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  <p:sldMasterId id="2147483767" r:id="rId2"/>
  </p:sldMasterIdLst>
  <p:notesMasterIdLst>
    <p:notesMasterId r:id="rId32"/>
  </p:notesMasterIdLst>
  <p:sldIdLst>
    <p:sldId id="335" r:id="rId3"/>
    <p:sldId id="336" r:id="rId4"/>
    <p:sldId id="337" r:id="rId5"/>
    <p:sldId id="339" r:id="rId6"/>
    <p:sldId id="338" r:id="rId7"/>
    <p:sldId id="332" r:id="rId8"/>
    <p:sldId id="333" r:id="rId9"/>
    <p:sldId id="340" r:id="rId10"/>
    <p:sldId id="260" r:id="rId11"/>
    <p:sldId id="357" r:id="rId12"/>
    <p:sldId id="342" r:id="rId13"/>
    <p:sldId id="343" r:id="rId14"/>
    <p:sldId id="358" r:id="rId15"/>
    <p:sldId id="345" r:id="rId16"/>
    <p:sldId id="346" r:id="rId17"/>
    <p:sldId id="347" r:id="rId18"/>
    <p:sldId id="359" r:id="rId19"/>
    <p:sldId id="344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28" r:id="rId28"/>
    <p:sldId id="356" r:id="rId29"/>
    <p:sldId id="330" r:id="rId30"/>
    <p:sldId id="360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aYtlAFwMpgO8NOKj7iy5hWdcG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00FF"/>
    <a:srgbClr val="990099"/>
    <a:srgbClr val="008000"/>
    <a:srgbClr val="009900"/>
    <a:srgbClr val="6600CC"/>
    <a:srgbClr val="FFFFCC"/>
    <a:srgbClr val="FFFFFF"/>
    <a:srgbClr val="00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BFFAA-D94D-47C7-9B5D-E5C3008260F7}">
  <a:tblStyle styleId="{CB3BFFAA-D94D-47C7-9B5D-E5C3008260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0E6"/>
          </a:solidFill>
        </a:fill>
      </a:tcStyle>
    </a:wholeTbl>
    <a:band1H>
      <a:tcTxStyle/>
      <a:tcStyle>
        <a:tcBdr/>
        <a:fill>
          <a:solidFill>
            <a:srgbClr val="FBE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F9A18C-B655-4AD0-9979-1C1742AF73A1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BF4"/>
          </a:solidFill>
        </a:fill>
      </a:tcStyle>
    </a:wholeTbl>
    <a:band1H>
      <a:tcTxStyle/>
      <a:tcStyle>
        <a:tcBdr/>
        <a:fill>
          <a:solidFill>
            <a:srgbClr val="FEF6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F6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9" autoAdjust="0"/>
    <p:restoredTop sz="91833" autoAdjust="0"/>
  </p:normalViewPr>
  <p:slideViewPr>
    <p:cSldViewPr>
      <p:cViewPr varScale="1">
        <p:scale>
          <a:sx n="67" d="100"/>
          <a:sy n="67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0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663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6" name="Google Shape;9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7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07"/>
          <p:cNvSpPr txBox="1">
            <a:spLocks noGrp="1"/>
          </p:cNvSpPr>
          <p:nvPr>
            <p:ph type="body" idx="1"/>
          </p:nvPr>
        </p:nvSpPr>
        <p:spPr>
          <a:xfrm>
            <a:off x="609601" y="1600205"/>
            <a:ext cx="1097280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8" lvl="3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4" lvl="4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5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07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07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107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52915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315459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9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9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</p:spPr>
        <p:txBody>
          <a:bodyPr lIns="38382" tIns="19190" rIns="38382" bIns="19190"/>
          <a:lstStyle>
            <a:lvl1pPr defTabSz="91389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fld id="{D212395B-93B1-4EFB-857C-0A2880633600}" type="slidenum">
              <a:rPr lang="en-US" kern="1200"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57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8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08"/>
          <p:cNvSpPr txBox="1"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b" anchorCtr="0">
            <a:normAutofit/>
          </a:bodyPr>
          <a:lstStyle>
            <a:lvl1pPr marL="457155" lvl="0" indent="-228578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 sz="2000">
                <a:solidFill>
                  <a:srgbClr val="888888"/>
                </a:solidFill>
              </a:defRPr>
            </a:lvl1pPr>
            <a:lvl2pPr marL="914309" lvl="1" indent="-228578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799"/>
              <a:buNone/>
              <a:defRPr sz="1700">
                <a:solidFill>
                  <a:srgbClr val="888888"/>
                </a:solidFill>
              </a:defRPr>
            </a:lvl2pPr>
            <a:lvl3pPr marL="1371464" lvl="2" indent="-228578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618" lvl="3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4pPr>
            <a:lvl5pPr marL="2285774" lvl="4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5pPr>
            <a:lvl6pPr marL="2742926" lvl="5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6pPr>
            <a:lvl7pPr marL="3200080" lvl="6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7pPr>
            <a:lvl8pPr marL="3657235" lvl="7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8pPr>
            <a:lvl9pPr marL="4114389" lvl="8" indent="-228578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108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08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08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09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109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406297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800"/>
            </a:lvl1pPr>
            <a:lvl2pPr marL="914309" lvl="1" indent="-38089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400"/>
            </a:lvl2pPr>
            <a:lvl3pPr marL="1371464" lvl="2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3pPr>
            <a:lvl4pPr marL="1828618" lvl="3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00"/>
            </a:lvl4pPr>
            <a:lvl5pPr marL="2285774" lvl="4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00"/>
            </a:lvl5pPr>
            <a:lvl6pPr marL="2742926" lvl="5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6pPr>
            <a:lvl7pPr marL="3200080" lvl="6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7pPr>
            <a:lvl8pPr marL="3657235" lvl="7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8pPr>
            <a:lvl9pPr marL="4114389" lvl="8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9pPr>
          </a:lstStyle>
          <a:p>
            <a:endParaRPr/>
          </a:p>
        </p:txBody>
      </p:sp>
      <p:sp>
        <p:nvSpPr>
          <p:cNvPr id="880" name="Google Shape;880;p109"/>
          <p:cNvSpPr txBox="1">
            <a:spLocks noGrp="1"/>
          </p:cNvSpPr>
          <p:nvPr>
            <p:ph type="body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406297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800"/>
            </a:lvl1pPr>
            <a:lvl2pPr marL="914309" lvl="1" indent="-38089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400"/>
            </a:lvl2pPr>
            <a:lvl3pPr marL="1371464" lvl="2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3pPr>
            <a:lvl4pPr marL="1828618" lvl="3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00"/>
            </a:lvl4pPr>
            <a:lvl5pPr marL="2285774" lvl="4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00"/>
            </a:lvl5pPr>
            <a:lvl6pPr marL="2742926" lvl="5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6pPr>
            <a:lvl7pPr marL="3200080" lvl="6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7pPr>
            <a:lvl8pPr marL="3657235" lvl="7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8pPr>
            <a:lvl9pPr marL="4114389" lvl="8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9pPr>
          </a:lstStyle>
          <a:p>
            <a:endParaRPr/>
          </a:p>
        </p:txBody>
      </p:sp>
      <p:sp>
        <p:nvSpPr>
          <p:cNvPr id="881" name="Google Shape;881;p109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09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09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10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10"/>
          <p:cNvSpPr txBox="1"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b" anchorCtr="0">
            <a:normAutofit/>
          </a:bodyPr>
          <a:lstStyle>
            <a:lvl1pPr marL="457155" lvl="0" indent="-2285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400" b="1"/>
            </a:lvl1pPr>
            <a:lvl2pPr marL="914309" lvl="1" indent="-228578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2000" b="1"/>
            </a:lvl2pPr>
            <a:lvl3pPr marL="1371464" lvl="2" indent="-22857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00" b="1"/>
            </a:lvl3pPr>
            <a:lvl4pPr marL="1828618" lvl="3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4" lvl="4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5" lvl="7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7" name="Google Shape;887;p110"/>
          <p:cNvSpPr txBox="1">
            <a:spLocks noGrp="1"/>
          </p:cNvSpPr>
          <p:nvPr>
            <p:ph type="body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38089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400"/>
            </a:lvl1pPr>
            <a:lvl2pPr marL="914309" lvl="1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2000"/>
            </a:lvl2pPr>
            <a:lvl3pPr marL="1371464" lvl="2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3pPr>
            <a:lvl4pPr marL="1828618" lvl="3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774" lvl="4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2926" lvl="5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080" lvl="6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235" lvl="7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389" lvl="8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88" name="Google Shape;888;p110"/>
          <p:cNvSpPr txBox="1">
            <a:spLocks noGrp="1"/>
          </p:cNvSpPr>
          <p:nvPr>
            <p:ph type="body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b" anchorCtr="0">
            <a:normAutofit/>
          </a:bodyPr>
          <a:lstStyle>
            <a:lvl1pPr marL="457155" lvl="0" indent="-2285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400" b="1"/>
            </a:lvl1pPr>
            <a:lvl2pPr marL="914309" lvl="1" indent="-228578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2000" b="1"/>
            </a:lvl2pPr>
            <a:lvl3pPr marL="1371464" lvl="2" indent="-22857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00" b="1"/>
            </a:lvl3pPr>
            <a:lvl4pPr marL="1828618" lvl="3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4" lvl="4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5" lvl="7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9" name="Google Shape;889;p110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38089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400"/>
            </a:lvl1pPr>
            <a:lvl2pPr marL="914309" lvl="1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2000"/>
            </a:lvl2pPr>
            <a:lvl3pPr marL="1371464" lvl="2" indent="-34280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00"/>
            </a:lvl3pPr>
            <a:lvl4pPr marL="1828618" lvl="3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5774" lvl="4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2926" lvl="5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080" lvl="6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235" lvl="7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389" lvl="8" indent="-33016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0" name="Google Shape;890;p110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10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10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11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11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11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11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2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112"/>
          <p:cNvSpPr txBox="1">
            <a:spLocks noGrp="1"/>
          </p:cNvSpPr>
          <p:nvPr>
            <p:ph type="body" idx="1"/>
          </p:nvPr>
        </p:nvSpPr>
        <p:spPr>
          <a:xfrm>
            <a:off x="4766735" y="273060"/>
            <a:ext cx="6815668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431693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200"/>
            </a:lvl1pPr>
            <a:lvl2pPr marL="914309" lvl="1" indent="-406297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–"/>
              <a:defRPr sz="2800"/>
            </a:lvl2pPr>
            <a:lvl3pPr marL="1371464" lvl="2" indent="-38089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400"/>
            </a:lvl3pPr>
            <a:lvl4pPr marL="1828618" lvl="3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2000"/>
            </a:lvl4pPr>
            <a:lvl5pPr marL="2285774" lvl="4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»"/>
              <a:defRPr sz="2000"/>
            </a:lvl5pPr>
            <a:lvl6pPr marL="2742926" lvl="5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6pPr>
            <a:lvl7pPr marL="3200080" lvl="6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7pPr>
            <a:lvl8pPr marL="3657235" lvl="7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8pPr>
            <a:lvl9pPr marL="4114389" lvl="8" indent="-355502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2000"/>
            </a:lvl9pPr>
          </a:lstStyle>
          <a:p>
            <a:endParaRPr/>
          </a:p>
        </p:txBody>
      </p:sp>
      <p:sp>
        <p:nvSpPr>
          <p:cNvPr id="901" name="Google Shape;901;p112"/>
          <p:cNvSpPr txBox="1">
            <a:spLocks noGrp="1"/>
          </p:cNvSpPr>
          <p:nvPr>
            <p:ph type="body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22857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1pPr>
            <a:lvl2pPr marL="914309" lvl="1" indent="-22857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4" lvl="2" indent="-228578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618" lvl="3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774" lvl="4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926" lvl="5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080" lvl="6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235" lvl="7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389" lvl="8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2" name="Google Shape;902;p112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12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112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3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8" name="Google Shape;908;p113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22857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1pPr>
            <a:lvl2pPr marL="914309" lvl="1" indent="-22857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464" lvl="2" indent="-228578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3pPr>
            <a:lvl4pPr marL="1828618" lvl="3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5774" lvl="4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2926" lvl="5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080" lvl="6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235" lvl="7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389" lvl="8" indent="-228578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09" name="Google Shape;909;p113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113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113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4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14"/>
          <p:cNvSpPr txBox="1">
            <a:spLocks noGrp="1"/>
          </p:cNvSpPr>
          <p:nvPr>
            <p:ph type="body" idx="1"/>
          </p:nvPr>
        </p:nvSpPr>
        <p:spPr>
          <a:xfrm rot="5400000">
            <a:off x="3833021" y="-1623216"/>
            <a:ext cx="4525963" cy="1097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8" lvl="3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4" lvl="4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5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114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14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114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15"/>
          <p:cNvSpPr txBox="1">
            <a:spLocks noGrp="1"/>
          </p:cNvSpPr>
          <p:nvPr>
            <p:ph type="title"/>
          </p:nvPr>
        </p:nvSpPr>
        <p:spPr>
          <a:xfrm rot="5400000">
            <a:off x="7285040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115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155" lvl="0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464" lvl="2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8" lvl="3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774" lvl="4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926" lvl="5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5" lvl="7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11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15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3" name="Google Shape;923;p115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5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Arial"/>
              <a:buNone/>
              <a:defRPr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1" name="Google Shape;851;p55"/>
          <p:cNvSpPr txBox="1">
            <a:spLocks noGrp="1"/>
          </p:cNvSpPr>
          <p:nvPr>
            <p:ph type="body" idx="1"/>
          </p:nvPr>
        </p:nvSpPr>
        <p:spPr>
          <a:xfrm>
            <a:off x="609601" y="1600205"/>
            <a:ext cx="1097280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rmAutofit/>
          </a:bodyPr>
          <a:lstStyle>
            <a:lvl1pPr marL="457200" marR="0" lvl="0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–"/>
              <a:defRPr sz="2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–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»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2" name="Google Shape;852;p55"/>
          <p:cNvSpPr txBox="1">
            <a:spLocks noGrp="1"/>
          </p:cNvSpPr>
          <p:nvPr>
            <p:ph type="dt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3" name="Google Shape;853;p55"/>
          <p:cNvSpPr txBox="1">
            <a:spLocks noGrp="1"/>
          </p:cNvSpPr>
          <p:nvPr>
            <p:ph type="ftr" idx="11"/>
          </p:nvPr>
        </p:nvSpPr>
        <p:spPr>
          <a:xfrm>
            <a:off x="4165603" y="6356356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4" name="Google Shape;854;p55"/>
          <p:cNvSpPr txBox="1">
            <a:spLocks noGrp="1"/>
          </p:cNvSpPr>
          <p:nvPr>
            <p:ph type="sldNum" idx="12"/>
          </p:nvPr>
        </p:nvSpPr>
        <p:spPr>
          <a:xfrm>
            <a:off x="8737603" y="6356356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5" r:id="rId10"/>
    <p:sldLayoutId id="21474837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0" rIns="38382" bIns="19190" anchor="ctr"/>
          <a:lstStyle/>
          <a:p>
            <a:pPr algn="ctr" defTabSz="913894">
              <a:buClrTx/>
              <a:buFontTx/>
              <a:buNone/>
              <a:defRPr/>
            </a:pPr>
            <a:endParaRPr lang="en-US" sz="19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2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ctr" defTabSz="91279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79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912791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8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8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2" indent="-227008" algn="l" defTabSz="91279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08" indent="-228474" algn="l" defTabSz="91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56" indent="-228474" algn="l" defTabSz="91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04" indent="-228474" algn="l" defTabSz="91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51" indent="-228474" algn="l" defTabSz="91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7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4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3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9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6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82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9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7" algn="l" defTabSz="9138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9" y="1315285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ses Corner Decoration PNG Clipart Picture | Flower border clipart, Flower  border, Flow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6381" y="-73597"/>
            <a:ext cx="5715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209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18562"/>
              <a:ext cx="1401327" cy="743883"/>
              <a:chOff x="5507432" y="3147887"/>
              <a:chExt cx="3674668" cy="20809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98344" y="3147887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ương hiệu cá nhân là gì? Cơ sở hình thành và giá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1" y="1575234"/>
            <a:ext cx="3874434" cy="23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8058" y="426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133600"/>
            <a:ext cx="6096000" cy="25360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thang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10: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dung: 5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bày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3</a:t>
            </a: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2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  <p:bldLst>
      <p:bldP spid="103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5898"/>
            <a:chOff x="438457" y="21019"/>
            <a:chExt cx="2057588" cy="1215898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253"/>
              <a:ext cx="1401327" cy="738664"/>
              <a:chOff x="5507432" y="3370815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809663" y="3370815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977411" y="1389028"/>
            <a:ext cx="4464684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tật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lành</a:t>
            </a:r>
            <a:endParaRPr lang="en-US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968" y="2508210"/>
            <a:ext cx="557088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6666" y="1385749"/>
            <a:ext cx="533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lphaLcPeriod" startAt="2"/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đắp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sầu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Tuyết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sương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nhuộm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nửa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râm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0236" y="4419600"/>
            <a:ext cx="548915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sầu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sầu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sầu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cứ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đắp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thay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phiên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2463" y="3052974"/>
            <a:ext cx="487888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885" y="3570039"/>
            <a:ext cx="4725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tục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ngay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bệnh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tội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lỗi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qua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khỏi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66666" y="2582076"/>
            <a:ext cx="5486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SzPts val="1400"/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8293" y="3708539"/>
            <a:ext cx="446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đắp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sầu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đắp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sầu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0"/>
            </p:par>
          </p:childTnLst>
        </p:cTn>
      </p:par>
    </p:tnLst>
    <p:bldLst>
      <p:bldP spid="1037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49733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66668" y="5257800"/>
            <a:ext cx="981692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991775"/>
            <a:ext cx="6858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trăng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trăng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Xuân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Diệu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1956" y="1453440"/>
            <a:ext cx="37593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chuyển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9200" y="1453440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Trăng</a:t>
            </a:r>
            <a:r>
              <a:rPr lang="en-US" sz="2400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danh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…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5889" y="1984845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Xuân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Diệu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trăng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145889" y="2446510"/>
            <a:ext cx="982085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d.Càng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Hoan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0834" y="3442601"/>
            <a:ext cx="6096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3920367"/>
            <a:ext cx="9296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đáng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347405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già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210028" y="4437432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e.Có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duyên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thắm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Đừng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xanh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lá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bạc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vôi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(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Xuân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Hương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1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8"/>
            </p:par>
          </p:childTnLst>
        </p:cTn>
      </p:par>
    </p:tnLst>
    <p:bldLst>
      <p:bldP spid="1037" grpId="0"/>
      <p:bldP spid="2" grpId="0"/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589515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02782" y="3962400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01 câu hỏi hình ảnh thảo luận cặp đôi để tăng sự thấu hiể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08" y="2272561"/>
            <a:ext cx="2952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0" y="2602249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gây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bất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ngờ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gian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8"/>
            </p:par>
          </p:childTnLst>
        </p:cTn>
      </p:par>
    </p:tnLst>
    <p:bldLst>
      <p:bldP spid="1037" grpId="0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589515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02782" y="3962400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01 câu hỏi hình ảnh thảo luận cặp đôi để tăng sự thấu hiể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08" y="2272561"/>
            <a:ext cx="2952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05400" y="2133600"/>
            <a:ext cx="6096000" cy="25360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thang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10: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dung: 5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bày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3</a:t>
            </a: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2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3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  <p:bldLst>
      <p:bldP spid="103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178320"/>
            <a:chOff x="438457" y="21019"/>
            <a:chExt cx="2057588" cy="117832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60675"/>
              <a:ext cx="1401327" cy="738664"/>
              <a:chOff x="5507432" y="3265694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265694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209800" y="1371600"/>
            <a:ext cx="786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S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ử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cách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hợp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bất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thường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cười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5999" y="1888123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Times New Roman"/>
                <a:ea typeface="Calibri"/>
                <a:cs typeface="Times New Roman"/>
              </a:rPr>
              <a:t>đậu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ea typeface="Calibri"/>
                <a:cs typeface="Times New Roman"/>
              </a:rPr>
              <a:t>làng</a:t>
            </a: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2070114" y="274975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“</a:t>
            </a:r>
            <a:r>
              <a:rPr lang="en-US" sz="2400" i="1" dirty="0" err="1" smtClean="0">
                <a:latin typeface="Times New Roman"/>
                <a:ea typeface="Calibri"/>
                <a:cs typeface="Times New Roman"/>
              </a:rPr>
              <a:t>đậu</a:t>
            </a: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làng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cắn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đậu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chùa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”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17490" y="3491502"/>
            <a:ext cx="83457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5135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=&gt;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bật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cười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vì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đáp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chú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tiểu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Bởi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chú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tiểu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chắc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cụ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xơi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thịt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cầy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vụng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cụ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bảo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ăn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đậu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chú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tiểu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cụ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chấp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nói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sư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cụ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 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3631" y="2286000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>
                <a:latin typeface="Times New Roman"/>
                <a:ea typeface="Calibri"/>
                <a:cs typeface="Times New Roman"/>
              </a:rPr>
              <a:t>đậu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Calibri"/>
                <a:cs typeface="Times New Roman"/>
              </a:rPr>
              <a:t>chùa</a:t>
            </a:r>
            <a:r>
              <a:rPr lang="en-US" sz="2400" i="1" dirty="0">
                <a:latin typeface="Times New Roman"/>
                <a:ea typeface="Calibri"/>
                <a:cs typeface="Times New Roman"/>
              </a:rPr>
              <a:t>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919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1037" grpId="0"/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88311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02782" y="3962400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01 câu hỏi hình ảnh thảo luận cặp đôi để tăng sự thấu hiể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" y="19050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2188559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160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liệu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362235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/>
                <a:ea typeface="Times New Roman"/>
              </a:rPr>
              <a:t>Bài</a:t>
            </a:r>
            <a:r>
              <a:rPr lang="en-US" sz="2400" dirty="0" smtClean="0">
                <a:latin typeface="Times New Roman"/>
                <a:ea typeface="Times New Roman"/>
              </a:rPr>
              <a:t> 4: </a:t>
            </a:r>
            <a:r>
              <a:rPr lang="en-US" sz="2400" dirty="0" err="1" smtClean="0">
                <a:latin typeface="Times New Roman"/>
                <a:ea typeface="Times New Roman"/>
              </a:rPr>
              <a:t>Tìm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tỉnh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lược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đặc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biệt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trong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các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ví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dụ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phân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tích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tác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dụng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5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2"/>
            </p:par>
          </p:childTnLst>
        </p:cTn>
      </p:par>
    </p:tnLst>
    <p:bldLst>
      <p:bldP spid="1037" grpId="0"/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88311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202782" y="3962400"/>
            <a:ext cx="265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01 câu hỏi hình ảnh thảo luận cặp đôi để tăng sự thấu hiể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7" y="190500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05400" y="2133600"/>
            <a:ext cx="6096000" cy="253607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thang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10: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dung: 5</a:t>
            </a:r>
          </a:p>
          <a:p>
            <a:pPr marL="457200" marR="30480" indent="-457200" algn="just"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bày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3</a:t>
            </a: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: 2</a:t>
            </a:r>
            <a:endParaRPr lang="en-US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8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/>
            </p:par>
          </p:childTnLst>
        </p:cTn>
      </p:par>
    </p:tnLst>
    <p:bldLst>
      <p:bldP spid="103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00626"/>
            <a:chOff x="438457" y="21019"/>
            <a:chExt cx="2057588" cy="12006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82981"/>
              <a:ext cx="1401327" cy="738664"/>
              <a:chOff x="5507432" y="3328093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71341" y="3328093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295400" y="1383082"/>
            <a:ext cx="8534400" cy="95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endParaRPr lang="en-US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Gió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đâu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gượng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Trãi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2371" y="2806234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gốc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292491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38420" y="2324574"/>
            <a:ext cx="23070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bức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5128" y="3296433"/>
            <a:ext cx="704067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bức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: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2769" y="3813498"/>
            <a:ext cx="822931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thư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,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gọi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(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Trãi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lần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29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  <p:bldLst>
      <p:bldP spid="10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178320"/>
            <a:chOff x="438457" y="21019"/>
            <a:chExt cx="2057588" cy="117832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60675"/>
              <a:ext cx="1401327" cy="738664"/>
              <a:chOff x="5507432" y="3265694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265694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89632" y="1180633"/>
            <a:ext cx="72971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z="1600" i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Lom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núi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tiều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endParaRPr lang="en-US" sz="2400" dirty="0" smtClean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Lác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đác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mấy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Huyện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8532" y="4479777"/>
            <a:ext cx="975046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dáng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tiều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ngôi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Con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cảnh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tĩnh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con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lặng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674947"/>
            <a:ext cx="9296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tiều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tiều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chợ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mấy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mấy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chợ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gốc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núi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tiều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lom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khom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sông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mấy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chợ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lác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đác</a:t>
            </a:r>
            <a:r>
              <a:rPr lang="en-US" sz="2400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924" y="2102907"/>
            <a:ext cx="923487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cụm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162430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5630f0073b4bf64ea76c1fd39a641a1.png (1160×772) | Hình nền, Hoa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88" y="0"/>
            <a:ext cx="12268200" cy="652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1544" y="1342311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7003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9718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00626"/>
            <a:chOff x="438457" y="21019"/>
            <a:chExt cx="2057588" cy="12006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82981"/>
              <a:ext cx="1401327" cy="738664"/>
              <a:chOff x="5507432" y="3328093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98344" y="3328093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33389" y="1141426"/>
            <a:ext cx="9601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nghệ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thuật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khéo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léo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phấn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son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bên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ruỗng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nghèo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nàn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302" y="2895600"/>
            <a:ext cx="910809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nhấn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tồn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3657600"/>
            <a:ext cx="848742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SzPts val="1400"/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Bày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tỏ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Dường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chờ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đợi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vui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mừng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thứ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nghệ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thuật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nặng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cũ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nghèo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037056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/>
              <a:buChar char="-"/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thay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19227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29185"/>
            <a:chOff x="438457" y="21019"/>
            <a:chExt cx="2057588" cy="1229185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51809"/>
              <a:chOff x="5507432" y="3371212"/>
              <a:chExt cx="3674668" cy="2103112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4189" y="3407984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66668" y="1172741"/>
            <a:ext cx="99059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hang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tối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tăm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bẩn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thỉu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khốn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gầy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gò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rách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rưới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Thạch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Lam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3367" y="3169085"/>
            <a:ext cx="937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Tác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dụng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:</a:t>
            </a:r>
          </a:p>
          <a:p>
            <a:pPr lvl="0"/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cuộc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khổ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sở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khó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nhọc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dưới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xã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hội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phẩm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Thạch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Lam.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Họ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ở,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cơm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ăn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quần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áo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mặc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00200" y="2114537"/>
            <a:ext cx="7848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SzPts val="1400"/>
              <a:tabLst>
                <a:tab pos="1386840" algn="l"/>
              </a:tabLst>
            </a:pP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trật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dirty="0">
              <a:latin typeface="Calibri"/>
              <a:ea typeface="Times New Roman"/>
              <a:cs typeface="Times New Roman"/>
            </a:endParaRPr>
          </a:p>
          <a:p>
            <a:pPr marL="101600"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khốn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nạn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đảo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solidFill>
                <a:srgbClr val="0D0D0D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952535"/>
            <a:ext cx="8093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+  Qua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văn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bày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tỏ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thương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tầng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lớp</a:t>
            </a:r>
            <a:r>
              <a:rPr lang="en-US" sz="2400" dirty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này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81591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00626"/>
            <a:chOff x="438457" y="21019"/>
            <a:chExt cx="2057588" cy="12006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82981"/>
              <a:ext cx="1401327" cy="738664"/>
              <a:chOff x="5507432" y="3328093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328093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905000" y="1141426"/>
            <a:ext cx="9143999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lphaLcPeriod"/>
              <a:tabLst>
                <a:tab pos="1386840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ngực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phanh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đầy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nét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chạm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trổ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phượng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tướng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chuỳ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cánh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tay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gớm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(Nam Cao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184" y="2438400"/>
            <a:ext cx="888721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"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gớm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!"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lược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 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3184" y="3124200"/>
            <a:ext cx="88110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gọn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nhanh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lặp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bộc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lộ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trực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375322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23781"/>
              <a:ext cx="1401327" cy="738664"/>
              <a:chOff x="5507432" y="3162487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723896" y="3162487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600200" y="1111802"/>
            <a:ext cx="9982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b)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xóm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bữa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điếc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tai,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lẽ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bụng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xưa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nay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tư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bá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chửi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ta,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bây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chửi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Bá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chửi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sướng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miệng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ngoa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ngoắt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(Nam Cao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903062"/>
            <a:ext cx="9448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"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chửi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sướng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miệng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!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ngoa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ngoắt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!"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thiếu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844858"/>
            <a:ext cx="8991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gọn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nghệ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thuật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lược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lặp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giọng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nhanh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hơn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giác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hỉ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hả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lòng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Dường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Nam Cao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chung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trạng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Vũ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09449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16040"/>
            <a:chOff x="438457" y="21019"/>
            <a:chExt cx="2057588" cy="12160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38664"/>
              <a:chOff x="5507432" y="3371212"/>
              <a:chExt cx="3674668" cy="20663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98344" y="3371212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050198" y="1141426"/>
            <a:ext cx="90750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c)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Kéo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chăn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phía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ấy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dồn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Ừ,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đói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Khuya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Ngủ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mai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sớm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con ạ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Điệp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3198" y="2362200"/>
            <a:ext cx="906960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lược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i="1" dirty="0" smtClean="0">
                <a:latin typeface="Times New Roman"/>
                <a:ea typeface="Times New Roman"/>
                <a:cs typeface="Times New Roman"/>
              </a:rPr>
              <a:t>Ừ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đói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ea typeface="Times New Roman"/>
                <a:cs typeface="Times New Roman"/>
              </a:rPr>
              <a:t>thôi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Ngủ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mai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còn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đi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ea typeface="Times New Roman"/>
                <a:cs typeface="Times New Roman"/>
              </a:rPr>
              <a:t>sớm</a:t>
            </a:r>
            <a:r>
              <a:rPr lang="en-US" sz="2400" i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 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588" y="3429000"/>
            <a:ext cx="891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gọn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gợi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gũi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quen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nhẹ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nhàng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872431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285999" y="570896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229185"/>
            <a:chOff x="438457" y="21019"/>
            <a:chExt cx="2057588" cy="1229185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98395"/>
              <a:ext cx="1401327" cy="751809"/>
              <a:chOff x="5507432" y="3371212"/>
              <a:chExt cx="3674668" cy="2103112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98344" y="3407984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66668" y="1524000"/>
            <a:ext cx="97585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d)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đứng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máy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?".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chồng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."- “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chữ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?” - “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.”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(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Khải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en-US" sz="2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6668" y="2588712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tỉnh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lược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.”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9699" y="3200400"/>
            <a:ext cx="8763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1386840" algn="l"/>
              </a:tabLst>
            </a:pP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z="2400" dirty="0" err="1" smtClean="0">
                <a:latin typeface="Times New Roman"/>
                <a:ea typeface="Times New Roman"/>
                <a:cs typeface="Times New Roman"/>
              </a:rPr>
              <a:t>ác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gọn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truyền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nhanh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kết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hội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thoại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thấy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vợ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bà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tâm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lý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chồng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. 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08301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013987" cy="1165708"/>
            <a:chOff x="-76200" y="1431801"/>
            <a:chExt cx="2013987" cy="1165708"/>
          </a:xfrm>
        </p:grpSpPr>
        <p:grpSp>
          <p:nvGrpSpPr>
            <p:cNvPr id="7" name="组合 1483"/>
            <p:cNvGrpSpPr/>
            <p:nvPr/>
          </p:nvGrpSpPr>
          <p:grpSpPr>
            <a:xfrm>
              <a:off x="697429" y="1982803"/>
              <a:ext cx="1240358" cy="614706"/>
              <a:chOff x="28079" y="1041053"/>
              <a:chExt cx="7035801" cy="4572000"/>
            </a:xfrm>
          </p:grpSpPr>
          <p:sp>
            <p:nvSpPr>
              <p:cNvPr id="11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0495" y="2128003"/>
              <a:ext cx="111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9" name="Picture 2" descr="Đồ hoạ vector miễn phí của Hộp s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431801"/>
              <a:ext cx="1006599" cy="100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1219200" y="3810000"/>
            <a:ext cx="1733264" cy="2041599"/>
            <a:chOff x="347000" y="2571750"/>
            <a:chExt cx="1767550" cy="2473200"/>
          </a:xfrm>
        </p:grpSpPr>
        <p:sp>
          <p:nvSpPr>
            <p:cNvPr id="14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5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6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7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8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9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5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6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7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8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9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0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1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62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533400" y="1360704"/>
            <a:ext cx="3465864" cy="1992096"/>
          </a:xfrm>
          <a:prstGeom prst="cloudCallout">
            <a:avLst>
              <a:gd name="adj1" fmla="val 5024"/>
              <a:gd name="adj2" fmla="val 102956"/>
            </a:avLst>
          </a:prstGeom>
          <a:solidFill>
            <a:schemeClr val="bg1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1165708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+mj-lt"/>
              </a:rPr>
              <a:t>   </a:t>
            </a:r>
            <a:r>
              <a:rPr lang="vi-VN" sz="2400" dirty="0" smtClean="0">
                <a:solidFill>
                  <a:srgbClr val="333333"/>
                </a:solidFill>
                <a:latin typeface="+mj-lt"/>
              </a:rPr>
              <a:t>Tìm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hiện tượng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333333"/>
                </a:solidFill>
                <a:latin typeface="+mj-lt"/>
              </a:rPr>
              <a:t>ngữ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trong các trường hợp sau và phân tích tác dụng của hiện tượng </a:t>
            </a:r>
            <a:r>
              <a:rPr lang="en-US" sz="24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a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. Cây bưởi nhà mình đãng trí</a:t>
            </a:r>
          </a:p>
          <a:p>
            <a:r>
              <a:rPr lang="vi-VN" sz="2400" i="1" dirty="0">
                <a:solidFill>
                  <a:srgbClr val="333333"/>
                </a:solidFill>
                <a:latin typeface="+mj-lt"/>
              </a:rPr>
              <a:t>Bỏ quên năm ngoái mùa hoa</a:t>
            </a:r>
          </a:p>
          <a:p>
            <a:r>
              <a:rPr lang="vi-VN" sz="2400" i="1" dirty="0">
                <a:solidFill>
                  <a:srgbClr val="333333"/>
                </a:solidFill>
                <a:latin typeface="+mj-lt"/>
              </a:rPr>
              <a:t>Năm nay bưởi chừng hối tiếc</a:t>
            </a:r>
          </a:p>
          <a:p>
            <a:r>
              <a:rPr lang="vi-VN" sz="2400" i="1" dirty="0">
                <a:solidFill>
                  <a:srgbClr val="333333"/>
                </a:solidFill>
                <a:latin typeface="+mj-lt"/>
              </a:rPr>
              <a:t>Ra hoa nhiều gấp đôi ba</a:t>
            </a:r>
          </a:p>
          <a:p>
            <a:pPr algn="r"/>
            <a:r>
              <a:rPr lang="vi-VN" sz="2400" dirty="0">
                <a:solidFill>
                  <a:srgbClr val="333333"/>
                </a:solidFill>
                <a:latin typeface="+mj-lt"/>
              </a:rPr>
              <a:t>(Trần Lê Văn, 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Hơi sức của cây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)</a:t>
            </a:r>
          </a:p>
          <a:p>
            <a:r>
              <a:rPr lang="vi-VN" sz="2400" dirty="0">
                <a:solidFill>
                  <a:srgbClr val="333333"/>
                </a:solidFill>
                <a:latin typeface="+mj-lt"/>
              </a:rPr>
              <a:t>b. 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Nhưng trên mặt biển, ùn ùn từ đâu đến - dân chài bảo từ Thủy phủ đùn lên - một đám sương mù dày đặc, mang vị mặn và hơi lạnh thấm thía.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"</a:t>
            </a:r>
          </a:p>
          <a:p>
            <a:pPr algn="r"/>
            <a:r>
              <a:rPr lang="vi-VN" sz="2400" dirty="0">
                <a:solidFill>
                  <a:srgbClr val="333333"/>
                </a:solidFill>
                <a:latin typeface="+mj-lt"/>
              </a:rPr>
              <a:t>(Bùi Hiển, 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Chiều sương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60351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013987" cy="1165708"/>
            <a:chOff x="-76200" y="1431801"/>
            <a:chExt cx="2013987" cy="1165708"/>
          </a:xfrm>
        </p:grpSpPr>
        <p:grpSp>
          <p:nvGrpSpPr>
            <p:cNvPr id="7" name="组合 1483"/>
            <p:cNvGrpSpPr/>
            <p:nvPr/>
          </p:nvGrpSpPr>
          <p:grpSpPr>
            <a:xfrm>
              <a:off x="697429" y="1982803"/>
              <a:ext cx="1240358" cy="614706"/>
              <a:chOff x="28079" y="1041053"/>
              <a:chExt cx="7035801" cy="4572000"/>
            </a:xfrm>
          </p:grpSpPr>
          <p:sp>
            <p:nvSpPr>
              <p:cNvPr id="11" name="Freeform 422"/>
              <p:cNvSpPr>
                <a:spLocks/>
              </p:cNvSpPr>
              <p:nvPr/>
            </p:nvSpPr>
            <p:spPr bwMode="auto">
              <a:xfrm>
                <a:off x="28079" y="1041053"/>
                <a:ext cx="7035801" cy="4572000"/>
              </a:xfrm>
              <a:custGeom>
                <a:avLst/>
                <a:gdLst>
                  <a:gd name="T0" fmla="*/ 929 w 1660"/>
                  <a:gd name="T1" fmla="*/ 1077 h 1077"/>
                  <a:gd name="T2" fmla="*/ 867 w 1660"/>
                  <a:gd name="T3" fmla="*/ 1073 h 1077"/>
                  <a:gd name="T4" fmla="*/ 763 w 1660"/>
                  <a:gd name="T5" fmla="*/ 1036 h 1077"/>
                  <a:gd name="T6" fmla="*/ 674 w 1660"/>
                  <a:gd name="T7" fmla="*/ 987 h 1077"/>
                  <a:gd name="T8" fmla="*/ 601 w 1660"/>
                  <a:gd name="T9" fmla="*/ 1022 h 1077"/>
                  <a:gd name="T10" fmla="*/ 526 w 1660"/>
                  <a:gd name="T11" fmla="*/ 1033 h 1077"/>
                  <a:gd name="T12" fmla="*/ 522 w 1660"/>
                  <a:gd name="T13" fmla="*/ 1033 h 1077"/>
                  <a:gd name="T14" fmla="*/ 328 w 1660"/>
                  <a:gd name="T15" fmla="*/ 957 h 1077"/>
                  <a:gd name="T16" fmla="*/ 245 w 1660"/>
                  <a:gd name="T17" fmla="*/ 821 h 1077"/>
                  <a:gd name="T18" fmla="*/ 245 w 1660"/>
                  <a:gd name="T19" fmla="*/ 816 h 1077"/>
                  <a:gd name="T20" fmla="*/ 228 w 1660"/>
                  <a:gd name="T21" fmla="*/ 816 h 1077"/>
                  <a:gd name="T22" fmla="*/ 16 w 1660"/>
                  <a:gd name="T23" fmla="*/ 673 h 1077"/>
                  <a:gd name="T24" fmla="*/ 31 w 1660"/>
                  <a:gd name="T25" fmla="*/ 526 h 1077"/>
                  <a:gd name="T26" fmla="*/ 112 w 1660"/>
                  <a:gd name="T27" fmla="*/ 440 h 1077"/>
                  <a:gd name="T28" fmla="*/ 100 w 1660"/>
                  <a:gd name="T29" fmla="*/ 272 h 1077"/>
                  <a:gd name="T30" fmla="*/ 219 w 1660"/>
                  <a:gd name="T31" fmla="*/ 167 h 1077"/>
                  <a:gd name="T32" fmla="*/ 271 w 1660"/>
                  <a:gd name="T33" fmla="*/ 162 h 1077"/>
                  <a:gd name="T34" fmla="*/ 336 w 1660"/>
                  <a:gd name="T35" fmla="*/ 169 h 1077"/>
                  <a:gd name="T36" fmla="*/ 360 w 1660"/>
                  <a:gd name="T37" fmla="*/ 109 h 1077"/>
                  <a:gd name="T38" fmla="*/ 603 w 1660"/>
                  <a:gd name="T39" fmla="*/ 0 h 1077"/>
                  <a:gd name="T40" fmla="*/ 613 w 1660"/>
                  <a:gd name="T41" fmla="*/ 0 h 1077"/>
                  <a:gd name="T42" fmla="*/ 831 w 1660"/>
                  <a:gd name="T43" fmla="*/ 112 h 1077"/>
                  <a:gd name="T44" fmla="*/ 863 w 1660"/>
                  <a:gd name="T45" fmla="*/ 196 h 1077"/>
                  <a:gd name="T46" fmla="*/ 878 w 1660"/>
                  <a:gd name="T47" fmla="*/ 195 h 1077"/>
                  <a:gd name="T48" fmla="*/ 933 w 1660"/>
                  <a:gd name="T49" fmla="*/ 208 h 1077"/>
                  <a:gd name="T50" fmla="*/ 973 w 1660"/>
                  <a:gd name="T51" fmla="*/ 136 h 1077"/>
                  <a:gd name="T52" fmla="*/ 1251 w 1660"/>
                  <a:gd name="T53" fmla="*/ 33 h 1077"/>
                  <a:gd name="T54" fmla="*/ 1287 w 1660"/>
                  <a:gd name="T55" fmla="*/ 35 h 1077"/>
                  <a:gd name="T56" fmla="*/ 1455 w 1660"/>
                  <a:gd name="T57" fmla="*/ 129 h 1077"/>
                  <a:gd name="T58" fmla="*/ 1513 w 1660"/>
                  <a:gd name="T59" fmla="*/ 253 h 1077"/>
                  <a:gd name="T60" fmla="*/ 1619 w 1660"/>
                  <a:gd name="T61" fmla="*/ 370 h 1077"/>
                  <a:gd name="T62" fmla="*/ 1606 w 1660"/>
                  <a:gd name="T63" fmla="*/ 443 h 1077"/>
                  <a:gd name="T64" fmla="*/ 1618 w 1660"/>
                  <a:gd name="T65" fmla="*/ 456 h 1077"/>
                  <a:gd name="T66" fmla="*/ 1648 w 1660"/>
                  <a:gd name="T67" fmla="*/ 660 h 1077"/>
                  <a:gd name="T68" fmla="*/ 1408 w 1660"/>
                  <a:gd name="T69" fmla="*/ 814 h 1077"/>
                  <a:gd name="T70" fmla="*/ 1320 w 1660"/>
                  <a:gd name="T71" fmla="*/ 807 h 1077"/>
                  <a:gd name="T72" fmla="*/ 1122 w 1660"/>
                  <a:gd name="T73" fmla="*/ 1038 h 1077"/>
                  <a:gd name="T74" fmla="*/ 929 w 1660"/>
                  <a:gd name="T7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60" h="1077">
                    <a:moveTo>
                      <a:pt x="929" y="1077"/>
                    </a:moveTo>
                    <a:cubicBezTo>
                      <a:pt x="908" y="1077"/>
                      <a:pt x="887" y="1075"/>
                      <a:pt x="867" y="1073"/>
                    </a:cubicBezTo>
                    <a:cubicBezTo>
                      <a:pt x="853" y="1071"/>
                      <a:pt x="804" y="1053"/>
                      <a:pt x="763" y="1036"/>
                    </a:cubicBezTo>
                    <a:cubicBezTo>
                      <a:pt x="717" y="1016"/>
                      <a:pt x="690" y="1000"/>
                      <a:pt x="674" y="987"/>
                    </a:cubicBezTo>
                    <a:cubicBezTo>
                      <a:pt x="653" y="1003"/>
                      <a:pt x="629" y="1014"/>
                      <a:pt x="601" y="1022"/>
                    </a:cubicBezTo>
                    <a:cubicBezTo>
                      <a:pt x="578" y="1029"/>
                      <a:pt x="553" y="1032"/>
                      <a:pt x="526" y="1033"/>
                    </a:cubicBezTo>
                    <a:cubicBezTo>
                      <a:pt x="525" y="1033"/>
                      <a:pt x="523" y="1033"/>
                      <a:pt x="522" y="1033"/>
                    </a:cubicBezTo>
                    <a:cubicBezTo>
                      <a:pt x="457" y="1033"/>
                      <a:pt x="385" y="1004"/>
                      <a:pt x="328" y="957"/>
                    </a:cubicBezTo>
                    <a:cubicBezTo>
                      <a:pt x="299" y="933"/>
                      <a:pt x="250" y="877"/>
                      <a:pt x="245" y="821"/>
                    </a:cubicBezTo>
                    <a:cubicBezTo>
                      <a:pt x="245" y="819"/>
                      <a:pt x="245" y="817"/>
                      <a:pt x="245" y="816"/>
                    </a:cubicBezTo>
                    <a:cubicBezTo>
                      <a:pt x="239" y="816"/>
                      <a:pt x="234" y="816"/>
                      <a:pt x="228" y="816"/>
                    </a:cubicBezTo>
                    <a:cubicBezTo>
                      <a:pt x="127" y="816"/>
                      <a:pt x="46" y="761"/>
                      <a:pt x="16" y="673"/>
                    </a:cubicBezTo>
                    <a:cubicBezTo>
                      <a:pt x="0" y="628"/>
                      <a:pt x="5" y="574"/>
                      <a:pt x="31" y="526"/>
                    </a:cubicBezTo>
                    <a:cubicBezTo>
                      <a:pt x="50" y="488"/>
                      <a:pt x="79" y="458"/>
                      <a:pt x="112" y="440"/>
                    </a:cubicBezTo>
                    <a:cubicBezTo>
                      <a:pt x="86" y="384"/>
                      <a:pt x="81" y="323"/>
                      <a:pt x="100" y="272"/>
                    </a:cubicBezTo>
                    <a:cubicBezTo>
                      <a:pt x="120" y="221"/>
                      <a:pt x="162" y="184"/>
                      <a:pt x="219" y="167"/>
                    </a:cubicBezTo>
                    <a:cubicBezTo>
                      <a:pt x="236" y="162"/>
                      <a:pt x="259" y="162"/>
                      <a:pt x="271" y="162"/>
                    </a:cubicBezTo>
                    <a:cubicBezTo>
                      <a:pt x="286" y="162"/>
                      <a:pt x="311" y="163"/>
                      <a:pt x="336" y="169"/>
                    </a:cubicBezTo>
                    <a:cubicBezTo>
                      <a:pt x="339" y="148"/>
                      <a:pt x="347" y="128"/>
                      <a:pt x="360" y="109"/>
                    </a:cubicBezTo>
                    <a:cubicBezTo>
                      <a:pt x="409" y="38"/>
                      <a:pt x="522" y="0"/>
                      <a:pt x="603" y="0"/>
                    </a:cubicBezTo>
                    <a:cubicBezTo>
                      <a:pt x="607" y="0"/>
                      <a:pt x="610" y="0"/>
                      <a:pt x="613" y="0"/>
                    </a:cubicBezTo>
                    <a:cubicBezTo>
                      <a:pt x="681" y="3"/>
                      <a:pt x="779" y="39"/>
                      <a:pt x="831" y="112"/>
                    </a:cubicBezTo>
                    <a:cubicBezTo>
                      <a:pt x="850" y="139"/>
                      <a:pt x="861" y="167"/>
                      <a:pt x="863" y="196"/>
                    </a:cubicBezTo>
                    <a:cubicBezTo>
                      <a:pt x="868" y="196"/>
                      <a:pt x="873" y="195"/>
                      <a:pt x="878" y="195"/>
                    </a:cubicBezTo>
                    <a:cubicBezTo>
                      <a:pt x="897" y="195"/>
                      <a:pt x="916" y="200"/>
                      <a:pt x="933" y="208"/>
                    </a:cubicBezTo>
                    <a:cubicBezTo>
                      <a:pt x="940" y="182"/>
                      <a:pt x="954" y="158"/>
                      <a:pt x="973" y="136"/>
                    </a:cubicBezTo>
                    <a:cubicBezTo>
                      <a:pt x="1040" y="60"/>
                      <a:pt x="1165" y="33"/>
                      <a:pt x="1251" y="33"/>
                    </a:cubicBezTo>
                    <a:cubicBezTo>
                      <a:pt x="1263" y="33"/>
                      <a:pt x="1275" y="34"/>
                      <a:pt x="1287" y="35"/>
                    </a:cubicBezTo>
                    <a:cubicBezTo>
                      <a:pt x="1360" y="42"/>
                      <a:pt x="1409" y="69"/>
                      <a:pt x="1455" y="129"/>
                    </a:cubicBezTo>
                    <a:cubicBezTo>
                      <a:pt x="1488" y="171"/>
                      <a:pt x="1508" y="212"/>
                      <a:pt x="1513" y="253"/>
                    </a:cubicBezTo>
                    <a:cubicBezTo>
                      <a:pt x="1571" y="260"/>
                      <a:pt x="1612" y="316"/>
                      <a:pt x="1619" y="370"/>
                    </a:cubicBezTo>
                    <a:cubicBezTo>
                      <a:pt x="1623" y="397"/>
                      <a:pt x="1618" y="423"/>
                      <a:pt x="1606" y="443"/>
                    </a:cubicBezTo>
                    <a:cubicBezTo>
                      <a:pt x="1610" y="447"/>
                      <a:pt x="1614" y="451"/>
                      <a:pt x="1618" y="456"/>
                    </a:cubicBezTo>
                    <a:cubicBezTo>
                      <a:pt x="1660" y="512"/>
                      <a:pt x="1658" y="624"/>
                      <a:pt x="1648" y="660"/>
                    </a:cubicBezTo>
                    <a:cubicBezTo>
                      <a:pt x="1628" y="731"/>
                      <a:pt x="1570" y="814"/>
                      <a:pt x="1408" y="814"/>
                    </a:cubicBezTo>
                    <a:cubicBezTo>
                      <a:pt x="1381" y="814"/>
                      <a:pt x="1351" y="812"/>
                      <a:pt x="1320" y="807"/>
                    </a:cubicBezTo>
                    <a:cubicBezTo>
                      <a:pt x="1288" y="919"/>
                      <a:pt x="1222" y="997"/>
                      <a:pt x="1122" y="1038"/>
                    </a:cubicBezTo>
                    <a:cubicBezTo>
                      <a:pt x="1062" y="1063"/>
                      <a:pt x="996" y="1077"/>
                      <a:pt x="929" y="1077"/>
                    </a:cubicBez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Freeform 423"/>
              <p:cNvSpPr>
                <a:spLocks noEditPoints="1"/>
              </p:cNvSpPr>
              <p:nvPr/>
            </p:nvSpPr>
            <p:spPr bwMode="auto">
              <a:xfrm>
                <a:off x="185242" y="1168053"/>
                <a:ext cx="6726238" cy="4318000"/>
              </a:xfrm>
              <a:custGeom>
                <a:avLst/>
                <a:gdLst>
                  <a:gd name="T0" fmla="*/ 607 w 1587"/>
                  <a:gd name="T1" fmla="*/ 941 h 1017"/>
                  <a:gd name="T2" fmla="*/ 647 w 1587"/>
                  <a:gd name="T3" fmla="*/ 905 h 1017"/>
                  <a:gd name="T4" fmla="*/ 685 w 1587"/>
                  <a:gd name="T5" fmla="*/ 947 h 1017"/>
                  <a:gd name="T6" fmla="*/ 765 w 1587"/>
                  <a:gd name="T7" fmla="*/ 989 h 1017"/>
                  <a:gd name="T8" fmla="*/ 834 w 1587"/>
                  <a:gd name="T9" fmla="*/ 1010 h 1017"/>
                  <a:gd name="T10" fmla="*/ 941 w 1587"/>
                  <a:gd name="T11" fmla="*/ 1009 h 1017"/>
                  <a:gd name="T12" fmla="*/ 1003 w 1587"/>
                  <a:gd name="T13" fmla="*/ 1001 h 1017"/>
                  <a:gd name="T14" fmla="*/ 1070 w 1587"/>
                  <a:gd name="T15" fmla="*/ 980 h 1017"/>
                  <a:gd name="T16" fmla="*/ 1136 w 1587"/>
                  <a:gd name="T17" fmla="*/ 940 h 1017"/>
                  <a:gd name="T18" fmla="*/ 1202 w 1587"/>
                  <a:gd name="T19" fmla="*/ 880 h 1017"/>
                  <a:gd name="T20" fmla="*/ 1236 w 1587"/>
                  <a:gd name="T21" fmla="*/ 815 h 1017"/>
                  <a:gd name="T22" fmla="*/ 1288 w 1587"/>
                  <a:gd name="T23" fmla="*/ 742 h 1017"/>
                  <a:gd name="T24" fmla="*/ 1349 w 1587"/>
                  <a:gd name="T25" fmla="*/ 751 h 1017"/>
                  <a:gd name="T26" fmla="*/ 1421 w 1587"/>
                  <a:gd name="T27" fmla="*/ 746 h 1017"/>
                  <a:gd name="T28" fmla="*/ 1492 w 1587"/>
                  <a:gd name="T29" fmla="*/ 725 h 1017"/>
                  <a:gd name="T30" fmla="*/ 1562 w 1587"/>
                  <a:gd name="T31" fmla="*/ 670 h 1017"/>
                  <a:gd name="T32" fmla="*/ 1582 w 1587"/>
                  <a:gd name="T33" fmla="*/ 583 h 1017"/>
                  <a:gd name="T34" fmla="*/ 1581 w 1587"/>
                  <a:gd name="T35" fmla="*/ 521 h 1017"/>
                  <a:gd name="T36" fmla="*/ 1561 w 1587"/>
                  <a:gd name="T37" fmla="*/ 451 h 1017"/>
                  <a:gd name="T38" fmla="*/ 1496 w 1587"/>
                  <a:gd name="T39" fmla="*/ 427 h 1017"/>
                  <a:gd name="T40" fmla="*/ 1548 w 1587"/>
                  <a:gd name="T41" fmla="*/ 358 h 1017"/>
                  <a:gd name="T42" fmla="*/ 1537 w 1587"/>
                  <a:gd name="T43" fmla="*/ 299 h 1017"/>
                  <a:gd name="T44" fmla="*/ 1477 w 1587"/>
                  <a:gd name="T45" fmla="*/ 259 h 1017"/>
                  <a:gd name="T46" fmla="*/ 1448 w 1587"/>
                  <a:gd name="T47" fmla="*/ 244 h 1017"/>
                  <a:gd name="T48" fmla="*/ 1428 w 1587"/>
                  <a:gd name="T49" fmla="*/ 175 h 1017"/>
                  <a:gd name="T50" fmla="*/ 1384 w 1587"/>
                  <a:gd name="T51" fmla="*/ 108 h 1017"/>
                  <a:gd name="T52" fmla="*/ 1331 w 1587"/>
                  <a:gd name="T53" fmla="*/ 59 h 1017"/>
                  <a:gd name="T54" fmla="*/ 1243 w 1587"/>
                  <a:gd name="T55" fmla="*/ 39 h 1017"/>
                  <a:gd name="T56" fmla="*/ 1169 w 1587"/>
                  <a:gd name="T57" fmla="*/ 41 h 1017"/>
                  <a:gd name="T58" fmla="*/ 1080 w 1587"/>
                  <a:gd name="T59" fmla="*/ 54 h 1017"/>
                  <a:gd name="T60" fmla="*/ 1014 w 1587"/>
                  <a:gd name="T61" fmla="*/ 85 h 1017"/>
                  <a:gd name="T62" fmla="*/ 940 w 1587"/>
                  <a:gd name="T63" fmla="*/ 160 h 1017"/>
                  <a:gd name="T64" fmla="*/ 922 w 1587"/>
                  <a:gd name="T65" fmla="*/ 219 h 1017"/>
                  <a:gd name="T66" fmla="*/ 906 w 1587"/>
                  <a:gd name="T67" fmla="*/ 219 h 1017"/>
                  <a:gd name="T68" fmla="*/ 837 w 1587"/>
                  <a:gd name="T69" fmla="*/ 198 h 1017"/>
                  <a:gd name="T70" fmla="*/ 791 w 1587"/>
                  <a:gd name="T71" fmla="*/ 166 h 1017"/>
                  <a:gd name="T72" fmla="*/ 783 w 1587"/>
                  <a:gd name="T73" fmla="*/ 122 h 1017"/>
                  <a:gd name="T74" fmla="*/ 720 w 1587"/>
                  <a:gd name="T75" fmla="*/ 58 h 1017"/>
                  <a:gd name="T76" fmla="*/ 655 w 1587"/>
                  <a:gd name="T77" fmla="*/ 23 h 1017"/>
                  <a:gd name="T78" fmla="*/ 583 w 1587"/>
                  <a:gd name="T79" fmla="*/ 1 h 1017"/>
                  <a:gd name="T80" fmla="*/ 480 w 1587"/>
                  <a:gd name="T81" fmla="*/ 19 h 1017"/>
                  <a:gd name="T82" fmla="*/ 421 w 1587"/>
                  <a:gd name="T83" fmla="*/ 39 h 1017"/>
                  <a:gd name="T84" fmla="*/ 361 w 1587"/>
                  <a:gd name="T85" fmla="*/ 80 h 1017"/>
                  <a:gd name="T86" fmla="*/ 332 w 1587"/>
                  <a:gd name="T87" fmla="*/ 162 h 1017"/>
                  <a:gd name="T88" fmla="*/ 334 w 1587"/>
                  <a:gd name="T89" fmla="*/ 194 h 1017"/>
                  <a:gd name="T90" fmla="*/ 269 w 1587"/>
                  <a:gd name="T91" fmla="*/ 164 h 1017"/>
                  <a:gd name="T92" fmla="*/ 195 w 1587"/>
                  <a:gd name="T93" fmla="*/ 170 h 1017"/>
                  <a:gd name="T94" fmla="*/ 116 w 1587"/>
                  <a:gd name="T95" fmla="*/ 211 h 1017"/>
                  <a:gd name="T96" fmla="*/ 87 w 1587"/>
                  <a:gd name="T97" fmla="*/ 278 h 1017"/>
                  <a:gd name="T98" fmla="*/ 101 w 1587"/>
                  <a:gd name="T99" fmla="*/ 382 h 1017"/>
                  <a:gd name="T100" fmla="*/ 118 w 1587"/>
                  <a:gd name="T101" fmla="*/ 421 h 1017"/>
                  <a:gd name="T102" fmla="*/ 57 w 1587"/>
                  <a:gd name="T103" fmla="*/ 460 h 1017"/>
                  <a:gd name="T104" fmla="*/ 18 w 1587"/>
                  <a:gd name="T105" fmla="*/ 521 h 1017"/>
                  <a:gd name="T106" fmla="*/ 2 w 1587"/>
                  <a:gd name="T107" fmla="*/ 599 h 1017"/>
                  <a:gd name="T108" fmla="*/ 23 w 1587"/>
                  <a:gd name="T109" fmla="*/ 668 h 1017"/>
                  <a:gd name="T110" fmla="*/ 91 w 1587"/>
                  <a:gd name="T111" fmla="*/ 726 h 1017"/>
                  <a:gd name="T112" fmla="*/ 161 w 1587"/>
                  <a:gd name="T113" fmla="*/ 749 h 1017"/>
                  <a:gd name="T114" fmla="*/ 250 w 1587"/>
                  <a:gd name="T115" fmla="*/ 749 h 1017"/>
                  <a:gd name="T116" fmla="*/ 253 w 1587"/>
                  <a:gd name="T117" fmla="*/ 824 h 1017"/>
                  <a:gd name="T118" fmla="*/ 286 w 1587"/>
                  <a:gd name="T119" fmla="*/ 876 h 1017"/>
                  <a:gd name="T120" fmla="*/ 340 w 1587"/>
                  <a:gd name="T121" fmla="*/ 925 h 1017"/>
                  <a:gd name="T122" fmla="*/ 423 w 1587"/>
                  <a:gd name="T123" fmla="*/ 959 h 1017"/>
                  <a:gd name="T124" fmla="*/ 485 w 1587"/>
                  <a:gd name="T125" fmla="*/ 973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7" h="1017">
                    <a:moveTo>
                      <a:pt x="555" y="958"/>
                    </a:moveTo>
                    <a:cubicBezTo>
                      <a:pt x="550" y="960"/>
                      <a:pt x="545" y="961"/>
                      <a:pt x="540" y="962"/>
                    </a:cubicBezTo>
                    <a:cubicBezTo>
                      <a:pt x="539" y="962"/>
                      <a:pt x="538" y="963"/>
                      <a:pt x="539" y="965"/>
                    </a:cubicBezTo>
                    <a:cubicBezTo>
                      <a:pt x="539" y="966"/>
                      <a:pt x="540" y="967"/>
                      <a:pt x="542" y="967"/>
                    </a:cubicBezTo>
                    <a:cubicBezTo>
                      <a:pt x="546" y="966"/>
                      <a:pt x="551" y="965"/>
                      <a:pt x="556" y="963"/>
                    </a:cubicBezTo>
                    <a:cubicBezTo>
                      <a:pt x="558" y="963"/>
                      <a:pt x="558" y="961"/>
                      <a:pt x="558" y="960"/>
                    </a:cubicBezTo>
                    <a:cubicBezTo>
                      <a:pt x="558" y="959"/>
                      <a:pt x="556" y="958"/>
                      <a:pt x="555" y="958"/>
                    </a:cubicBezTo>
                    <a:close/>
                    <a:moveTo>
                      <a:pt x="578" y="950"/>
                    </a:moveTo>
                    <a:cubicBezTo>
                      <a:pt x="573" y="952"/>
                      <a:pt x="569" y="954"/>
                      <a:pt x="564" y="956"/>
                    </a:cubicBezTo>
                    <a:cubicBezTo>
                      <a:pt x="563" y="956"/>
                      <a:pt x="562" y="957"/>
                      <a:pt x="563" y="959"/>
                    </a:cubicBezTo>
                    <a:cubicBezTo>
                      <a:pt x="563" y="960"/>
                      <a:pt x="564" y="961"/>
                      <a:pt x="566" y="960"/>
                    </a:cubicBezTo>
                    <a:cubicBezTo>
                      <a:pt x="571" y="959"/>
                      <a:pt x="575" y="957"/>
                      <a:pt x="580" y="955"/>
                    </a:cubicBezTo>
                    <a:cubicBezTo>
                      <a:pt x="581" y="955"/>
                      <a:pt x="582" y="953"/>
                      <a:pt x="581" y="952"/>
                    </a:cubicBezTo>
                    <a:cubicBezTo>
                      <a:pt x="581" y="950"/>
                      <a:pt x="579" y="950"/>
                      <a:pt x="578" y="950"/>
                    </a:cubicBezTo>
                    <a:close/>
                    <a:moveTo>
                      <a:pt x="604" y="937"/>
                    </a:moveTo>
                    <a:cubicBezTo>
                      <a:pt x="600" y="940"/>
                      <a:pt x="596" y="942"/>
                      <a:pt x="591" y="944"/>
                    </a:cubicBezTo>
                    <a:cubicBezTo>
                      <a:pt x="590" y="945"/>
                      <a:pt x="590" y="946"/>
                      <a:pt x="590" y="948"/>
                    </a:cubicBezTo>
                    <a:cubicBezTo>
                      <a:pt x="591" y="949"/>
                      <a:pt x="593" y="949"/>
                      <a:pt x="594" y="949"/>
                    </a:cubicBezTo>
                    <a:cubicBezTo>
                      <a:pt x="598" y="946"/>
                      <a:pt x="603" y="944"/>
                      <a:pt x="607" y="941"/>
                    </a:cubicBezTo>
                    <a:cubicBezTo>
                      <a:pt x="608" y="940"/>
                      <a:pt x="608" y="939"/>
                      <a:pt x="608" y="938"/>
                    </a:cubicBezTo>
                    <a:cubicBezTo>
                      <a:pt x="607" y="937"/>
                      <a:pt x="605" y="936"/>
                      <a:pt x="604" y="937"/>
                    </a:cubicBezTo>
                    <a:close/>
                    <a:moveTo>
                      <a:pt x="628" y="919"/>
                    </a:moveTo>
                    <a:cubicBezTo>
                      <a:pt x="624" y="922"/>
                      <a:pt x="620" y="925"/>
                      <a:pt x="616" y="928"/>
                    </a:cubicBezTo>
                    <a:cubicBezTo>
                      <a:pt x="615" y="929"/>
                      <a:pt x="615" y="931"/>
                      <a:pt x="616" y="932"/>
                    </a:cubicBezTo>
                    <a:cubicBezTo>
                      <a:pt x="617" y="933"/>
                      <a:pt x="618" y="933"/>
                      <a:pt x="619" y="932"/>
                    </a:cubicBezTo>
                    <a:cubicBezTo>
                      <a:pt x="623" y="929"/>
                      <a:pt x="627" y="926"/>
                      <a:pt x="631" y="922"/>
                    </a:cubicBezTo>
                    <a:cubicBezTo>
                      <a:pt x="632" y="921"/>
                      <a:pt x="632" y="920"/>
                      <a:pt x="631" y="919"/>
                    </a:cubicBezTo>
                    <a:cubicBezTo>
                      <a:pt x="630" y="918"/>
                      <a:pt x="629" y="918"/>
                      <a:pt x="628" y="919"/>
                    </a:cubicBezTo>
                    <a:close/>
                    <a:moveTo>
                      <a:pt x="645" y="909"/>
                    </a:moveTo>
                    <a:cubicBezTo>
                      <a:pt x="645" y="908"/>
                      <a:pt x="646" y="906"/>
                      <a:pt x="647" y="905"/>
                    </a:cubicBezTo>
                    <a:cubicBezTo>
                      <a:pt x="647" y="904"/>
                      <a:pt x="647" y="903"/>
                      <a:pt x="647" y="903"/>
                    </a:cubicBezTo>
                    <a:cubicBezTo>
                      <a:pt x="647" y="902"/>
                      <a:pt x="647" y="901"/>
                      <a:pt x="646" y="901"/>
                    </a:cubicBezTo>
                    <a:cubicBezTo>
                      <a:pt x="646" y="901"/>
                      <a:pt x="645" y="900"/>
                      <a:pt x="644" y="901"/>
                    </a:cubicBezTo>
                    <a:cubicBezTo>
                      <a:pt x="644" y="901"/>
                      <a:pt x="643" y="901"/>
                      <a:pt x="643" y="902"/>
                    </a:cubicBezTo>
                    <a:cubicBezTo>
                      <a:pt x="641" y="904"/>
                      <a:pt x="639" y="906"/>
                      <a:pt x="638" y="908"/>
                    </a:cubicBezTo>
                    <a:cubicBezTo>
                      <a:pt x="637" y="909"/>
                      <a:pt x="637" y="911"/>
                      <a:pt x="638" y="912"/>
                    </a:cubicBezTo>
                    <a:cubicBezTo>
                      <a:pt x="639" y="913"/>
                      <a:pt x="641" y="912"/>
                      <a:pt x="641" y="911"/>
                    </a:cubicBezTo>
                    <a:cubicBezTo>
                      <a:pt x="643" y="909"/>
                      <a:pt x="645" y="907"/>
                      <a:pt x="647" y="905"/>
                    </a:cubicBezTo>
                    <a:cubicBezTo>
                      <a:pt x="648" y="903"/>
                      <a:pt x="647" y="902"/>
                      <a:pt x="646" y="901"/>
                    </a:cubicBezTo>
                    <a:cubicBezTo>
                      <a:pt x="645" y="900"/>
                      <a:pt x="644" y="900"/>
                      <a:pt x="643" y="902"/>
                    </a:cubicBezTo>
                    <a:cubicBezTo>
                      <a:pt x="641" y="904"/>
                      <a:pt x="640" y="906"/>
                      <a:pt x="640" y="909"/>
                    </a:cubicBezTo>
                    <a:cubicBezTo>
                      <a:pt x="640" y="910"/>
                      <a:pt x="641" y="911"/>
                      <a:pt x="642" y="912"/>
                    </a:cubicBezTo>
                    <a:cubicBezTo>
                      <a:pt x="644" y="912"/>
                      <a:pt x="645" y="911"/>
                      <a:pt x="645" y="909"/>
                    </a:cubicBezTo>
                    <a:close/>
                    <a:moveTo>
                      <a:pt x="660" y="931"/>
                    </a:moveTo>
                    <a:cubicBezTo>
                      <a:pt x="656" y="928"/>
                      <a:pt x="652" y="924"/>
                      <a:pt x="650" y="921"/>
                    </a:cubicBezTo>
                    <a:cubicBezTo>
                      <a:pt x="649" y="920"/>
                      <a:pt x="647" y="920"/>
                      <a:pt x="646" y="921"/>
                    </a:cubicBezTo>
                    <a:cubicBezTo>
                      <a:pt x="645" y="921"/>
                      <a:pt x="645" y="923"/>
                      <a:pt x="646" y="924"/>
                    </a:cubicBezTo>
                    <a:cubicBezTo>
                      <a:pt x="649" y="928"/>
                      <a:pt x="652" y="931"/>
                      <a:pt x="657" y="935"/>
                    </a:cubicBezTo>
                    <a:cubicBezTo>
                      <a:pt x="658" y="936"/>
                      <a:pt x="660" y="936"/>
                      <a:pt x="660" y="935"/>
                    </a:cubicBezTo>
                    <a:cubicBezTo>
                      <a:pt x="661" y="933"/>
                      <a:pt x="661" y="932"/>
                      <a:pt x="660" y="931"/>
                    </a:cubicBezTo>
                    <a:close/>
                    <a:moveTo>
                      <a:pt x="685" y="947"/>
                    </a:moveTo>
                    <a:cubicBezTo>
                      <a:pt x="680" y="945"/>
                      <a:pt x="676" y="942"/>
                      <a:pt x="672" y="940"/>
                    </a:cubicBezTo>
                    <a:cubicBezTo>
                      <a:pt x="671" y="939"/>
                      <a:pt x="669" y="939"/>
                      <a:pt x="669" y="940"/>
                    </a:cubicBezTo>
                    <a:cubicBezTo>
                      <a:pt x="668" y="941"/>
                      <a:pt x="668" y="943"/>
                      <a:pt x="669" y="944"/>
                    </a:cubicBezTo>
                    <a:cubicBezTo>
                      <a:pt x="673" y="946"/>
                      <a:pt x="678" y="949"/>
                      <a:pt x="682" y="952"/>
                    </a:cubicBezTo>
                    <a:cubicBezTo>
                      <a:pt x="684" y="952"/>
                      <a:pt x="685" y="952"/>
                      <a:pt x="686" y="951"/>
                    </a:cubicBezTo>
                    <a:cubicBezTo>
                      <a:pt x="686" y="950"/>
                      <a:pt x="686" y="948"/>
                      <a:pt x="685" y="947"/>
                    </a:cubicBezTo>
                    <a:close/>
                    <a:moveTo>
                      <a:pt x="711" y="961"/>
                    </a:moveTo>
                    <a:cubicBezTo>
                      <a:pt x="707" y="959"/>
                      <a:pt x="702" y="957"/>
                      <a:pt x="698" y="954"/>
                    </a:cubicBezTo>
                    <a:cubicBezTo>
                      <a:pt x="697" y="954"/>
                      <a:pt x="695" y="954"/>
                      <a:pt x="695" y="955"/>
                    </a:cubicBezTo>
                    <a:cubicBezTo>
                      <a:pt x="694" y="957"/>
                      <a:pt x="694" y="958"/>
                      <a:pt x="696" y="959"/>
                    </a:cubicBezTo>
                    <a:cubicBezTo>
                      <a:pt x="700" y="961"/>
                      <a:pt x="705" y="963"/>
                      <a:pt x="709" y="966"/>
                    </a:cubicBezTo>
                    <a:cubicBezTo>
                      <a:pt x="710" y="966"/>
                      <a:pt x="712" y="966"/>
                      <a:pt x="713" y="964"/>
                    </a:cubicBezTo>
                    <a:cubicBezTo>
                      <a:pt x="713" y="963"/>
                      <a:pt x="713" y="962"/>
                      <a:pt x="711" y="961"/>
                    </a:cubicBezTo>
                    <a:close/>
                    <a:moveTo>
                      <a:pt x="739" y="973"/>
                    </a:moveTo>
                    <a:cubicBezTo>
                      <a:pt x="734" y="971"/>
                      <a:pt x="730" y="969"/>
                      <a:pt x="725" y="967"/>
                    </a:cubicBezTo>
                    <a:cubicBezTo>
                      <a:pt x="724" y="967"/>
                      <a:pt x="722" y="967"/>
                      <a:pt x="722" y="969"/>
                    </a:cubicBezTo>
                    <a:cubicBezTo>
                      <a:pt x="721" y="970"/>
                      <a:pt x="722" y="971"/>
                      <a:pt x="723" y="972"/>
                    </a:cubicBezTo>
                    <a:cubicBezTo>
                      <a:pt x="727" y="974"/>
                      <a:pt x="732" y="976"/>
                      <a:pt x="737" y="978"/>
                    </a:cubicBezTo>
                    <a:cubicBezTo>
                      <a:pt x="738" y="979"/>
                      <a:pt x="739" y="978"/>
                      <a:pt x="740" y="977"/>
                    </a:cubicBezTo>
                    <a:cubicBezTo>
                      <a:pt x="741" y="975"/>
                      <a:pt x="740" y="974"/>
                      <a:pt x="739" y="973"/>
                    </a:cubicBezTo>
                    <a:close/>
                    <a:moveTo>
                      <a:pt x="766" y="985"/>
                    </a:moveTo>
                    <a:cubicBezTo>
                      <a:pt x="762" y="983"/>
                      <a:pt x="757" y="981"/>
                      <a:pt x="753" y="979"/>
                    </a:cubicBezTo>
                    <a:cubicBezTo>
                      <a:pt x="751" y="979"/>
                      <a:pt x="750" y="979"/>
                      <a:pt x="749" y="981"/>
                    </a:cubicBezTo>
                    <a:cubicBezTo>
                      <a:pt x="749" y="982"/>
                      <a:pt x="749" y="983"/>
                      <a:pt x="751" y="984"/>
                    </a:cubicBezTo>
                    <a:cubicBezTo>
                      <a:pt x="755" y="986"/>
                      <a:pt x="760" y="988"/>
                      <a:pt x="765" y="989"/>
                    </a:cubicBezTo>
                    <a:cubicBezTo>
                      <a:pt x="766" y="990"/>
                      <a:pt x="767" y="989"/>
                      <a:pt x="768" y="988"/>
                    </a:cubicBezTo>
                    <a:cubicBezTo>
                      <a:pt x="768" y="987"/>
                      <a:pt x="768" y="985"/>
                      <a:pt x="766" y="985"/>
                    </a:cubicBezTo>
                    <a:close/>
                    <a:moveTo>
                      <a:pt x="795" y="995"/>
                    </a:moveTo>
                    <a:cubicBezTo>
                      <a:pt x="790" y="994"/>
                      <a:pt x="785" y="992"/>
                      <a:pt x="780" y="990"/>
                    </a:cubicBezTo>
                    <a:cubicBezTo>
                      <a:pt x="779" y="990"/>
                      <a:pt x="778" y="990"/>
                      <a:pt x="777" y="992"/>
                    </a:cubicBezTo>
                    <a:cubicBezTo>
                      <a:pt x="777" y="993"/>
                      <a:pt x="777" y="994"/>
                      <a:pt x="779" y="995"/>
                    </a:cubicBezTo>
                    <a:cubicBezTo>
                      <a:pt x="784" y="997"/>
                      <a:pt x="788" y="998"/>
                      <a:pt x="793" y="1000"/>
                    </a:cubicBezTo>
                    <a:cubicBezTo>
                      <a:pt x="794" y="1000"/>
                      <a:pt x="796" y="1000"/>
                      <a:pt x="796" y="998"/>
                    </a:cubicBezTo>
                    <a:cubicBezTo>
                      <a:pt x="797" y="997"/>
                      <a:pt x="796" y="996"/>
                      <a:pt x="795" y="995"/>
                    </a:cubicBezTo>
                    <a:close/>
                    <a:moveTo>
                      <a:pt x="823" y="1005"/>
                    </a:moveTo>
                    <a:cubicBezTo>
                      <a:pt x="819" y="1004"/>
                      <a:pt x="814" y="1002"/>
                      <a:pt x="809" y="1000"/>
                    </a:cubicBezTo>
                    <a:cubicBezTo>
                      <a:pt x="807" y="1000"/>
                      <a:pt x="806" y="1000"/>
                      <a:pt x="806" y="1002"/>
                    </a:cubicBezTo>
                    <a:cubicBezTo>
                      <a:pt x="805" y="1003"/>
                      <a:pt x="806" y="1004"/>
                      <a:pt x="807" y="1005"/>
                    </a:cubicBezTo>
                    <a:cubicBezTo>
                      <a:pt x="813" y="1007"/>
                      <a:pt x="817" y="1008"/>
                      <a:pt x="822" y="1010"/>
                    </a:cubicBezTo>
                    <a:cubicBezTo>
                      <a:pt x="823" y="1010"/>
                      <a:pt x="824" y="1009"/>
                      <a:pt x="825" y="1008"/>
                    </a:cubicBezTo>
                    <a:cubicBezTo>
                      <a:pt x="825" y="1007"/>
                      <a:pt x="824" y="1005"/>
                      <a:pt x="823" y="1005"/>
                    </a:cubicBezTo>
                    <a:close/>
                    <a:moveTo>
                      <a:pt x="852" y="1010"/>
                    </a:moveTo>
                    <a:cubicBezTo>
                      <a:pt x="847" y="1009"/>
                      <a:pt x="842" y="1009"/>
                      <a:pt x="837" y="1008"/>
                    </a:cubicBezTo>
                    <a:cubicBezTo>
                      <a:pt x="836" y="1008"/>
                      <a:pt x="835" y="1009"/>
                      <a:pt x="834" y="1010"/>
                    </a:cubicBezTo>
                    <a:cubicBezTo>
                      <a:pt x="834" y="1012"/>
                      <a:pt x="835" y="1013"/>
                      <a:pt x="837" y="1013"/>
                    </a:cubicBezTo>
                    <a:cubicBezTo>
                      <a:pt x="842" y="1014"/>
                      <a:pt x="847" y="1014"/>
                      <a:pt x="852" y="1015"/>
                    </a:cubicBezTo>
                    <a:cubicBezTo>
                      <a:pt x="853" y="1015"/>
                      <a:pt x="854" y="1014"/>
                      <a:pt x="854" y="1012"/>
                    </a:cubicBezTo>
                    <a:cubicBezTo>
                      <a:pt x="854" y="1011"/>
                      <a:pt x="853" y="1010"/>
                      <a:pt x="852" y="1010"/>
                    </a:cubicBezTo>
                    <a:close/>
                    <a:moveTo>
                      <a:pt x="882" y="1011"/>
                    </a:moveTo>
                    <a:cubicBezTo>
                      <a:pt x="877" y="1011"/>
                      <a:pt x="872" y="1011"/>
                      <a:pt x="867" y="1011"/>
                    </a:cubicBezTo>
                    <a:cubicBezTo>
                      <a:pt x="866" y="1011"/>
                      <a:pt x="864" y="1012"/>
                      <a:pt x="864" y="1013"/>
                    </a:cubicBezTo>
                    <a:cubicBezTo>
                      <a:pt x="864" y="1015"/>
                      <a:pt x="865" y="1016"/>
                      <a:pt x="867" y="1016"/>
                    </a:cubicBezTo>
                    <a:cubicBezTo>
                      <a:pt x="872" y="1016"/>
                      <a:pt x="877" y="1016"/>
                      <a:pt x="882" y="1016"/>
                    </a:cubicBezTo>
                    <a:cubicBezTo>
                      <a:pt x="883" y="1016"/>
                      <a:pt x="884" y="1015"/>
                      <a:pt x="884" y="1014"/>
                    </a:cubicBezTo>
                    <a:cubicBezTo>
                      <a:pt x="884" y="1013"/>
                      <a:pt x="883" y="1011"/>
                      <a:pt x="882" y="1011"/>
                    </a:cubicBezTo>
                    <a:close/>
                    <a:moveTo>
                      <a:pt x="912" y="1011"/>
                    </a:moveTo>
                    <a:cubicBezTo>
                      <a:pt x="907" y="1011"/>
                      <a:pt x="902" y="1011"/>
                      <a:pt x="897" y="1012"/>
                    </a:cubicBezTo>
                    <a:cubicBezTo>
                      <a:pt x="895" y="1012"/>
                      <a:pt x="894" y="1013"/>
                      <a:pt x="894" y="1014"/>
                    </a:cubicBezTo>
                    <a:cubicBezTo>
                      <a:pt x="894" y="1015"/>
                      <a:pt x="895" y="1017"/>
                      <a:pt x="897" y="1017"/>
                    </a:cubicBezTo>
                    <a:cubicBezTo>
                      <a:pt x="902" y="1016"/>
                      <a:pt x="907" y="1016"/>
                      <a:pt x="912" y="1016"/>
                    </a:cubicBezTo>
                    <a:cubicBezTo>
                      <a:pt x="913" y="1016"/>
                      <a:pt x="914" y="1015"/>
                      <a:pt x="914" y="1014"/>
                    </a:cubicBezTo>
                    <a:cubicBezTo>
                      <a:pt x="914" y="1012"/>
                      <a:pt x="913" y="1011"/>
                      <a:pt x="912" y="1011"/>
                    </a:cubicBezTo>
                    <a:close/>
                    <a:moveTo>
                      <a:pt x="941" y="1009"/>
                    </a:moveTo>
                    <a:cubicBezTo>
                      <a:pt x="936" y="1009"/>
                      <a:pt x="932" y="1010"/>
                      <a:pt x="927" y="1010"/>
                    </a:cubicBezTo>
                    <a:cubicBezTo>
                      <a:pt x="925" y="1010"/>
                      <a:pt x="924" y="1012"/>
                      <a:pt x="924" y="1013"/>
                    </a:cubicBezTo>
                    <a:cubicBezTo>
                      <a:pt x="924" y="1014"/>
                      <a:pt x="926" y="1015"/>
                      <a:pt x="927" y="1015"/>
                    </a:cubicBezTo>
                    <a:cubicBezTo>
                      <a:pt x="932" y="1015"/>
                      <a:pt x="937" y="1014"/>
                      <a:pt x="942" y="1014"/>
                    </a:cubicBezTo>
                    <a:cubicBezTo>
                      <a:pt x="943" y="1014"/>
                      <a:pt x="944" y="1013"/>
                      <a:pt x="944" y="1011"/>
                    </a:cubicBezTo>
                    <a:cubicBezTo>
                      <a:pt x="944" y="1010"/>
                      <a:pt x="943" y="1009"/>
                      <a:pt x="941" y="1009"/>
                    </a:cubicBezTo>
                    <a:close/>
                    <a:moveTo>
                      <a:pt x="971" y="1005"/>
                    </a:moveTo>
                    <a:cubicBezTo>
                      <a:pt x="966" y="1006"/>
                      <a:pt x="961" y="1006"/>
                      <a:pt x="956" y="1007"/>
                    </a:cubicBezTo>
                    <a:cubicBezTo>
                      <a:pt x="955" y="1007"/>
                      <a:pt x="954" y="1009"/>
                      <a:pt x="954" y="1010"/>
                    </a:cubicBezTo>
                    <a:cubicBezTo>
                      <a:pt x="954" y="1011"/>
                      <a:pt x="956" y="1012"/>
                      <a:pt x="957" y="1012"/>
                    </a:cubicBezTo>
                    <a:cubicBezTo>
                      <a:pt x="962" y="1011"/>
                      <a:pt x="967" y="1011"/>
                      <a:pt x="972" y="1010"/>
                    </a:cubicBezTo>
                    <a:cubicBezTo>
                      <a:pt x="973" y="1010"/>
                      <a:pt x="974" y="1008"/>
                      <a:pt x="974" y="1007"/>
                    </a:cubicBezTo>
                    <a:cubicBezTo>
                      <a:pt x="974" y="1006"/>
                      <a:pt x="972" y="1005"/>
                      <a:pt x="971" y="1005"/>
                    </a:cubicBezTo>
                    <a:close/>
                    <a:moveTo>
                      <a:pt x="1000" y="999"/>
                    </a:moveTo>
                    <a:cubicBezTo>
                      <a:pt x="995" y="1000"/>
                      <a:pt x="991" y="1001"/>
                      <a:pt x="986" y="1002"/>
                    </a:cubicBezTo>
                    <a:cubicBezTo>
                      <a:pt x="984" y="1002"/>
                      <a:pt x="983" y="1004"/>
                      <a:pt x="984" y="1005"/>
                    </a:cubicBezTo>
                    <a:cubicBezTo>
                      <a:pt x="984" y="1006"/>
                      <a:pt x="985" y="1007"/>
                      <a:pt x="987" y="1007"/>
                    </a:cubicBezTo>
                    <a:cubicBezTo>
                      <a:pt x="992" y="1006"/>
                      <a:pt x="997" y="1005"/>
                      <a:pt x="1001" y="1004"/>
                    </a:cubicBezTo>
                    <a:cubicBezTo>
                      <a:pt x="1003" y="1004"/>
                      <a:pt x="1004" y="1002"/>
                      <a:pt x="1003" y="1001"/>
                    </a:cubicBezTo>
                    <a:cubicBezTo>
                      <a:pt x="1003" y="1000"/>
                      <a:pt x="1002" y="999"/>
                      <a:pt x="1000" y="999"/>
                    </a:cubicBezTo>
                    <a:close/>
                    <a:moveTo>
                      <a:pt x="1029" y="991"/>
                    </a:moveTo>
                    <a:cubicBezTo>
                      <a:pt x="1024" y="993"/>
                      <a:pt x="1020" y="994"/>
                      <a:pt x="1015" y="995"/>
                    </a:cubicBezTo>
                    <a:cubicBezTo>
                      <a:pt x="1013" y="996"/>
                      <a:pt x="1013" y="997"/>
                      <a:pt x="1013" y="998"/>
                    </a:cubicBezTo>
                    <a:cubicBezTo>
                      <a:pt x="1013" y="1000"/>
                      <a:pt x="1015" y="1001"/>
                      <a:pt x="1016" y="1000"/>
                    </a:cubicBezTo>
                    <a:cubicBezTo>
                      <a:pt x="1021" y="999"/>
                      <a:pt x="1026" y="998"/>
                      <a:pt x="1031" y="996"/>
                    </a:cubicBezTo>
                    <a:cubicBezTo>
                      <a:pt x="1032" y="996"/>
                      <a:pt x="1033" y="994"/>
                      <a:pt x="1032" y="993"/>
                    </a:cubicBezTo>
                    <a:cubicBezTo>
                      <a:pt x="1032" y="992"/>
                      <a:pt x="1030" y="991"/>
                      <a:pt x="1029" y="991"/>
                    </a:cubicBezTo>
                    <a:close/>
                    <a:moveTo>
                      <a:pt x="1057" y="982"/>
                    </a:moveTo>
                    <a:cubicBezTo>
                      <a:pt x="1053" y="983"/>
                      <a:pt x="1048" y="985"/>
                      <a:pt x="1043" y="987"/>
                    </a:cubicBezTo>
                    <a:cubicBezTo>
                      <a:pt x="1042" y="987"/>
                      <a:pt x="1041" y="989"/>
                      <a:pt x="1042" y="990"/>
                    </a:cubicBezTo>
                    <a:cubicBezTo>
                      <a:pt x="1042" y="991"/>
                      <a:pt x="1044" y="992"/>
                      <a:pt x="1045" y="991"/>
                    </a:cubicBezTo>
                    <a:cubicBezTo>
                      <a:pt x="1050" y="990"/>
                      <a:pt x="1054" y="988"/>
                      <a:pt x="1059" y="986"/>
                    </a:cubicBezTo>
                    <a:cubicBezTo>
                      <a:pt x="1060" y="986"/>
                      <a:pt x="1061" y="984"/>
                      <a:pt x="1061" y="983"/>
                    </a:cubicBezTo>
                    <a:cubicBezTo>
                      <a:pt x="1060" y="982"/>
                      <a:pt x="1059" y="981"/>
                      <a:pt x="1057" y="982"/>
                    </a:cubicBezTo>
                    <a:close/>
                    <a:moveTo>
                      <a:pt x="1085" y="970"/>
                    </a:moveTo>
                    <a:cubicBezTo>
                      <a:pt x="1080" y="972"/>
                      <a:pt x="1076" y="974"/>
                      <a:pt x="1072" y="976"/>
                    </a:cubicBezTo>
                    <a:cubicBezTo>
                      <a:pt x="1071" y="976"/>
                      <a:pt x="1071" y="976"/>
                      <a:pt x="1071" y="976"/>
                    </a:cubicBezTo>
                    <a:cubicBezTo>
                      <a:pt x="1070" y="977"/>
                      <a:pt x="1069" y="978"/>
                      <a:pt x="1070" y="980"/>
                    </a:cubicBezTo>
                    <a:cubicBezTo>
                      <a:pt x="1070" y="981"/>
                      <a:pt x="1072" y="981"/>
                      <a:pt x="1073" y="981"/>
                    </a:cubicBezTo>
                    <a:cubicBezTo>
                      <a:pt x="1073" y="981"/>
                      <a:pt x="1073" y="981"/>
                      <a:pt x="1073" y="981"/>
                    </a:cubicBezTo>
                    <a:cubicBezTo>
                      <a:pt x="1078" y="979"/>
                      <a:pt x="1083" y="977"/>
                      <a:pt x="1087" y="975"/>
                    </a:cubicBezTo>
                    <a:cubicBezTo>
                      <a:pt x="1088" y="974"/>
                      <a:pt x="1089" y="973"/>
                      <a:pt x="1088" y="971"/>
                    </a:cubicBezTo>
                    <a:cubicBezTo>
                      <a:pt x="1088" y="970"/>
                      <a:pt x="1086" y="970"/>
                      <a:pt x="1085" y="970"/>
                    </a:cubicBezTo>
                    <a:close/>
                    <a:moveTo>
                      <a:pt x="1111" y="956"/>
                    </a:moveTo>
                    <a:cubicBezTo>
                      <a:pt x="1107" y="959"/>
                      <a:pt x="1103" y="961"/>
                      <a:pt x="1098" y="964"/>
                    </a:cubicBezTo>
                    <a:cubicBezTo>
                      <a:pt x="1097" y="964"/>
                      <a:pt x="1096" y="966"/>
                      <a:pt x="1097" y="967"/>
                    </a:cubicBezTo>
                    <a:cubicBezTo>
                      <a:pt x="1098" y="968"/>
                      <a:pt x="1099" y="969"/>
                      <a:pt x="1100" y="968"/>
                    </a:cubicBezTo>
                    <a:cubicBezTo>
                      <a:pt x="1105" y="966"/>
                      <a:pt x="1109" y="963"/>
                      <a:pt x="1114" y="961"/>
                    </a:cubicBezTo>
                    <a:cubicBezTo>
                      <a:pt x="1115" y="960"/>
                      <a:pt x="1115" y="958"/>
                      <a:pt x="1114" y="957"/>
                    </a:cubicBezTo>
                    <a:cubicBezTo>
                      <a:pt x="1114" y="956"/>
                      <a:pt x="1112" y="956"/>
                      <a:pt x="1111" y="956"/>
                    </a:cubicBezTo>
                    <a:close/>
                    <a:moveTo>
                      <a:pt x="1136" y="940"/>
                    </a:moveTo>
                    <a:cubicBezTo>
                      <a:pt x="1132" y="943"/>
                      <a:pt x="1128" y="946"/>
                      <a:pt x="1124" y="948"/>
                    </a:cubicBezTo>
                    <a:cubicBezTo>
                      <a:pt x="1123" y="949"/>
                      <a:pt x="1122" y="951"/>
                      <a:pt x="1123" y="952"/>
                    </a:cubicBezTo>
                    <a:cubicBezTo>
                      <a:pt x="1124" y="953"/>
                      <a:pt x="1125" y="953"/>
                      <a:pt x="1126" y="953"/>
                    </a:cubicBezTo>
                    <a:cubicBezTo>
                      <a:pt x="1131" y="950"/>
                      <a:pt x="1135" y="947"/>
                      <a:pt x="1139" y="944"/>
                    </a:cubicBezTo>
                    <a:cubicBezTo>
                      <a:pt x="1140" y="943"/>
                      <a:pt x="1140" y="942"/>
                      <a:pt x="1139" y="940"/>
                    </a:cubicBezTo>
                    <a:cubicBezTo>
                      <a:pt x="1139" y="939"/>
                      <a:pt x="1137" y="939"/>
                      <a:pt x="1136" y="940"/>
                    </a:cubicBezTo>
                    <a:close/>
                    <a:moveTo>
                      <a:pt x="1159" y="921"/>
                    </a:moveTo>
                    <a:cubicBezTo>
                      <a:pt x="1155" y="924"/>
                      <a:pt x="1151" y="928"/>
                      <a:pt x="1148" y="931"/>
                    </a:cubicBezTo>
                    <a:cubicBezTo>
                      <a:pt x="1147" y="932"/>
                      <a:pt x="1146" y="933"/>
                      <a:pt x="1147" y="934"/>
                    </a:cubicBezTo>
                    <a:cubicBezTo>
                      <a:pt x="1148" y="935"/>
                      <a:pt x="1150" y="935"/>
                      <a:pt x="1151" y="935"/>
                    </a:cubicBezTo>
                    <a:cubicBezTo>
                      <a:pt x="1155" y="931"/>
                      <a:pt x="1158" y="928"/>
                      <a:pt x="1162" y="925"/>
                    </a:cubicBezTo>
                    <a:cubicBezTo>
                      <a:pt x="1163" y="924"/>
                      <a:pt x="1163" y="922"/>
                      <a:pt x="1162" y="921"/>
                    </a:cubicBezTo>
                    <a:cubicBezTo>
                      <a:pt x="1161" y="920"/>
                      <a:pt x="1160" y="920"/>
                      <a:pt x="1159" y="921"/>
                    </a:cubicBezTo>
                    <a:close/>
                    <a:moveTo>
                      <a:pt x="1180" y="900"/>
                    </a:moveTo>
                    <a:cubicBezTo>
                      <a:pt x="1176" y="904"/>
                      <a:pt x="1173" y="907"/>
                      <a:pt x="1169" y="911"/>
                    </a:cubicBezTo>
                    <a:cubicBezTo>
                      <a:pt x="1169" y="912"/>
                      <a:pt x="1169" y="913"/>
                      <a:pt x="1170" y="914"/>
                    </a:cubicBezTo>
                    <a:cubicBezTo>
                      <a:pt x="1170" y="915"/>
                      <a:pt x="1172" y="915"/>
                      <a:pt x="1173" y="914"/>
                    </a:cubicBezTo>
                    <a:cubicBezTo>
                      <a:pt x="1177" y="911"/>
                      <a:pt x="1180" y="907"/>
                      <a:pt x="1183" y="903"/>
                    </a:cubicBezTo>
                    <a:cubicBezTo>
                      <a:pt x="1184" y="902"/>
                      <a:pt x="1184" y="901"/>
                      <a:pt x="1183" y="900"/>
                    </a:cubicBezTo>
                    <a:cubicBezTo>
                      <a:pt x="1182" y="899"/>
                      <a:pt x="1181" y="899"/>
                      <a:pt x="1180" y="900"/>
                    </a:cubicBezTo>
                    <a:close/>
                    <a:moveTo>
                      <a:pt x="1198" y="877"/>
                    </a:moveTo>
                    <a:cubicBezTo>
                      <a:pt x="1195" y="881"/>
                      <a:pt x="1192" y="885"/>
                      <a:pt x="1189" y="888"/>
                    </a:cubicBezTo>
                    <a:cubicBezTo>
                      <a:pt x="1188" y="890"/>
                      <a:pt x="1189" y="891"/>
                      <a:pt x="1190" y="892"/>
                    </a:cubicBezTo>
                    <a:cubicBezTo>
                      <a:pt x="1191" y="893"/>
                      <a:pt x="1192" y="893"/>
                      <a:pt x="1193" y="892"/>
                    </a:cubicBezTo>
                    <a:cubicBezTo>
                      <a:pt x="1196" y="888"/>
                      <a:pt x="1199" y="884"/>
                      <a:pt x="1202" y="880"/>
                    </a:cubicBezTo>
                    <a:cubicBezTo>
                      <a:pt x="1203" y="878"/>
                      <a:pt x="1203" y="877"/>
                      <a:pt x="1202" y="876"/>
                    </a:cubicBezTo>
                    <a:cubicBezTo>
                      <a:pt x="1201" y="875"/>
                      <a:pt x="1199" y="876"/>
                      <a:pt x="1198" y="877"/>
                    </a:cubicBezTo>
                    <a:close/>
                    <a:moveTo>
                      <a:pt x="1214" y="852"/>
                    </a:moveTo>
                    <a:cubicBezTo>
                      <a:pt x="1212" y="856"/>
                      <a:pt x="1209" y="860"/>
                      <a:pt x="1207" y="864"/>
                    </a:cubicBezTo>
                    <a:cubicBezTo>
                      <a:pt x="1206" y="865"/>
                      <a:pt x="1206" y="867"/>
                      <a:pt x="1207" y="868"/>
                    </a:cubicBezTo>
                    <a:cubicBezTo>
                      <a:pt x="1208" y="869"/>
                      <a:pt x="1210" y="868"/>
                      <a:pt x="1211" y="867"/>
                    </a:cubicBezTo>
                    <a:cubicBezTo>
                      <a:pt x="1213" y="863"/>
                      <a:pt x="1216" y="859"/>
                      <a:pt x="1219" y="854"/>
                    </a:cubicBezTo>
                    <a:cubicBezTo>
                      <a:pt x="1219" y="853"/>
                      <a:pt x="1219" y="851"/>
                      <a:pt x="1218" y="851"/>
                    </a:cubicBezTo>
                    <a:cubicBezTo>
                      <a:pt x="1217" y="850"/>
                      <a:pt x="1215" y="850"/>
                      <a:pt x="1214" y="852"/>
                    </a:cubicBezTo>
                    <a:close/>
                    <a:moveTo>
                      <a:pt x="1228" y="825"/>
                    </a:moveTo>
                    <a:cubicBezTo>
                      <a:pt x="1226" y="830"/>
                      <a:pt x="1224" y="834"/>
                      <a:pt x="1222" y="839"/>
                    </a:cubicBezTo>
                    <a:cubicBezTo>
                      <a:pt x="1221" y="840"/>
                      <a:pt x="1221" y="841"/>
                      <a:pt x="1223" y="842"/>
                    </a:cubicBezTo>
                    <a:cubicBezTo>
                      <a:pt x="1224" y="843"/>
                      <a:pt x="1225" y="842"/>
                      <a:pt x="1226" y="841"/>
                    </a:cubicBezTo>
                    <a:cubicBezTo>
                      <a:pt x="1228" y="836"/>
                      <a:pt x="1231" y="832"/>
                      <a:pt x="1233" y="827"/>
                    </a:cubicBezTo>
                    <a:cubicBezTo>
                      <a:pt x="1233" y="826"/>
                      <a:pt x="1233" y="825"/>
                      <a:pt x="1231" y="824"/>
                    </a:cubicBezTo>
                    <a:cubicBezTo>
                      <a:pt x="1230" y="823"/>
                      <a:pt x="1229" y="824"/>
                      <a:pt x="1228" y="825"/>
                    </a:cubicBezTo>
                    <a:close/>
                    <a:moveTo>
                      <a:pt x="1240" y="798"/>
                    </a:moveTo>
                    <a:cubicBezTo>
                      <a:pt x="1238" y="802"/>
                      <a:pt x="1236" y="807"/>
                      <a:pt x="1234" y="812"/>
                    </a:cubicBezTo>
                    <a:cubicBezTo>
                      <a:pt x="1234" y="813"/>
                      <a:pt x="1234" y="814"/>
                      <a:pt x="1236" y="815"/>
                    </a:cubicBezTo>
                    <a:cubicBezTo>
                      <a:pt x="1237" y="815"/>
                      <a:pt x="1238" y="815"/>
                      <a:pt x="1239" y="814"/>
                    </a:cubicBezTo>
                    <a:cubicBezTo>
                      <a:pt x="1241" y="809"/>
                      <a:pt x="1243" y="804"/>
                      <a:pt x="1244" y="800"/>
                    </a:cubicBezTo>
                    <a:cubicBezTo>
                      <a:pt x="1245" y="798"/>
                      <a:pt x="1244" y="797"/>
                      <a:pt x="1243" y="796"/>
                    </a:cubicBezTo>
                    <a:cubicBezTo>
                      <a:pt x="1242" y="796"/>
                      <a:pt x="1240" y="796"/>
                      <a:pt x="1240" y="798"/>
                    </a:cubicBezTo>
                    <a:close/>
                    <a:moveTo>
                      <a:pt x="1249" y="769"/>
                    </a:moveTo>
                    <a:cubicBezTo>
                      <a:pt x="1248" y="774"/>
                      <a:pt x="1246" y="779"/>
                      <a:pt x="1245" y="784"/>
                    </a:cubicBezTo>
                    <a:cubicBezTo>
                      <a:pt x="1244" y="785"/>
                      <a:pt x="1245" y="786"/>
                      <a:pt x="1246" y="787"/>
                    </a:cubicBezTo>
                    <a:cubicBezTo>
                      <a:pt x="1247" y="787"/>
                      <a:pt x="1249" y="787"/>
                      <a:pt x="1249" y="785"/>
                    </a:cubicBezTo>
                    <a:cubicBezTo>
                      <a:pt x="1251" y="781"/>
                      <a:pt x="1252" y="776"/>
                      <a:pt x="1254" y="771"/>
                    </a:cubicBezTo>
                    <a:cubicBezTo>
                      <a:pt x="1254" y="770"/>
                      <a:pt x="1253" y="768"/>
                      <a:pt x="1252" y="768"/>
                    </a:cubicBezTo>
                    <a:cubicBezTo>
                      <a:pt x="1251" y="767"/>
                      <a:pt x="1249" y="768"/>
                      <a:pt x="1249" y="769"/>
                    </a:cubicBezTo>
                    <a:close/>
                    <a:moveTo>
                      <a:pt x="1256" y="741"/>
                    </a:moveTo>
                    <a:cubicBezTo>
                      <a:pt x="1255" y="745"/>
                      <a:pt x="1254" y="750"/>
                      <a:pt x="1253" y="755"/>
                    </a:cubicBezTo>
                    <a:cubicBezTo>
                      <a:pt x="1253" y="756"/>
                      <a:pt x="1253" y="758"/>
                      <a:pt x="1255" y="758"/>
                    </a:cubicBezTo>
                    <a:cubicBezTo>
                      <a:pt x="1256" y="758"/>
                      <a:pt x="1257" y="758"/>
                      <a:pt x="1258" y="756"/>
                    </a:cubicBezTo>
                    <a:cubicBezTo>
                      <a:pt x="1259" y="751"/>
                      <a:pt x="1260" y="747"/>
                      <a:pt x="1261" y="742"/>
                    </a:cubicBezTo>
                    <a:cubicBezTo>
                      <a:pt x="1262" y="740"/>
                      <a:pt x="1261" y="739"/>
                      <a:pt x="1259" y="739"/>
                    </a:cubicBezTo>
                    <a:cubicBezTo>
                      <a:pt x="1258" y="738"/>
                      <a:pt x="1257" y="739"/>
                      <a:pt x="1256" y="741"/>
                    </a:cubicBezTo>
                    <a:close/>
                    <a:moveTo>
                      <a:pt x="1288" y="742"/>
                    </a:moveTo>
                    <a:cubicBezTo>
                      <a:pt x="1283" y="742"/>
                      <a:pt x="1278" y="741"/>
                      <a:pt x="1273" y="740"/>
                    </a:cubicBezTo>
                    <a:cubicBezTo>
                      <a:pt x="1272" y="740"/>
                      <a:pt x="1270" y="741"/>
                      <a:pt x="1270" y="742"/>
                    </a:cubicBezTo>
                    <a:cubicBezTo>
                      <a:pt x="1270" y="743"/>
                      <a:pt x="1271" y="745"/>
                      <a:pt x="1272" y="745"/>
                    </a:cubicBezTo>
                    <a:cubicBezTo>
                      <a:pt x="1277" y="746"/>
                      <a:pt x="1282" y="747"/>
                      <a:pt x="1287" y="747"/>
                    </a:cubicBezTo>
                    <a:cubicBezTo>
                      <a:pt x="1288" y="748"/>
                      <a:pt x="1290" y="747"/>
                      <a:pt x="1290" y="745"/>
                    </a:cubicBezTo>
                    <a:cubicBezTo>
                      <a:pt x="1290" y="744"/>
                      <a:pt x="1289" y="743"/>
                      <a:pt x="1288" y="742"/>
                    </a:cubicBezTo>
                    <a:close/>
                    <a:moveTo>
                      <a:pt x="1317" y="746"/>
                    </a:moveTo>
                    <a:cubicBezTo>
                      <a:pt x="1312" y="746"/>
                      <a:pt x="1307" y="745"/>
                      <a:pt x="1302" y="745"/>
                    </a:cubicBezTo>
                    <a:cubicBezTo>
                      <a:pt x="1301" y="744"/>
                      <a:pt x="1300" y="745"/>
                      <a:pt x="1300" y="747"/>
                    </a:cubicBezTo>
                    <a:cubicBezTo>
                      <a:pt x="1299" y="748"/>
                      <a:pt x="1300" y="749"/>
                      <a:pt x="1302" y="750"/>
                    </a:cubicBezTo>
                    <a:cubicBezTo>
                      <a:pt x="1307" y="750"/>
                      <a:pt x="1312" y="751"/>
                      <a:pt x="1317" y="751"/>
                    </a:cubicBezTo>
                    <a:cubicBezTo>
                      <a:pt x="1318" y="752"/>
                      <a:pt x="1319" y="751"/>
                      <a:pt x="1320" y="749"/>
                    </a:cubicBezTo>
                    <a:cubicBezTo>
                      <a:pt x="1320" y="748"/>
                      <a:pt x="1319" y="747"/>
                      <a:pt x="1317" y="746"/>
                    </a:cubicBezTo>
                    <a:close/>
                    <a:moveTo>
                      <a:pt x="1347" y="749"/>
                    </a:moveTo>
                    <a:cubicBezTo>
                      <a:pt x="1342" y="749"/>
                      <a:pt x="1337" y="748"/>
                      <a:pt x="1332" y="748"/>
                    </a:cubicBezTo>
                    <a:cubicBezTo>
                      <a:pt x="1331" y="748"/>
                      <a:pt x="1330" y="749"/>
                      <a:pt x="1329" y="750"/>
                    </a:cubicBezTo>
                    <a:cubicBezTo>
                      <a:pt x="1329" y="751"/>
                      <a:pt x="1330" y="753"/>
                      <a:pt x="1332" y="753"/>
                    </a:cubicBezTo>
                    <a:cubicBezTo>
                      <a:pt x="1337" y="753"/>
                      <a:pt x="1342" y="754"/>
                      <a:pt x="1347" y="754"/>
                    </a:cubicBezTo>
                    <a:cubicBezTo>
                      <a:pt x="1348" y="754"/>
                      <a:pt x="1349" y="753"/>
                      <a:pt x="1349" y="751"/>
                    </a:cubicBezTo>
                    <a:cubicBezTo>
                      <a:pt x="1350" y="750"/>
                      <a:pt x="1348" y="749"/>
                      <a:pt x="1347" y="749"/>
                    </a:cubicBezTo>
                    <a:close/>
                    <a:moveTo>
                      <a:pt x="1377" y="749"/>
                    </a:moveTo>
                    <a:cubicBezTo>
                      <a:pt x="1375" y="749"/>
                      <a:pt x="1373" y="749"/>
                      <a:pt x="1371" y="749"/>
                    </a:cubicBezTo>
                    <a:cubicBezTo>
                      <a:pt x="1368" y="749"/>
                      <a:pt x="1365" y="749"/>
                      <a:pt x="1362" y="749"/>
                    </a:cubicBezTo>
                    <a:cubicBezTo>
                      <a:pt x="1361" y="749"/>
                      <a:pt x="1359" y="750"/>
                      <a:pt x="1359" y="752"/>
                    </a:cubicBezTo>
                    <a:cubicBezTo>
                      <a:pt x="1359" y="753"/>
                      <a:pt x="1361" y="754"/>
                      <a:pt x="1362" y="754"/>
                    </a:cubicBezTo>
                    <a:cubicBezTo>
                      <a:pt x="1365" y="754"/>
                      <a:pt x="1368" y="754"/>
                      <a:pt x="1371" y="754"/>
                    </a:cubicBezTo>
                    <a:cubicBezTo>
                      <a:pt x="1373" y="754"/>
                      <a:pt x="1375" y="754"/>
                      <a:pt x="1377" y="754"/>
                    </a:cubicBezTo>
                    <a:cubicBezTo>
                      <a:pt x="1378" y="754"/>
                      <a:pt x="1379" y="753"/>
                      <a:pt x="1379" y="752"/>
                    </a:cubicBezTo>
                    <a:cubicBezTo>
                      <a:pt x="1379" y="751"/>
                      <a:pt x="1378" y="749"/>
                      <a:pt x="1377" y="749"/>
                    </a:cubicBezTo>
                    <a:close/>
                    <a:moveTo>
                      <a:pt x="1407" y="748"/>
                    </a:moveTo>
                    <a:cubicBezTo>
                      <a:pt x="1402" y="748"/>
                      <a:pt x="1397" y="749"/>
                      <a:pt x="1392" y="749"/>
                    </a:cubicBezTo>
                    <a:cubicBezTo>
                      <a:pt x="1390" y="749"/>
                      <a:pt x="1389" y="750"/>
                      <a:pt x="1389" y="752"/>
                    </a:cubicBezTo>
                    <a:cubicBezTo>
                      <a:pt x="1389" y="753"/>
                      <a:pt x="1391" y="754"/>
                      <a:pt x="1392" y="754"/>
                    </a:cubicBezTo>
                    <a:cubicBezTo>
                      <a:pt x="1397" y="754"/>
                      <a:pt x="1402" y="753"/>
                      <a:pt x="1407" y="753"/>
                    </a:cubicBezTo>
                    <a:cubicBezTo>
                      <a:pt x="1408" y="753"/>
                      <a:pt x="1410" y="752"/>
                      <a:pt x="1409" y="750"/>
                    </a:cubicBezTo>
                    <a:cubicBezTo>
                      <a:pt x="1409" y="749"/>
                      <a:pt x="1408" y="748"/>
                      <a:pt x="1407" y="748"/>
                    </a:cubicBezTo>
                    <a:close/>
                    <a:moveTo>
                      <a:pt x="1436" y="744"/>
                    </a:moveTo>
                    <a:cubicBezTo>
                      <a:pt x="1431" y="745"/>
                      <a:pt x="1426" y="745"/>
                      <a:pt x="1421" y="746"/>
                    </a:cubicBezTo>
                    <a:cubicBezTo>
                      <a:pt x="1420" y="746"/>
                      <a:pt x="1419" y="748"/>
                      <a:pt x="1419" y="749"/>
                    </a:cubicBezTo>
                    <a:cubicBezTo>
                      <a:pt x="1420" y="750"/>
                      <a:pt x="1421" y="751"/>
                      <a:pt x="1422" y="751"/>
                    </a:cubicBezTo>
                    <a:cubicBezTo>
                      <a:pt x="1427" y="750"/>
                      <a:pt x="1432" y="750"/>
                      <a:pt x="1437" y="749"/>
                    </a:cubicBezTo>
                    <a:cubicBezTo>
                      <a:pt x="1438" y="748"/>
                      <a:pt x="1439" y="747"/>
                      <a:pt x="1439" y="746"/>
                    </a:cubicBezTo>
                    <a:cubicBezTo>
                      <a:pt x="1439" y="744"/>
                      <a:pt x="1437" y="743"/>
                      <a:pt x="1436" y="744"/>
                    </a:cubicBezTo>
                    <a:close/>
                    <a:moveTo>
                      <a:pt x="1465" y="736"/>
                    </a:moveTo>
                    <a:cubicBezTo>
                      <a:pt x="1460" y="738"/>
                      <a:pt x="1455" y="739"/>
                      <a:pt x="1451" y="740"/>
                    </a:cubicBezTo>
                    <a:cubicBezTo>
                      <a:pt x="1449" y="741"/>
                      <a:pt x="1448" y="742"/>
                      <a:pt x="1449" y="744"/>
                    </a:cubicBezTo>
                    <a:cubicBezTo>
                      <a:pt x="1449" y="745"/>
                      <a:pt x="1451" y="746"/>
                      <a:pt x="1452" y="745"/>
                    </a:cubicBezTo>
                    <a:cubicBezTo>
                      <a:pt x="1457" y="744"/>
                      <a:pt x="1462" y="743"/>
                      <a:pt x="1466" y="741"/>
                    </a:cubicBezTo>
                    <a:cubicBezTo>
                      <a:pt x="1468" y="741"/>
                      <a:pt x="1468" y="739"/>
                      <a:pt x="1468" y="738"/>
                    </a:cubicBezTo>
                    <a:cubicBezTo>
                      <a:pt x="1468" y="737"/>
                      <a:pt x="1466" y="736"/>
                      <a:pt x="1465" y="736"/>
                    </a:cubicBezTo>
                    <a:close/>
                    <a:moveTo>
                      <a:pt x="1492" y="725"/>
                    </a:moveTo>
                    <a:cubicBezTo>
                      <a:pt x="1488" y="728"/>
                      <a:pt x="1483" y="730"/>
                      <a:pt x="1479" y="731"/>
                    </a:cubicBezTo>
                    <a:cubicBezTo>
                      <a:pt x="1478" y="732"/>
                      <a:pt x="1477" y="733"/>
                      <a:pt x="1477" y="735"/>
                    </a:cubicBezTo>
                    <a:cubicBezTo>
                      <a:pt x="1478" y="736"/>
                      <a:pt x="1479" y="737"/>
                      <a:pt x="1481" y="736"/>
                    </a:cubicBezTo>
                    <a:cubicBezTo>
                      <a:pt x="1485" y="734"/>
                      <a:pt x="1490" y="732"/>
                      <a:pt x="1495" y="730"/>
                    </a:cubicBezTo>
                    <a:cubicBezTo>
                      <a:pt x="1496" y="729"/>
                      <a:pt x="1496" y="728"/>
                      <a:pt x="1496" y="726"/>
                    </a:cubicBezTo>
                    <a:cubicBezTo>
                      <a:pt x="1495" y="725"/>
                      <a:pt x="1494" y="725"/>
                      <a:pt x="1492" y="725"/>
                    </a:cubicBezTo>
                    <a:close/>
                    <a:moveTo>
                      <a:pt x="1518" y="710"/>
                    </a:moveTo>
                    <a:cubicBezTo>
                      <a:pt x="1514" y="713"/>
                      <a:pt x="1509" y="716"/>
                      <a:pt x="1505" y="718"/>
                    </a:cubicBezTo>
                    <a:cubicBezTo>
                      <a:pt x="1504" y="719"/>
                      <a:pt x="1504" y="720"/>
                      <a:pt x="1504" y="722"/>
                    </a:cubicBezTo>
                    <a:cubicBezTo>
                      <a:pt x="1505" y="723"/>
                      <a:pt x="1507" y="723"/>
                      <a:pt x="1508" y="723"/>
                    </a:cubicBezTo>
                    <a:cubicBezTo>
                      <a:pt x="1512" y="720"/>
                      <a:pt x="1516" y="717"/>
                      <a:pt x="1521" y="714"/>
                    </a:cubicBezTo>
                    <a:cubicBezTo>
                      <a:pt x="1522" y="713"/>
                      <a:pt x="1522" y="712"/>
                      <a:pt x="1521" y="711"/>
                    </a:cubicBezTo>
                    <a:cubicBezTo>
                      <a:pt x="1520" y="709"/>
                      <a:pt x="1519" y="709"/>
                      <a:pt x="1518" y="710"/>
                    </a:cubicBezTo>
                    <a:close/>
                    <a:moveTo>
                      <a:pt x="1539" y="690"/>
                    </a:moveTo>
                    <a:cubicBezTo>
                      <a:pt x="1536" y="694"/>
                      <a:pt x="1533" y="697"/>
                      <a:pt x="1529" y="701"/>
                    </a:cubicBezTo>
                    <a:cubicBezTo>
                      <a:pt x="1528" y="702"/>
                      <a:pt x="1528" y="703"/>
                      <a:pt x="1529" y="704"/>
                    </a:cubicBezTo>
                    <a:cubicBezTo>
                      <a:pt x="1530" y="705"/>
                      <a:pt x="1531" y="705"/>
                      <a:pt x="1532" y="704"/>
                    </a:cubicBezTo>
                    <a:cubicBezTo>
                      <a:pt x="1536" y="701"/>
                      <a:pt x="1540" y="698"/>
                      <a:pt x="1543" y="694"/>
                    </a:cubicBezTo>
                    <a:cubicBezTo>
                      <a:pt x="1544" y="693"/>
                      <a:pt x="1544" y="691"/>
                      <a:pt x="1543" y="690"/>
                    </a:cubicBezTo>
                    <a:cubicBezTo>
                      <a:pt x="1542" y="689"/>
                      <a:pt x="1540" y="689"/>
                      <a:pt x="1539" y="690"/>
                    </a:cubicBezTo>
                    <a:close/>
                    <a:moveTo>
                      <a:pt x="1557" y="667"/>
                    </a:moveTo>
                    <a:cubicBezTo>
                      <a:pt x="1555" y="671"/>
                      <a:pt x="1552" y="675"/>
                      <a:pt x="1549" y="679"/>
                    </a:cubicBezTo>
                    <a:cubicBezTo>
                      <a:pt x="1548" y="680"/>
                      <a:pt x="1548" y="682"/>
                      <a:pt x="1549" y="683"/>
                    </a:cubicBezTo>
                    <a:cubicBezTo>
                      <a:pt x="1551" y="683"/>
                      <a:pt x="1552" y="683"/>
                      <a:pt x="1553" y="682"/>
                    </a:cubicBezTo>
                    <a:cubicBezTo>
                      <a:pt x="1556" y="678"/>
                      <a:pt x="1559" y="674"/>
                      <a:pt x="1562" y="670"/>
                    </a:cubicBezTo>
                    <a:cubicBezTo>
                      <a:pt x="1562" y="668"/>
                      <a:pt x="1562" y="667"/>
                      <a:pt x="1561" y="666"/>
                    </a:cubicBezTo>
                    <a:cubicBezTo>
                      <a:pt x="1560" y="665"/>
                      <a:pt x="1558" y="666"/>
                      <a:pt x="1557" y="667"/>
                    </a:cubicBezTo>
                    <a:close/>
                    <a:moveTo>
                      <a:pt x="1570" y="641"/>
                    </a:moveTo>
                    <a:cubicBezTo>
                      <a:pt x="1569" y="645"/>
                      <a:pt x="1567" y="650"/>
                      <a:pt x="1564" y="654"/>
                    </a:cubicBezTo>
                    <a:cubicBezTo>
                      <a:pt x="1564" y="655"/>
                      <a:pt x="1564" y="657"/>
                      <a:pt x="1566" y="657"/>
                    </a:cubicBezTo>
                    <a:cubicBezTo>
                      <a:pt x="1567" y="658"/>
                      <a:pt x="1568" y="657"/>
                      <a:pt x="1569" y="656"/>
                    </a:cubicBezTo>
                    <a:cubicBezTo>
                      <a:pt x="1571" y="652"/>
                      <a:pt x="1573" y="647"/>
                      <a:pt x="1575" y="642"/>
                    </a:cubicBezTo>
                    <a:cubicBezTo>
                      <a:pt x="1576" y="641"/>
                      <a:pt x="1575" y="640"/>
                      <a:pt x="1574" y="639"/>
                    </a:cubicBezTo>
                    <a:cubicBezTo>
                      <a:pt x="1572" y="639"/>
                      <a:pt x="1571" y="639"/>
                      <a:pt x="1570" y="641"/>
                    </a:cubicBezTo>
                    <a:close/>
                    <a:moveTo>
                      <a:pt x="1579" y="612"/>
                    </a:moveTo>
                    <a:cubicBezTo>
                      <a:pt x="1578" y="616"/>
                      <a:pt x="1578" y="618"/>
                      <a:pt x="1577" y="621"/>
                    </a:cubicBezTo>
                    <a:cubicBezTo>
                      <a:pt x="1577" y="623"/>
                      <a:pt x="1576" y="625"/>
                      <a:pt x="1575" y="627"/>
                    </a:cubicBezTo>
                    <a:cubicBezTo>
                      <a:pt x="1575" y="628"/>
                      <a:pt x="1576" y="629"/>
                      <a:pt x="1577" y="630"/>
                    </a:cubicBezTo>
                    <a:cubicBezTo>
                      <a:pt x="1578" y="630"/>
                      <a:pt x="1580" y="629"/>
                      <a:pt x="1580" y="628"/>
                    </a:cubicBezTo>
                    <a:cubicBezTo>
                      <a:pt x="1581" y="626"/>
                      <a:pt x="1581" y="624"/>
                      <a:pt x="1582" y="622"/>
                    </a:cubicBezTo>
                    <a:cubicBezTo>
                      <a:pt x="1583" y="619"/>
                      <a:pt x="1583" y="617"/>
                      <a:pt x="1584" y="613"/>
                    </a:cubicBezTo>
                    <a:cubicBezTo>
                      <a:pt x="1584" y="612"/>
                      <a:pt x="1583" y="611"/>
                      <a:pt x="1582" y="610"/>
                    </a:cubicBezTo>
                    <a:cubicBezTo>
                      <a:pt x="1581" y="610"/>
                      <a:pt x="1579" y="611"/>
                      <a:pt x="1579" y="612"/>
                    </a:cubicBezTo>
                    <a:close/>
                    <a:moveTo>
                      <a:pt x="1582" y="583"/>
                    </a:moveTo>
                    <a:cubicBezTo>
                      <a:pt x="1581" y="588"/>
                      <a:pt x="1581" y="593"/>
                      <a:pt x="1581" y="598"/>
                    </a:cubicBezTo>
                    <a:cubicBezTo>
                      <a:pt x="1581" y="599"/>
                      <a:pt x="1582" y="600"/>
                      <a:pt x="1583" y="600"/>
                    </a:cubicBezTo>
                    <a:cubicBezTo>
                      <a:pt x="1584" y="601"/>
                      <a:pt x="1586" y="600"/>
                      <a:pt x="1586" y="598"/>
                    </a:cubicBezTo>
                    <a:cubicBezTo>
                      <a:pt x="1586" y="593"/>
                      <a:pt x="1586" y="588"/>
                      <a:pt x="1587" y="583"/>
                    </a:cubicBezTo>
                    <a:cubicBezTo>
                      <a:pt x="1587" y="582"/>
                      <a:pt x="1586" y="580"/>
                      <a:pt x="1584" y="580"/>
                    </a:cubicBezTo>
                    <a:cubicBezTo>
                      <a:pt x="1583" y="580"/>
                      <a:pt x="1582" y="581"/>
                      <a:pt x="1582" y="583"/>
                    </a:cubicBezTo>
                    <a:close/>
                    <a:moveTo>
                      <a:pt x="1581" y="553"/>
                    </a:moveTo>
                    <a:cubicBezTo>
                      <a:pt x="1582" y="558"/>
                      <a:pt x="1582" y="563"/>
                      <a:pt x="1582" y="568"/>
                    </a:cubicBezTo>
                    <a:cubicBezTo>
                      <a:pt x="1582" y="569"/>
                      <a:pt x="1583" y="570"/>
                      <a:pt x="1584" y="570"/>
                    </a:cubicBezTo>
                    <a:cubicBezTo>
                      <a:pt x="1586" y="570"/>
                      <a:pt x="1587" y="569"/>
                      <a:pt x="1587" y="568"/>
                    </a:cubicBezTo>
                    <a:cubicBezTo>
                      <a:pt x="1587" y="563"/>
                      <a:pt x="1587" y="558"/>
                      <a:pt x="1586" y="553"/>
                    </a:cubicBezTo>
                    <a:cubicBezTo>
                      <a:pt x="1586" y="551"/>
                      <a:pt x="1585" y="550"/>
                      <a:pt x="1584" y="550"/>
                    </a:cubicBezTo>
                    <a:cubicBezTo>
                      <a:pt x="1582" y="551"/>
                      <a:pt x="1581" y="552"/>
                      <a:pt x="1581" y="553"/>
                    </a:cubicBezTo>
                    <a:close/>
                    <a:moveTo>
                      <a:pt x="1579" y="523"/>
                    </a:moveTo>
                    <a:cubicBezTo>
                      <a:pt x="1579" y="528"/>
                      <a:pt x="1580" y="533"/>
                      <a:pt x="1580" y="538"/>
                    </a:cubicBezTo>
                    <a:cubicBezTo>
                      <a:pt x="1580" y="540"/>
                      <a:pt x="1582" y="541"/>
                      <a:pt x="1583" y="540"/>
                    </a:cubicBezTo>
                    <a:cubicBezTo>
                      <a:pt x="1584" y="540"/>
                      <a:pt x="1585" y="539"/>
                      <a:pt x="1585" y="538"/>
                    </a:cubicBezTo>
                    <a:cubicBezTo>
                      <a:pt x="1585" y="533"/>
                      <a:pt x="1584" y="528"/>
                      <a:pt x="1584" y="523"/>
                    </a:cubicBezTo>
                    <a:cubicBezTo>
                      <a:pt x="1583" y="521"/>
                      <a:pt x="1582" y="520"/>
                      <a:pt x="1581" y="521"/>
                    </a:cubicBezTo>
                    <a:cubicBezTo>
                      <a:pt x="1579" y="521"/>
                      <a:pt x="1578" y="522"/>
                      <a:pt x="1579" y="523"/>
                    </a:cubicBezTo>
                    <a:close/>
                    <a:moveTo>
                      <a:pt x="1573" y="494"/>
                    </a:moveTo>
                    <a:cubicBezTo>
                      <a:pt x="1574" y="499"/>
                      <a:pt x="1575" y="504"/>
                      <a:pt x="1576" y="509"/>
                    </a:cubicBezTo>
                    <a:cubicBezTo>
                      <a:pt x="1577" y="510"/>
                      <a:pt x="1578" y="511"/>
                      <a:pt x="1579" y="511"/>
                    </a:cubicBezTo>
                    <a:cubicBezTo>
                      <a:pt x="1581" y="510"/>
                      <a:pt x="1581" y="509"/>
                      <a:pt x="1581" y="508"/>
                    </a:cubicBezTo>
                    <a:cubicBezTo>
                      <a:pt x="1580" y="503"/>
                      <a:pt x="1579" y="498"/>
                      <a:pt x="1578" y="493"/>
                    </a:cubicBezTo>
                    <a:cubicBezTo>
                      <a:pt x="1578" y="492"/>
                      <a:pt x="1576" y="491"/>
                      <a:pt x="1575" y="491"/>
                    </a:cubicBezTo>
                    <a:cubicBezTo>
                      <a:pt x="1574" y="491"/>
                      <a:pt x="1573" y="493"/>
                      <a:pt x="1573" y="494"/>
                    </a:cubicBezTo>
                    <a:close/>
                    <a:moveTo>
                      <a:pt x="1564" y="466"/>
                    </a:moveTo>
                    <a:cubicBezTo>
                      <a:pt x="1566" y="471"/>
                      <a:pt x="1567" y="475"/>
                      <a:pt x="1569" y="480"/>
                    </a:cubicBezTo>
                    <a:cubicBezTo>
                      <a:pt x="1569" y="481"/>
                      <a:pt x="1571" y="482"/>
                      <a:pt x="1572" y="482"/>
                    </a:cubicBezTo>
                    <a:cubicBezTo>
                      <a:pt x="1573" y="481"/>
                      <a:pt x="1574" y="480"/>
                      <a:pt x="1574" y="478"/>
                    </a:cubicBezTo>
                    <a:cubicBezTo>
                      <a:pt x="1572" y="473"/>
                      <a:pt x="1570" y="469"/>
                      <a:pt x="1568" y="464"/>
                    </a:cubicBezTo>
                    <a:cubicBezTo>
                      <a:pt x="1568" y="463"/>
                      <a:pt x="1566" y="462"/>
                      <a:pt x="1565" y="463"/>
                    </a:cubicBezTo>
                    <a:cubicBezTo>
                      <a:pt x="1564" y="463"/>
                      <a:pt x="1563" y="465"/>
                      <a:pt x="1564" y="466"/>
                    </a:cubicBezTo>
                    <a:close/>
                    <a:moveTo>
                      <a:pt x="1548" y="442"/>
                    </a:moveTo>
                    <a:cubicBezTo>
                      <a:pt x="1551" y="445"/>
                      <a:pt x="1554" y="449"/>
                      <a:pt x="1557" y="453"/>
                    </a:cubicBezTo>
                    <a:cubicBezTo>
                      <a:pt x="1557" y="454"/>
                      <a:pt x="1559" y="455"/>
                      <a:pt x="1560" y="454"/>
                    </a:cubicBezTo>
                    <a:cubicBezTo>
                      <a:pt x="1561" y="453"/>
                      <a:pt x="1562" y="452"/>
                      <a:pt x="1561" y="451"/>
                    </a:cubicBezTo>
                    <a:cubicBezTo>
                      <a:pt x="1558" y="446"/>
                      <a:pt x="1555" y="442"/>
                      <a:pt x="1552" y="438"/>
                    </a:cubicBezTo>
                    <a:cubicBezTo>
                      <a:pt x="1551" y="437"/>
                      <a:pt x="1549" y="437"/>
                      <a:pt x="1548" y="438"/>
                    </a:cubicBezTo>
                    <a:cubicBezTo>
                      <a:pt x="1547" y="439"/>
                      <a:pt x="1547" y="441"/>
                      <a:pt x="1548" y="442"/>
                    </a:cubicBezTo>
                    <a:close/>
                    <a:moveTo>
                      <a:pt x="1524" y="428"/>
                    </a:moveTo>
                    <a:cubicBezTo>
                      <a:pt x="1529" y="429"/>
                      <a:pt x="1533" y="430"/>
                      <a:pt x="1537" y="433"/>
                    </a:cubicBezTo>
                    <a:cubicBezTo>
                      <a:pt x="1538" y="433"/>
                      <a:pt x="1540" y="433"/>
                      <a:pt x="1540" y="432"/>
                    </a:cubicBezTo>
                    <a:cubicBezTo>
                      <a:pt x="1541" y="431"/>
                      <a:pt x="1541" y="429"/>
                      <a:pt x="1540" y="428"/>
                    </a:cubicBezTo>
                    <a:cubicBezTo>
                      <a:pt x="1535" y="426"/>
                      <a:pt x="1530" y="424"/>
                      <a:pt x="1525" y="423"/>
                    </a:cubicBezTo>
                    <a:cubicBezTo>
                      <a:pt x="1524" y="422"/>
                      <a:pt x="1522" y="423"/>
                      <a:pt x="1522" y="425"/>
                    </a:cubicBezTo>
                    <a:cubicBezTo>
                      <a:pt x="1522" y="426"/>
                      <a:pt x="1523" y="427"/>
                      <a:pt x="1524" y="428"/>
                    </a:cubicBezTo>
                    <a:close/>
                    <a:moveTo>
                      <a:pt x="1501" y="423"/>
                    </a:moveTo>
                    <a:cubicBezTo>
                      <a:pt x="1500" y="423"/>
                      <a:pt x="1499" y="424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3" y="428"/>
                      <a:pt x="1506" y="427"/>
                      <a:pt x="1510" y="427"/>
                    </a:cubicBezTo>
                    <a:cubicBezTo>
                      <a:pt x="1511" y="427"/>
                      <a:pt x="1512" y="425"/>
                      <a:pt x="1512" y="424"/>
                    </a:cubicBezTo>
                    <a:cubicBezTo>
                      <a:pt x="1512" y="423"/>
                      <a:pt x="1511" y="422"/>
                      <a:pt x="1509" y="422"/>
                    </a:cubicBezTo>
                    <a:cubicBezTo>
                      <a:pt x="1506" y="422"/>
                      <a:pt x="1502" y="423"/>
                      <a:pt x="1498" y="424"/>
                    </a:cubicBezTo>
                    <a:cubicBezTo>
                      <a:pt x="1496" y="424"/>
                      <a:pt x="1495" y="426"/>
                      <a:pt x="1496" y="427"/>
                    </a:cubicBezTo>
                    <a:cubicBezTo>
                      <a:pt x="1496" y="428"/>
                      <a:pt x="1498" y="429"/>
                      <a:pt x="1499" y="429"/>
                    </a:cubicBezTo>
                    <a:cubicBezTo>
                      <a:pt x="1500" y="428"/>
                      <a:pt x="1501" y="428"/>
                      <a:pt x="1502" y="428"/>
                    </a:cubicBezTo>
                    <a:cubicBezTo>
                      <a:pt x="1504" y="427"/>
                      <a:pt x="1504" y="426"/>
                      <a:pt x="1504" y="425"/>
                    </a:cubicBezTo>
                    <a:cubicBezTo>
                      <a:pt x="1504" y="423"/>
                      <a:pt x="1502" y="423"/>
                      <a:pt x="1501" y="423"/>
                    </a:cubicBezTo>
                    <a:close/>
                    <a:moveTo>
                      <a:pt x="1526" y="409"/>
                    </a:moveTo>
                    <a:cubicBezTo>
                      <a:pt x="1523" y="412"/>
                      <a:pt x="1519" y="415"/>
                      <a:pt x="1514" y="417"/>
                    </a:cubicBezTo>
                    <a:cubicBezTo>
                      <a:pt x="1513" y="418"/>
                      <a:pt x="1513" y="420"/>
                      <a:pt x="1513" y="421"/>
                    </a:cubicBezTo>
                    <a:cubicBezTo>
                      <a:pt x="1514" y="422"/>
                      <a:pt x="1515" y="422"/>
                      <a:pt x="1517" y="422"/>
                    </a:cubicBezTo>
                    <a:cubicBezTo>
                      <a:pt x="1521" y="419"/>
                      <a:pt x="1526" y="416"/>
                      <a:pt x="1529" y="413"/>
                    </a:cubicBezTo>
                    <a:cubicBezTo>
                      <a:pt x="1531" y="412"/>
                      <a:pt x="1531" y="411"/>
                      <a:pt x="1530" y="410"/>
                    </a:cubicBezTo>
                    <a:cubicBezTo>
                      <a:pt x="1529" y="409"/>
                      <a:pt x="1527" y="408"/>
                      <a:pt x="1526" y="409"/>
                    </a:cubicBezTo>
                    <a:close/>
                    <a:moveTo>
                      <a:pt x="1543" y="386"/>
                    </a:moveTo>
                    <a:cubicBezTo>
                      <a:pt x="1541" y="391"/>
                      <a:pt x="1539" y="395"/>
                      <a:pt x="1536" y="399"/>
                    </a:cubicBezTo>
                    <a:cubicBezTo>
                      <a:pt x="1535" y="400"/>
                      <a:pt x="1535" y="401"/>
                      <a:pt x="1537" y="402"/>
                    </a:cubicBezTo>
                    <a:cubicBezTo>
                      <a:pt x="1538" y="403"/>
                      <a:pt x="1539" y="403"/>
                      <a:pt x="1540" y="402"/>
                    </a:cubicBezTo>
                    <a:cubicBezTo>
                      <a:pt x="1543" y="397"/>
                      <a:pt x="1546" y="393"/>
                      <a:pt x="1548" y="388"/>
                    </a:cubicBezTo>
                    <a:cubicBezTo>
                      <a:pt x="1548" y="387"/>
                      <a:pt x="1547" y="385"/>
                      <a:pt x="1546" y="385"/>
                    </a:cubicBezTo>
                    <a:cubicBezTo>
                      <a:pt x="1545" y="384"/>
                      <a:pt x="1543" y="385"/>
                      <a:pt x="1543" y="386"/>
                    </a:cubicBezTo>
                    <a:close/>
                    <a:moveTo>
                      <a:pt x="1548" y="358"/>
                    </a:moveTo>
                    <a:cubicBezTo>
                      <a:pt x="1548" y="363"/>
                      <a:pt x="1548" y="368"/>
                      <a:pt x="1547" y="372"/>
                    </a:cubicBezTo>
                    <a:cubicBezTo>
                      <a:pt x="1547" y="374"/>
                      <a:pt x="1548" y="375"/>
                      <a:pt x="1549" y="375"/>
                    </a:cubicBezTo>
                    <a:cubicBezTo>
                      <a:pt x="1550" y="375"/>
                      <a:pt x="1552" y="375"/>
                      <a:pt x="1552" y="373"/>
                    </a:cubicBezTo>
                    <a:cubicBezTo>
                      <a:pt x="1552" y="373"/>
                      <a:pt x="1552" y="373"/>
                      <a:pt x="1552" y="373"/>
                    </a:cubicBezTo>
                    <a:cubicBezTo>
                      <a:pt x="1553" y="368"/>
                      <a:pt x="1553" y="363"/>
                      <a:pt x="1553" y="358"/>
                    </a:cubicBezTo>
                    <a:cubicBezTo>
                      <a:pt x="1553" y="356"/>
                      <a:pt x="1552" y="355"/>
                      <a:pt x="1551" y="355"/>
                    </a:cubicBezTo>
                    <a:cubicBezTo>
                      <a:pt x="1549" y="355"/>
                      <a:pt x="1548" y="356"/>
                      <a:pt x="1548" y="358"/>
                    </a:cubicBezTo>
                    <a:close/>
                    <a:moveTo>
                      <a:pt x="1544" y="329"/>
                    </a:moveTo>
                    <a:cubicBezTo>
                      <a:pt x="1546" y="334"/>
                      <a:pt x="1547" y="338"/>
                      <a:pt x="1547" y="343"/>
                    </a:cubicBezTo>
                    <a:cubicBezTo>
                      <a:pt x="1547" y="345"/>
                      <a:pt x="1549" y="346"/>
                      <a:pt x="1550" y="345"/>
                    </a:cubicBezTo>
                    <a:cubicBezTo>
                      <a:pt x="1551" y="345"/>
                      <a:pt x="1552" y="344"/>
                      <a:pt x="1552" y="343"/>
                    </a:cubicBezTo>
                    <a:cubicBezTo>
                      <a:pt x="1551" y="337"/>
                      <a:pt x="1550" y="332"/>
                      <a:pt x="1549" y="328"/>
                    </a:cubicBezTo>
                    <a:cubicBezTo>
                      <a:pt x="1549" y="326"/>
                      <a:pt x="1547" y="325"/>
                      <a:pt x="1546" y="326"/>
                    </a:cubicBezTo>
                    <a:cubicBezTo>
                      <a:pt x="1545" y="326"/>
                      <a:pt x="1544" y="328"/>
                      <a:pt x="1544" y="329"/>
                    </a:cubicBezTo>
                    <a:close/>
                    <a:moveTo>
                      <a:pt x="1533" y="302"/>
                    </a:moveTo>
                    <a:cubicBezTo>
                      <a:pt x="1535" y="306"/>
                      <a:pt x="1537" y="311"/>
                      <a:pt x="1539" y="315"/>
                    </a:cubicBezTo>
                    <a:cubicBezTo>
                      <a:pt x="1540" y="316"/>
                      <a:pt x="1541" y="317"/>
                      <a:pt x="1542" y="316"/>
                    </a:cubicBezTo>
                    <a:cubicBezTo>
                      <a:pt x="1544" y="316"/>
                      <a:pt x="1544" y="314"/>
                      <a:pt x="1544" y="313"/>
                    </a:cubicBezTo>
                    <a:cubicBezTo>
                      <a:pt x="1542" y="308"/>
                      <a:pt x="1539" y="304"/>
                      <a:pt x="1537" y="299"/>
                    </a:cubicBezTo>
                    <a:cubicBezTo>
                      <a:pt x="1536" y="298"/>
                      <a:pt x="1535" y="298"/>
                      <a:pt x="1533" y="299"/>
                    </a:cubicBezTo>
                    <a:cubicBezTo>
                      <a:pt x="1532" y="299"/>
                      <a:pt x="1532" y="301"/>
                      <a:pt x="1533" y="302"/>
                    </a:cubicBezTo>
                    <a:close/>
                    <a:moveTo>
                      <a:pt x="1514" y="279"/>
                    </a:moveTo>
                    <a:cubicBezTo>
                      <a:pt x="1518" y="282"/>
                      <a:pt x="1521" y="286"/>
                      <a:pt x="1524" y="290"/>
                    </a:cubicBezTo>
                    <a:cubicBezTo>
                      <a:pt x="1525" y="291"/>
                      <a:pt x="1527" y="291"/>
                      <a:pt x="1528" y="290"/>
                    </a:cubicBezTo>
                    <a:cubicBezTo>
                      <a:pt x="1529" y="289"/>
                      <a:pt x="1529" y="288"/>
                      <a:pt x="1528" y="287"/>
                    </a:cubicBezTo>
                    <a:cubicBezTo>
                      <a:pt x="1525" y="283"/>
                      <a:pt x="1522" y="279"/>
                      <a:pt x="1518" y="275"/>
                    </a:cubicBezTo>
                    <a:cubicBezTo>
                      <a:pt x="1517" y="275"/>
                      <a:pt x="1515" y="275"/>
                      <a:pt x="1514" y="276"/>
                    </a:cubicBezTo>
                    <a:cubicBezTo>
                      <a:pt x="1513" y="277"/>
                      <a:pt x="1513" y="278"/>
                      <a:pt x="1514" y="279"/>
                    </a:cubicBezTo>
                    <a:close/>
                    <a:moveTo>
                      <a:pt x="1490" y="263"/>
                    </a:moveTo>
                    <a:cubicBezTo>
                      <a:pt x="1495" y="265"/>
                      <a:pt x="1499" y="267"/>
                      <a:pt x="1503" y="270"/>
                    </a:cubicBezTo>
                    <a:cubicBezTo>
                      <a:pt x="1504" y="271"/>
                      <a:pt x="1506" y="270"/>
                      <a:pt x="1507" y="269"/>
                    </a:cubicBezTo>
                    <a:cubicBezTo>
                      <a:pt x="1507" y="268"/>
                      <a:pt x="1507" y="267"/>
                      <a:pt x="1506" y="266"/>
                    </a:cubicBezTo>
                    <a:cubicBezTo>
                      <a:pt x="1502" y="263"/>
                      <a:pt x="1497" y="260"/>
                      <a:pt x="1492" y="258"/>
                    </a:cubicBezTo>
                    <a:cubicBezTo>
                      <a:pt x="1491" y="258"/>
                      <a:pt x="1490" y="258"/>
                      <a:pt x="1489" y="260"/>
                    </a:cubicBezTo>
                    <a:cubicBezTo>
                      <a:pt x="1489" y="261"/>
                      <a:pt x="1489" y="262"/>
                      <a:pt x="1490" y="263"/>
                    </a:cubicBezTo>
                    <a:close/>
                    <a:moveTo>
                      <a:pt x="1462" y="257"/>
                    </a:moveTo>
                    <a:cubicBezTo>
                      <a:pt x="1463" y="257"/>
                      <a:pt x="1463" y="257"/>
                      <a:pt x="1463" y="257"/>
                    </a:cubicBezTo>
                    <a:cubicBezTo>
                      <a:pt x="1468" y="257"/>
                      <a:pt x="1472" y="258"/>
                      <a:pt x="1477" y="259"/>
                    </a:cubicBezTo>
                    <a:cubicBezTo>
                      <a:pt x="1478" y="259"/>
                      <a:pt x="1479" y="258"/>
                      <a:pt x="1480" y="257"/>
                    </a:cubicBezTo>
                    <a:cubicBezTo>
                      <a:pt x="1480" y="255"/>
                      <a:pt x="1479" y="254"/>
                      <a:pt x="1478" y="254"/>
                    </a:cubicBezTo>
                    <a:cubicBezTo>
                      <a:pt x="1473" y="253"/>
                      <a:pt x="1468" y="252"/>
                      <a:pt x="1463" y="252"/>
                    </a:cubicBezTo>
                    <a:cubicBezTo>
                      <a:pt x="1463" y="252"/>
                      <a:pt x="1463" y="252"/>
                      <a:pt x="1462" y="252"/>
                    </a:cubicBezTo>
                    <a:cubicBezTo>
                      <a:pt x="1461" y="252"/>
                      <a:pt x="1460" y="253"/>
                      <a:pt x="1460" y="255"/>
                    </a:cubicBezTo>
                    <a:cubicBezTo>
                      <a:pt x="1460" y="256"/>
                      <a:pt x="1461" y="257"/>
                      <a:pt x="1462" y="257"/>
                    </a:cubicBezTo>
                    <a:close/>
                    <a:moveTo>
                      <a:pt x="1443" y="244"/>
                    </a:moveTo>
                    <a:cubicBezTo>
                      <a:pt x="1443" y="246"/>
                      <a:pt x="1443" y="247"/>
                      <a:pt x="1443" y="249"/>
                    </a:cubicBezTo>
                    <a:cubicBezTo>
                      <a:pt x="1443" y="251"/>
                      <a:pt x="1443" y="254"/>
                      <a:pt x="1443" y="257"/>
                    </a:cubicBezTo>
                    <a:cubicBezTo>
                      <a:pt x="1443" y="258"/>
                      <a:pt x="1443" y="258"/>
                      <a:pt x="1444" y="259"/>
                    </a:cubicBezTo>
                    <a:cubicBezTo>
                      <a:pt x="1444" y="260"/>
                      <a:pt x="1445" y="260"/>
                      <a:pt x="1446" y="259"/>
                    </a:cubicBezTo>
                    <a:cubicBezTo>
                      <a:pt x="1447" y="259"/>
                      <a:pt x="1447" y="259"/>
                      <a:pt x="1448" y="259"/>
                    </a:cubicBezTo>
                    <a:cubicBezTo>
                      <a:pt x="1449" y="259"/>
                      <a:pt x="1450" y="257"/>
                      <a:pt x="1450" y="256"/>
                    </a:cubicBezTo>
                    <a:cubicBezTo>
                      <a:pt x="1449" y="255"/>
                      <a:pt x="1448" y="254"/>
                      <a:pt x="1447" y="254"/>
                    </a:cubicBezTo>
                    <a:cubicBezTo>
                      <a:pt x="1446" y="254"/>
                      <a:pt x="1445" y="254"/>
                      <a:pt x="1445" y="255"/>
                    </a:cubicBezTo>
                    <a:cubicBezTo>
                      <a:pt x="1445" y="257"/>
                      <a:pt x="1445" y="257"/>
                      <a:pt x="1445" y="257"/>
                    </a:cubicBezTo>
                    <a:cubicBezTo>
                      <a:pt x="1448" y="257"/>
                      <a:pt x="1448" y="257"/>
                      <a:pt x="1448" y="257"/>
                    </a:cubicBezTo>
                    <a:cubicBezTo>
                      <a:pt x="1448" y="254"/>
                      <a:pt x="1448" y="252"/>
                      <a:pt x="1448" y="249"/>
                    </a:cubicBezTo>
                    <a:cubicBezTo>
                      <a:pt x="1448" y="247"/>
                      <a:pt x="1448" y="246"/>
                      <a:pt x="1448" y="244"/>
                    </a:cubicBezTo>
                    <a:cubicBezTo>
                      <a:pt x="1448" y="243"/>
                      <a:pt x="1447" y="242"/>
                      <a:pt x="1445" y="242"/>
                    </a:cubicBezTo>
                    <a:cubicBezTo>
                      <a:pt x="1444" y="242"/>
                      <a:pt x="1443" y="243"/>
                      <a:pt x="1443" y="244"/>
                    </a:cubicBezTo>
                    <a:close/>
                    <a:moveTo>
                      <a:pt x="1439" y="215"/>
                    </a:moveTo>
                    <a:cubicBezTo>
                      <a:pt x="1440" y="220"/>
                      <a:pt x="1441" y="225"/>
                      <a:pt x="1442" y="230"/>
                    </a:cubicBezTo>
                    <a:cubicBezTo>
                      <a:pt x="1442" y="231"/>
                      <a:pt x="1443" y="232"/>
                      <a:pt x="1445" y="232"/>
                    </a:cubicBezTo>
                    <a:cubicBezTo>
                      <a:pt x="1446" y="232"/>
                      <a:pt x="1447" y="230"/>
                      <a:pt x="1447" y="229"/>
                    </a:cubicBezTo>
                    <a:cubicBezTo>
                      <a:pt x="1446" y="224"/>
                      <a:pt x="1445" y="219"/>
                      <a:pt x="1444" y="214"/>
                    </a:cubicBezTo>
                    <a:cubicBezTo>
                      <a:pt x="1444" y="213"/>
                      <a:pt x="1442" y="212"/>
                      <a:pt x="1441" y="212"/>
                    </a:cubicBezTo>
                    <a:cubicBezTo>
                      <a:pt x="1440" y="212"/>
                      <a:pt x="1439" y="214"/>
                      <a:pt x="1439" y="215"/>
                    </a:cubicBezTo>
                    <a:close/>
                    <a:moveTo>
                      <a:pt x="1430" y="187"/>
                    </a:moveTo>
                    <a:cubicBezTo>
                      <a:pt x="1432" y="192"/>
                      <a:pt x="1434" y="196"/>
                      <a:pt x="1435" y="201"/>
                    </a:cubicBezTo>
                    <a:cubicBezTo>
                      <a:pt x="1436" y="202"/>
                      <a:pt x="1437" y="203"/>
                      <a:pt x="1438" y="203"/>
                    </a:cubicBezTo>
                    <a:cubicBezTo>
                      <a:pt x="1440" y="202"/>
                      <a:pt x="1441" y="201"/>
                      <a:pt x="1440" y="199"/>
                    </a:cubicBezTo>
                    <a:cubicBezTo>
                      <a:pt x="1439" y="195"/>
                      <a:pt x="1437" y="190"/>
                      <a:pt x="1435" y="185"/>
                    </a:cubicBezTo>
                    <a:cubicBezTo>
                      <a:pt x="1435" y="184"/>
                      <a:pt x="1433" y="183"/>
                      <a:pt x="1432" y="184"/>
                    </a:cubicBezTo>
                    <a:cubicBezTo>
                      <a:pt x="1431" y="184"/>
                      <a:pt x="1430" y="186"/>
                      <a:pt x="1430" y="187"/>
                    </a:cubicBezTo>
                    <a:close/>
                    <a:moveTo>
                      <a:pt x="1418" y="160"/>
                    </a:moveTo>
                    <a:cubicBezTo>
                      <a:pt x="1420" y="165"/>
                      <a:pt x="1422" y="169"/>
                      <a:pt x="1424" y="173"/>
                    </a:cubicBezTo>
                    <a:cubicBezTo>
                      <a:pt x="1425" y="175"/>
                      <a:pt x="1427" y="175"/>
                      <a:pt x="1428" y="175"/>
                    </a:cubicBezTo>
                    <a:cubicBezTo>
                      <a:pt x="1429" y="174"/>
                      <a:pt x="1430" y="172"/>
                      <a:pt x="1429" y="171"/>
                    </a:cubicBezTo>
                    <a:cubicBezTo>
                      <a:pt x="1427" y="167"/>
                      <a:pt x="1424" y="162"/>
                      <a:pt x="1422" y="158"/>
                    </a:cubicBezTo>
                    <a:cubicBezTo>
                      <a:pt x="1421" y="157"/>
                      <a:pt x="1420" y="156"/>
                      <a:pt x="1419" y="157"/>
                    </a:cubicBezTo>
                    <a:cubicBezTo>
                      <a:pt x="1417" y="157"/>
                      <a:pt x="1417" y="159"/>
                      <a:pt x="1418" y="160"/>
                    </a:cubicBezTo>
                    <a:close/>
                    <a:moveTo>
                      <a:pt x="1402" y="135"/>
                    </a:moveTo>
                    <a:cubicBezTo>
                      <a:pt x="1405" y="139"/>
                      <a:pt x="1407" y="143"/>
                      <a:pt x="1410" y="147"/>
                    </a:cubicBezTo>
                    <a:cubicBezTo>
                      <a:pt x="1411" y="149"/>
                      <a:pt x="1412" y="149"/>
                      <a:pt x="1413" y="148"/>
                    </a:cubicBezTo>
                    <a:cubicBezTo>
                      <a:pt x="1415" y="147"/>
                      <a:pt x="1415" y="146"/>
                      <a:pt x="1414" y="145"/>
                    </a:cubicBezTo>
                    <a:cubicBezTo>
                      <a:pt x="1412" y="140"/>
                      <a:pt x="1409" y="136"/>
                      <a:pt x="1406" y="132"/>
                    </a:cubicBezTo>
                    <a:cubicBezTo>
                      <a:pt x="1405" y="131"/>
                      <a:pt x="1404" y="131"/>
                      <a:pt x="1402" y="132"/>
                    </a:cubicBezTo>
                    <a:cubicBezTo>
                      <a:pt x="1401" y="132"/>
                      <a:pt x="1401" y="134"/>
                      <a:pt x="1402" y="135"/>
                    </a:cubicBezTo>
                    <a:close/>
                    <a:moveTo>
                      <a:pt x="1384" y="111"/>
                    </a:moveTo>
                    <a:cubicBezTo>
                      <a:pt x="1386" y="114"/>
                      <a:pt x="1388" y="117"/>
                      <a:pt x="1391" y="120"/>
                    </a:cubicBezTo>
                    <a:cubicBezTo>
                      <a:pt x="1391" y="121"/>
                      <a:pt x="1392" y="122"/>
                      <a:pt x="1393" y="123"/>
                    </a:cubicBezTo>
                    <a:cubicBezTo>
                      <a:pt x="1394" y="124"/>
                      <a:pt x="1395" y="124"/>
                      <a:pt x="1396" y="123"/>
                    </a:cubicBezTo>
                    <a:cubicBezTo>
                      <a:pt x="1398" y="123"/>
                      <a:pt x="1398" y="121"/>
                      <a:pt x="1397" y="120"/>
                    </a:cubicBezTo>
                    <a:cubicBezTo>
                      <a:pt x="1396" y="119"/>
                      <a:pt x="1395" y="118"/>
                      <a:pt x="1395" y="117"/>
                    </a:cubicBezTo>
                    <a:cubicBezTo>
                      <a:pt x="1392" y="114"/>
                      <a:pt x="1390" y="111"/>
                      <a:pt x="1388" y="108"/>
                    </a:cubicBezTo>
                    <a:cubicBezTo>
                      <a:pt x="1387" y="107"/>
                      <a:pt x="1385" y="107"/>
                      <a:pt x="1384" y="108"/>
                    </a:cubicBezTo>
                    <a:cubicBezTo>
                      <a:pt x="1383" y="109"/>
                      <a:pt x="1383" y="110"/>
                      <a:pt x="1384" y="111"/>
                    </a:cubicBezTo>
                    <a:close/>
                    <a:moveTo>
                      <a:pt x="1364" y="90"/>
                    </a:moveTo>
                    <a:cubicBezTo>
                      <a:pt x="1367" y="93"/>
                      <a:pt x="1371" y="96"/>
                      <a:pt x="1374" y="100"/>
                    </a:cubicBezTo>
                    <a:cubicBezTo>
                      <a:pt x="1375" y="101"/>
                      <a:pt x="1376" y="101"/>
                      <a:pt x="1377" y="100"/>
                    </a:cubicBezTo>
                    <a:cubicBezTo>
                      <a:pt x="1379" y="99"/>
                      <a:pt x="1379" y="98"/>
                      <a:pt x="1378" y="97"/>
                    </a:cubicBezTo>
                    <a:cubicBezTo>
                      <a:pt x="1374" y="93"/>
                      <a:pt x="1371" y="89"/>
                      <a:pt x="1367" y="86"/>
                    </a:cubicBezTo>
                    <a:cubicBezTo>
                      <a:pt x="1366" y="85"/>
                      <a:pt x="1364" y="85"/>
                      <a:pt x="1363" y="86"/>
                    </a:cubicBezTo>
                    <a:cubicBezTo>
                      <a:pt x="1363" y="87"/>
                      <a:pt x="1363" y="89"/>
                      <a:pt x="1364" y="90"/>
                    </a:cubicBezTo>
                    <a:close/>
                    <a:moveTo>
                      <a:pt x="1341" y="71"/>
                    </a:moveTo>
                    <a:cubicBezTo>
                      <a:pt x="1345" y="74"/>
                      <a:pt x="1349" y="77"/>
                      <a:pt x="1352" y="80"/>
                    </a:cubicBezTo>
                    <a:cubicBezTo>
                      <a:pt x="1354" y="81"/>
                      <a:pt x="1355" y="80"/>
                      <a:pt x="1356" y="79"/>
                    </a:cubicBezTo>
                    <a:cubicBezTo>
                      <a:pt x="1357" y="78"/>
                      <a:pt x="1357" y="77"/>
                      <a:pt x="1356" y="76"/>
                    </a:cubicBezTo>
                    <a:cubicBezTo>
                      <a:pt x="1352" y="73"/>
                      <a:pt x="1348" y="70"/>
                      <a:pt x="1343" y="67"/>
                    </a:cubicBezTo>
                    <a:cubicBezTo>
                      <a:pt x="1342" y="66"/>
                      <a:pt x="1341" y="66"/>
                      <a:pt x="1340" y="67"/>
                    </a:cubicBezTo>
                    <a:cubicBezTo>
                      <a:pt x="1339" y="69"/>
                      <a:pt x="1339" y="70"/>
                      <a:pt x="1341" y="71"/>
                    </a:cubicBezTo>
                    <a:close/>
                    <a:moveTo>
                      <a:pt x="1315" y="56"/>
                    </a:moveTo>
                    <a:cubicBezTo>
                      <a:pt x="1319" y="58"/>
                      <a:pt x="1324" y="61"/>
                      <a:pt x="1328" y="63"/>
                    </a:cubicBezTo>
                    <a:cubicBezTo>
                      <a:pt x="1329" y="64"/>
                      <a:pt x="1331" y="63"/>
                      <a:pt x="1332" y="62"/>
                    </a:cubicBezTo>
                    <a:cubicBezTo>
                      <a:pt x="1332" y="61"/>
                      <a:pt x="1332" y="59"/>
                      <a:pt x="1331" y="59"/>
                    </a:cubicBezTo>
                    <a:cubicBezTo>
                      <a:pt x="1326" y="56"/>
                      <a:pt x="1322" y="54"/>
                      <a:pt x="1317" y="52"/>
                    </a:cubicBezTo>
                    <a:cubicBezTo>
                      <a:pt x="1316" y="51"/>
                      <a:pt x="1314" y="52"/>
                      <a:pt x="1314" y="53"/>
                    </a:cubicBezTo>
                    <a:cubicBezTo>
                      <a:pt x="1313" y="54"/>
                      <a:pt x="1314" y="56"/>
                      <a:pt x="1315" y="56"/>
                    </a:cubicBezTo>
                    <a:close/>
                    <a:moveTo>
                      <a:pt x="1287" y="47"/>
                    </a:moveTo>
                    <a:cubicBezTo>
                      <a:pt x="1292" y="48"/>
                      <a:pt x="1297" y="49"/>
                      <a:pt x="1301" y="51"/>
                    </a:cubicBezTo>
                    <a:cubicBezTo>
                      <a:pt x="1303" y="51"/>
                      <a:pt x="1304" y="51"/>
                      <a:pt x="1304" y="49"/>
                    </a:cubicBezTo>
                    <a:cubicBezTo>
                      <a:pt x="1305" y="48"/>
                      <a:pt x="1304" y="47"/>
                      <a:pt x="1303" y="46"/>
                    </a:cubicBezTo>
                    <a:cubicBezTo>
                      <a:pt x="1298" y="45"/>
                      <a:pt x="1293" y="43"/>
                      <a:pt x="1288" y="42"/>
                    </a:cubicBezTo>
                    <a:cubicBezTo>
                      <a:pt x="1287" y="41"/>
                      <a:pt x="1286" y="42"/>
                      <a:pt x="1285" y="44"/>
                    </a:cubicBezTo>
                    <a:cubicBezTo>
                      <a:pt x="1285" y="45"/>
                      <a:pt x="1286" y="46"/>
                      <a:pt x="1287" y="47"/>
                    </a:cubicBezTo>
                    <a:close/>
                    <a:moveTo>
                      <a:pt x="1258" y="41"/>
                    </a:moveTo>
                    <a:cubicBezTo>
                      <a:pt x="1263" y="42"/>
                      <a:pt x="1268" y="42"/>
                      <a:pt x="1273" y="43"/>
                    </a:cubicBezTo>
                    <a:cubicBezTo>
                      <a:pt x="1274" y="44"/>
                      <a:pt x="1275" y="43"/>
                      <a:pt x="1276" y="41"/>
                    </a:cubicBezTo>
                    <a:cubicBezTo>
                      <a:pt x="1276" y="40"/>
                      <a:pt x="1275" y="39"/>
                      <a:pt x="1274" y="38"/>
                    </a:cubicBezTo>
                    <a:cubicBezTo>
                      <a:pt x="1269" y="37"/>
                      <a:pt x="1264" y="37"/>
                      <a:pt x="1259" y="36"/>
                    </a:cubicBezTo>
                    <a:cubicBezTo>
                      <a:pt x="1257" y="36"/>
                      <a:pt x="1256" y="37"/>
                      <a:pt x="1256" y="38"/>
                    </a:cubicBezTo>
                    <a:cubicBezTo>
                      <a:pt x="1256" y="39"/>
                      <a:pt x="1257" y="41"/>
                      <a:pt x="1258" y="41"/>
                    </a:cubicBezTo>
                    <a:close/>
                    <a:moveTo>
                      <a:pt x="1228" y="38"/>
                    </a:moveTo>
                    <a:cubicBezTo>
                      <a:pt x="1233" y="39"/>
                      <a:pt x="1238" y="39"/>
                      <a:pt x="1243" y="39"/>
                    </a:cubicBezTo>
                    <a:cubicBezTo>
                      <a:pt x="1245" y="39"/>
                      <a:pt x="1246" y="38"/>
                      <a:pt x="1246" y="37"/>
                    </a:cubicBezTo>
                    <a:cubicBezTo>
                      <a:pt x="1246" y="36"/>
                      <a:pt x="1245" y="34"/>
                      <a:pt x="1244" y="34"/>
                    </a:cubicBezTo>
                    <a:cubicBezTo>
                      <a:pt x="1239" y="34"/>
                      <a:pt x="1234" y="34"/>
                      <a:pt x="1229" y="33"/>
                    </a:cubicBezTo>
                    <a:cubicBezTo>
                      <a:pt x="1227" y="33"/>
                      <a:pt x="1226" y="34"/>
                      <a:pt x="1226" y="36"/>
                    </a:cubicBezTo>
                    <a:cubicBezTo>
                      <a:pt x="1226" y="37"/>
                      <a:pt x="1227" y="38"/>
                      <a:pt x="1228" y="38"/>
                    </a:cubicBezTo>
                    <a:close/>
                    <a:moveTo>
                      <a:pt x="1199" y="38"/>
                    </a:moveTo>
                    <a:cubicBezTo>
                      <a:pt x="1204" y="38"/>
                      <a:pt x="1209" y="38"/>
                      <a:pt x="1213" y="38"/>
                    </a:cubicBezTo>
                    <a:cubicBezTo>
                      <a:pt x="1215" y="38"/>
                      <a:pt x="1216" y="37"/>
                      <a:pt x="1216" y="36"/>
                    </a:cubicBezTo>
                    <a:cubicBezTo>
                      <a:pt x="1216" y="34"/>
                      <a:pt x="1215" y="33"/>
                      <a:pt x="1213" y="33"/>
                    </a:cubicBezTo>
                    <a:cubicBezTo>
                      <a:pt x="1208" y="33"/>
                      <a:pt x="1203" y="33"/>
                      <a:pt x="1198" y="33"/>
                    </a:cubicBezTo>
                    <a:cubicBezTo>
                      <a:pt x="1197" y="34"/>
                      <a:pt x="1196" y="35"/>
                      <a:pt x="1196" y="36"/>
                    </a:cubicBezTo>
                    <a:cubicBezTo>
                      <a:pt x="1196" y="37"/>
                      <a:pt x="1197" y="39"/>
                      <a:pt x="1199" y="38"/>
                    </a:cubicBezTo>
                    <a:close/>
                    <a:moveTo>
                      <a:pt x="1169" y="41"/>
                    </a:moveTo>
                    <a:cubicBezTo>
                      <a:pt x="1174" y="40"/>
                      <a:pt x="1179" y="40"/>
                      <a:pt x="1184" y="39"/>
                    </a:cubicBezTo>
                    <a:cubicBezTo>
                      <a:pt x="1185" y="39"/>
                      <a:pt x="1186" y="38"/>
                      <a:pt x="1186" y="37"/>
                    </a:cubicBezTo>
                    <a:cubicBezTo>
                      <a:pt x="1186" y="35"/>
                      <a:pt x="1185" y="34"/>
                      <a:pt x="1183" y="34"/>
                    </a:cubicBezTo>
                    <a:cubicBezTo>
                      <a:pt x="1178" y="35"/>
                      <a:pt x="1173" y="35"/>
                      <a:pt x="1168" y="36"/>
                    </a:cubicBezTo>
                    <a:cubicBezTo>
                      <a:pt x="1167" y="36"/>
                      <a:pt x="1166" y="37"/>
                      <a:pt x="1166" y="38"/>
                    </a:cubicBezTo>
                    <a:cubicBezTo>
                      <a:pt x="1166" y="40"/>
                      <a:pt x="1167" y="41"/>
                      <a:pt x="1169" y="41"/>
                    </a:cubicBezTo>
                    <a:close/>
                    <a:moveTo>
                      <a:pt x="1139" y="45"/>
                    </a:moveTo>
                    <a:cubicBezTo>
                      <a:pt x="1144" y="44"/>
                      <a:pt x="1149" y="43"/>
                      <a:pt x="1154" y="42"/>
                    </a:cubicBezTo>
                    <a:cubicBezTo>
                      <a:pt x="1155" y="42"/>
                      <a:pt x="1156" y="41"/>
                      <a:pt x="1156" y="40"/>
                    </a:cubicBezTo>
                    <a:cubicBezTo>
                      <a:pt x="1156" y="38"/>
                      <a:pt x="1155" y="37"/>
                      <a:pt x="1153" y="37"/>
                    </a:cubicBezTo>
                    <a:cubicBezTo>
                      <a:pt x="1148" y="38"/>
                      <a:pt x="1143" y="39"/>
                      <a:pt x="1138" y="40"/>
                    </a:cubicBezTo>
                    <a:cubicBezTo>
                      <a:pt x="1137" y="40"/>
                      <a:pt x="1136" y="41"/>
                      <a:pt x="1136" y="43"/>
                    </a:cubicBezTo>
                    <a:cubicBezTo>
                      <a:pt x="1136" y="44"/>
                      <a:pt x="1138" y="45"/>
                      <a:pt x="1139" y="45"/>
                    </a:cubicBezTo>
                    <a:close/>
                    <a:moveTo>
                      <a:pt x="1110" y="51"/>
                    </a:moveTo>
                    <a:cubicBezTo>
                      <a:pt x="1115" y="50"/>
                      <a:pt x="1120" y="48"/>
                      <a:pt x="1124" y="47"/>
                    </a:cubicBezTo>
                    <a:cubicBezTo>
                      <a:pt x="1126" y="47"/>
                      <a:pt x="1127" y="46"/>
                      <a:pt x="1126" y="45"/>
                    </a:cubicBezTo>
                    <a:cubicBezTo>
                      <a:pt x="1126" y="43"/>
                      <a:pt x="1125" y="42"/>
                      <a:pt x="1123" y="43"/>
                    </a:cubicBezTo>
                    <a:cubicBezTo>
                      <a:pt x="1119" y="44"/>
                      <a:pt x="1114" y="45"/>
                      <a:pt x="1109" y="46"/>
                    </a:cubicBezTo>
                    <a:cubicBezTo>
                      <a:pt x="1107" y="46"/>
                      <a:pt x="1107" y="48"/>
                      <a:pt x="1107" y="49"/>
                    </a:cubicBezTo>
                    <a:cubicBezTo>
                      <a:pt x="1107" y="50"/>
                      <a:pt x="1109" y="51"/>
                      <a:pt x="1110" y="51"/>
                    </a:cubicBezTo>
                    <a:close/>
                    <a:moveTo>
                      <a:pt x="1081" y="59"/>
                    </a:moveTo>
                    <a:cubicBezTo>
                      <a:pt x="1086" y="57"/>
                      <a:pt x="1091" y="56"/>
                      <a:pt x="1095" y="54"/>
                    </a:cubicBezTo>
                    <a:cubicBezTo>
                      <a:pt x="1097" y="54"/>
                      <a:pt x="1098" y="53"/>
                      <a:pt x="1097" y="51"/>
                    </a:cubicBezTo>
                    <a:cubicBezTo>
                      <a:pt x="1097" y="50"/>
                      <a:pt x="1095" y="49"/>
                      <a:pt x="1094" y="50"/>
                    </a:cubicBezTo>
                    <a:cubicBezTo>
                      <a:pt x="1089" y="51"/>
                      <a:pt x="1084" y="52"/>
                      <a:pt x="1080" y="54"/>
                    </a:cubicBezTo>
                    <a:cubicBezTo>
                      <a:pt x="1078" y="54"/>
                      <a:pt x="1078" y="56"/>
                      <a:pt x="1078" y="57"/>
                    </a:cubicBezTo>
                    <a:cubicBezTo>
                      <a:pt x="1078" y="58"/>
                      <a:pt x="1080" y="59"/>
                      <a:pt x="1081" y="59"/>
                    </a:cubicBezTo>
                    <a:close/>
                    <a:moveTo>
                      <a:pt x="1053" y="69"/>
                    </a:moveTo>
                    <a:cubicBezTo>
                      <a:pt x="1058" y="67"/>
                      <a:pt x="1062" y="65"/>
                      <a:pt x="1067" y="63"/>
                    </a:cubicBezTo>
                    <a:cubicBezTo>
                      <a:pt x="1068" y="63"/>
                      <a:pt x="1069" y="62"/>
                      <a:pt x="1068" y="60"/>
                    </a:cubicBezTo>
                    <a:cubicBezTo>
                      <a:pt x="1068" y="59"/>
                      <a:pt x="1067" y="58"/>
                      <a:pt x="1065" y="59"/>
                    </a:cubicBezTo>
                    <a:cubicBezTo>
                      <a:pt x="1061" y="60"/>
                      <a:pt x="1056" y="62"/>
                      <a:pt x="1051" y="64"/>
                    </a:cubicBezTo>
                    <a:cubicBezTo>
                      <a:pt x="1050" y="65"/>
                      <a:pt x="1049" y="66"/>
                      <a:pt x="1050" y="67"/>
                    </a:cubicBezTo>
                    <a:cubicBezTo>
                      <a:pt x="1050" y="69"/>
                      <a:pt x="1052" y="69"/>
                      <a:pt x="1053" y="69"/>
                    </a:cubicBezTo>
                    <a:close/>
                    <a:moveTo>
                      <a:pt x="1026" y="81"/>
                    </a:moveTo>
                    <a:cubicBezTo>
                      <a:pt x="1030" y="79"/>
                      <a:pt x="1035" y="77"/>
                      <a:pt x="1039" y="75"/>
                    </a:cubicBezTo>
                    <a:cubicBezTo>
                      <a:pt x="1041" y="74"/>
                      <a:pt x="1041" y="73"/>
                      <a:pt x="1041" y="71"/>
                    </a:cubicBezTo>
                    <a:cubicBezTo>
                      <a:pt x="1040" y="70"/>
                      <a:pt x="1039" y="70"/>
                      <a:pt x="1037" y="70"/>
                    </a:cubicBezTo>
                    <a:cubicBezTo>
                      <a:pt x="1033" y="72"/>
                      <a:pt x="1028" y="74"/>
                      <a:pt x="1024" y="77"/>
                    </a:cubicBezTo>
                    <a:cubicBezTo>
                      <a:pt x="1022" y="77"/>
                      <a:pt x="1022" y="79"/>
                      <a:pt x="1023" y="80"/>
                    </a:cubicBezTo>
                    <a:cubicBezTo>
                      <a:pt x="1023" y="81"/>
                      <a:pt x="1025" y="82"/>
                      <a:pt x="1026" y="81"/>
                    </a:cubicBezTo>
                    <a:close/>
                    <a:moveTo>
                      <a:pt x="1000" y="96"/>
                    </a:moveTo>
                    <a:cubicBezTo>
                      <a:pt x="1004" y="94"/>
                      <a:pt x="1009" y="91"/>
                      <a:pt x="1013" y="88"/>
                    </a:cubicBezTo>
                    <a:cubicBezTo>
                      <a:pt x="1014" y="88"/>
                      <a:pt x="1015" y="86"/>
                      <a:pt x="1014" y="85"/>
                    </a:cubicBezTo>
                    <a:cubicBezTo>
                      <a:pt x="1013" y="84"/>
                      <a:pt x="1012" y="83"/>
                      <a:pt x="1010" y="84"/>
                    </a:cubicBezTo>
                    <a:cubicBezTo>
                      <a:pt x="1006" y="87"/>
                      <a:pt x="1002" y="89"/>
                      <a:pt x="998" y="92"/>
                    </a:cubicBezTo>
                    <a:cubicBezTo>
                      <a:pt x="996" y="93"/>
                      <a:pt x="996" y="94"/>
                      <a:pt x="997" y="96"/>
                    </a:cubicBezTo>
                    <a:cubicBezTo>
                      <a:pt x="998" y="97"/>
                      <a:pt x="999" y="97"/>
                      <a:pt x="1000" y="96"/>
                    </a:cubicBezTo>
                    <a:close/>
                    <a:moveTo>
                      <a:pt x="977" y="114"/>
                    </a:moveTo>
                    <a:cubicBezTo>
                      <a:pt x="981" y="111"/>
                      <a:pt x="984" y="108"/>
                      <a:pt x="988" y="105"/>
                    </a:cubicBezTo>
                    <a:cubicBezTo>
                      <a:pt x="989" y="104"/>
                      <a:pt x="990" y="102"/>
                      <a:pt x="989" y="101"/>
                    </a:cubicBezTo>
                    <a:cubicBezTo>
                      <a:pt x="988" y="100"/>
                      <a:pt x="986" y="100"/>
                      <a:pt x="985" y="101"/>
                    </a:cubicBezTo>
                    <a:cubicBezTo>
                      <a:pt x="981" y="104"/>
                      <a:pt x="977" y="107"/>
                      <a:pt x="974" y="111"/>
                    </a:cubicBezTo>
                    <a:cubicBezTo>
                      <a:pt x="973" y="111"/>
                      <a:pt x="972" y="113"/>
                      <a:pt x="973" y="114"/>
                    </a:cubicBezTo>
                    <a:cubicBezTo>
                      <a:pt x="974" y="115"/>
                      <a:pt x="976" y="115"/>
                      <a:pt x="977" y="114"/>
                    </a:cubicBezTo>
                    <a:close/>
                    <a:moveTo>
                      <a:pt x="956" y="136"/>
                    </a:moveTo>
                    <a:cubicBezTo>
                      <a:pt x="960" y="132"/>
                      <a:pt x="963" y="128"/>
                      <a:pt x="966" y="125"/>
                    </a:cubicBezTo>
                    <a:cubicBezTo>
                      <a:pt x="967" y="124"/>
                      <a:pt x="967" y="122"/>
                      <a:pt x="966" y="121"/>
                    </a:cubicBezTo>
                    <a:cubicBezTo>
                      <a:pt x="965" y="120"/>
                      <a:pt x="964" y="120"/>
                      <a:pt x="963" y="121"/>
                    </a:cubicBezTo>
                    <a:cubicBezTo>
                      <a:pt x="959" y="125"/>
                      <a:pt x="956" y="129"/>
                      <a:pt x="953" y="133"/>
                    </a:cubicBezTo>
                    <a:cubicBezTo>
                      <a:pt x="952" y="134"/>
                      <a:pt x="952" y="135"/>
                      <a:pt x="953" y="136"/>
                    </a:cubicBezTo>
                    <a:cubicBezTo>
                      <a:pt x="954" y="137"/>
                      <a:pt x="956" y="137"/>
                      <a:pt x="956" y="136"/>
                    </a:cubicBezTo>
                    <a:close/>
                    <a:moveTo>
                      <a:pt x="940" y="160"/>
                    </a:moveTo>
                    <a:cubicBezTo>
                      <a:pt x="943" y="156"/>
                      <a:pt x="945" y="152"/>
                      <a:pt x="948" y="148"/>
                    </a:cubicBezTo>
                    <a:cubicBezTo>
                      <a:pt x="949" y="146"/>
                      <a:pt x="948" y="145"/>
                      <a:pt x="947" y="144"/>
                    </a:cubicBezTo>
                    <a:cubicBezTo>
                      <a:pt x="946" y="143"/>
                      <a:pt x="944" y="144"/>
                      <a:pt x="944" y="145"/>
                    </a:cubicBezTo>
                    <a:cubicBezTo>
                      <a:pt x="941" y="149"/>
                      <a:pt x="938" y="153"/>
                      <a:pt x="936" y="158"/>
                    </a:cubicBezTo>
                    <a:cubicBezTo>
                      <a:pt x="935" y="159"/>
                      <a:pt x="936" y="161"/>
                      <a:pt x="937" y="161"/>
                    </a:cubicBezTo>
                    <a:cubicBezTo>
                      <a:pt x="938" y="162"/>
                      <a:pt x="940" y="161"/>
                      <a:pt x="940" y="160"/>
                    </a:cubicBezTo>
                    <a:close/>
                    <a:moveTo>
                      <a:pt x="930" y="188"/>
                    </a:moveTo>
                    <a:cubicBezTo>
                      <a:pt x="931" y="183"/>
                      <a:pt x="933" y="178"/>
                      <a:pt x="934" y="174"/>
                    </a:cubicBezTo>
                    <a:cubicBezTo>
                      <a:pt x="935" y="172"/>
                      <a:pt x="934" y="171"/>
                      <a:pt x="933" y="170"/>
                    </a:cubicBezTo>
                    <a:cubicBezTo>
                      <a:pt x="932" y="170"/>
                      <a:pt x="930" y="171"/>
                      <a:pt x="930" y="172"/>
                    </a:cubicBezTo>
                    <a:cubicBezTo>
                      <a:pt x="928" y="177"/>
                      <a:pt x="926" y="181"/>
                      <a:pt x="925" y="186"/>
                    </a:cubicBezTo>
                    <a:cubicBezTo>
                      <a:pt x="925" y="188"/>
                      <a:pt x="925" y="189"/>
                      <a:pt x="927" y="189"/>
                    </a:cubicBezTo>
                    <a:cubicBezTo>
                      <a:pt x="928" y="190"/>
                      <a:pt x="929" y="189"/>
                      <a:pt x="930" y="188"/>
                    </a:cubicBezTo>
                    <a:close/>
                    <a:moveTo>
                      <a:pt x="925" y="217"/>
                    </a:moveTo>
                    <a:cubicBezTo>
                      <a:pt x="925" y="212"/>
                      <a:pt x="926" y="207"/>
                      <a:pt x="927" y="202"/>
                    </a:cubicBezTo>
                    <a:cubicBezTo>
                      <a:pt x="927" y="201"/>
                      <a:pt x="926" y="199"/>
                      <a:pt x="925" y="199"/>
                    </a:cubicBezTo>
                    <a:cubicBezTo>
                      <a:pt x="923" y="199"/>
                      <a:pt x="922" y="200"/>
                      <a:pt x="922" y="201"/>
                    </a:cubicBezTo>
                    <a:cubicBezTo>
                      <a:pt x="921" y="206"/>
                      <a:pt x="920" y="211"/>
                      <a:pt x="920" y="216"/>
                    </a:cubicBezTo>
                    <a:cubicBezTo>
                      <a:pt x="920" y="218"/>
                      <a:pt x="921" y="219"/>
                      <a:pt x="922" y="219"/>
                    </a:cubicBezTo>
                    <a:cubicBezTo>
                      <a:pt x="924" y="219"/>
                      <a:pt x="925" y="218"/>
                      <a:pt x="925" y="217"/>
                    </a:cubicBezTo>
                    <a:close/>
                    <a:moveTo>
                      <a:pt x="921" y="245"/>
                    </a:moveTo>
                    <a:cubicBezTo>
                      <a:pt x="921" y="245"/>
                      <a:pt x="921" y="246"/>
                      <a:pt x="921" y="246"/>
                    </a:cubicBezTo>
                    <a:cubicBezTo>
                      <a:pt x="922" y="247"/>
                      <a:pt x="923" y="248"/>
                      <a:pt x="924" y="247"/>
                    </a:cubicBezTo>
                    <a:cubicBezTo>
                      <a:pt x="925" y="247"/>
                      <a:pt x="926" y="246"/>
                      <a:pt x="926" y="245"/>
                    </a:cubicBezTo>
                    <a:cubicBezTo>
                      <a:pt x="925" y="240"/>
                      <a:pt x="925" y="236"/>
                      <a:pt x="925" y="231"/>
                    </a:cubicBezTo>
                    <a:cubicBezTo>
                      <a:pt x="925" y="230"/>
                      <a:pt x="924" y="229"/>
                      <a:pt x="922" y="229"/>
                    </a:cubicBezTo>
                    <a:cubicBezTo>
                      <a:pt x="921" y="229"/>
                      <a:pt x="920" y="230"/>
                      <a:pt x="920" y="232"/>
                    </a:cubicBezTo>
                    <a:cubicBezTo>
                      <a:pt x="920" y="236"/>
                      <a:pt x="921" y="241"/>
                      <a:pt x="921" y="245"/>
                    </a:cubicBezTo>
                    <a:cubicBezTo>
                      <a:pt x="924" y="245"/>
                      <a:pt x="924" y="245"/>
                      <a:pt x="924" y="245"/>
                    </a:cubicBezTo>
                    <a:cubicBezTo>
                      <a:pt x="926" y="244"/>
                      <a:pt x="926" y="244"/>
                      <a:pt x="926" y="244"/>
                    </a:cubicBezTo>
                    <a:cubicBezTo>
                      <a:pt x="926" y="243"/>
                      <a:pt x="925" y="243"/>
                      <a:pt x="925" y="243"/>
                    </a:cubicBezTo>
                    <a:cubicBezTo>
                      <a:pt x="924" y="241"/>
                      <a:pt x="923" y="241"/>
                      <a:pt x="922" y="241"/>
                    </a:cubicBezTo>
                    <a:cubicBezTo>
                      <a:pt x="921" y="242"/>
                      <a:pt x="920" y="244"/>
                      <a:pt x="921" y="245"/>
                    </a:cubicBezTo>
                    <a:close/>
                    <a:moveTo>
                      <a:pt x="902" y="223"/>
                    </a:moveTo>
                    <a:cubicBezTo>
                      <a:pt x="906" y="226"/>
                      <a:pt x="910" y="229"/>
                      <a:pt x="913" y="233"/>
                    </a:cubicBezTo>
                    <a:cubicBezTo>
                      <a:pt x="914" y="234"/>
                      <a:pt x="915" y="234"/>
                      <a:pt x="916" y="233"/>
                    </a:cubicBezTo>
                    <a:cubicBezTo>
                      <a:pt x="917" y="232"/>
                      <a:pt x="917" y="231"/>
                      <a:pt x="917" y="230"/>
                    </a:cubicBezTo>
                    <a:cubicBezTo>
                      <a:pt x="913" y="226"/>
                      <a:pt x="910" y="222"/>
                      <a:pt x="906" y="219"/>
                    </a:cubicBezTo>
                    <a:cubicBezTo>
                      <a:pt x="905" y="218"/>
                      <a:pt x="903" y="218"/>
                      <a:pt x="902" y="219"/>
                    </a:cubicBezTo>
                    <a:cubicBezTo>
                      <a:pt x="901" y="220"/>
                      <a:pt x="901" y="222"/>
                      <a:pt x="902" y="223"/>
                    </a:cubicBezTo>
                    <a:close/>
                    <a:moveTo>
                      <a:pt x="877" y="208"/>
                    </a:moveTo>
                    <a:cubicBezTo>
                      <a:pt x="882" y="209"/>
                      <a:pt x="886" y="212"/>
                      <a:pt x="891" y="214"/>
                    </a:cubicBezTo>
                    <a:cubicBezTo>
                      <a:pt x="892" y="215"/>
                      <a:pt x="893" y="214"/>
                      <a:pt x="894" y="213"/>
                    </a:cubicBezTo>
                    <a:cubicBezTo>
                      <a:pt x="895" y="212"/>
                      <a:pt x="894" y="211"/>
                      <a:pt x="893" y="210"/>
                    </a:cubicBezTo>
                    <a:cubicBezTo>
                      <a:pt x="889" y="207"/>
                      <a:pt x="884" y="205"/>
                      <a:pt x="879" y="203"/>
                    </a:cubicBezTo>
                    <a:cubicBezTo>
                      <a:pt x="878" y="202"/>
                      <a:pt x="877" y="203"/>
                      <a:pt x="876" y="204"/>
                    </a:cubicBezTo>
                    <a:cubicBezTo>
                      <a:pt x="876" y="206"/>
                      <a:pt x="876" y="207"/>
                      <a:pt x="877" y="208"/>
                    </a:cubicBezTo>
                    <a:close/>
                    <a:moveTo>
                      <a:pt x="849" y="201"/>
                    </a:moveTo>
                    <a:cubicBezTo>
                      <a:pt x="854" y="201"/>
                      <a:pt x="859" y="202"/>
                      <a:pt x="864" y="203"/>
                    </a:cubicBezTo>
                    <a:cubicBezTo>
                      <a:pt x="865" y="203"/>
                      <a:pt x="866" y="203"/>
                      <a:pt x="867" y="201"/>
                    </a:cubicBezTo>
                    <a:cubicBezTo>
                      <a:pt x="867" y="200"/>
                      <a:pt x="866" y="199"/>
                      <a:pt x="865" y="198"/>
                    </a:cubicBezTo>
                    <a:cubicBezTo>
                      <a:pt x="860" y="197"/>
                      <a:pt x="855" y="196"/>
                      <a:pt x="850" y="196"/>
                    </a:cubicBezTo>
                    <a:cubicBezTo>
                      <a:pt x="848" y="195"/>
                      <a:pt x="847" y="196"/>
                      <a:pt x="847" y="198"/>
                    </a:cubicBezTo>
                    <a:cubicBezTo>
                      <a:pt x="847" y="199"/>
                      <a:pt x="848" y="200"/>
                      <a:pt x="849" y="201"/>
                    </a:cubicBezTo>
                    <a:close/>
                    <a:moveTo>
                      <a:pt x="820" y="203"/>
                    </a:moveTo>
                    <a:cubicBezTo>
                      <a:pt x="825" y="202"/>
                      <a:pt x="830" y="201"/>
                      <a:pt x="835" y="200"/>
                    </a:cubicBezTo>
                    <a:cubicBezTo>
                      <a:pt x="836" y="200"/>
                      <a:pt x="837" y="199"/>
                      <a:pt x="837" y="198"/>
                    </a:cubicBezTo>
                    <a:cubicBezTo>
                      <a:pt x="837" y="196"/>
                      <a:pt x="836" y="195"/>
                      <a:pt x="834" y="195"/>
                    </a:cubicBezTo>
                    <a:cubicBezTo>
                      <a:pt x="829" y="196"/>
                      <a:pt x="824" y="197"/>
                      <a:pt x="819" y="198"/>
                    </a:cubicBezTo>
                    <a:cubicBezTo>
                      <a:pt x="818" y="198"/>
                      <a:pt x="817" y="200"/>
                      <a:pt x="817" y="201"/>
                    </a:cubicBezTo>
                    <a:cubicBezTo>
                      <a:pt x="818" y="202"/>
                      <a:pt x="819" y="203"/>
                      <a:pt x="820" y="203"/>
                    </a:cubicBezTo>
                    <a:close/>
                    <a:moveTo>
                      <a:pt x="795" y="216"/>
                    </a:moveTo>
                    <a:cubicBezTo>
                      <a:pt x="799" y="213"/>
                      <a:pt x="803" y="210"/>
                      <a:pt x="807" y="208"/>
                    </a:cubicBezTo>
                    <a:cubicBezTo>
                      <a:pt x="808" y="208"/>
                      <a:pt x="809" y="206"/>
                      <a:pt x="808" y="205"/>
                    </a:cubicBezTo>
                    <a:cubicBezTo>
                      <a:pt x="807" y="204"/>
                      <a:pt x="806" y="203"/>
                      <a:pt x="805" y="204"/>
                    </a:cubicBezTo>
                    <a:cubicBezTo>
                      <a:pt x="800" y="206"/>
                      <a:pt x="796" y="209"/>
                      <a:pt x="792" y="212"/>
                    </a:cubicBezTo>
                    <a:cubicBezTo>
                      <a:pt x="791" y="213"/>
                      <a:pt x="791" y="215"/>
                      <a:pt x="791" y="216"/>
                    </a:cubicBezTo>
                    <a:cubicBezTo>
                      <a:pt x="792" y="217"/>
                      <a:pt x="794" y="217"/>
                      <a:pt x="795" y="216"/>
                    </a:cubicBezTo>
                    <a:close/>
                    <a:moveTo>
                      <a:pt x="791" y="195"/>
                    </a:moveTo>
                    <a:cubicBezTo>
                      <a:pt x="790" y="200"/>
                      <a:pt x="790" y="205"/>
                      <a:pt x="789" y="210"/>
                    </a:cubicBezTo>
                    <a:cubicBezTo>
                      <a:pt x="788" y="211"/>
                      <a:pt x="789" y="212"/>
                      <a:pt x="790" y="213"/>
                    </a:cubicBezTo>
                    <a:cubicBezTo>
                      <a:pt x="792" y="213"/>
                      <a:pt x="793" y="212"/>
                      <a:pt x="793" y="211"/>
                    </a:cubicBezTo>
                    <a:cubicBezTo>
                      <a:pt x="795" y="206"/>
                      <a:pt x="795" y="201"/>
                      <a:pt x="796" y="196"/>
                    </a:cubicBezTo>
                    <a:cubicBezTo>
                      <a:pt x="796" y="194"/>
                      <a:pt x="795" y="193"/>
                      <a:pt x="794" y="193"/>
                    </a:cubicBezTo>
                    <a:cubicBezTo>
                      <a:pt x="792" y="193"/>
                      <a:pt x="791" y="194"/>
                      <a:pt x="791" y="195"/>
                    </a:cubicBezTo>
                    <a:close/>
                    <a:moveTo>
                      <a:pt x="791" y="166"/>
                    </a:moveTo>
                    <a:cubicBezTo>
                      <a:pt x="792" y="171"/>
                      <a:pt x="792" y="176"/>
                      <a:pt x="792" y="180"/>
                    </a:cubicBezTo>
                    <a:cubicBezTo>
                      <a:pt x="792" y="181"/>
                      <a:pt x="792" y="181"/>
                      <a:pt x="792" y="181"/>
                    </a:cubicBezTo>
                    <a:cubicBezTo>
                      <a:pt x="792" y="182"/>
                      <a:pt x="793" y="183"/>
                      <a:pt x="794" y="183"/>
                    </a:cubicBezTo>
                    <a:cubicBezTo>
                      <a:pt x="796" y="183"/>
                      <a:pt x="797" y="182"/>
                      <a:pt x="797" y="181"/>
                    </a:cubicBezTo>
                    <a:cubicBezTo>
                      <a:pt x="797" y="180"/>
                      <a:pt x="797" y="180"/>
                      <a:pt x="797" y="180"/>
                    </a:cubicBezTo>
                    <a:cubicBezTo>
                      <a:pt x="797" y="175"/>
                      <a:pt x="797" y="170"/>
                      <a:pt x="796" y="165"/>
                    </a:cubicBezTo>
                    <a:cubicBezTo>
                      <a:pt x="796" y="164"/>
                      <a:pt x="795" y="163"/>
                      <a:pt x="793" y="163"/>
                    </a:cubicBezTo>
                    <a:cubicBezTo>
                      <a:pt x="792" y="163"/>
                      <a:pt x="791" y="165"/>
                      <a:pt x="791" y="166"/>
                    </a:cubicBezTo>
                    <a:close/>
                    <a:moveTo>
                      <a:pt x="784" y="137"/>
                    </a:moveTo>
                    <a:cubicBezTo>
                      <a:pt x="786" y="142"/>
                      <a:pt x="787" y="147"/>
                      <a:pt x="788" y="152"/>
                    </a:cubicBezTo>
                    <a:cubicBezTo>
                      <a:pt x="789" y="153"/>
                      <a:pt x="790" y="154"/>
                      <a:pt x="791" y="153"/>
                    </a:cubicBezTo>
                    <a:cubicBezTo>
                      <a:pt x="793" y="153"/>
                      <a:pt x="794" y="152"/>
                      <a:pt x="793" y="150"/>
                    </a:cubicBezTo>
                    <a:cubicBezTo>
                      <a:pt x="792" y="145"/>
                      <a:pt x="791" y="141"/>
                      <a:pt x="789" y="136"/>
                    </a:cubicBezTo>
                    <a:cubicBezTo>
                      <a:pt x="788" y="134"/>
                      <a:pt x="787" y="134"/>
                      <a:pt x="786" y="134"/>
                    </a:cubicBezTo>
                    <a:cubicBezTo>
                      <a:pt x="784" y="135"/>
                      <a:pt x="784" y="136"/>
                      <a:pt x="784" y="137"/>
                    </a:cubicBezTo>
                    <a:close/>
                    <a:moveTo>
                      <a:pt x="771" y="111"/>
                    </a:moveTo>
                    <a:cubicBezTo>
                      <a:pt x="774" y="115"/>
                      <a:pt x="776" y="120"/>
                      <a:pt x="778" y="124"/>
                    </a:cubicBezTo>
                    <a:cubicBezTo>
                      <a:pt x="779" y="125"/>
                      <a:pt x="780" y="126"/>
                      <a:pt x="782" y="125"/>
                    </a:cubicBezTo>
                    <a:cubicBezTo>
                      <a:pt x="783" y="124"/>
                      <a:pt x="783" y="123"/>
                      <a:pt x="783" y="122"/>
                    </a:cubicBezTo>
                    <a:cubicBezTo>
                      <a:pt x="781" y="117"/>
                      <a:pt x="778" y="113"/>
                      <a:pt x="775" y="108"/>
                    </a:cubicBezTo>
                    <a:cubicBezTo>
                      <a:pt x="775" y="107"/>
                      <a:pt x="773" y="107"/>
                      <a:pt x="772" y="108"/>
                    </a:cubicBezTo>
                    <a:cubicBezTo>
                      <a:pt x="771" y="108"/>
                      <a:pt x="770" y="110"/>
                      <a:pt x="771" y="111"/>
                    </a:cubicBezTo>
                    <a:close/>
                    <a:moveTo>
                      <a:pt x="753" y="88"/>
                    </a:moveTo>
                    <a:cubicBezTo>
                      <a:pt x="757" y="91"/>
                      <a:pt x="760" y="95"/>
                      <a:pt x="763" y="99"/>
                    </a:cubicBezTo>
                    <a:cubicBezTo>
                      <a:pt x="764" y="100"/>
                      <a:pt x="765" y="100"/>
                      <a:pt x="766" y="99"/>
                    </a:cubicBezTo>
                    <a:cubicBezTo>
                      <a:pt x="767" y="99"/>
                      <a:pt x="768" y="97"/>
                      <a:pt x="767" y="96"/>
                    </a:cubicBezTo>
                    <a:cubicBezTo>
                      <a:pt x="764" y="92"/>
                      <a:pt x="760" y="88"/>
                      <a:pt x="757" y="84"/>
                    </a:cubicBezTo>
                    <a:cubicBezTo>
                      <a:pt x="756" y="83"/>
                      <a:pt x="755" y="83"/>
                      <a:pt x="753" y="84"/>
                    </a:cubicBezTo>
                    <a:cubicBezTo>
                      <a:pt x="752" y="85"/>
                      <a:pt x="752" y="87"/>
                      <a:pt x="753" y="88"/>
                    </a:cubicBezTo>
                    <a:close/>
                    <a:moveTo>
                      <a:pt x="732" y="67"/>
                    </a:moveTo>
                    <a:cubicBezTo>
                      <a:pt x="736" y="70"/>
                      <a:pt x="739" y="74"/>
                      <a:pt x="743" y="77"/>
                    </a:cubicBezTo>
                    <a:cubicBezTo>
                      <a:pt x="744" y="78"/>
                      <a:pt x="746" y="78"/>
                      <a:pt x="747" y="77"/>
                    </a:cubicBezTo>
                    <a:cubicBezTo>
                      <a:pt x="747" y="76"/>
                      <a:pt x="747" y="74"/>
                      <a:pt x="746" y="73"/>
                    </a:cubicBezTo>
                    <a:cubicBezTo>
                      <a:pt x="743" y="70"/>
                      <a:pt x="739" y="67"/>
                      <a:pt x="735" y="63"/>
                    </a:cubicBezTo>
                    <a:cubicBezTo>
                      <a:pt x="734" y="62"/>
                      <a:pt x="733" y="62"/>
                      <a:pt x="732" y="64"/>
                    </a:cubicBezTo>
                    <a:cubicBezTo>
                      <a:pt x="731" y="65"/>
                      <a:pt x="731" y="66"/>
                      <a:pt x="732" y="67"/>
                    </a:cubicBezTo>
                    <a:close/>
                    <a:moveTo>
                      <a:pt x="708" y="49"/>
                    </a:moveTo>
                    <a:cubicBezTo>
                      <a:pt x="712" y="52"/>
                      <a:pt x="716" y="55"/>
                      <a:pt x="720" y="58"/>
                    </a:cubicBezTo>
                    <a:cubicBezTo>
                      <a:pt x="721" y="59"/>
                      <a:pt x="723" y="59"/>
                      <a:pt x="724" y="57"/>
                    </a:cubicBezTo>
                    <a:cubicBezTo>
                      <a:pt x="725" y="56"/>
                      <a:pt x="724" y="55"/>
                      <a:pt x="723" y="54"/>
                    </a:cubicBezTo>
                    <a:cubicBezTo>
                      <a:pt x="719" y="51"/>
                      <a:pt x="715" y="48"/>
                      <a:pt x="711" y="45"/>
                    </a:cubicBezTo>
                    <a:cubicBezTo>
                      <a:pt x="710" y="45"/>
                      <a:pt x="708" y="45"/>
                      <a:pt x="707" y="46"/>
                    </a:cubicBezTo>
                    <a:cubicBezTo>
                      <a:pt x="707" y="47"/>
                      <a:pt x="707" y="49"/>
                      <a:pt x="708" y="49"/>
                    </a:cubicBezTo>
                    <a:close/>
                    <a:moveTo>
                      <a:pt x="682" y="35"/>
                    </a:moveTo>
                    <a:cubicBezTo>
                      <a:pt x="687" y="37"/>
                      <a:pt x="691" y="39"/>
                      <a:pt x="695" y="42"/>
                    </a:cubicBezTo>
                    <a:cubicBezTo>
                      <a:pt x="696" y="42"/>
                      <a:pt x="698" y="42"/>
                      <a:pt x="699" y="41"/>
                    </a:cubicBezTo>
                    <a:cubicBezTo>
                      <a:pt x="699" y="40"/>
                      <a:pt x="699" y="38"/>
                      <a:pt x="698" y="37"/>
                    </a:cubicBezTo>
                    <a:cubicBezTo>
                      <a:pt x="693" y="35"/>
                      <a:pt x="689" y="33"/>
                      <a:pt x="684" y="30"/>
                    </a:cubicBezTo>
                    <a:cubicBezTo>
                      <a:pt x="683" y="30"/>
                      <a:pt x="682" y="30"/>
                      <a:pt x="681" y="31"/>
                    </a:cubicBezTo>
                    <a:cubicBezTo>
                      <a:pt x="680" y="33"/>
                      <a:pt x="681" y="34"/>
                      <a:pt x="682" y="35"/>
                    </a:cubicBezTo>
                    <a:close/>
                    <a:moveTo>
                      <a:pt x="655" y="23"/>
                    </a:moveTo>
                    <a:cubicBezTo>
                      <a:pt x="660" y="24"/>
                      <a:pt x="664" y="26"/>
                      <a:pt x="669" y="28"/>
                    </a:cubicBezTo>
                    <a:cubicBezTo>
                      <a:pt x="670" y="29"/>
                      <a:pt x="671" y="28"/>
                      <a:pt x="672" y="27"/>
                    </a:cubicBezTo>
                    <a:cubicBezTo>
                      <a:pt x="673" y="26"/>
                      <a:pt x="672" y="24"/>
                      <a:pt x="671" y="24"/>
                    </a:cubicBezTo>
                    <a:cubicBezTo>
                      <a:pt x="666" y="22"/>
                      <a:pt x="661" y="20"/>
                      <a:pt x="657" y="18"/>
                    </a:cubicBezTo>
                    <a:cubicBezTo>
                      <a:pt x="655" y="17"/>
                      <a:pt x="654" y="18"/>
                      <a:pt x="654" y="19"/>
                    </a:cubicBezTo>
                    <a:cubicBezTo>
                      <a:pt x="653" y="21"/>
                      <a:pt x="654" y="22"/>
                      <a:pt x="655" y="23"/>
                    </a:cubicBezTo>
                    <a:close/>
                    <a:moveTo>
                      <a:pt x="627" y="13"/>
                    </a:moveTo>
                    <a:cubicBezTo>
                      <a:pt x="631" y="15"/>
                      <a:pt x="636" y="16"/>
                      <a:pt x="641" y="18"/>
                    </a:cubicBezTo>
                    <a:cubicBezTo>
                      <a:pt x="642" y="18"/>
                      <a:pt x="644" y="17"/>
                      <a:pt x="644" y="16"/>
                    </a:cubicBezTo>
                    <a:cubicBezTo>
                      <a:pt x="645" y="15"/>
                      <a:pt x="644" y="13"/>
                      <a:pt x="643" y="13"/>
                    </a:cubicBezTo>
                    <a:cubicBezTo>
                      <a:pt x="638" y="11"/>
                      <a:pt x="633" y="10"/>
                      <a:pt x="628" y="9"/>
                    </a:cubicBezTo>
                    <a:cubicBezTo>
                      <a:pt x="627" y="8"/>
                      <a:pt x="625" y="9"/>
                      <a:pt x="625" y="10"/>
                    </a:cubicBezTo>
                    <a:cubicBezTo>
                      <a:pt x="625" y="12"/>
                      <a:pt x="625" y="13"/>
                      <a:pt x="627" y="13"/>
                    </a:cubicBezTo>
                    <a:close/>
                    <a:moveTo>
                      <a:pt x="598" y="7"/>
                    </a:moveTo>
                    <a:cubicBezTo>
                      <a:pt x="602" y="8"/>
                      <a:pt x="607" y="9"/>
                      <a:pt x="612" y="10"/>
                    </a:cubicBezTo>
                    <a:cubicBezTo>
                      <a:pt x="614" y="10"/>
                      <a:pt x="615" y="9"/>
                      <a:pt x="615" y="8"/>
                    </a:cubicBezTo>
                    <a:cubicBezTo>
                      <a:pt x="615" y="7"/>
                      <a:pt x="615" y="5"/>
                      <a:pt x="613" y="5"/>
                    </a:cubicBezTo>
                    <a:cubicBezTo>
                      <a:pt x="608" y="4"/>
                      <a:pt x="603" y="3"/>
                      <a:pt x="598" y="2"/>
                    </a:cubicBezTo>
                    <a:cubicBezTo>
                      <a:pt x="597" y="2"/>
                      <a:pt x="596" y="3"/>
                      <a:pt x="596" y="4"/>
                    </a:cubicBezTo>
                    <a:cubicBezTo>
                      <a:pt x="595" y="6"/>
                      <a:pt x="596" y="7"/>
                      <a:pt x="598" y="7"/>
                    </a:cubicBezTo>
                    <a:close/>
                    <a:moveTo>
                      <a:pt x="568" y="5"/>
                    </a:moveTo>
                    <a:cubicBezTo>
                      <a:pt x="570" y="5"/>
                      <a:pt x="572" y="5"/>
                      <a:pt x="574" y="5"/>
                    </a:cubicBezTo>
                    <a:cubicBezTo>
                      <a:pt x="577" y="5"/>
                      <a:pt x="580" y="5"/>
                      <a:pt x="583" y="6"/>
                    </a:cubicBezTo>
                    <a:cubicBezTo>
                      <a:pt x="584" y="6"/>
                      <a:pt x="585" y="5"/>
                      <a:pt x="586" y="3"/>
                    </a:cubicBezTo>
                    <a:cubicBezTo>
                      <a:pt x="586" y="2"/>
                      <a:pt x="585" y="1"/>
                      <a:pt x="583" y="1"/>
                    </a:cubicBezTo>
                    <a:cubicBezTo>
                      <a:pt x="580" y="0"/>
                      <a:pt x="577" y="0"/>
                      <a:pt x="575" y="0"/>
                    </a:cubicBezTo>
                    <a:cubicBezTo>
                      <a:pt x="572" y="0"/>
                      <a:pt x="570" y="0"/>
                      <a:pt x="568" y="0"/>
                    </a:cubicBezTo>
                    <a:cubicBezTo>
                      <a:pt x="567" y="0"/>
                      <a:pt x="566" y="1"/>
                      <a:pt x="566" y="2"/>
                    </a:cubicBezTo>
                    <a:cubicBezTo>
                      <a:pt x="566" y="4"/>
                      <a:pt x="567" y="5"/>
                      <a:pt x="568" y="5"/>
                    </a:cubicBezTo>
                    <a:close/>
                    <a:moveTo>
                      <a:pt x="538" y="7"/>
                    </a:moveTo>
                    <a:cubicBezTo>
                      <a:pt x="543" y="6"/>
                      <a:pt x="548" y="6"/>
                      <a:pt x="553" y="5"/>
                    </a:cubicBezTo>
                    <a:cubicBezTo>
                      <a:pt x="555" y="5"/>
                      <a:pt x="556" y="4"/>
                      <a:pt x="556" y="3"/>
                    </a:cubicBezTo>
                    <a:cubicBezTo>
                      <a:pt x="556" y="1"/>
                      <a:pt x="554" y="0"/>
                      <a:pt x="553" y="0"/>
                    </a:cubicBezTo>
                    <a:cubicBezTo>
                      <a:pt x="548" y="1"/>
                      <a:pt x="543" y="1"/>
                      <a:pt x="538" y="2"/>
                    </a:cubicBezTo>
                    <a:cubicBezTo>
                      <a:pt x="536" y="2"/>
                      <a:pt x="536" y="3"/>
                      <a:pt x="536" y="4"/>
                    </a:cubicBezTo>
                    <a:cubicBezTo>
                      <a:pt x="536" y="6"/>
                      <a:pt x="537" y="7"/>
                      <a:pt x="538" y="7"/>
                    </a:cubicBezTo>
                    <a:close/>
                    <a:moveTo>
                      <a:pt x="509" y="11"/>
                    </a:moveTo>
                    <a:cubicBezTo>
                      <a:pt x="514" y="10"/>
                      <a:pt x="519" y="9"/>
                      <a:pt x="524" y="9"/>
                    </a:cubicBezTo>
                    <a:cubicBezTo>
                      <a:pt x="525" y="8"/>
                      <a:pt x="526" y="7"/>
                      <a:pt x="526" y="6"/>
                    </a:cubicBezTo>
                    <a:cubicBezTo>
                      <a:pt x="526" y="4"/>
                      <a:pt x="524" y="3"/>
                      <a:pt x="523" y="4"/>
                    </a:cubicBezTo>
                    <a:cubicBezTo>
                      <a:pt x="518" y="4"/>
                      <a:pt x="513" y="5"/>
                      <a:pt x="508" y="6"/>
                    </a:cubicBezTo>
                    <a:cubicBezTo>
                      <a:pt x="507" y="7"/>
                      <a:pt x="506" y="8"/>
                      <a:pt x="506" y="9"/>
                    </a:cubicBezTo>
                    <a:cubicBezTo>
                      <a:pt x="506" y="11"/>
                      <a:pt x="508" y="12"/>
                      <a:pt x="509" y="11"/>
                    </a:cubicBezTo>
                    <a:close/>
                    <a:moveTo>
                      <a:pt x="480" y="19"/>
                    </a:moveTo>
                    <a:cubicBezTo>
                      <a:pt x="485" y="17"/>
                      <a:pt x="490" y="16"/>
                      <a:pt x="494" y="15"/>
                    </a:cubicBezTo>
                    <a:cubicBezTo>
                      <a:pt x="496" y="14"/>
                      <a:pt x="497" y="13"/>
                      <a:pt x="496" y="12"/>
                    </a:cubicBezTo>
                    <a:cubicBezTo>
                      <a:pt x="496" y="10"/>
                      <a:pt x="495" y="9"/>
                      <a:pt x="493" y="10"/>
                    </a:cubicBezTo>
                    <a:cubicBezTo>
                      <a:pt x="488" y="11"/>
                      <a:pt x="484" y="12"/>
                      <a:pt x="479" y="14"/>
                    </a:cubicBezTo>
                    <a:cubicBezTo>
                      <a:pt x="477" y="14"/>
                      <a:pt x="477" y="16"/>
                      <a:pt x="477" y="17"/>
                    </a:cubicBezTo>
                    <a:cubicBezTo>
                      <a:pt x="477" y="18"/>
                      <a:pt x="479" y="19"/>
                      <a:pt x="480" y="19"/>
                    </a:cubicBezTo>
                    <a:close/>
                    <a:moveTo>
                      <a:pt x="452" y="28"/>
                    </a:moveTo>
                    <a:cubicBezTo>
                      <a:pt x="457" y="26"/>
                      <a:pt x="461" y="25"/>
                      <a:pt x="466" y="23"/>
                    </a:cubicBezTo>
                    <a:cubicBezTo>
                      <a:pt x="467" y="23"/>
                      <a:pt x="468" y="21"/>
                      <a:pt x="467" y="20"/>
                    </a:cubicBezTo>
                    <a:cubicBezTo>
                      <a:pt x="467" y="19"/>
                      <a:pt x="466" y="18"/>
                      <a:pt x="464" y="18"/>
                    </a:cubicBezTo>
                    <a:cubicBezTo>
                      <a:pt x="459" y="20"/>
                      <a:pt x="455" y="22"/>
                      <a:pt x="450" y="24"/>
                    </a:cubicBezTo>
                    <a:cubicBezTo>
                      <a:pt x="449" y="24"/>
                      <a:pt x="448" y="25"/>
                      <a:pt x="449" y="27"/>
                    </a:cubicBezTo>
                    <a:cubicBezTo>
                      <a:pt x="449" y="28"/>
                      <a:pt x="451" y="29"/>
                      <a:pt x="452" y="28"/>
                    </a:cubicBezTo>
                    <a:close/>
                    <a:moveTo>
                      <a:pt x="425" y="40"/>
                    </a:moveTo>
                    <a:cubicBezTo>
                      <a:pt x="429" y="38"/>
                      <a:pt x="434" y="36"/>
                      <a:pt x="438" y="34"/>
                    </a:cubicBezTo>
                    <a:cubicBezTo>
                      <a:pt x="439" y="33"/>
                      <a:pt x="440" y="32"/>
                      <a:pt x="439" y="31"/>
                    </a:cubicBezTo>
                    <a:cubicBezTo>
                      <a:pt x="439" y="29"/>
                      <a:pt x="437" y="29"/>
                      <a:pt x="436" y="29"/>
                    </a:cubicBezTo>
                    <a:cubicBezTo>
                      <a:pt x="431" y="31"/>
                      <a:pt x="427" y="34"/>
                      <a:pt x="422" y="36"/>
                    </a:cubicBezTo>
                    <a:cubicBezTo>
                      <a:pt x="421" y="36"/>
                      <a:pt x="421" y="38"/>
                      <a:pt x="421" y="39"/>
                    </a:cubicBezTo>
                    <a:cubicBezTo>
                      <a:pt x="422" y="40"/>
                      <a:pt x="423" y="41"/>
                      <a:pt x="425" y="40"/>
                    </a:cubicBezTo>
                    <a:close/>
                    <a:moveTo>
                      <a:pt x="399" y="55"/>
                    </a:moveTo>
                    <a:cubicBezTo>
                      <a:pt x="403" y="52"/>
                      <a:pt x="407" y="50"/>
                      <a:pt x="412" y="47"/>
                    </a:cubicBezTo>
                    <a:cubicBezTo>
                      <a:pt x="413" y="47"/>
                      <a:pt x="413" y="45"/>
                      <a:pt x="412" y="44"/>
                    </a:cubicBezTo>
                    <a:cubicBezTo>
                      <a:pt x="412" y="43"/>
                      <a:pt x="410" y="42"/>
                      <a:pt x="409" y="43"/>
                    </a:cubicBezTo>
                    <a:cubicBezTo>
                      <a:pt x="405" y="46"/>
                      <a:pt x="400" y="48"/>
                      <a:pt x="396" y="51"/>
                    </a:cubicBezTo>
                    <a:cubicBezTo>
                      <a:pt x="395" y="52"/>
                      <a:pt x="395" y="53"/>
                      <a:pt x="395" y="54"/>
                    </a:cubicBezTo>
                    <a:cubicBezTo>
                      <a:pt x="396" y="56"/>
                      <a:pt x="398" y="56"/>
                      <a:pt x="399" y="55"/>
                    </a:cubicBezTo>
                    <a:close/>
                    <a:moveTo>
                      <a:pt x="375" y="73"/>
                    </a:moveTo>
                    <a:cubicBezTo>
                      <a:pt x="379" y="70"/>
                      <a:pt x="383" y="67"/>
                      <a:pt x="387" y="64"/>
                    </a:cubicBezTo>
                    <a:cubicBezTo>
                      <a:pt x="388" y="63"/>
                      <a:pt x="388" y="61"/>
                      <a:pt x="387" y="60"/>
                    </a:cubicBezTo>
                    <a:cubicBezTo>
                      <a:pt x="386" y="59"/>
                      <a:pt x="385" y="59"/>
                      <a:pt x="384" y="60"/>
                    </a:cubicBezTo>
                    <a:cubicBezTo>
                      <a:pt x="380" y="63"/>
                      <a:pt x="376" y="66"/>
                      <a:pt x="372" y="69"/>
                    </a:cubicBezTo>
                    <a:cubicBezTo>
                      <a:pt x="371" y="70"/>
                      <a:pt x="371" y="72"/>
                      <a:pt x="372" y="73"/>
                    </a:cubicBezTo>
                    <a:cubicBezTo>
                      <a:pt x="373" y="74"/>
                      <a:pt x="374" y="74"/>
                      <a:pt x="375" y="73"/>
                    </a:cubicBezTo>
                    <a:close/>
                    <a:moveTo>
                      <a:pt x="355" y="95"/>
                    </a:moveTo>
                    <a:cubicBezTo>
                      <a:pt x="358" y="91"/>
                      <a:pt x="361" y="87"/>
                      <a:pt x="365" y="83"/>
                    </a:cubicBezTo>
                    <a:cubicBezTo>
                      <a:pt x="366" y="82"/>
                      <a:pt x="366" y="81"/>
                      <a:pt x="365" y="80"/>
                    </a:cubicBezTo>
                    <a:cubicBezTo>
                      <a:pt x="364" y="79"/>
                      <a:pt x="362" y="79"/>
                      <a:pt x="361" y="80"/>
                    </a:cubicBezTo>
                    <a:cubicBezTo>
                      <a:pt x="358" y="84"/>
                      <a:pt x="354" y="87"/>
                      <a:pt x="351" y="91"/>
                    </a:cubicBezTo>
                    <a:cubicBezTo>
                      <a:pt x="350" y="93"/>
                      <a:pt x="351" y="94"/>
                      <a:pt x="352" y="95"/>
                    </a:cubicBezTo>
                    <a:cubicBezTo>
                      <a:pt x="353" y="96"/>
                      <a:pt x="354" y="96"/>
                      <a:pt x="355" y="95"/>
                    </a:cubicBezTo>
                    <a:close/>
                    <a:moveTo>
                      <a:pt x="340" y="120"/>
                    </a:moveTo>
                    <a:cubicBezTo>
                      <a:pt x="342" y="115"/>
                      <a:pt x="344" y="111"/>
                      <a:pt x="347" y="107"/>
                    </a:cubicBezTo>
                    <a:cubicBezTo>
                      <a:pt x="348" y="105"/>
                      <a:pt x="347" y="104"/>
                      <a:pt x="346" y="103"/>
                    </a:cubicBezTo>
                    <a:cubicBezTo>
                      <a:pt x="345" y="103"/>
                      <a:pt x="343" y="103"/>
                      <a:pt x="343" y="104"/>
                    </a:cubicBezTo>
                    <a:cubicBezTo>
                      <a:pt x="340" y="109"/>
                      <a:pt x="338" y="113"/>
                      <a:pt x="336" y="118"/>
                    </a:cubicBezTo>
                    <a:cubicBezTo>
                      <a:pt x="335" y="119"/>
                      <a:pt x="336" y="120"/>
                      <a:pt x="337" y="121"/>
                    </a:cubicBezTo>
                    <a:cubicBezTo>
                      <a:pt x="338" y="122"/>
                      <a:pt x="340" y="121"/>
                      <a:pt x="340" y="120"/>
                    </a:cubicBezTo>
                    <a:close/>
                    <a:moveTo>
                      <a:pt x="333" y="148"/>
                    </a:moveTo>
                    <a:cubicBezTo>
                      <a:pt x="333" y="143"/>
                      <a:pt x="334" y="138"/>
                      <a:pt x="336" y="134"/>
                    </a:cubicBezTo>
                    <a:cubicBezTo>
                      <a:pt x="336" y="132"/>
                      <a:pt x="335" y="131"/>
                      <a:pt x="334" y="130"/>
                    </a:cubicBezTo>
                    <a:cubicBezTo>
                      <a:pt x="332" y="130"/>
                      <a:pt x="331" y="131"/>
                      <a:pt x="331" y="132"/>
                    </a:cubicBezTo>
                    <a:cubicBezTo>
                      <a:pt x="329" y="137"/>
                      <a:pt x="328" y="142"/>
                      <a:pt x="328" y="147"/>
                    </a:cubicBezTo>
                    <a:cubicBezTo>
                      <a:pt x="328" y="149"/>
                      <a:pt x="329" y="150"/>
                      <a:pt x="330" y="150"/>
                    </a:cubicBezTo>
                    <a:cubicBezTo>
                      <a:pt x="331" y="150"/>
                      <a:pt x="333" y="149"/>
                      <a:pt x="333" y="148"/>
                    </a:cubicBezTo>
                    <a:close/>
                    <a:moveTo>
                      <a:pt x="334" y="177"/>
                    </a:moveTo>
                    <a:cubicBezTo>
                      <a:pt x="333" y="172"/>
                      <a:pt x="333" y="167"/>
                      <a:pt x="332" y="162"/>
                    </a:cubicBezTo>
                    <a:cubicBezTo>
                      <a:pt x="332" y="161"/>
                      <a:pt x="331" y="160"/>
                      <a:pt x="330" y="160"/>
                    </a:cubicBezTo>
                    <a:cubicBezTo>
                      <a:pt x="328" y="160"/>
                      <a:pt x="327" y="161"/>
                      <a:pt x="327" y="163"/>
                    </a:cubicBezTo>
                    <a:cubicBezTo>
                      <a:pt x="328" y="168"/>
                      <a:pt x="328" y="173"/>
                      <a:pt x="329" y="178"/>
                    </a:cubicBezTo>
                    <a:cubicBezTo>
                      <a:pt x="329" y="179"/>
                      <a:pt x="330" y="180"/>
                      <a:pt x="332" y="180"/>
                    </a:cubicBezTo>
                    <a:cubicBezTo>
                      <a:pt x="333" y="180"/>
                      <a:pt x="334" y="178"/>
                      <a:pt x="334" y="177"/>
                    </a:cubicBezTo>
                    <a:close/>
                    <a:moveTo>
                      <a:pt x="333" y="197"/>
                    </a:moveTo>
                    <a:cubicBezTo>
                      <a:pt x="334" y="199"/>
                      <a:pt x="335" y="200"/>
                      <a:pt x="335" y="202"/>
                    </a:cubicBezTo>
                    <a:cubicBezTo>
                      <a:pt x="336" y="203"/>
                      <a:pt x="337" y="204"/>
                      <a:pt x="339" y="203"/>
                    </a:cubicBezTo>
                    <a:cubicBezTo>
                      <a:pt x="340" y="203"/>
                      <a:pt x="341" y="201"/>
                      <a:pt x="340" y="200"/>
                    </a:cubicBezTo>
                    <a:cubicBezTo>
                      <a:pt x="339" y="197"/>
                      <a:pt x="338" y="194"/>
                      <a:pt x="337" y="191"/>
                    </a:cubicBezTo>
                    <a:cubicBezTo>
                      <a:pt x="337" y="190"/>
                      <a:pt x="335" y="189"/>
                      <a:pt x="334" y="190"/>
                    </a:cubicBezTo>
                    <a:cubicBezTo>
                      <a:pt x="333" y="190"/>
                      <a:pt x="332" y="191"/>
                      <a:pt x="332" y="193"/>
                    </a:cubicBezTo>
                    <a:cubicBezTo>
                      <a:pt x="333" y="196"/>
                      <a:pt x="334" y="199"/>
                      <a:pt x="335" y="202"/>
                    </a:cubicBezTo>
                    <a:cubicBezTo>
                      <a:pt x="336" y="202"/>
                      <a:pt x="336" y="203"/>
                      <a:pt x="337" y="203"/>
                    </a:cubicBezTo>
                    <a:cubicBezTo>
                      <a:pt x="337" y="203"/>
                      <a:pt x="338" y="203"/>
                      <a:pt x="339" y="203"/>
                    </a:cubicBezTo>
                    <a:cubicBezTo>
                      <a:pt x="339" y="203"/>
                      <a:pt x="340" y="203"/>
                      <a:pt x="340" y="202"/>
                    </a:cubicBezTo>
                    <a:cubicBezTo>
                      <a:pt x="340" y="201"/>
                      <a:pt x="340" y="201"/>
                      <a:pt x="340" y="200"/>
                    </a:cubicBezTo>
                    <a:cubicBezTo>
                      <a:pt x="339" y="198"/>
                      <a:pt x="339" y="196"/>
                      <a:pt x="337" y="195"/>
                    </a:cubicBezTo>
                    <a:cubicBezTo>
                      <a:pt x="337" y="193"/>
                      <a:pt x="335" y="193"/>
                      <a:pt x="334" y="194"/>
                    </a:cubicBezTo>
                    <a:cubicBezTo>
                      <a:pt x="333" y="194"/>
                      <a:pt x="332" y="196"/>
                      <a:pt x="333" y="197"/>
                    </a:cubicBezTo>
                    <a:close/>
                    <a:moveTo>
                      <a:pt x="311" y="180"/>
                    </a:moveTo>
                    <a:cubicBezTo>
                      <a:pt x="316" y="182"/>
                      <a:pt x="320" y="184"/>
                      <a:pt x="324" y="187"/>
                    </a:cubicBezTo>
                    <a:cubicBezTo>
                      <a:pt x="325" y="188"/>
                      <a:pt x="326" y="188"/>
                      <a:pt x="327" y="187"/>
                    </a:cubicBezTo>
                    <a:cubicBezTo>
                      <a:pt x="328" y="185"/>
                      <a:pt x="328" y="184"/>
                      <a:pt x="327" y="183"/>
                    </a:cubicBezTo>
                    <a:cubicBezTo>
                      <a:pt x="323" y="180"/>
                      <a:pt x="318" y="177"/>
                      <a:pt x="313" y="175"/>
                    </a:cubicBezTo>
                    <a:cubicBezTo>
                      <a:pt x="312" y="175"/>
                      <a:pt x="310" y="175"/>
                      <a:pt x="310" y="177"/>
                    </a:cubicBezTo>
                    <a:cubicBezTo>
                      <a:pt x="309" y="178"/>
                      <a:pt x="310" y="179"/>
                      <a:pt x="311" y="180"/>
                    </a:cubicBezTo>
                    <a:close/>
                    <a:moveTo>
                      <a:pt x="283" y="171"/>
                    </a:moveTo>
                    <a:cubicBezTo>
                      <a:pt x="288" y="172"/>
                      <a:pt x="293" y="173"/>
                      <a:pt x="297" y="175"/>
                    </a:cubicBezTo>
                    <a:cubicBezTo>
                      <a:pt x="299" y="175"/>
                      <a:pt x="300" y="174"/>
                      <a:pt x="300" y="173"/>
                    </a:cubicBezTo>
                    <a:cubicBezTo>
                      <a:pt x="301" y="172"/>
                      <a:pt x="300" y="170"/>
                      <a:pt x="299" y="170"/>
                    </a:cubicBezTo>
                    <a:cubicBezTo>
                      <a:pt x="294" y="169"/>
                      <a:pt x="289" y="167"/>
                      <a:pt x="284" y="166"/>
                    </a:cubicBezTo>
                    <a:cubicBezTo>
                      <a:pt x="283" y="166"/>
                      <a:pt x="281" y="167"/>
                      <a:pt x="281" y="168"/>
                    </a:cubicBezTo>
                    <a:cubicBezTo>
                      <a:pt x="281" y="170"/>
                      <a:pt x="282" y="171"/>
                      <a:pt x="283" y="171"/>
                    </a:cubicBezTo>
                    <a:close/>
                    <a:moveTo>
                      <a:pt x="254" y="167"/>
                    </a:moveTo>
                    <a:cubicBezTo>
                      <a:pt x="259" y="168"/>
                      <a:pt x="263" y="168"/>
                      <a:pt x="268" y="169"/>
                    </a:cubicBezTo>
                    <a:cubicBezTo>
                      <a:pt x="270" y="169"/>
                      <a:pt x="271" y="168"/>
                      <a:pt x="271" y="167"/>
                    </a:cubicBezTo>
                    <a:cubicBezTo>
                      <a:pt x="271" y="165"/>
                      <a:pt x="270" y="164"/>
                      <a:pt x="269" y="164"/>
                    </a:cubicBezTo>
                    <a:cubicBezTo>
                      <a:pt x="264" y="163"/>
                      <a:pt x="259" y="163"/>
                      <a:pt x="254" y="162"/>
                    </a:cubicBezTo>
                    <a:cubicBezTo>
                      <a:pt x="253" y="162"/>
                      <a:pt x="251" y="163"/>
                      <a:pt x="251" y="165"/>
                    </a:cubicBezTo>
                    <a:cubicBezTo>
                      <a:pt x="251" y="166"/>
                      <a:pt x="252" y="167"/>
                      <a:pt x="254" y="167"/>
                    </a:cubicBezTo>
                    <a:close/>
                    <a:moveTo>
                      <a:pt x="224" y="167"/>
                    </a:moveTo>
                    <a:cubicBezTo>
                      <a:pt x="227" y="167"/>
                      <a:pt x="230" y="167"/>
                      <a:pt x="234" y="167"/>
                    </a:cubicBezTo>
                    <a:cubicBezTo>
                      <a:pt x="235" y="167"/>
                      <a:pt x="237" y="167"/>
                      <a:pt x="239" y="167"/>
                    </a:cubicBezTo>
                    <a:cubicBezTo>
                      <a:pt x="240" y="167"/>
                      <a:pt x="241" y="166"/>
                      <a:pt x="241" y="164"/>
                    </a:cubicBezTo>
                    <a:cubicBezTo>
                      <a:pt x="241" y="163"/>
                      <a:pt x="240" y="162"/>
                      <a:pt x="239" y="162"/>
                    </a:cubicBezTo>
                    <a:cubicBezTo>
                      <a:pt x="237" y="162"/>
                      <a:pt x="235" y="162"/>
                      <a:pt x="234" y="162"/>
                    </a:cubicBezTo>
                    <a:cubicBezTo>
                      <a:pt x="230" y="162"/>
                      <a:pt x="227" y="162"/>
                      <a:pt x="224" y="162"/>
                    </a:cubicBezTo>
                    <a:cubicBezTo>
                      <a:pt x="222" y="162"/>
                      <a:pt x="221" y="163"/>
                      <a:pt x="221" y="164"/>
                    </a:cubicBezTo>
                    <a:cubicBezTo>
                      <a:pt x="221" y="166"/>
                      <a:pt x="222" y="167"/>
                      <a:pt x="224" y="167"/>
                    </a:cubicBezTo>
                    <a:close/>
                    <a:moveTo>
                      <a:pt x="195" y="170"/>
                    </a:moveTo>
                    <a:cubicBezTo>
                      <a:pt x="199" y="169"/>
                      <a:pt x="203" y="168"/>
                      <a:pt x="209" y="168"/>
                    </a:cubicBezTo>
                    <a:cubicBezTo>
                      <a:pt x="210" y="168"/>
                      <a:pt x="211" y="166"/>
                      <a:pt x="211" y="165"/>
                    </a:cubicBezTo>
                    <a:cubicBezTo>
                      <a:pt x="211" y="164"/>
                      <a:pt x="210" y="163"/>
                      <a:pt x="209" y="163"/>
                    </a:cubicBezTo>
                    <a:cubicBezTo>
                      <a:pt x="203" y="163"/>
                      <a:pt x="198" y="164"/>
                      <a:pt x="193" y="165"/>
                    </a:cubicBezTo>
                    <a:cubicBezTo>
                      <a:pt x="192" y="166"/>
                      <a:pt x="191" y="167"/>
                      <a:pt x="192" y="168"/>
                    </a:cubicBezTo>
                    <a:cubicBezTo>
                      <a:pt x="192" y="170"/>
                      <a:pt x="193" y="170"/>
                      <a:pt x="195" y="170"/>
                    </a:cubicBezTo>
                    <a:close/>
                    <a:moveTo>
                      <a:pt x="167" y="180"/>
                    </a:moveTo>
                    <a:cubicBezTo>
                      <a:pt x="171" y="178"/>
                      <a:pt x="176" y="176"/>
                      <a:pt x="181" y="174"/>
                    </a:cubicBezTo>
                    <a:cubicBezTo>
                      <a:pt x="182" y="174"/>
                      <a:pt x="182" y="173"/>
                      <a:pt x="182" y="171"/>
                    </a:cubicBezTo>
                    <a:cubicBezTo>
                      <a:pt x="182" y="170"/>
                      <a:pt x="180" y="169"/>
                      <a:pt x="179" y="170"/>
                    </a:cubicBezTo>
                    <a:cubicBezTo>
                      <a:pt x="174" y="171"/>
                      <a:pt x="169" y="173"/>
                      <a:pt x="165" y="175"/>
                    </a:cubicBezTo>
                    <a:cubicBezTo>
                      <a:pt x="163" y="176"/>
                      <a:pt x="163" y="177"/>
                      <a:pt x="164" y="179"/>
                    </a:cubicBezTo>
                    <a:cubicBezTo>
                      <a:pt x="164" y="180"/>
                      <a:pt x="166" y="181"/>
                      <a:pt x="167" y="180"/>
                    </a:cubicBezTo>
                    <a:close/>
                    <a:moveTo>
                      <a:pt x="141" y="195"/>
                    </a:moveTo>
                    <a:cubicBezTo>
                      <a:pt x="145" y="192"/>
                      <a:pt x="149" y="189"/>
                      <a:pt x="154" y="187"/>
                    </a:cubicBezTo>
                    <a:cubicBezTo>
                      <a:pt x="155" y="186"/>
                      <a:pt x="155" y="185"/>
                      <a:pt x="155" y="183"/>
                    </a:cubicBezTo>
                    <a:cubicBezTo>
                      <a:pt x="154" y="182"/>
                      <a:pt x="152" y="182"/>
                      <a:pt x="151" y="182"/>
                    </a:cubicBezTo>
                    <a:cubicBezTo>
                      <a:pt x="147" y="185"/>
                      <a:pt x="142" y="188"/>
                      <a:pt x="138" y="191"/>
                    </a:cubicBezTo>
                    <a:cubicBezTo>
                      <a:pt x="137" y="192"/>
                      <a:pt x="137" y="193"/>
                      <a:pt x="138" y="194"/>
                    </a:cubicBezTo>
                    <a:cubicBezTo>
                      <a:pt x="139" y="195"/>
                      <a:pt x="140" y="196"/>
                      <a:pt x="141" y="195"/>
                    </a:cubicBezTo>
                    <a:close/>
                    <a:moveTo>
                      <a:pt x="120" y="215"/>
                    </a:moveTo>
                    <a:cubicBezTo>
                      <a:pt x="123" y="211"/>
                      <a:pt x="126" y="207"/>
                      <a:pt x="130" y="204"/>
                    </a:cubicBezTo>
                    <a:cubicBezTo>
                      <a:pt x="131" y="203"/>
                      <a:pt x="131" y="202"/>
                      <a:pt x="130" y="201"/>
                    </a:cubicBezTo>
                    <a:cubicBezTo>
                      <a:pt x="129" y="200"/>
                      <a:pt x="128" y="199"/>
                      <a:pt x="127" y="200"/>
                    </a:cubicBezTo>
                    <a:cubicBezTo>
                      <a:pt x="123" y="204"/>
                      <a:pt x="119" y="207"/>
                      <a:pt x="116" y="211"/>
                    </a:cubicBezTo>
                    <a:cubicBezTo>
                      <a:pt x="115" y="212"/>
                      <a:pt x="115" y="214"/>
                      <a:pt x="116" y="215"/>
                    </a:cubicBezTo>
                    <a:cubicBezTo>
                      <a:pt x="117" y="216"/>
                      <a:pt x="119" y="216"/>
                      <a:pt x="120" y="215"/>
                    </a:cubicBezTo>
                    <a:close/>
                    <a:moveTo>
                      <a:pt x="103" y="239"/>
                    </a:moveTo>
                    <a:cubicBezTo>
                      <a:pt x="105" y="234"/>
                      <a:pt x="108" y="230"/>
                      <a:pt x="111" y="226"/>
                    </a:cubicBezTo>
                    <a:cubicBezTo>
                      <a:pt x="111" y="225"/>
                      <a:pt x="111" y="223"/>
                      <a:pt x="110" y="223"/>
                    </a:cubicBezTo>
                    <a:cubicBezTo>
                      <a:pt x="109" y="222"/>
                      <a:pt x="107" y="222"/>
                      <a:pt x="107" y="223"/>
                    </a:cubicBezTo>
                    <a:cubicBezTo>
                      <a:pt x="104" y="228"/>
                      <a:pt x="101" y="232"/>
                      <a:pt x="99" y="236"/>
                    </a:cubicBezTo>
                    <a:cubicBezTo>
                      <a:pt x="98" y="238"/>
                      <a:pt x="98" y="239"/>
                      <a:pt x="100" y="240"/>
                    </a:cubicBezTo>
                    <a:cubicBezTo>
                      <a:pt x="101" y="240"/>
                      <a:pt x="102" y="240"/>
                      <a:pt x="103" y="239"/>
                    </a:cubicBezTo>
                    <a:close/>
                    <a:moveTo>
                      <a:pt x="92" y="266"/>
                    </a:moveTo>
                    <a:cubicBezTo>
                      <a:pt x="94" y="261"/>
                      <a:pt x="95" y="257"/>
                      <a:pt x="97" y="252"/>
                    </a:cubicBezTo>
                    <a:cubicBezTo>
                      <a:pt x="97" y="251"/>
                      <a:pt x="97" y="249"/>
                      <a:pt x="96" y="249"/>
                    </a:cubicBezTo>
                    <a:cubicBezTo>
                      <a:pt x="94" y="248"/>
                      <a:pt x="93" y="249"/>
                      <a:pt x="92" y="250"/>
                    </a:cubicBezTo>
                    <a:cubicBezTo>
                      <a:pt x="90" y="255"/>
                      <a:pt x="89" y="260"/>
                      <a:pt x="87" y="265"/>
                    </a:cubicBezTo>
                    <a:cubicBezTo>
                      <a:pt x="87" y="266"/>
                      <a:pt x="88" y="267"/>
                      <a:pt x="89" y="268"/>
                    </a:cubicBezTo>
                    <a:cubicBezTo>
                      <a:pt x="90" y="268"/>
                      <a:pt x="92" y="267"/>
                      <a:pt x="92" y="266"/>
                    </a:cubicBezTo>
                    <a:close/>
                    <a:moveTo>
                      <a:pt x="87" y="295"/>
                    </a:moveTo>
                    <a:cubicBezTo>
                      <a:pt x="88" y="290"/>
                      <a:pt x="88" y="285"/>
                      <a:pt x="89" y="280"/>
                    </a:cubicBezTo>
                    <a:cubicBezTo>
                      <a:pt x="89" y="279"/>
                      <a:pt x="88" y="278"/>
                      <a:pt x="87" y="278"/>
                    </a:cubicBezTo>
                    <a:cubicBezTo>
                      <a:pt x="86" y="277"/>
                      <a:pt x="84" y="278"/>
                      <a:pt x="84" y="280"/>
                    </a:cubicBezTo>
                    <a:cubicBezTo>
                      <a:pt x="83" y="285"/>
                      <a:pt x="83" y="290"/>
                      <a:pt x="82" y="295"/>
                    </a:cubicBezTo>
                    <a:cubicBezTo>
                      <a:pt x="82" y="296"/>
                      <a:pt x="83" y="297"/>
                      <a:pt x="84" y="297"/>
                    </a:cubicBezTo>
                    <a:cubicBezTo>
                      <a:pt x="86" y="298"/>
                      <a:pt x="87" y="296"/>
                      <a:pt x="87" y="295"/>
                    </a:cubicBezTo>
                    <a:close/>
                    <a:moveTo>
                      <a:pt x="87" y="325"/>
                    </a:moveTo>
                    <a:cubicBezTo>
                      <a:pt x="87" y="320"/>
                      <a:pt x="87" y="315"/>
                      <a:pt x="87" y="310"/>
                    </a:cubicBezTo>
                    <a:cubicBezTo>
                      <a:pt x="87" y="309"/>
                      <a:pt x="85" y="307"/>
                      <a:pt x="84" y="307"/>
                    </a:cubicBezTo>
                    <a:cubicBezTo>
                      <a:pt x="83" y="307"/>
                      <a:pt x="82" y="309"/>
                      <a:pt x="82" y="310"/>
                    </a:cubicBezTo>
                    <a:cubicBezTo>
                      <a:pt x="82" y="315"/>
                      <a:pt x="82" y="320"/>
                      <a:pt x="82" y="325"/>
                    </a:cubicBezTo>
                    <a:cubicBezTo>
                      <a:pt x="82" y="326"/>
                      <a:pt x="84" y="327"/>
                      <a:pt x="85" y="327"/>
                    </a:cubicBezTo>
                    <a:cubicBezTo>
                      <a:pt x="86" y="327"/>
                      <a:pt x="87" y="326"/>
                      <a:pt x="87" y="325"/>
                    </a:cubicBezTo>
                    <a:close/>
                    <a:moveTo>
                      <a:pt x="92" y="354"/>
                    </a:moveTo>
                    <a:cubicBezTo>
                      <a:pt x="91" y="349"/>
                      <a:pt x="90" y="344"/>
                      <a:pt x="89" y="339"/>
                    </a:cubicBezTo>
                    <a:cubicBezTo>
                      <a:pt x="89" y="338"/>
                      <a:pt x="88" y="337"/>
                      <a:pt x="86" y="337"/>
                    </a:cubicBezTo>
                    <a:cubicBezTo>
                      <a:pt x="85" y="338"/>
                      <a:pt x="84" y="339"/>
                      <a:pt x="84" y="340"/>
                    </a:cubicBezTo>
                    <a:cubicBezTo>
                      <a:pt x="85" y="345"/>
                      <a:pt x="86" y="350"/>
                      <a:pt x="87" y="355"/>
                    </a:cubicBezTo>
                    <a:cubicBezTo>
                      <a:pt x="88" y="356"/>
                      <a:pt x="89" y="357"/>
                      <a:pt x="90" y="357"/>
                    </a:cubicBezTo>
                    <a:cubicBezTo>
                      <a:pt x="92" y="357"/>
                      <a:pt x="92" y="355"/>
                      <a:pt x="92" y="354"/>
                    </a:cubicBezTo>
                    <a:close/>
                    <a:moveTo>
                      <a:pt x="101" y="382"/>
                    </a:moveTo>
                    <a:cubicBezTo>
                      <a:pt x="99" y="377"/>
                      <a:pt x="98" y="373"/>
                      <a:pt x="96" y="368"/>
                    </a:cubicBezTo>
                    <a:cubicBezTo>
                      <a:pt x="96" y="367"/>
                      <a:pt x="94" y="366"/>
                      <a:pt x="93" y="367"/>
                    </a:cubicBezTo>
                    <a:cubicBezTo>
                      <a:pt x="92" y="367"/>
                      <a:pt x="91" y="368"/>
                      <a:pt x="91" y="370"/>
                    </a:cubicBezTo>
                    <a:cubicBezTo>
                      <a:pt x="93" y="374"/>
                      <a:pt x="95" y="379"/>
                      <a:pt x="96" y="384"/>
                    </a:cubicBezTo>
                    <a:cubicBezTo>
                      <a:pt x="97" y="385"/>
                      <a:pt x="98" y="386"/>
                      <a:pt x="100" y="385"/>
                    </a:cubicBezTo>
                    <a:cubicBezTo>
                      <a:pt x="101" y="385"/>
                      <a:pt x="102" y="383"/>
                      <a:pt x="101" y="382"/>
                    </a:cubicBezTo>
                    <a:close/>
                    <a:moveTo>
                      <a:pt x="114" y="409"/>
                    </a:moveTo>
                    <a:cubicBezTo>
                      <a:pt x="111" y="405"/>
                      <a:pt x="109" y="400"/>
                      <a:pt x="107" y="396"/>
                    </a:cubicBezTo>
                    <a:cubicBezTo>
                      <a:pt x="106" y="395"/>
                      <a:pt x="105" y="394"/>
                      <a:pt x="104" y="395"/>
                    </a:cubicBezTo>
                    <a:cubicBezTo>
                      <a:pt x="102" y="395"/>
                      <a:pt x="102" y="397"/>
                      <a:pt x="102" y="398"/>
                    </a:cubicBezTo>
                    <a:cubicBezTo>
                      <a:pt x="104" y="402"/>
                      <a:pt x="107" y="407"/>
                      <a:pt x="109" y="411"/>
                    </a:cubicBezTo>
                    <a:cubicBezTo>
                      <a:pt x="110" y="413"/>
                      <a:pt x="111" y="413"/>
                      <a:pt x="113" y="412"/>
                    </a:cubicBezTo>
                    <a:cubicBezTo>
                      <a:pt x="114" y="412"/>
                      <a:pt x="114" y="410"/>
                      <a:pt x="114" y="409"/>
                    </a:cubicBezTo>
                    <a:close/>
                    <a:moveTo>
                      <a:pt x="110" y="432"/>
                    </a:moveTo>
                    <a:cubicBezTo>
                      <a:pt x="114" y="430"/>
                      <a:pt x="117" y="429"/>
                      <a:pt x="121" y="428"/>
                    </a:cubicBezTo>
                    <a:cubicBezTo>
                      <a:pt x="122" y="428"/>
                      <a:pt x="123" y="427"/>
                      <a:pt x="123" y="426"/>
                    </a:cubicBezTo>
                    <a:cubicBezTo>
                      <a:pt x="123" y="426"/>
                      <a:pt x="123" y="425"/>
                      <a:pt x="123" y="424"/>
                    </a:cubicBezTo>
                    <a:cubicBezTo>
                      <a:pt x="122" y="423"/>
                      <a:pt x="122" y="423"/>
                      <a:pt x="121" y="422"/>
                    </a:cubicBezTo>
                    <a:cubicBezTo>
                      <a:pt x="120" y="421"/>
                      <a:pt x="119" y="420"/>
                      <a:pt x="118" y="421"/>
                    </a:cubicBezTo>
                    <a:cubicBezTo>
                      <a:pt x="117" y="422"/>
                      <a:pt x="116" y="423"/>
                      <a:pt x="117" y="424"/>
                    </a:cubicBezTo>
                    <a:cubicBezTo>
                      <a:pt x="117" y="425"/>
                      <a:pt x="118" y="426"/>
                      <a:pt x="118" y="427"/>
                    </a:cubicBezTo>
                    <a:cubicBezTo>
                      <a:pt x="120" y="425"/>
                      <a:pt x="120" y="425"/>
                      <a:pt x="120" y="425"/>
                    </a:cubicBezTo>
                    <a:cubicBezTo>
                      <a:pt x="120" y="423"/>
                      <a:pt x="120" y="423"/>
                      <a:pt x="120" y="423"/>
                    </a:cubicBezTo>
                    <a:cubicBezTo>
                      <a:pt x="116" y="424"/>
                      <a:pt x="112" y="426"/>
                      <a:pt x="108" y="427"/>
                    </a:cubicBezTo>
                    <a:cubicBezTo>
                      <a:pt x="107" y="428"/>
                      <a:pt x="106" y="429"/>
                      <a:pt x="107" y="430"/>
                    </a:cubicBezTo>
                    <a:cubicBezTo>
                      <a:pt x="107" y="432"/>
                      <a:pt x="109" y="432"/>
                      <a:pt x="110" y="432"/>
                    </a:cubicBezTo>
                    <a:close/>
                    <a:moveTo>
                      <a:pt x="84" y="445"/>
                    </a:moveTo>
                    <a:cubicBezTo>
                      <a:pt x="88" y="443"/>
                      <a:pt x="92" y="440"/>
                      <a:pt x="96" y="438"/>
                    </a:cubicBezTo>
                    <a:cubicBezTo>
                      <a:pt x="98" y="437"/>
                      <a:pt x="98" y="436"/>
                      <a:pt x="97" y="434"/>
                    </a:cubicBezTo>
                    <a:cubicBezTo>
                      <a:pt x="97" y="433"/>
                      <a:pt x="95" y="433"/>
                      <a:pt x="94" y="433"/>
                    </a:cubicBezTo>
                    <a:cubicBezTo>
                      <a:pt x="90" y="436"/>
                      <a:pt x="85" y="438"/>
                      <a:pt x="81" y="441"/>
                    </a:cubicBezTo>
                    <a:cubicBezTo>
                      <a:pt x="80" y="442"/>
                      <a:pt x="79" y="443"/>
                      <a:pt x="80" y="445"/>
                    </a:cubicBezTo>
                    <a:cubicBezTo>
                      <a:pt x="81" y="446"/>
                      <a:pt x="83" y="446"/>
                      <a:pt x="84" y="445"/>
                    </a:cubicBezTo>
                    <a:close/>
                    <a:moveTo>
                      <a:pt x="61" y="464"/>
                    </a:moveTo>
                    <a:cubicBezTo>
                      <a:pt x="64" y="460"/>
                      <a:pt x="68" y="457"/>
                      <a:pt x="72" y="454"/>
                    </a:cubicBezTo>
                    <a:cubicBezTo>
                      <a:pt x="73" y="453"/>
                      <a:pt x="73" y="452"/>
                      <a:pt x="72" y="450"/>
                    </a:cubicBezTo>
                    <a:cubicBezTo>
                      <a:pt x="71" y="449"/>
                      <a:pt x="70" y="449"/>
                      <a:pt x="69" y="450"/>
                    </a:cubicBezTo>
                    <a:cubicBezTo>
                      <a:pt x="65" y="453"/>
                      <a:pt x="61" y="457"/>
                      <a:pt x="57" y="460"/>
                    </a:cubicBezTo>
                    <a:cubicBezTo>
                      <a:pt x="56" y="461"/>
                      <a:pt x="56" y="463"/>
                      <a:pt x="57" y="464"/>
                    </a:cubicBezTo>
                    <a:cubicBezTo>
                      <a:pt x="58" y="465"/>
                      <a:pt x="60" y="465"/>
                      <a:pt x="61" y="464"/>
                    </a:cubicBezTo>
                    <a:close/>
                    <a:moveTo>
                      <a:pt x="41" y="486"/>
                    </a:moveTo>
                    <a:cubicBezTo>
                      <a:pt x="44" y="482"/>
                      <a:pt x="47" y="478"/>
                      <a:pt x="50" y="474"/>
                    </a:cubicBezTo>
                    <a:cubicBezTo>
                      <a:pt x="51" y="473"/>
                      <a:pt x="51" y="472"/>
                      <a:pt x="50" y="471"/>
                    </a:cubicBezTo>
                    <a:cubicBezTo>
                      <a:pt x="49" y="470"/>
                      <a:pt x="48" y="470"/>
                      <a:pt x="47" y="471"/>
                    </a:cubicBezTo>
                    <a:cubicBezTo>
                      <a:pt x="43" y="475"/>
                      <a:pt x="40" y="479"/>
                      <a:pt x="37" y="483"/>
                    </a:cubicBezTo>
                    <a:cubicBezTo>
                      <a:pt x="36" y="484"/>
                      <a:pt x="36" y="486"/>
                      <a:pt x="38" y="486"/>
                    </a:cubicBezTo>
                    <a:cubicBezTo>
                      <a:pt x="39" y="487"/>
                      <a:pt x="40" y="487"/>
                      <a:pt x="41" y="486"/>
                    </a:cubicBezTo>
                    <a:close/>
                    <a:moveTo>
                      <a:pt x="25" y="511"/>
                    </a:moveTo>
                    <a:cubicBezTo>
                      <a:pt x="28" y="507"/>
                      <a:pt x="30" y="502"/>
                      <a:pt x="33" y="498"/>
                    </a:cubicBezTo>
                    <a:cubicBezTo>
                      <a:pt x="33" y="497"/>
                      <a:pt x="33" y="495"/>
                      <a:pt x="32" y="495"/>
                    </a:cubicBezTo>
                    <a:cubicBezTo>
                      <a:pt x="31" y="494"/>
                      <a:pt x="29" y="494"/>
                      <a:pt x="28" y="495"/>
                    </a:cubicBezTo>
                    <a:cubicBezTo>
                      <a:pt x="26" y="500"/>
                      <a:pt x="23" y="504"/>
                      <a:pt x="21" y="509"/>
                    </a:cubicBezTo>
                    <a:cubicBezTo>
                      <a:pt x="20" y="510"/>
                      <a:pt x="21" y="511"/>
                      <a:pt x="22" y="512"/>
                    </a:cubicBezTo>
                    <a:cubicBezTo>
                      <a:pt x="23" y="513"/>
                      <a:pt x="25" y="512"/>
                      <a:pt x="25" y="511"/>
                    </a:cubicBezTo>
                    <a:close/>
                    <a:moveTo>
                      <a:pt x="14" y="538"/>
                    </a:moveTo>
                    <a:cubicBezTo>
                      <a:pt x="15" y="533"/>
                      <a:pt x="17" y="529"/>
                      <a:pt x="19" y="524"/>
                    </a:cubicBezTo>
                    <a:cubicBezTo>
                      <a:pt x="19" y="523"/>
                      <a:pt x="19" y="522"/>
                      <a:pt x="18" y="521"/>
                    </a:cubicBezTo>
                    <a:cubicBezTo>
                      <a:pt x="16" y="520"/>
                      <a:pt x="15" y="521"/>
                      <a:pt x="14" y="522"/>
                    </a:cubicBezTo>
                    <a:cubicBezTo>
                      <a:pt x="12" y="527"/>
                      <a:pt x="10" y="532"/>
                      <a:pt x="9" y="536"/>
                    </a:cubicBezTo>
                    <a:cubicBezTo>
                      <a:pt x="8" y="538"/>
                      <a:pt x="9" y="539"/>
                      <a:pt x="10" y="540"/>
                    </a:cubicBezTo>
                    <a:cubicBezTo>
                      <a:pt x="12" y="540"/>
                      <a:pt x="13" y="539"/>
                      <a:pt x="14" y="538"/>
                    </a:cubicBezTo>
                    <a:close/>
                    <a:moveTo>
                      <a:pt x="7" y="567"/>
                    </a:moveTo>
                    <a:cubicBezTo>
                      <a:pt x="7" y="562"/>
                      <a:pt x="8" y="557"/>
                      <a:pt x="9" y="552"/>
                    </a:cubicBezTo>
                    <a:cubicBezTo>
                      <a:pt x="10" y="551"/>
                      <a:pt x="9" y="550"/>
                      <a:pt x="8" y="549"/>
                    </a:cubicBezTo>
                    <a:cubicBezTo>
                      <a:pt x="6" y="549"/>
                      <a:pt x="5" y="550"/>
                      <a:pt x="5" y="551"/>
                    </a:cubicBezTo>
                    <a:cubicBezTo>
                      <a:pt x="3" y="556"/>
                      <a:pt x="2" y="561"/>
                      <a:pt x="2" y="566"/>
                    </a:cubicBezTo>
                    <a:cubicBezTo>
                      <a:pt x="1" y="567"/>
                      <a:pt x="2" y="569"/>
                      <a:pt x="4" y="569"/>
                    </a:cubicBezTo>
                    <a:cubicBezTo>
                      <a:pt x="5" y="569"/>
                      <a:pt x="6" y="568"/>
                      <a:pt x="7" y="567"/>
                    </a:cubicBezTo>
                    <a:close/>
                    <a:moveTo>
                      <a:pt x="5" y="596"/>
                    </a:moveTo>
                    <a:cubicBezTo>
                      <a:pt x="5" y="594"/>
                      <a:pt x="5" y="592"/>
                      <a:pt x="5" y="590"/>
                    </a:cubicBezTo>
                    <a:cubicBezTo>
                      <a:pt x="5" y="587"/>
                      <a:pt x="5" y="584"/>
                      <a:pt x="5" y="581"/>
                    </a:cubicBezTo>
                    <a:cubicBezTo>
                      <a:pt x="5" y="580"/>
                      <a:pt x="4" y="579"/>
                      <a:pt x="3" y="579"/>
                    </a:cubicBezTo>
                    <a:cubicBezTo>
                      <a:pt x="1" y="579"/>
                      <a:pt x="0" y="580"/>
                      <a:pt x="0" y="581"/>
                    </a:cubicBezTo>
                    <a:cubicBezTo>
                      <a:pt x="0" y="584"/>
                      <a:pt x="0" y="587"/>
                      <a:pt x="0" y="590"/>
                    </a:cubicBezTo>
                    <a:cubicBezTo>
                      <a:pt x="0" y="592"/>
                      <a:pt x="0" y="594"/>
                      <a:pt x="0" y="596"/>
                    </a:cubicBezTo>
                    <a:cubicBezTo>
                      <a:pt x="0" y="598"/>
                      <a:pt x="1" y="599"/>
                      <a:pt x="2" y="599"/>
                    </a:cubicBezTo>
                    <a:cubicBezTo>
                      <a:pt x="4" y="599"/>
                      <a:pt x="5" y="598"/>
                      <a:pt x="5" y="596"/>
                    </a:cubicBezTo>
                    <a:close/>
                    <a:moveTo>
                      <a:pt x="10" y="625"/>
                    </a:moveTo>
                    <a:cubicBezTo>
                      <a:pt x="8" y="620"/>
                      <a:pt x="7" y="616"/>
                      <a:pt x="6" y="611"/>
                    </a:cubicBezTo>
                    <a:cubicBezTo>
                      <a:pt x="6" y="609"/>
                      <a:pt x="5" y="608"/>
                      <a:pt x="3" y="609"/>
                    </a:cubicBezTo>
                    <a:cubicBezTo>
                      <a:pt x="2" y="609"/>
                      <a:pt x="1" y="610"/>
                      <a:pt x="1" y="612"/>
                    </a:cubicBezTo>
                    <a:cubicBezTo>
                      <a:pt x="2" y="617"/>
                      <a:pt x="3" y="622"/>
                      <a:pt x="5" y="627"/>
                    </a:cubicBezTo>
                    <a:cubicBezTo>
                      <a:pt x="5" y="628"/>
                      <a:pt x="6" y="629"/>
                      <a:pt x="8" y="628"/>
                    </a:cubicBezTo>
                    <a:cubicBezTo>
                      <a:pt x="9" y="628"/>
                      <a:pt x="10" y="626"/>
                      <a:pt x="10" y="625"/>
                    </a:cubicBezTo>
                    <a:close/>
                    <a:moveTo>
                      <a:pt x="20" y="653"/>
                    </a:moveTo>
                    <a:cubicBezTo>
                      <a:pt x="18" y="648"/>
                      <a:pt x="16" y="644"/>
                      <a:pt x="14" y="639"/>
                    </a:cubicBezTo>
                    <a:cubicBezTo>
                      <a:pt x="14" y="638"/>
                      <a:pt x="12" y="637"/>
                      <a:pt x="11" y="638"/>
                    </a:cubicBezTo>
                    <a:cubicBezTo>
                      <a:pt x="10" y="638"/>
                      <a:pt x="9" y="640"/>
                      <a:pt x="10" y="641"/>
                    </a:cubicBezTo>
                    <a:cubicBezTo>
                      <a:pt x="12" y="646"/>
                      <a:pt x="14" y="650"/>
                      <a:pt x="16" y="655"/>
                    </a:cubicBezTo>
                    <a:cubicBezTo>
                      <a:pt x="16" y="656"/>
                      <a:pt x="18" y="657"/>
                      <a:pt x="19" y="656"/>
                    </a:cubicBezTo>
                    <a:cubicBezTo>
                      <a:pt x="20" y="655"/>
                      <a:pt x="21" y="654"/>
                      <a:pt x="20" y="653"/>
                    </a:cubicBezTo>
                    <a:close/>
                    <a:moveTo>
                      <a:pt x="36" y="678"/>
                    </a:moveTo>
                    <a:cubicBezTo>
                      <a:pt x="33" y="674"/>
                      <a:pt x="30" y="670"/>
                      <a:pt x="27" y="666"/>
                    </a:cubicBezTo>
                    <a:cubicBezTo>
                      <a:pt x="27" y="664"/>
                      <a:pt x="25" y="664"/>
                      <a:pt x="24" y="665"/>
                    </a:cubicBezTo>
                    <a:cubicBezTo>
                      <a:pt x="23" y="665"/>
                      <a:pt x="22" y="667"/>
                      <a:pt x="23" y="668"/>
                    </a:cubicBezTo>
                    <a:cubicBezTo>
                      <a:pt x="26" y="673"/>
                      <a:pt x="29" y="677"/>
                      <a:pt x="32" y="681"/>
                    </a:cubicBezTo>
                    <a:cubicBezTo>
                      <a:pt x="32" y="682"/>
                      <a:pt x="34" y="682"/>
                      <a:pt x="35" y="681"/>
                    </a:cubicBezTo>
                    <a:cubicBezTo>
                      <a:pt x="36" y="681"/>
                      <a:pt x="36" y="679"/>
                      <a:pt x="36" y="678"/>
                    </a:cubicBezTo>
                    <a:close/>
                    <a:moveTo>
                      <a:pt x="55" y="700"/>
                    </a:moveTo>
                    <a:cubicBezTo>
                      <a:pt x="51" y="697"/>
                      <a:pt x="48" y="693"/>
                      <a:pt x="45" y="689"/>
                    </a:cubicBezTo>
                    <a:cubicBezTo>
                      <a:pt x="44" y="688"/>
                      <a:pt x="42" y="688"/>
                      <a:pt x="41" y="689"/>
                    </a:cubicBezTo>
                    <a:cubicBezTo>
                      <a:pt x="40" y="690"/>
                      <a:pt x="40" y="692"/>
                      <a:pt x="41" y="693"/>
                    </a:cubicBezTo>
                    <a:cubicBezTo>
                      <a:pt x="44" y="697"/>
                      <a:pt x="48" y="700"/>
                      <a:pt x="52" y="704"/>
                    </a:cubicBezTo>
                    <a:cubicBezTo>
                      <a:pt x="53" y="705"/>
                      <a:pt x="54" y="705"/>
                      <a:pt x="55" y="704"/>
                    </a:cubicBezTo>
                    <a:cubicBezTo>
                      <a:pt x="56" y="703"/>
                      <a:pt x="56" y="701"/>
                      <a:pt x="55" y="700"/>
                    </a:cubicBezTo>
                    <a:close/>
                    <a:moveTo>
                      <a:pt x="78" y="718"/>
                    </a:moveTo>
                    <a:cubicBezTo>
                      <a:pt x="74" y="716"/>
                      <a:pt x="70" y="713"/>
                      <a:pt x="66" y="710"/>
                    </a:cubicBezTo>
                    <a:cubicBezTo>
                      <a:pt x="65" y="709"/>
                      <a:pt x="63" y="709"/>
                      <a:pt x="63" y="710"/>
                    </a:cubicBezTo>
                    <a:cubicBezTo>
                      <a:pt x="62" y="711"/>
                      <a:pt x="62" y="713"/>
                      <a:pt x="63" y="714"/>
                    </a:cubicBezTo>
                    <a:cubicBezTo>
                      <a:pt x="67" y="717"/>
                      <a:pt x="71" y="720"/>
                      <a:pt x="75" y="723"/>
                    </a:cubicBezTo>
                    <a:cubicBezTo>
                      <a:pt x="76" y="723"/>
                      <a:pt x="78" y="723"/>
                      <a:pt x="79" y="722"/>
                    </a:cubicBezTo>
                    <a:cubicBezTo>
                      <a:pt x="80" y="721"/>
                      <a:pt x="79" y="719"/>
                      <a:pt x="78" y="718"/>
                    </a:cubicBezTo>
                    <a:close/>
                    <a:moveTo>
                      <a:pt x="104" y="733"/>
                    </a:moveTo>
                    <a:cubicBezTo>
                      <a:pt x="99" y="731"/>
                      <a:pt x="95" y="729"/>
                      <a:pt x="91" y="726"/>
                    </a:cubicBezTo>
                    <a:cubicBezTo>
                      <a:pt x="89" y="726"/>
                      <a:pt x="88" y="726"/>
                      <a:pt x="87" y="727"/>
                    </a:cubicBezTo>
                    <a:cubicBezTo>
                      <a:pt x="87" y="728"/>
                      <a:pt x="87" y="730"/>
                      <a:pt x="88" y="731"/>
                    </a:cubicBezTo>
                    <a:cubicBezTo>
                      <a:pt x="93" y="733"/>
                      <a:pt x="97" y="735"/>
                      <a:pt x="102" y="737"/>
                    </a:cubicBezTo>
                    <a:cubicBezTo>
                      <a:pt x="103" y="738"/>
                      <a:pt x="105" y="737"/>
                      <a:pt x="105" y="736"/>
                    </a:cubicBezTo>
                    <a:cubicBezTo>
                      <a:pt x="106" y="735"/>
                      <a:pt x="105" y="733"/>
                      <a:pt x="104" y="733"/>
                    </a:cubicBezTo>
                    <a:close/>
                    <a:moveTo>
                      <a:pt x="132" y="743"/>
                    </a:moveTo>
                    <a:cubicBezTo>
                      <a:pt x="127" y="742"/>
                      <a:pt x="122" y="740"/>
                      <a:pt x="118" y="738"/>
                    </a:cubicBezTo>
                    <a:cubicBezTo>
                      <a:pt x="116" y="738"/>
                      <a:pt x="115" y="739"/>
                      <a:pt x="114" y="740"/>
                    </a:cubicBezTo>
                    <a:cubicBezTo>
                      <a:pt x="114" y="741"/>
                      <a:pt x="115" y="743"/>
                      <a:pt x="116" y="743"/>
                    </a:cubicBezTo>
                    <a:cubicBezTo>
                      <a:pt x="121" y="745"/>
                      <a:pt x="125" y="746"/>
                      <a:pt x="130" y="748"/>
                    </a:cubicBezTo>
                    <a:cubicBezTo>
                      <a:pt x="132" y="748"/>
                      <a:pt x="133" y="747"/>
                      <a:pt x="133" y="746"/>
                    </a:cubicBezTo>
                    <a:cubicBezTo>
                      <a:pt x="134" y="745"/>
                      <a:pt x="133" y="743"/>
                      <a:pt x="132" y="743"/>
                    </a:cubicBezTo>
                    <a:close/>
                    <a:moveTo>
                      <a:pt x="161" y="749"/>
                    </a:moveTo>
                    <a:cubicBezTo>
                      <a:pt x="156" y="748"/>
                      <a:pt x="151" y="748"/>
                      <a:pt x="146" y="747"/>
                    </a:cubicBezTo>
                    <a:cubicBezTo>
                      <a:pt x="145" y="746"/>
                      <a:pt x="143" y="747"/>
                      <a:pt x="143" y="748"/>
                    </a:cubicBezTo>
                    <a:cubicBezTo>
                      <a:pt x="143" y="750"/>
                      <a:pt x="144" y="751"/>
                      <a:pt x="145" y="751"/>
                    </a:cubicBezTo>
                    <a:cubicBezTo>
                      <a:pt x="150" y="752"/>
                      <a:pt x="155" y="753"/>
                      <a:pt x="160" y="754"/>
                    </a:cubicBezTo>
                    <a:cubicBezTo>
                      <a:pt x="161" y="754"/>
                      <a:pt x="163" y="753"/>
                      <a:pt x="163" y="752"/>
                    </a:cubicBezTo>
                    <a:cubicBezTo>
                      <a:pt x="163" y="750"/>
                      <a:pt x="162" y="749"/>
                      <a:pt x="161" y="749"/>
                    </a:cubicBezTo>
                    <a:close/>
                    <a:moveTo>
                      <a:pt x="190" y="751"/>
                    </a:moveTo>
                    <a:cubicBezTo>
                      <a:pt x="185" y="751"/>
                      <a:pt x="180" y="751"/>
                      <a:pt x="175" y="751"/>
                    </a:cubicBezTo>
                    <a:cubicBezTo>
                      <a:pt x="174" y="750"/>
                      <a:pt x="173" y="751"/>
                      <a:pt x="173" y="753"/>
                    </a:cubicBezTo>
                    <a:cubicBezTo>
                      <a:pt x="173" y="754"/>
                      <a:pt x="174" y="755"/>
                      <a:pt x="175" y="756"/>
                    </a:cubicBezTo>
                    <a:cubicBezTo>
                      <a:pt x="180" y="756"/>
                      <a:pt x="185" y="756"/>
                      <a:pt x="190" y="756"/>
                    </a:cubicBezTo>
                    <a:cubicBezTo>
                      <a:pt x="192" y="756"/>
                      <a:pt x="193" y="755"/>
                      <a:pt x="193" y="754"/>
                    </a:cubicBezTo>
                    <a:cubicBezTo>
                      <a:pt x="193" y="752"/>
                      <a:pt x="192" y="751"/>
                      <a:pt x="190" y="751"/>
                    </a:cubicBezTo>
                    <a:close/>
                    <a:moveTo>
                      <a:pt x="220" y="749"/>
                    </a:moveTo>
                    <a:cubicBezTo>
                      <a:pt x="215" y="750"/>
                      <a:pt x="210" y="750"/>
                      <a:pt x="205" y="751"/>
                    </a:cubicBezTo>
                    <a:cubicBezTo>
                      <a:pt x="204" y="751"/>
                      <a:pt x="203" y="752"/>
                      <a:pt x="203" y="753"/>
                    </a:cubicBezTo>
                    <a:cubicBezTo>
                      <a:pt x="203" y="755"/>
                      <a:pt x="204" y="756"/>
                      <a:pt x="205" y="756"/>
                    </a:cubicBezTo>
                    <a:cubicBezTo>
                      <a:pt x="210" y="755"/>
                      <a:pt x="215" y="755"/>
                      <a:pt x="221" y="754"/>
                    </a:cubicBezTo>
                    <a:cubicBezTo>
                      <a:pt x="222" y="754"/>
                      <a:pt x="223" y="753"/>
                      <a:pt x="223" y="751"/>
                    </a:cubicBezTo>
                    <a:cubicBezTo>
                      <a:pt x="223" y="750"/>
                      <a:pt x="221" y="749"/>
                      <a:pt x="220" y="749"/>
                    </a:cubicBezTo>
                    <a:close/>
                    <a:moveTo>
                      <a:pt x="249" y="744"/>
                    </a:moveTo>
                    <a:cubicBezTo>
                      <a:pt x="244" y="745"/>
                      <a:pt x="239" y="746"/>
                      <a:pt x="235" y="747"/>
                    </a:cubicBezTo>
                    <a:cubicBezTo>
                      <a:pt x="233" y="747"/>
                      <a:pt x="232" y="749"/>
                      <a:pt x="233" y="750"/>
                    </a:cubicBezTo>
                    <a:cubicBezTo>
                      <a:pt x="233" y="751"/>
                      <a:pt x="234" y="752"/>
                      <a:pt x="235" y="752"/>
                    </a:cubicBezTo>
                    <a:cubicBezTo>
                      <a:pt x="240" y="751"/>
                      <a:pt x="245" y="750"/>
                      <a:pt x="250" y="749"/>
                    </a:cubicBezTo>
                    <a:cubicBezTo>
                      <a:pt x="252" y="748"/>
                      <a:pt x="252" y="747"/>
                      <a:pt x="252" y="745"/>
                    </a:cubicBezTo>
                    <a:cubicBezTo>
                      <a:pt x="252" y="744"/>
                      <a:pt x="250" y="743"/>
                      <a:pt x="249" y="744"/>
                    </a:cubicBezTo>
                    <a:close/>
                    <a:moveTo>
                      <a:pt x="245" y="767"/>
                    </a:moveTo>
                    <a:cubicBezTo>
                      <a:pt x="246" y="763"/>
                      <a:pt x="248" y="758"/>
                      <a:pt x="251" y="754"/>
                    </a:cubicBezTo>
                    <a:cubicBezTo>
                      <a:pt x="252" y="753"/>
                      <a:pt x="251" y="751"/>
                      <a:pt x="250" y="751"/>
                    </a:cubicBezTo>
                    <a:cubicBezTo>
                      <a:pt x="249" y="750"/>
                      <a:pt x="247" y="750"/>
                      <a:pt x="247" y="751"/>
                    </a:cubicBezTo>
                    <a:cubicBezTo>
                      <a:pt x="244" y="756"/>
                      <a:pt x="242" y="761"/>
                      <a:pt x="240" y="766"/>
                    </a:cubicBezTo>
                    <a:cubicBezTo>
                      <a:pt x="240" y="767"/>
                      <a:pt x="241" y="768"/>
                      <a:pt x="242" y="769"/>
                    </a:cubicBezTo>
                    <a:cubicBezTo>
                      <a:pt x="243" y="769"/>
                      <a:pt x="245" y="768"/>
                      <a:pt x="245" y="767"/>
                    </a:cubicBezTo>
                    <a:close/>
                    <a:moveTo>
                      <a:pt x="244" y="796"/>
                    </a:moveTo>
                    <a:cubicBezTo>
                      <a:pt x="243" y="791"/>
                      <a:pt x="243" y="787"/>
                      <a:pt x="243" y="783"/>
                    </a:cubicBezTo>
                    <a:cubicBezTo>
                      <a:pt x="243" y="782"/>
                      <a:pt x="243" y="782"/>
                      <a:pt x="243" y="781"/>
                    </a:cubicBezTo>
                    <a:cubicBezTo>
                      <a:pt x="243" y="780"/>
                      <a:pt x="242" y="779"/>
                      <a:pt x="241" y="779"/>
                    </a:cubicBezTo>
                    <a:cubicBezTo>
                      <a:pt x="239" y="779"/>
                      <a:pt x="238" y="780"/>
                      <a:pt x="238" y="781"/>
                    </a:cubicBezTo>
                    <a:cubicBezTo>
                      <a:pt x="238" y="782"/>
                      <a:pt x="238" y="782"/>
                      <a:pt x="238" y="783"/>
                    </a:cubicBezTo>
                    <a:cubicBezTo>
                      <a:pt x="238" y="787"/>
                      <a:pt x="238" y="792"/>
                      <a:pt x="239" y="797"/>
                    </a:cubicBezTo>
                    <a:cubicBezTo>
                      <a:pt x="239" y="798"/>
                      <a:pt x="241" y="799"/>
                      <a:pt x="242" y="799"/>
                    </a:cubicBezTo>
                    <a:cubicBezTo>
                      <a:pt x="243" y="798"/>
                      <a:pt x="244" y="797"/>
                      <a:pt x="244" y="796"/>
                    </a:cubicBezTo>
                    <a:close/>
                    <a:moveTo>
                      <a:pt x="253" y="824"/>
                    </a:moveTo>
                    <a:cubicBezTo>
                      <a:pt x="251" y="819"/>
                      <a:pt x="249" y="814"/>
                      <a:pt x="248" y="810"/>
                    </a:cubicBezTo>
                    <a:cubicBezTo>
                      <a:pt x="247" y="809"/>
                      <a:pt x="246" y="808"/>
                      <a:pt x="245" y="808"/>
                    </a:cubicBezTo>
                    <a:cubicBezTo>
                      <a:pt x="243" y="809"/>
                      <a:pt x="243" y="810"/>
                      <a:pt x="243" y="811"/>
                    </a:cubicBezTo>
                    <a:cubicBezTo>
                      <a:pt x="245" y="816"/>
                      <a:pt x="247" y="821"/>
                      <a:pt x="249" y="826"/>
                    </a:cubicBezTo>
                    <a:cubicBezTo>
                      <a:pt x="249" y="827"/>
                      <a:pt x="251" y="827"/>
                      <a:pt x="252" y="827"/>
                    </a:cubicBezTo>
                    <a:cubicBezTo>
                      <a:pt x="253" y="826"/>
                      <a:pt x="254" y="825"/>
                      <a:pt x="253" y="824"/>
                    </a:cubicBezTo>
                    <a:close/>
                    <a:moveTo>
                      <a:pt x="268" y="849"/>
                    </a:moveTo>
                    <a:cubicBezTo>
                      <a:pt x="265" y="845"/>
                      <a:pt x="263" y="841"/>
                      <a:pt x="260" y="837"/>
                    </a:cubicBezTo>
                    <a:cubicBezTo>
                      <a:pt x="259" y="835"/>
                      <a:pt x="258" y="835"/>
                      <a:pt x="257" y="836"/>
                    </a:cubicBezTo>
                    <a:cubicBezTo>
                      <a:pt x="256" y="836"/>
                      <a:pt x="255" y="838"/>
                      <a:pt x="256" y="839"/>
                    </a:cubicBezTo>
                    <a:cubicBezTo>
                      <a:pt x="258" y="844"/>
                      <a:pt x="261" y="848"/>
                      <a:pt x="264" y="852"/>
                    </a:cubicBezTo>
                    <a:cubicBezTo>
                      <a:pt x="265" y="853"/>
                      <a:pt x="266" y="853"/>
                      <a:pt x="267" y="853"/>
                    </a:cubicBezTo>
                    <a:cubicBezTo>
                      <a:pt x="269" y="852"/>
                      <a:pt x="269" y="850"/>
                      <a:pt x="268" y="849"/>
                    </a:cubicBezTo>
                    <a:close/>
                    <a:moveTo>
                      <a:pt x="286" y="873"/>
                    </a:moveTo>
                    <a:cubicBezTo>
                      <a:pt x="283" y="869"/>
                      <a:pt x="280" y="865"/>
                      <a:pt x="277" y="861"/>
                    </a:cubicBezTo>
                    <a:cubicBezTo>
                      <a:pt x="276" y="860"/>
                      <a:pt x="274" y="860"/>
                      <a:pt x="273" y="861"/>
                    </a:cubicBezTo>
                    <a:cubicBezTo>
                      <a:pt x="272" y="862"/>
                      <a:pt x="272" y="863"/>
                      <a:pt x="273" y="864"/>
                    </a:cubicBezTo>
                    <a:cubicBezTo>
                      <a:pt x="276" y="868"/>
                      <a:pt x="279" y="872"/>
                      <a:pt x="282" y="876"/>
                    </a:cubicBezTo>
                    <a:cubicBezTo>
                      <a:pt x="283" y="877"/>
                      <a:pt x="285" y="877"/>
                      <a:pt x="286" y="876"/>
                    </a:cubicBezTo>
                    <a:cubicBezTo>
                      <a:pt x="287" y="875"/>
                      <a:pt x="287" y="874"/>
                      <a:pt x="286" y="873"/>
                    </a:cubicBezTo>
                    <a:close/>
                    <a:moveTo>
                      <a:pt x="307" y="894"/>
                    </a:moveTo>
                    <a:cubicBezTo>
                      <a:pt x="303" y="891"/>
                      <a:pt x="300" y="887"/>
                      <a:pt x="296" y="884"/>
                    </a:cubicBezTo>
                    <a:cubicBezTo>
                      <a:pt x="295" y="883"/>
                      <a:pt x="294" y="883"/>
                      <a:pt x="293" y="884"/>
                    </a:cubicBezTo>
                    <a:cubicBezTo>
                      <a:pt x="292" y="885"/>
                      <a:pt x="292" y="886"/>
                      <a:pt x="293" y="887"/>
                    </a:cubicBezTo>
                    <a:cubicBezTo>
                      <a:pt x="296" y="891"/>
                      <a:pt x="300" y="895"/>
                      <a:pt x="303" y="898"/>
                    </a:cubicBezTo>
                    <a:cubicBezTo>
                      <a:pt x="305" y="899"/>
                      <a:pt x="306" y="899"/>
                      <a:pt x="307" y="898"/>
                    </a:cubicBezTo>
                    <a:cubicBezTo>
                      <a:pt x="308" y="897"/>
                      <a:pt x="308" y="895"/>
                      <a:pt x="307" y="894"/>
                    </a:cubicBezTo>
                    <a:close/>
                    <a:moveTo>
                      <a:pt x="330" y="913"/>
                    </a:moveTo>
                    <a:cubicBezTo>
                      <a:pt x="326" y="910"/>
                      <a:pt x="322" y="907"/>
                      <a:pt x="318" y="904"/>
                    </a:cubicBezTo>
                    <a:cubicBezTo>
                      <a:pt x="317" y="903"/>
                      <a:pt x="316" y="903"/>
                      <a:pt x="315" y="904"/>
                    </a:cubicBezTo>
                    <a:cubicBezTo>
                      <a:pt x="314" y="905"/>
                      <a:pt x="314" y="907"/>
                      <a:pt x="315" y="908"/>
                    </a:cubicBezTo>
                    <a:cubicBezTo>
                      <a:pt x="319" y="911"/>
                      <a:pt x="323" y="914"/>
                      <a:pt x="327" y="917"/>
                    </a:cubicBezTo>
                    <a:cubicBezTo>
                      <a:pt x="328" y="918"/>
                      <a:pt x="330" y="917"/>
                      <a:pt x="331" y="916"/>
                    </a:cubicBezTo>
                    <a:cubicBezTo>
                      <a:pt x="331" y="915"/>
                      <a:pt x="331" y="914"/>
                      <a:pt x="330" y="913"/>
                    </a:cubicBezTo>
                    <a:close/>
                    <a:moveTo>
                      <a:pt x="355" y="929"/>
                    </a:moveTo>
                    <a:cubicBezTo>
                      <a:pt x="351" y="926"/>
                      <a:pt x="346" y="924"/>
                      <a:pt x="342" y="921"/>
                    </a:cubicBezTo>
                    <a:cubicBezTo>
                      <a:pt x="341" y="920"/>
                      <a:pt x="340" y="921"/>
                      <a:pt x="339" y="922"/>
                    </a:cubicBezTo>
                    <a:cubicBezTo>
                      <a:pt x="338" y="923"/>
                      <a:pt x="338" y="925"/>
                      <a:pt x="340" y="925"/>
                    </a:cubicBezTo>
                    <a:cubicBezTo>
                      <a:pt x="344" y="928"/>
                      <a:pt x="348" y="931"/>
                      <a:pt x="352" y="933"/>
                    </a:cubicBezTo>
                    <a:cubicBezTo>
                      <a:pt x="354" y="934"/>
                      <a:pt x="355" y="934"/>
                      <a:pt x="356" y="932"/>
                    </a:cubicBezTo>
                    <a:cubicBezTo>
                      <a:pt x="357" y="931"/>
                      <a:pt x="356" y="930"/>
                      <a:pt x="355" y="929"/>
                    </a:cubicBezTo>
                    <a:close/>
                    <a:moveTo>
                      <a:pt x="381" y="943"/>
                    </a:moveTo>
                    <a:cubicBezTo>
                      <a:pt x="377" y="941"/>
                      <a:pt x="372" y="939"/>
                      <a:pt x="368" y="936"/>
                    </a:cubicBezTo>
                    <a:cubicBezTo>
                      <a:pt x="367" y="936"/>
                      <a:pt x="365" y="936"/>
                      <a:pt x="365" y="937"/>
                    </a:cubicBezTo>
                    <a:cubicBezTo>
                      <a:pt x="364" y="939"/>
                      <a:pt x="364" y="940"/>
                      <a:pt x="366" y="941"/>
                    </a:cubicBezTo>
                    <a:cubicBezTo>
                      <a:pt x="370" y="943"/>
                      <a:pt x="375" y="945"/>
                      <a:pt x="379" y="947"/>
                    </a:cubicBezTo>
                    <a:cubicBezTo>
                      <a:pt x="380" y="948"/>
                      <a:pt x="382" y="947"/>
                      <a:pt x="382" y="946"/>
                    </a:cubicBezTo>
                    <a:cubicBezTo>
                      <a:pt x="383" y="945"/>
                      <a:pt x="383" y="943"/>
                      <a:pt x="381" y="943"/>
                    </a:cubicBezTo>
                    <a:close/>
                    <a:moveTo>
                      <a:pt x="409" y="954"/>
                    </a:moveTo>
                    <a:cubicBezTo>
                      <a:pt x="404" y="952"/>
                      <a:pt x="400" y="951"/>
                      <a:pt x="395" y="949"/>
                    </a:cubicBezTo>
                    <a:cubicBezTo>
                      <a:pt x="394" y="948"/>
                      <a:pt x="392" y="949"/>
                      <a:pt x="392" y="950"/>
                    </a:cubicBezTo>
                    <a:cubicBezTo>
                      <a:pt x="391" y="951"/>
                      <a:pt x="392" y="953"/>
                      <a:pt x="393" y="953"/>
                    </a:cubicBezTo>
                    <a:cubicBezTo>
                      <a:pt x="398" y="955"/>
                      <a:pt x="402" y="957"/>
                      <a:pt x="407" y="959"/>
                    </a:cubicBezTo>
                    <a:cubicBezTo>
                      <a:pt x="408" y="959"/>
                      <a:pt x="410" y="959"/>
                      <a:pt x="410" y="957"/>
                    </a:cubicBezTo>
                    <a:cubicBezTo>
                      <a:pt x="411" y="956"/>
                      <a:pt x="410" y="955"/>
                      <a:pt x="409" y="954"/>
                    </a:cubicBezTo>
                    <a:close/>
                    <a:moveTo>
                      <a:pt x="437" y="962"/>
                    </a:moveTo>
                    <a:cubicBezTo>
                      <a:pt x="433" y="961"/>
                      <a:pt x="428" y="960"/>
                      <a:pt x="423" y="959"/>
                    </a:cubicBezTo>
                    <a:cubicBezTo>
                      <a:pt x="422" y="958"/>
                      <a:pt x="420" y="959"/>
                      <a:pt x="420" y="960"/>
                    </a:cubicBezTo>
                    <a:cubicBezTo>
                      <a:pt x="420" y="962"/>
                      <a:pt x="420" y="963"/>
                      <a:pt x="422" y="963"/>
                    </a:cubicBezTo>
                    <a:cubicBezTo>
                      <a:pt x="426" y="965"/>
                      <a:pt x="431" y="966"/>
                      <a:pt x="436" y="967"/>
                    </a:cubicBezTo>
                    <a:cubicBezTo>
                      <a:pt x="438" y="967"/>
                      <a:pt x="439" y="967"/>
                      <a:pt x="439" y="965"/>
                    </a:cubicBezTo>
                    <a:cubicBezTo>
                      <a:pt x="440" y="964"/>
                      <a:pt x="439" y="963"/>
                      <a:pt x="437" y="962"/>
                    </a:cubicBezTo>
                    <a:close/>
                    <a:moveTo>
                      <a:pt x="467" y="967"/>
                    </a:moveTo>
                    <a:cubicBezTo>
                      <a:pt x="462" y="966"/>
                      <a:pt x="457" y="966"/>
                      <a:pt x="452" y="965"/>
                    </a:cubicBezTo>
                    <a:cubicBezTo>
                      <a:pt x="451" y="965"/>
                      <a:pt x="449" y="966"/>
                      <a:pt x="449" y="967"/>
                    </a:cubicBezTo>
                    <a:cubicBezTo>
                      <a:pt x="449" y="968"/>
                      <a:pt x="450" y="970"/>
                      <a:pt x="451" y="970"/>
                    </a:cubicBezTo>
                    <a:cubicBezTo>
                      <a:pt x="456" y="971"/>
                      <a:pt x="461" y="971"/>
                      <a:pt x="466" y="972"/>
                    </a:cubicBezTo>
                    <a:cubicBezTo>
                      <a:pt x="468" y="972"/>
                      <a:pt x="469" y="971"/>
                      <a:pt x="469" y="970"/>
                    </a:cubicBezTo>
                    <a:cubicBezTo>
                      <a:pt x="469" y="968"/>
                      <a:pt x="468" y="967"/>
                      <a:pt x="467" y="967"/>
                    </a:cubicBezTo>
                    <a:close/>
                    <a:moveTo>
                      <a:pt x="496" y="967"/>
                    </a:moveTo>
                    <a:cubicBezTo>
                      <a:pt x="494" y="968"/>
                      <a:pt x="491" y="968"/>
                      <a:pt x="488" y="968"/>
                    </a:cubicBezTo>
                    <a:cubicBezTo>
                      <a:pt x="487" y="968"/>
                      <a:pt x="486" y="968"/>
                      <a:pt x="485" y="968"/>
                    </a:cubicBezTo>
                    <a:cubicBezTo>
                      <a:pt x="483" y="968"/>
                      <a:pt x="482" y="968"/>
                      <a:pt x="481" y="968"/>
                    </a:cubicBezTo>
                    <a:cubicBezTo>
                      <a:pt x="480" y="968"/>
                      <a:pt x="479" y="969"/>
                      <a:pt x="479" y="970"/>
                    </a:cubicBezTo>
                    <a:cubicBezTo>
                      <a:pt x="479" y="971"/>
                      <a:pt x="480" y="973"/>
                      <a:pt x="481" y="973"/>
                    </a:cubicBezTo>
                    <a:cubicBezTo>
                      <a:pt x="482" y="973"/>
                      <a:pt x="483" y="973"/>
                      <a:pt x="485" y="973"/>
                    </a:cubicBezTo>
                    <a:cubicBezTo>
                      <a:pt x="486" y="973"/>
                      <a:pt x="487" y="973"/>
                      <a:pt x="489" y="973"/>
                    </a:cubicBezTo>
                    <a:cubicBezTo>
                      <a:pt x="491" y="973"/>
                      <a:pt x="494" y="972"/>
                      <a:pt x="496" y="972"/>
                    </a:cubicBezTo>
                    <a:cubicBezTo>
                      <a:pt x="498" y="972"/>
                      <a:pt x="499" y="971"/>
                      <a:pt x="499" y="970"/>
                    </a:cubicBezTo>
                    <a:cubicBezTo>
                      <a:pt x="499" y="968"/>
                      <a:pt x="498" y="967"/>
                      <a:pt x="496" y="967"/>
                    </a:cubicBezTo>
                    <a:close/>
                    <a:moveTo>
                      <a:pt x="526" y="965"/>
                    </a:moveTo>
                    <a:cubicBezTo>
                      <a:pt x="521" y="965"/>
                      <a:pt x="516" y="966"/>
                      <a:pt x="511" y="966"/>
                    </a:cubicBezTo>
                    <a:cubicBezTo>
                      <a:pt x="510" y="966"/>
                      <a:pt x="509" y="968"/>
                      <a:pt x="509" y="969"/>
                    </a:cubicBezTo>
                    <a:cubicBezTo>
                      <a:pt x="509" y="970"/>
                      <a:pt x="510" y="971"/>
                      <a:pt x="512" y="971"/>
                    </a:cubicBezTo>
                    <a:cubicBezTo>
                      <a:pt x="517" y="971"/>
                      <a:pt x="522" y="970"/>
                      <a:pt x="527" y="969"/>
                    </a:cubicBezTo>
                    <a:cubicBezTo>
                      <a:pt x="528" y="969"/>
                      <a:pt x="529" y="968"/>
                      <a:pt x="529" y="967"/>
                    </a:cubicBezTo>
                    <a:cubicBezTo>
                      <a:pt x="528" y="965"/>
                      <a:pt x="527" y="964"/>
                      <a:pt x="526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pPr defTabSz="866943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zh-CN" altLang="en-US" sz="1707" kern="120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0495" y="2128003"/>
              <a:ext cx="11114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  <p:pic>
          <p:nvPicPr>
            <p:cNvPr id="9" name="Picture 2" descr="Đồ hoạ vector miễn phí của Hộp s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431801"/>
              <a:ext cx="1006599" cy="100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1219200" y="3810000"/>
            <a:ext cx="1733264" cy="2041599"/>
            <a:chOff x="347000" y="2571750"/>
            <a:chExt cx="1767550" cy="2473200"/>
          </a:xfrm>
        </p:grpSpPr>
        <p:sp>
          <p:nvSpPr>
            <p:cNvPr id="14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15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16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17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18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19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0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2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3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4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5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6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7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8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29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0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1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2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3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4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5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6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7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8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39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0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1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2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3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4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5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6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7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8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49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0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1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2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3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4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5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6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7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8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59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60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61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  <p:sp>
          <p:nvSpPr>
            <p:cNvPr id="62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defRPr/>
              </a:pPr>
              <a:endParaRPr sz="1100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533400" y="1360704"/>
            <a:ext cx="3465864" cy="1992096"/>
          </a:xfrm>
          <a:prstGeom prst="cloudCallout">
            <a:avLst>
              <a:gd name="adj1" fmla="val 5024"/>
              <a:gd name="adj2" fmla="val 102956"/>
            </a:avLst>
          </a:prstGeom>
          <a:solidFill>
            <a:schemeClr val="bg1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360704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+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+mj-lt"/>
              </a:rPr>
              <a:t>nhấn mạnh thời gian mà cây bưởi quên nở hoa - năm ngoái.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                + </a:t>
            </a:r>
            <a:r>
              <a:rPr lang="vi-VN" sz="2400" dirty="0" smtClean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giúp câu thơ trở nên sinh động, hấp dẫn và lôi cuốn hơn</a:t>
            </a:r>
            <a:r>
              <a:rPr lang="vi-VN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28194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latin typeface="Times New Roman"/>
              </a:rPr>
              <a:t>b. Hiện tượng đảo trật tự từ trong câu:  "ùn ùn từ đâu đến - dân chài bảo từ Thủy phủ đùn lên - một đám sương mù dày đặc" có câu gốc là "một đám sương mù dày đặc ùn ùn từ đâu đến, dân chài bào từ Thủy phủ đùn lên". </a:t>
            </a:r>
            <a:endParaRPr lang="en-US" sz="2400" dirty="0" smtClean="0">
              <a:latin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8307" y="59110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/>
              <a:t>a. - </a:t>
            </a:r>
            <a:r>
              <a:rPr lang="vi-VN" sz="2400" dirty="0">
                <a:latin typeface="Times New Roman"/>
              </a:rPr>
              <a:t>Hiện tượng đảo trật từ trong câu: từ "mùa hoa" đảo với "năm ngoái".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4572000" y="446959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 smtClean="0">
                <a:latin typeface="Times New Roman"/>
              </a:rPr>
              <a:t>- </a:t>
            </a:r>
            <a:r>
              <a:rPr lang="en-US" sz="2400" dirty="0" err="1" smtClean="0">
                <a:latin typeface="Times New Roman"/>
              </a:rPr>
              <a:t>Tác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dụng</a:t>
            </a:r>
            <a:r>
              <a:rPr lang="en-US" sz="2400" dirty="0" smtClean="0">
                <a:latin typeface="Times New Roman"/>
              </a:rPr>
              <a:t>:</a:t>
            </a:r>
            <a:r>
              <a:rPr lang="vi-VN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Nhấn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mạnh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sự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xuất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hiện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bất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ngờ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và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dầy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đặc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của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những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đám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mây</a:t>
            </a:r>
            <a:r>
              <a:rPr lang="en-US" sz="2400" dirty="0" smtClean="0">
                <a:latin typeface="Times New Roman"/>
              </a:rPr>
              <a:t>. </a:t>
            </a:r>
            <a:r>
              <a:rPr lang="en-US" sz="2400" dirty="0" err="1" smtClean="0">
                <a:latin typeface="Times New Roman"/>
              </a:rPr>
              <a:t>Giúp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câu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trở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nên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hấp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dẫn</a:t>
            </a:r>
            <a:r>
              <a:rPr lang="en-US" sz="2400" dirty="0" smtClean="0">
                <a:latin typeface="Times New Roman"/>
              </a:rPr>
              <a:t> </a:t>
            </a:r>
            <a:r>
              <a:rPr lang="en-US" sz="2400" dirty="0" err="1" smtClean="0">
                <a:latin typeface="Times New Roman"/>
              </a:rPr>
              <a:t>hơn</a:t>
            </a:r>
            <a:r>
              <a:rPr lang="en-US" sz="2400" smtClean="0">
                <a:latin typeface="Times New Roman"/>
              </a:rPr>
              <a:t>. </a:t>
            </a:r>
            <a:r>
              <a:rPr lang="vi-VN" sz="2400" smtClean="0">
                <a:latin typeface="Times New Roman"/>
              </a:rPr>
              <a:t>Nó </a:t>
            </a:r>
            <a:r>
              <a:rPr lang="vi-VN" sz="2400" dirty="0">
                <a:latin typeface="Times New Roman"/>
              </a:rPr>
              <a:t>cũng có thể giúp tạo ra hiệu ứng nổi bật và độc đáo, thu hút sự chú ý của độc giả.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5549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1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437" y="2055988"/>
            <a:ext cx="8864286" cy="217289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Hoàn thiện lại các bài tập trong SGK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- Tìm thêm các ví dụ có vận dụng hiện tượng phá vỡ các quy tắc ngôn ngữ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- Chuẩn bị bài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oogle Shape;178;p33">
            <a:extLst>
              <a:ext uri="{FF2B5EF4-FFF2-40B4-BE49-F238E27FC236}">
                <a16:creationId xmlns:a16="http://schemas.microsoft.com/office/drawing/2014/main" id="{EAF10180-853F-421F-9DE6-A66A754F0630}"/>
              </a:ext>
            </a:extLst>
          </p:cNvPr>
          <p:cNvGrpSpPr/>
          <p:nvPr/>
        </p:nvGrpSpPr>
        <p:grpSpPr>
          <a:xfrm>
            <a:off x="153923" y="1836701"/>
            <a:ext cx="2608328" cy="3184599"/>
            <a:chOff x="347000" y="2571750"/>
            <a:chExt cx="1767550" cy="2473200"/>
          </a:xfrm>
        </p:grpSpPr>
        <p:sp>
          <p:nvSpPr>
            <p:cNvPr id="7" name="Google Shape;179;p33">
              <a:extLst>
                <a:ext uri="{FF2B5EF4-FFF2-40B4-BE49-F238E27FC236}">
                  <a16:creationId xmlns:a16="http://schemas.microsoft.com/office/drawing/2014/main" id="{A3B7C954-7B67-4A3D-A1CC-C5F0CFACF0CB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8" name="Google Shape;180;p33">
              <a:extLst>
                <a:ext uri="{FF2B5EF4-FFF2-40B4-BE49-F238E27FC236}">
                  <a16:creationId xmlns:a16="http://schemas.microsoft.com/office/drawing/2014/main" id="{E360061B-BD48-48E8-85A6-740464EFE680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9" name="Google Shape;181;p33">
              <a:extLst>
                <a:ext uri="{FF2B5EF4-FFF2-40B4-BE49-F238E27FC236}">
                  <a16:creationId xmlns:a16="http://schemas.microsoft.com/office/drawing/2014/main" id="{3CF0FDD3-93D6-42B8-BC60-BB462CBA7825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0" name="Google Shape;182;p33">
              <a:extLst>
                <a:ext uri="{FF2B5EF4-FFF2-40B4-BE49-F238E27FC236}">
                  <a16:creationId xmlns:a16="http://schemas.microsoft.com/office/drawing/2014/main" id="{32BC5395-6935-4BD7-AA2A-DC3E5CD9A288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rgbClr val="DD394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1" name="Google Shape;183;p33">
              <a:extLst>
                <a:ext uri="{FF2B5EF4-FFF2-40B4-BE49-F238E27FC236}">
                  <a16:creationId xmlns:a16="http://schemas.microsoft.com/office/drawing/2014/main" id="{7C914F80-23F5-4691-9F40-778FC29E28C2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2" name="Google Shape;184;p33">
              <a:extLst>
                <a:ext uri="{FF2B5EF4-FFF2-40B4-BE49-F238E27FC236}">
                  <a16:creationId xmlns:a16="http://schemas.microsoft.com/office/drawing/2014/main" id="{EC1DCD0D-C993-4D3B-984C-8C02B3FAD37D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3" name="Google Shape;185;p33">
              <a:extLst>
                <a:ext uri="{FF2B5EF4-FFF2-40B4-BE49-F238E27FC236}">
                  <a16:creationId xmlns:a16="http://schemas.microsoft.com/office/drawing/2014/main" id="{216A05CC-E873-43C5-B879-79FF11C0C378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4" name="Google Shape;186;p33">
              <a:extLst>
                <a:ext uri="{FF2B5EF4-FFF2-40B4-BE49-F238E27FC236}">
                  <a16:creationId xmlns:a16="http://schemas.microsoft.com/office/drawing/2014/main" id="{D6043C72-567F-46B1-9AD5-A5BD1044CB70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5" name="Google Shape;187;p33">
              <a:extLst>
                <a:ext uri="{FF2B5EF4-FFF2-40B4-BE49-F238E27FC236}">
                  <a16:creationId xmlns:a16="http://schemas.microsoft.com/office/drawing/2014/main" id="{7A9A4916-24F6-4530-B8F9-22BA37854EB1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6" name="Google Shape;188;p33">
              <a:extLst>
                <a:ext uri="{FF2B5EF4-FFF2-40B4-BE49-F238E27FC236}">
                  <a16:creationId xmlns:a16="http://schemas.microsoft.com/office/drawing/2014/main" id="{74CF738D-3AB2-4389-924D-16FAEA4249EA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7" name="Google Shape;189;p33">
              <a:extLst>
                <a:ext uri="{FF2B5EF4-FFF2-40B4-BE49-F238E27FC236}">
                  <a16:creationId xmlns:a16="http://schemas.microsoft.com/office/drawing/2014/main" id="{5A35DCBE-4170-46FC-A9F9-752C4EFAB390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8" name="Google Shape;190;p33">
              <a:extLst>
                <a:ext uri="{FF2B5EF4-FFF2-40B4-BE49-F238E27FC236}">
                  <a16:creationId xmlns:a16="http://schemas.microsoft.com/office/drawing/2014/main" id="{876E4A62-5B2C-44F3-A2DF-7981AF0AC0F2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19" name="Google Shape;191;p33">
              <a:extLst>
                <a:ext uri="{FF2B5EF4-FFF2-40B4-BE49-F238E27FC236}">
                  <a16:creationId xmlns:a16="http://schemas.microsoft.com/office/drawing/2014/main" id="{44D3BDD7-9140-49DF-A3F8-5C5C0B74BB8F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0" name="Google Shape;192;p33">
              <a:extLst>
                <a:ext uri="{FF2B5EF4-FFF2-40B4-BE49-F238E27FC236}">
                  <a16:creationId xmlns:a16="http://schemas.microsoft.com/office/drawing/2014/main" id="{596765B0-FCAA-4F9E-A6EF-60B0C554EF8B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1" name="Google Shape;193;p33">
              <a:extLst>
                <a:ext uri="{FF2B5EF4-FFF2-40B4-BE49-F238E27FC236}">
                  <a16:creationId xmlns:a16="http://schemas.microsoft.com/office/drawing/2014/main" id="{D2153602-A454-4274-910B-775C2DE51114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2" name="Google Shape;194;p33">
              <a:extLst>
                <a:ext uri="{FF2B5EF4-FFF2-40B4-BE49-F238E27FC236}">
                  <a16:creationId xmlns:a16="http://schemas.microsoft.com/office/drawing/2014/main" id="{33AA1766-4E90-4CE4-A244-7D2E6A3B00C2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3" name="Google Shape;195;p33">
              <a:extLst>
                <a:ext uri="{FF2B5EF4-FFF2-40B4-BE49-F238E27FC236}">
                  <a16:creationId xmlns:a16="http://schemas.microsoft.com/office/drawing/2014/main" id="{03F2A3D8-E381-4BE9-9956-29AE3F0C6EFA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4" name="Google Shape;196;p33">
              <a:extLst>
                <a:ext uri="{FF2B5EF4-FFF2-40B4-BE49-F238E27FC236}">
                  <a16:creationId xmlns:a16="http://schemas.microsoft.com/office/drawing/2014/main" id="{DB37EE45-A381-46FD-8A80-E52FECA53543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5" name="Google Shape;197;p33">
              <a:extLst>
                <a:ext uri="{FF2B5EF4-FFF2-40B4-BE49-F238E27FC236}">
                  <a16:creationId xmlns:a16="http://schemas.microsoft.com/office/drawing/2014/main" id="{5CE991AC-2F0D-4AD8-8C3A-9F0640E7A489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6" name="Google Shape;198;p33">
              <a:extLst>
                <a:ext uri="{FF2B5EF4-FFF2-40B4-BE49-F238E27FC236}">
                  <a16:creationId xmlns:a16="http://schemas.microsoft.com/office/drawing/2014/main" id="{664533E4-CA5D-493A-894F-AE39DA0FA3E5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rgbClr val="2AA1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7" name="Google Shape;199;p33">
              <a:extLst>
                <a:ext uri="{FF2B5EF4-FFF2-40B4-BE49-F238E27FC236}">
                  <a16:creationId xmlns:a16="http://schemas.microsoft.com/office/drawing/2014/main" id="{F46FE249-8784-4793-B736-B20C0B463E4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8" name="Google Shape;200;p33">
              <a:extLst>
                <a:ext uri="{FF2B5EF4-FFF2-40B4-BE49-F238E27FC236}">
                  <a16:creationId xmlns:a16="http://schemas.microsoft.com/office/drawing/2014/main" id="{887CE5D8-1983-4794-AAA2-4A98FBFAB488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29" name="Google Shape;201;p33">
              <a:extLst>
                <a:ext uri="{FF2B5EF4-FFF2-40B4-BE49-F238E27FC236}">
                  <a16:creationId xmlns:a16="http://schemas.microsoft.com/office/drawing/2014/main" id="{F68495EC-39BA-40AD-BA55-89555FD72D38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0" name="Google Shape;202;p33">
              <a:extLst>
                <a:ext uri="{FF2B5EF4-FFF2-40B4-BE49-F238E27FC236}">
                  <a16:creationId xmlns:a16="http://schemas.microsoft.com/office/drawing/2014/main" id="{77BE9C24-3B1E-436F-B389-5733AD22A6F3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1" name="Google Shape;203;p33">
              <a:extLst>
                <a:ext uri="{FF2B5EF4-FFF2-40B4-BE49-F238E27FC236}">
                  <a16:creationId xmlns:a16="http://schemas.microsoft.com/office/drawing/2014/main" id="{E4367896-D670-460E-A83A-1E832F09D8D2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rgbClr val="FB88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2" name="Google Shape;204;p33">
              <a:extLst>
                <a:ext uri="{FF2B5EF4-FFF2-40B4-BE49-F238E27FC236}">
                  <a16:creationId xmlns:a16="http://schemas.microsoft.com/office/drawing/2014/main" id="{65551388-B75E-4AFE-9A7B-65090E4FFD6A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3" name="Google Shape;205;p33">
              <a:extLst>
                <a:ext uri="{FF2B5EF4-FFF2-40B4-BE49-F238E27FC236}">
                  <a16:creationId xmlns:a16="http://schemas.microsoft.com/office/drawing/2014/main" id="{CDE22E1A-0B41-4C75-B4F7-24F717CF0F0B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4" name="Google Shape;206;p33">
              <a:extLst>
                <a:ext uri="{FF2B5EF4-FFF2-40B4-BE49-F238E27FC236}">
                  <a16:creationId xmlns:a16="http://schemas.microsoft.com/office/drawing/2014/main" id="{20338855-FA5F-4E83-B7EC-FE48E9A7F416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5" name="Google Shape;207;p33">
              <a:extLst>
                <a:ext uri="{FF2B5EF4-FFF2-40B4-BE49-F238E27FC236}">
                  <a16:creationId xmlns:a16="http://schemas.microsoft.com/office/drawing/2014/main" id="{D7650270-9225-4F66-B082-4BF647C0C3D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6" name="Google Shape;208;p33">
              <a:extLst>
                <a:ext uri="{FF2B5EF4-FFF2-40B4-BE49-F238E27FC236}">
                  <a16:creationId xmlns:a16="http://schemas.microsoft.com/office/drawing/2014/main" id="{70644865-B4B9-4244-A9CB-F4B9EFD4866D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7" name="Google Shape;209;p33">
              <a:extLst>
                <a:ext uri="{FF2B5EF4-FFF2-40B4-BE49-F238E27FC236}">
                  <a16:creationId xmlns:a16="http://schemas.microsoft.com/office/drawing/2014/main" id="{778B8C79-1E3B-4BE3-BAD3-3568E3F7EF23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8" name="Google Shape;210;p33">
              <a:extLst>
                <a:ext uri="{FF2B5EF4-FFF2-40B4-BE49-F238E27FC236}">
                  <a16:creationId xmlns:a16="http://schemas.microsoft.com/office/drawing/2014/main" id="{5FA26E4B-B7ED-4F0E-9021-0B18B0DC1917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39" name="Google Shape;211;p33">
              <a:extLst>
                <a:ext uri="{FF2B5EF4-FFF2-40B4-BE49-F238E27FC236}">
                  <a16:creationId xmlns:a16="http://schemas.microsoft.com/office/drawing/2014/main" id="{6477B197-F2DA-4959-BD85-E3AD481993EB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0" name="Google Shape;212;p33">
              <a:extLst>
                <a:ext uri="{FF2B5EF4-FFF2-40B4-BE49-F238E27FC236}">
                  <a16:creationId xmlns:a16="http://schemas.microsoft.com/office/drawing/2014/main" id="{777D9549-76AE-4334-91ED-259C0935FED9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1" name="Google Shape;213;p33">
              <a:extLst>
                <a:ext uri="{FF2B5EF4-FFF2-40B4-BE49-F238E27FC236}">
                  <a16:creationId xmlns:a16="http://schemas.microsoft.com/office/drawing/2014/main" id="{4FD79D62-7677-418C-8B15-16AE7DFBE6EA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2" name="Google Shape;214;p33">
              <a:extLst>
                <a:ext uri="{FF2B5EF4-FFF2-40B4-BE49-F238E27FC236}">
                  <a16:creationId xmlns:a16="http://schemas.microsoft.com/office/drawing/2014/main" id="{28E25025-9FE6-454E-A334-F804AEB9BB8F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3" name="Google Shape;215;p33">
              <a:extLst>
                <a:ext uri="{FF2B5EF4-FFF2-40B4-BE49-F238E27FC236}">
                  <a16:creationId xmlns:a16="http://schemas.microsoft.com/office/drawing/2014/main" id="{B04DC369-D981-48D3-9F9D-7ED4336C5FF7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4" name="Google Shape;216;p33">
              <a:extLst>
                <a:ext uri="{FF2B5EF4-FFF2-40B4-BE49-F238E27FC236}">
                  <a16:creationId xmlns:a16="http://schemas.microsoft.com/office/drawing/2014/main" id="{8876478A-A35B-4660-8B62-654107F1EFAD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5" name="Google Shape;217;p33">
              <a:extLst>
                <a:ext uri="{FF2B5EF4-FFF2-40B4-BE49-F238E27FC236}">
                  <a16:creationId xmlns:a16="http://schemas.microsoft.com/office/drawing/2014/main" id="{9788DCE0-A1B4-4237-A5B6-ED697C41B1EF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6" name="Google Shape;218;p33">
              <a:extLst>
                <a:ext uri="{FF2B5EF4-FFF2-40B4-BE49-F238E27FC236}">
                  <a16:creationId xmlns:a16="http://schemas.microsoft.com/office/drawing/2014/main" id="{F499DB1E-FDF8-4589-A27C-5334BEB4880F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7" name="Google Shape;219;p33">
              <a:extLst>
                <a:ext uri="{FF2B5EF4-FFF2-40B4-BE49-F238E27FC236}">
                  <a16:creationId xmlns:a16="http://schemas.microsoft.com/office/drawing/2014/main" id="{34979656-81D9-4438-B9C3-AB9232D8385D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8" name="Google Shape;220;p33">
              <a:extLst>
                <a:ext uri="{FF2B5EF4-FFF2-40B4-BE49-F238E27FC236}">
                  <a16:creationId xmlns:a16="http://schemas.microsoft.com/office/drawing/2014/main" id="{CBAC3B44-3095-4B91-B1A7-2BC25FD9ED59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49" name="Google Shape;221;p33">
              <a:extLst>
                <a:ext uri="{FF2B5EF4-FFF2-40B4-BE49-F238E27FC236}">
                  <a16:creationId xmlns:a16="http://schemas.microsoft.com/office/drawing/2014/main" id="{C60ABAE7-47C8-4590-AC2E-DE57D28F0E23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0" name="Google Shape;222;p33">
              <a:extLst>
                <a:ext uri="{FF2B5EF4-FFF2-40B4-BE49-F238E27FC236}">
                  <a16:creationId xmlns:a16="http://schemas.microsoft.com/office/drawing/2014/main" id="{B0E2EB51-9549-47C7-AD30-504F28B184E1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1" name="Google Shape;223;p33">
              <a:extLst>
                <a:ext uri="{FF2B5EF4-FFF2-40B4-BE49-F238E27FC236}">
                  <a16:creationId xmlns:a16="http://schemas.microsoft.com/office/drawing/2014/main" id="{98C68CEA-BF29-4058-A4A3-1B06356D79FB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2" name="Google Shape;224;p33">
              <a:extLst>
                <a:ext uri="{FF2B5EF4-FFF2-40B4-BE49-F238E27FC236}">
                  <a16:creationId xmlns:a16="http://schemas.microsoft.com/office/drawing/2014/main" id="{81F7777F-CD61-411B-A319-23729F245A1F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3" name="Google Shape;225;p33">
              <a:extLst>
                <a:ext uri="{FF2B5EF4-FFF2-40B4-BE49-F238E27FC236}">
                  <a16:creationId xmlns:a16="http://schemas.microsoft.com/office/drawing/2014/main" id="{5A1DB576-80FA-4556-A976-8F7FC16C25B2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  <p:sp>
          <p:nvSpPr>
            <p:cNvPr id="54" name="Google Shape;226;p33">
              <a:extLst>
                <a:ext uri="{FF2B5EF4-FFF2-40B4-BE49-F238E27FC236}">
                  <a16:creationId xmlns:a16="http://schemas.microsoft.com/office/drawing/2014/main" id="{6DBD9091-16B4-494D-A746-359AB63B7845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1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83617" y="366553"/>
            <a:ext cx="4024766" cy="1600713"/>
            <a:chOff x="4114800" y="474427"/>
            <a:chExt cx="4024766" cy="1600713"/>
          </a:xfrm>
        </p:grpSpPr>
        <p:grpSp>
          <p:nvGrpSpPr>
            <p:cNvPr id="56" name="Group 55"/>
            <p:cNvGrpSpPr/>
            <p:nvPr/>
          </p:nvGrpSpPr>
          <p:grpSpPr>
            <a:xfrm>
              <a:off x="4866821" y="895061"/>
              <a:ext cx="3272745" cy="1180079"/>
              <a:chOff x="784588" y="577069"/>
              <a:chExt cx="1240358" cy="791796"/>
            </a:xfrm>
          </p:grpSpPr>
          <p:grpSp>
            <p:nvGrpSpPr>
              <p:cNvPr id="58" name="组合 1483"/>
              <p:cNvGrpSpPr/>
              <p:nvPr/>
            </p:nvGrpSpPr>
            <p:grpSpPr>
              <a:xfrm>
                <a:off x="784588" y="577069"/>
                <a:ext cx="1240358" cy="642222"/>
                <a:chOff x="28079" y="1041053"/>
                <a:chExt cx="7035801" cy="4776654"/>
              </a:xfrm>
            </p:grpSpPr>
            <p:sp>
              <p:nvSpPr>
                <p:cNvPr id="60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776654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857654" y="722269"/>
                <a:ext cx="1111475" cy="64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6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 dẫn tự học</a:t>
                </a:r>
              </a:p>
            </p:txBody>
          </p:sp>
        </p:grpSp>
        <p:pic>
          <p:nvPicPr>
            <p:cNvPr id="57" name="Picture 4" descr="Đồ hoạ vector miễn phí của Biểu tượ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74427"/>
              <a:ext cx="1125790" cy="1125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1" y="288769"/>
            <a:ext cx="2814112" cy="233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87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5564188" cy="482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0067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5630f0073b4bf64ea76c1fd39a641a1.png (1160×772) | Hình nền, Hoa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" y="-362429"/>
            <a:ext cx="12205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162800" cy="86177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937" y="1091895"/>
            <a:ext cx="8946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- Hiểu và nhận diện được các hiện tượng phá vỡ những quy tắc thông thường khi nói và viết trong tiếng Việt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093997"/>
            <a:ext cx="10051558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- HS có ý thức vận dụng bài học vào các tình huống, hoàn cảnh thực tế đời sống của bản thân.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-</a:t>
            </a:r>
            <a:r>
              <a:rPr kumimoji="0" lang="da-DK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Làm chủ được bản thân trong quá trình học tập, </a:t>
            </a: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rPr>
              <a:t>có ý thức vận dụng kiến thức vào giao tiếp và tạo lập văn bản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211043"/>
            <a:ext cx="719620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lvl="0" algn="just">
              <a:lnSpc>
                <a:spcPct val="115000"/>
              </a:lnSpc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Biết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giữ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gìn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sự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trong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sáng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của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tiếng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Việt</a:t>
            </a:r>
            <a:r>
              <a:rPr lang="en-US" sz="28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</a:t>
            </a:r>
            <a:endParaRPr lang="en-US" sz="280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8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5630f0073b4bf64ea76c1fd39a641a1.png (1160×772) | Hình nền, Hoa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" y="-303703"/>
            <a:ext cx="12205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33400"/>
            <a:ext cx="7162800" cy="861770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325671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nb-NO" sz="2800" dirty="0" smtClean="0">
                <a:solidFill>
                  <a:sysClr val="windowText" lastClr="000000"/>
                </a:solidFill>
                <a:latin typeface="Times New Roman"/>
              </a:rPr>
              <a:t> - Khởi động: Ôn lại kiến thức</a:t>
            </a:r>
            <a:endParaRPr lang="en-US" sz="2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2543351"/>
            <a:ext cx="766117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Tx/>
              <a:buFontTx/>
              <a:buNone/>
              <a:defRPr/>
            </a:pPr>
            <a:r>
              <a:rPr lang="da-DK" sz="28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- Hình thành kiến thức và luyện tập: Làm các bài tập trong SGK</a:t>
            </a:r>
            <a:endParaRPr lang="en-US" sz="28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962400" y="4038600"/>
            <a:ext cx="4834003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algn="just">
              <a:lnSpc>
                <a:spcPct val="115000"/>
              </a:lnSpc>
              <a:buClrTx/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43351"/>
            <a:ext cx="200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971800" y="1395171"/>
            <a:ext cx="657505" cy="340543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gradFill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5400000" scaled="0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5164" tIns="57583" rIns="115164" bIns="5758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9603" y="4134524"/>
            <a:ext cx="636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SGK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/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khở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0245"/>
            <a:ext cx="6005015" cy="43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2209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grpSp>
        <p:nvGrpSpPr>
          <p:cNvPr id="11" name="Group 10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13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931571" y="1155412"/>
            <a:ext cx="417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966" y="1905000"/>
            <a:ext cx="1020123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800" b="1" dirty="0" smtClean="0">
                <a:latin typeface="Times New Roman"/>
                <a:ea typeface="Times New Roman"/>
                <a:cs typeface="Times New Roman"/>
              </a:rPr>
              <a:t>Câu 1: Thế </a:t>
            </a:r>
            <a:r>
              <a:rPr lang="de-DE" sz="2800" b="1" dirty="0">
                <a:latin typeface="Times New Roman"/>
                <a:ea typeface="Times New Roman"/>
                <a:cs typeface="Times New Roman"/>
              </a:rPr>
              <a:t>nào là việc hiện tượng phá vỡ những quy tắc ngôn ngữ thông thường trong nói và viết?</a:t>
            </a:r>
            <a:endParaRPr lang="en-US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124200"/>
            <a:ext cx="91440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Trả lời: </a:t>
            </a:r>
            <a:r>
              <a:rPr lang="de-DE" sz="2800" dirty="0" smtClean="0">
                <a:latin typeface="Times New Roman"/>
                <a:ea typeface="Times New Roman"/>
                <a:cs typeface="Times New Roman"/>
              </a:rPr>
              <a:t>Hiện </a:t>
            </a:r>
            <a:r>
              <a:rPr lang="de-DE" sz="2800" dirty="0">
                <a:latin typeface="Times New Roman"/>
                <a:ea typeface="Times New Roman"/>
                <a:cs typeface="Times New Roman"/>
              </a:rPr>
              <a:t>tượng phá vỡ những quy tắc ngôn ngữ thông thường trong nói và viết là việc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 tuân thủ </a:t>
            </a:r>
            <a:r>
              <a:rPr lang="de-DE" sz="2800" dirty="0">
                <a:latin typeface="Times New Roman"/>
                <a:ea typeface="Times New Roman"/>
                <a:cs typeface="Times New Roman"/>
              </a:rPr>
              <a:t>một cách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 chủ ý </a:t>
            </a:r>
            <a:r>
              <a:rPr lang="de-DE" sz="2800" dirty="0">
                <a:latin typeface="Times New Roman"/>
                <a:ea typeface="Times New Roman"/>
                <a:cs typeface="Times New Roman"/>
              </a:rPr>
              <a:t>một số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những quy </a:t>
            </a:r>
            <a:r>
              <a:rPr lang="de-DE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tắc ngôn ngữ </a:t>
            </a:r>
            <a:r>
              <a:rPr lang="de-DE" sz="2800" dirty="0">
                <a:latin typeface="Times New Roman"/>
                <a:ea typeface="Times New Roman"/>
                <a:cs typeface="Times New Roman"/>
              </a:rPr>
              <a:t>(phát âm, dùng từ, cấu tạo câu, cụm từ, dấu câu...) để thể hiện những sự vật, hiện tượng, cảm xúc, nhận xét đặc biệt ...nhằm </a:t>
            </a:r>
            <a:r>
              <a:rPr lang="de-DE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tăng cường hiệu quả giao tiếp.</a:t>
            </a:r>
            <a:endParaRPr lang="en-US" sz="2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50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5"/>
            </p:par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grpSp>
        <p:nvGrpSpPr>
          <p:cNvPr id="11" name="Group 10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13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024295" y="584274"/>
            <a:ext cx="9347764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Câu 2: Kể </a:t>
            </a:r>
            <a:r>
              <a:rPr lang="de-DE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tên các trường hợp phá vỡ các quy tắc ngôn ngữ thông </a:t>
            </a:r>
            <a:r>
              <a:rPr lang="de-DE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thường thường gặp? </a:t>
            </a:r>
            <a:r>
              <a:rPr lang="de-DE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Xác định trường hợp phá vỡ quy tắc ngôn ngữ thông thường trong ngữ liệu và nêu tác dụng của </a:t>
            </a:r>
            <a:r>
              <a:rPr lang="de-DE" sz="26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nó? </a:t>
            </a:r>
            <a:endParaRPr lang="en-U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de-DE" sz="2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Nắng xuống, trời lên, sâu chót vót</a:t>
            </a:r>
            <a:endParaRPr lang="en-U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Sông dài, trời rộng, bến cô liêu</a:t>
            </a:r>
            <a:endParaRPr lang="en-US" sz="2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</a:t>
            </a:r>
            <a:r>
              <a:rPr lang="de-DE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Huy Cận, </a:t>
            </a:r>
            <a:r>
              <a:rPr lang="de-DE" sz="2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Tràng giang</a:t>
            </a:r>
            <a:endParaRPr lang="en-US" sz="2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980" y="3553745"/>
            <a:ext cx="4871581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4594860" algn="l"/>
              </a:tabLst>
            </a:pP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Tách rời các tiếng trong từ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Kết hợp từ bất bình thường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Chuyển từ loại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Thay đổi trật tự từ trong cụm từ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Thay đổi trật tự từ trong câu</a:t>
            </a:r>
            <a:endParaRPr lang="en-US" sz="2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1972" y="3300990"/>
            <a:ext cx="85683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 trường hợp phá vỡ những quy tắc ngôn ngữ thông </a:t>
            </a:r>
            <a:r>
              <a:rPr lang="de-DE" sz="2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thường: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3812224"/>
            <a:ext cx="4800600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Tỉnh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lược thành phần chính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Tách một bộ phận thành câu</a:t>
            </a:r>
            <a:endParaRPr lang="en-US" sz="2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  <a:tabLst>
                <a:tab pos="4594860" algn="l"/>
              </a:tabLst>
            </a:pPr>
            <a:r>
              <a:rPr lang="de-DE" sz="2600" dirty="0">
                <a:latin typeface="Times New Roman"/>
                <a:ea typeface="Times New Roman"/>
                <a:cs typeface="Times New Roman"/>
              </a:rPr>
              <a:t>Sử dụng câu đặc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biệt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76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" descr="Start On Country Road Stock Photo (Edit Now) 243588706"/>
          <p:cNvSpPr/>
          <p:nvPr/>
        </p:nvSpPr>
        <p:spPr>
          <a:xfrm>
            <a:off x="5917097" y="348863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sp>
        <p:nvSpPr>
          <p:cNvPr id="1002" name="Google Shape;1002;p3" descr="Start On Country Road Stock Photo (Edit Now) 243588706"/>
          <p:cNvSpPr/>
          <p:nvPr/>
        </p:nvSpPr>
        <p:spPr>
          <a:xfrm>
            <a:off x="6069497" y="364103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noAutofit/>
          </a:bodyPr>
          <a:lstStyle/>
          <a:p>
            <a:endParaRPr sz="1900"/>
          </a:p>
        </p:txBody>
      </p:sp>
      <p:grpSp>
        <p:nvGrpSpPr>
          <p:cNvPr id="11" name="Group 10"/>
          <p:cNvGrpSpPr/>
          <p:nvPr/>
        </p:nvGrpSpPr>
        <p:grpSpPr>
          <a:xfrm>
            <a:off x="0" y="28723"/>
            <a:ext cx="2087356" cy="1038077"/>
            <a:chOff x="75971" y="1051852"/>
            <a:chExt cx="2087356" cy="1038077"/>
          </a:xfrm>
        </p:grpSpPr>
        <p:grpSp>
          <p:nvGrpSpPr>
            <p:cNvPr id="12" name="Group 11"/>
            <p:cNvGrpSpPr/>
            <p:nvPr/>
          </p:nvGrpSpPr>
          <p:grpSpPr>
            <a:xfrm>
              <a:off x="762000" y="1425879"/>
              <a:ext cx="1401327" cy="664050"/>
              <a:chOff x="5507432" y="3371212"/>
              <a:chExt cx="3674668" cy="1857615"/>
            </a:xfrm>
          </p:grpSpPr>
          <p:grpSp>
            <p:nvGrpSpPr>
              <p:cNvPr id="14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6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23896" y="3850530"/>
                <a:ext cx="3292841" cy="86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Khởi động</a:t>
                </a:r>
              </a:p>
            </p:txBody>
          </p:sp>
        </p:grpSp>
        <p:pic>
          <p:nvPicPr>
            <p:cNvPr id="13" name="Picture 2" descr="Đồ hoạ vector miễn phí của Phi trườ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1" y="1051852"/>
              <a:ext cx="923966" cy="923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879318" y="2476048"/>
            <a:ext cx="8181292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i="1" dirty="0" smtClean="0">
                <a:latin typeface="Times New Roman"/>
                <a:ea typeface="Times New Roman"/>
                <a:cs typeface="Times New Roman"/>
              </a:rPr>
              <a:t>- Chót </a:t>
            </a:r>
            <a:r>
              <a:rPr lang="de-DE" sz="2600" i="1" dirty="0">
                <a:latin typeface="Times New Roman"/>
                <a:ea typeface="Times New Roman"/>
                <a:cs typeface="Times New Roman"/>
              </a:rPr>
              <a:t>vót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- tính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từ chỉ độ cao, tác giả dùng kết hợp với tính từ chỉ độ sâu. </a:t>
            </a:r>
            <a:endParaRPr lang="en-US" sz="2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6436" y="1277778"/>
            <a:ext cx="9147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 b. Ngữ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liệu sử dụng cách kết hợp từ bất bình thường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trong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cụm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từ: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1600200" y="1774396"/>
            <a:ext cx="2755883" cy="523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Sâu chót vót</a:t>
            </a:r>
            <a:endParaRPr lang="en-US" sz="2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5852" y="3515725"/>
            <a:ext cx="7467600" cy="983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- Tác dụng: không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gian như được mở ra theo 4 chiều: dài, rộng, cao,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sâu</a:t>
            </a:r>
            <a:endParaRPr lang="en-US" sz="2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3660" y="4629141"/>
            <a:ext cx="7774610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just">
              <a:lnSpc>
                <a:spcPct val="115000"/>
              </a:lnSpc>
              <a:tabLst>
                <a:tab pos="4594860" algn="l"/>
              </a:tabLst>
            </a:pP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=&gt; không 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gian trở nên mênh mông, rợn </a:t>
            </a:r>
            <a:r>
              <a:rPr lang="de-DE" sz="2600" dirty="0" smtClean="0">
                <a:latin typeface="Times New Roman"/>
                <a:ea typeface="Times New Roman"/>
                <a:cs typeface="Times New Roman"/>
              </a:rPr>
              <a:t>ngợp hơn</a:t>
            </a:r>
            <a:r>
              <a:rPr lang="de-DE" sz="26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6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"/>
          <p:cNvSpPr txBox="1"/>
          <p:nvPr/>
        </p:nvSpPr>
        <p:spPr>
          <a:xfrm>
            <a:off x="2514599" y="533400"/>
            <a:ext cx="7010401" cy="4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8" rIns="91416" bIns="45698" anchor="t" anchorCtr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2057588" cy="1141426"/>
            <a:chOff x="438457" y="21019"/>
            <a:chExt cx="2057588" cy="1141426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718" y="418562"/>
              <a:ext cx="1401327" cy="743883"/>
              <a:chOff x="5507432" y="3147887"/>
              <a:chExt cx="3674668" cy="2080940"/>
            </a:xfrm>
          </p:grpSpPr>
          <p:grpSp>
            <p:nvGrpSpPr>
              <p:cNvPr id="15" name="组合 1483"/>
              <p:cNvGrpSpPr/>
              <p:nvPr/>
            </p:nvGrpSpPr>
            <p:grpSpPr>
              <a:xfrm>
                <a:off x="5507432" y="3371212"/>
                <a:ext cx="3674668" cy="1857615"/>
                <a:chOff x="28079" y="1041053"/>
                <a:chExt cx="7035801" cy="4572000"/>
              </a:xfrm>
            </p:grpSpPr>
            <p:sp>
              <p:nvSpPr>
                <p:cNvPr id="17" name="Freeform 422"/>
                <p:cNvSpPr>
                  <a:spLocks/>
                </p:cNvSpPr>
                <p:nvPr/>
              </p:nvSpPr>
              <p:spPr bwMode="auto">
                <a:xfrm>
                  <a:off x="28079" y="1041053"/>
                  <a:ext cx="7035801" cy="4572000"/>
                </a:xfrm>
                <a:custGeom>
                  <a:avLst/>
                  <a:gdLst>
                    <a:gd name="T0" fmla="*/ 929 w 1660"/>
                    <a:gd name="T1" fmla="*/ 1077 h 1077"/>
                    <a:gd name="T2" fmla="*/ 867 w 1660"/>
                    <a:gd name="T3" fmla="*/ 1073 h 1077"/>
                    <a:gd name="T4" fmla="*/ 763 w 1660"/>
                    <a:gd name="T5" fmla="*/ 1036 h 1077"/>
                    <a:gd name="T6" fmla="*/ 674 w 1660"/>
                    <a:gd name="T7" fmla="*/ 987 h 1077"/>
                    <a:gd name="T8" fmla="*/ 601 w 1660"/>
                    <a:gd name="T9" fmla="*/ 1022 h 1077"/>
                    <a:gd name="T10" fmla="*/ 526 w 1660"/>
                    <a:gd name="T11" fmla="*/ 1033 h 1077"/>
                    <a:gd name="T12" fmla="*/ 522 w 1660"/>
                    <a:gd name="T13" fmla="*/ 1033 h 1077"/>
                    <a:gd name="T14" fmla="*/ 328 w 1660"/>
                    <a:gd name="T15" fmla="*/ 957 h 1077"/>
                    <a:gd name="T16" fmla="*/ 245 w 1660"/>
                    <a:gd name="T17" fmla="*/ 821 h 1077"/>
                    <a:gd name="T18" fmla="*/ 245 w 1660"/>
                    <a:gd name="T19" fmla="*/ 816 h 1077"/>
                    <a:gd name="T20" fmla="*/ 228 w 1660"/>
                    <a:gd name="T21" fmla="*/ 816 h 1077"/>
                    <a:gd name="T22" fmla="*/ 16 w 1660"/>
                    <a:gd name="T23" fmla="*/ 673 h 1077"/>
                    <a:gd name="T24" fmla="*/ 31 w 1660"/>
                    <a:gd name="T25" fmla="*/ 526 h 1077"/>
                    <a:gd name="T26" fmla="*/ 112 w 1660"/>
                    <a:gd name="T27" fmla="*/ 440 h 1077"/>
                    <a:gd name="T28" fmla="*/ 100 w 1660"/>
                    <a:gd name="T29" fmla="*/ 272 h 1077"/>
                    <a:gd name="T30" fmla="*/ 219 w 1660"/>
                    <a:gd name="T31" fmla="*/ 167 h 1077"/>
                    <a:gd name="T32" fmla="*/ 271 w 1660"/>
                    <a:gd name="T33" fmla="*/ 162 h 1077"/>
                    <a:gd name="T34" fmla="*/ 336 w 1660"/>
                    <a:gd name="T35" fmla="*/ 169 h 1077"/>
                    <a:gd name="T36" fmla="*/ 360 w 1660"/>
                    <a:gd name="T37" fmla="*/ 109 h 1077"/>
                    <a:gd name="T38" fmla="*/ 603 w 1660"/>
                    <a:gd name="T39" fmla="*/ 0 h 1077"/>
                    <a:gd name="T40" fmla="*/ 613 w 1660"/>
                    <a:gd name="T41" fmla="*/ 0 h 1077"/>
                    <a:gd name="T42" fmla="*/ 831 w 1660"/>
                    <a:gd name="T43" fmla="*/ 112 h 1077"/>
                    <a:gd name="T44" fmla="*/ 863 w 1660"/>
                    <a:gd name="T45" fmla="*/ 196 h 1077"/>
                    <a:gd name="T46" fmla="*/ 878 w 1660"/>
                    <a:gd name="T47" fmla="*/ 195 h 1077"/>
                    <a:gd name="T48" fmla="*/ 933 w 1660"/>
                    <a:gd name="T49" fmla="*/ 208 h 1077"/>
                    <a:gd name="T50" fmla="*/ 973 w 1660"/>
                    <a:gd name="T51" fmla="*/ 136 h 1077"/>
                    <a:gd name="T52" fmla="*/ 1251 w 1660"/>
                    <a:gd name="T53" fmla="*/ 33 h 1077"/>
                    <a:gd name="T54" fmla="*/ 1287 w 1660"/>
                    <a:gd name="T55" fmla="*/ 35 h 1077"/>
                    <a:gd name="T56" fmla="*/ 1455 w 1660"/>
                    <a:gd name="T57" fmla="*/ 129 h 1077"/>
                    <a:gd name="T58" fmla="*/ 1513 w 1660"/>
                    <a:gd name="T59" fmla="*/ 253 h 1077"/>
                    <a:gd name="T60" fmla="*/ 1619 w 1660"/>
                    <a:gd name="T61" fmla="*/ 370 h 1077"/>
                    <a:gd name="T62" fmla="*/ 1606 w 1660"/>
                    <a:gd name="T63" fmla="*/ 443 h 1077"/>
                    <a:gd name="T64" fmla="*/ 1618 w 1660"/>
                    <a:gd name="T65" fmla="*/ 456 h 1077"/>
                    <a:gd name="T66" fmla="*/ 1648 w 1660"/>
                    <a:gd name="T67" fmla="*/ 660 h 1077"/>
                    <a:gd name="T68" fmla="*/ 1408 w 1660"/>
                    <a:gd name="T69" fmla="*/ 814 h 1077"/>
                    <a:gd name="T70" fmla="*/ 1320 w 1660"/>
                    <a:gd name="T71" fmla="*/ 807 h 1077"/>
                    <a:gd name="T72" fmla="*/ 1122 w 1660"/>
                    <a:gd name="T73" fmla="*/ 1038 h 1077"/>
                    <a:gd name="T74" fmla="*/ 929 w 1660"/>
                    <a:gd name="T7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60" h="1077">
                      <a:moveTo>
                        <a:pt x="929" y="1077"/>
                      </a:moveTo>
                      <a:cubicBezTo>
                        <a:pt x="908" y="1077"/>
                        <a:pt x="887" y="1075"/>
                        <a:pt x="867" y="1073"/>
                      </a:cubicBezTo>
                      <a:cubicBezTo>
                        <a:pt x="853" y="1071"/>
                        <a:pt x="804" y="1053"/>
                        <a:pt x="763" y="1036"/>
                      </a:cubicBezTo>
                      <a:cubicBezTo>
                        <a:pt x="717" y="1016"/>
                        <a:pt x="690" y="1000"/>
                        <a:pt x="674" y="987"/>
                      </a:cubicBezTo>
                      <a:cubicBezTo>
                        <a:pt x="653" y="1003"/>
                        <a:pt x="629" y="1014"/>
                        <a:pt x="601" y="1022"/>
                      </a:cubicBezTo>
                      <a:cubicBezTo>
                        <a:pt x="578" y="1029"/>
                        <a:pt x="553" y="1032"/>
                        <a:pt x="526" y="1033"/>
                      </a:cubicBezTo>
                      <a:cubicBezTo>
                        <a:pt x="525" y="1033"/>
                        <a:pt x="523" y="1033"/>
                        <a:pt x="522" y="1033"/>
                      </a:cubicBezTo>
                      <a:cubicBezTo>
                        <a:pt x="457" y="1033"/>
                        <a:pt x="385" y="1004"/>
                        <a:pt x="328" y="957"/>
                      </a:cubicBezTo>
                      <a:cubicBezTo>
                        <a:pt x="299" y="933"/>
                        <a:pt x="250" y="877"/>
                        <a:pt x="245" y="821"/>
                      </a:cubicBezTo>
                      <a:cubicBezTo>
                        <a:pt x="245" y="819"/>
                        <a:pt x="245" y="817"/>
                        <a:pt x="245" y="816"/>
                      </a:cubicBezTo>
                      <a:cubicBezTo>
                        <a:pt x="239" y="816"/>
                        <a:pt x="234" y="816"/>
                        <a:pt x="228" y="816"/>
                      </a:cubicBezTo>
                      <a:cubicBezTo>
                        <a:pt x="127" y="816"/>
                        <a:pt x="46" y="761"/>
                        <a:pt x="16" y="673"/>
                      </a:cubicBezTo>
                      <a:cubicBezTo>
                        <a:pt x="0" y="628"/>
                        <a:pt x="5" y="574"/>
                        <a:pt x="31" y="526"/>
                      </a:cubicBezTo>
                      <a:cubicBezTo>
                        <a:pt x="50" y="488"/>
                        <a:pt x="79" y="458"/>
                        <a:pt x="112" y="440"/>
                      </a:cubicBezTo>
                      <a:cubicBezTo>
                        <a:pt x="86" y="384"/>
                        <a:pt x="81" y="323"/>
                        <a:pt x="100" y="272"/>
                      </a:cubicBezTo>
                      <a:cubicBezTo>
                        <a:pt x="120" y="221"/>
                        <a:pt x="162" y="184"/>
                        <a:pt x="219" y="167"/>
                      </a:cubicBezTo>
                      <a:cubicBezTo>
                        <a:pt x="236" y="162"/>
                        <a:pt x="259" y="162"/>
                        <a:pt x="271" y="162"/>
                      </a:cubicBezTo>
                      <a:cubicBezTo>
                        <a:pt x="286" y="162"/>
                        <a:pt x="311" y="163"/>
                        <a:pt x="336" y="169"/>
                      </a:cubicBezTo>
                      <a:cubicBezTo>
                        <a:pt x="339" y="148"/>
                        <a:pt x="347" y="128"/>
                        <a:pt x="360" y="109"/>
                      </a:cubicBezTo>
                      <a:cubicBezTo>
                        <a:pt x="409" y="38"/>
                        <a:pt x="522" y="0"/>
                        <a:pt x="603" y="0"/>
                      </a:cubicBezTo>
                      <a:cubicBezTo>
                        <a:pt x="607" y="0"/>
                        <a:pt x="610" y="0"/>
                        <a:pt x="613" y="0"/>
                      </a:cubicBezTo>
                      <a:cubicBezTo>
                        <a:pt x="681" y="3"/>
                        <a:pt x="779" y="39"/>
                        <a:pt x="831" y="112"/>
                      </a:cubicBezTo>
                      <a:cubicBezTo>
                        <a:pt x="850" y="139"/>
                        <a:pt x="861" y="167"/>
                        <a:pt x="863" y="196"/>
                      </a:cubicBezTo>
                      <a:cubicBezTo>
                        <a:pt x="868" y="196"/>
                        <a:pt x="873" y="195"/>
                        <a:pt x="878" y="195"/>
                      </a:cubicBezTo>
                      <a:cubicBezTo>
                        <a:pt x="897" y="195"/>
                        <a:pt x="916" y="200"/>
                        <a:pt x="933" y="208"/>
                      </a:cubicBezTo>
                      <a:cubicBezTo>
                        <a:pt x="940" y="182"/>
                        <a:pt x="954" y="158"/>
                        <a:pt x="973" y="136"/>
                      </a:cubicBezTo>
                      <a:cubicBezTo>
                        <a:pt x="1040" y="60"/>
                        <a:pt x="1165" y="33"/>
                        <a:pt x="1251" y="33"/>
                      </a:cubicBezTo>
                      <a:cubicBezTo>
                        <a:pt x="1263" y="33"/>
                        <a:pt x="1275" y="34"/>
                        <a:pt x="1287" y="35"/>
                      </a:cubicBezTo>
                      <a:cubicBezTo>
                        <a:pt x="1360" y="42"/>
                        <a:pt x="1409" y="69"/>
                        <a:pt x="1455" y="129"/>
                      </a:cubicBezTo>
                      <a:cubicBezTo>
                        <a:pt x="1488" y="171"/>
                        <a:pt x="1508" y="212"/>
                        <a:pt x="1513" y="253"/>
                      </a:cubicBezTo>
                      <a:cubicBezTo>
                        <a:pt x="1571" y="260"/>
                        <a:pt x="1612" y="316"/>
                        <a:pt x="1619" y="370"/>
                      </a:cubicBezTo>
                      <a:cubicBezTo>
                        <a:pt x="1623" y="397"/>
                        <a:pt x="1618" y="423"/>
                        <a:pt x="1606" y="443"/>
                      </a:cubicBezTo>
                      <a:cubicBezTo>
                        <a:pt x="1610" y="447"/>
                        <a:pt x="1614" y="451"/>
                        <a:pt x="1618" y="456"/>
                      </a:cubicBezTo>
                      <a:cubicBezTo>
                        <a:pt x="1660" y="512"/>
                        <a:pt x="1658" y="624"/>
                        <a:pt x="1648" y="660"/>
                      </a:cubicBezTo>
                      <a:cubicBezTo>
                        <a:pt x="1628" y="731"/>
                        <a:pt x="1570" y="814"/>
                        <a:pt x="1408" y="814"/>
                      </a:cubicBezTo>
                      <a:cubicBezTo>
                        <a:pt x="1381" y="814"/>
                        <a:pt x="1351" y="812"/>
                        <a:pt x="1320" y="807"/>
                      </a:cubicBezTo>
                      <a:cubicBezTo>
                        <a:pt x="1288" y="919"/>
                        <a:pt x="1222" y="997"/>
                        <a:pt x="1122" y="1038"/>
                      </a:cubicBezTo>
                      <a:cubicBezTo>
                        <a:pt x="1062" y="1063"/>
                        <a:pt x="996" y="1077"/>
                        <a:pt x="929" y="1077"/>
                      </a:cubicBezTo>
                      <a:close/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Freeform 423"/>
                <p:cNvSpPr>
                  <a:spLocks noEditPoints="1"/>
                </p:cNvSpPr>
                <p:nvPr/>
              </p:nvSpPr>
              <p:spPr bwMode="auto">
                <a:xfrm>
                  <a:off x="185242" y="1168053"/>
                  <a:ext cx="6726238" cy="4318000"/>
                </a:xfrm>
                <a:custGeom>
                  <a:avLst/>
                  <a:gdLst>
                    <a:gd name="T0" fmla="*/ 607 w 1587"/>
                    <a:gd name="T1" fmla="*/ 941 h 1017"/>
                    <a:gd name="T2" fmla="*/ 647 w 1587"/>
                    <a:gd name="T3" fmla="*/ 905 h 1017"/>
                    <a:gd name="T4" fmla="*/ 685 w 1587"/>
                    <a:gd name="T5" fmla="*/ 947 h 1017"/>
                    <a:gd name="T6" fmla="*/ 765 w 1587"/>
                    <a:gd name="T7" fmla="*/ 989 h 1017"/>
                    <a:gd name="T8" fmla="*/ 834 w 1587"/>
                    <a:gd name="T9" fmla="*/ 1010 h 1017"/>
                    <a:gd name="T10" fmla="*/ 941 w 1587"/>
                    <a:gd name="T11" fmla="*/ 1009 h 1017"/>
                    <a:gd name="T12" fmla="*/ 1003 w 1587"/>
                    <a:gd name="T13" fmla="*/ 1001 h 1017"/>
                    <a:gd name="T14" fmla="*/ 1070 w 1587"/>
                    <a:gd name="T15" fmla="*/ 980 h 1017"/>
                    <a:gd name="T16" fmla="*/ 1136 w 1587"/>
                    <a:gd name="T17" fmla="*/ 940 h 1017"/>
                    <a:gd name="T18" fmla="*/ 1202 w 1587"/>
                    <a:gd name="T19" fmla="*/ 880 h 1017"/>
                    <a:gd name="T20" fmla="*/ 1236 w 1587"/>
                    <a:gd name="T21" fmla="*/ 815 h 1017"/>
                    <a:gd name="T22" fmla="*/ 1288 w 1587"/>
                    <a:gd name="T23" fmla="*/ 742 h 1017"/>
                    <a:gd name="T24" fmla="*/ 1349 w 1587"/>
                    <a:gd name="T25" fmla="*/ 751 h 1017"/>
                    <a:gd name="T26" fmla="*/ 1421 w 1587"/>
                    <a:gd name="T27" fmla="*/ 746 h 1017"/>
                    <a:gd name="T28" fmla="*/ 1492 w 1587"/>
                    <a:gd name="T29" fmla="*/ 725 h 1017"/>
                    <a:gd name="T30" fmla="*/ 1562 w 1587"/>
                    <a:gd name="T31" fmla="*/ 670 h 1017"/>
                    <a:gd name="T32" fmla="*/ 1582 w 1587"/>
                    <a:gd name="T33" fmla="*/ 583 h 1017"/>
                    <a:gd name="T34" fmla="*/ 1581 w 1587"/>
                    <a:gd name="T35" fmla="*/ 521 h 1017"/>
                    <a:gd name="T36" fmla="*/ 1561 w 1587"/>
                    <a:gd name="T37" fmla="*/ 451 h 1017"/>
                    <a:gd name="T38" fmla="*/ 1496 w 1587"/>
                    <a:gd name="T39" fmla="*/ 427 h 1017"/>
                    <a:gd name="T40" fmla="*/ 1548 w 1587"/>
                    <a:gd name="T41" fmla="*/ 358 h 1017"/>
                    <a:gd name="T42" fmla="*/ 1537 w 1587"/>
                    <a:gd name="T43" fmla="*/ 299 h 1017"/>
                    <a:gd name="T44" fmla="*/ 1477 w 1587"/>
                    <a:gd name="T45" fmla="*/ 259 h 1017"/>
                    <a:gd name="T46" fmla="*/ 1448 w 1587"/>
                    <a:gd name="T47" fmla="*/ 244 h 1017"/>
                    <a:gd name="T48" fmla="*/ 1428 w 1587"/>
                    <a:gd name="T49" fmla="*/ 175 h 1017"/>
                    <a:gd name="T50" fmla="*/ 1384 w 1587"/>
                    <a:gd name="T51" fmla="*/ 108 h 1017"/>
                    <a:gd name="T52" fmla="*/ 1331 w 1587"/>
                    <a:gd name="T53" fmla="*/ 59 h 1017"/>
                    <a:gd name="T54" fmla="*/ 1243 w 1587"/>
                    <a:gd name="T55" fmla="*/ 39 h 1017"/>
                    <a:gd name="T56" fmla="*/ 1169 w 1587"/>
                    <a:gd name="T57" fmla="*/ 41 h 1017"/>
                    <a:gd name="T58" fmla="*/ 1080 w 1587"/>
                    <a:gd name="T59" fmla="*/ 54 h 1017"/>
                    <a:gd name="T60" fmla="*/ 1014 w 1587"/>
                    <a:gd name="T61" fmla="*/ 85 h 1017"/>
                    <a:gd name="T62" fmla="*/ 940 w 1587"/>
                    <a:gd name="T63" fmla="*/ 160 h 1017"/>
                    <a:gd name="T64" fmla="*/ 922 w 1587"/>
                    <a:gd name="T65" fmla="*/ 219 h 1017"/>
                    <a:gd name="T66" fmla="*/ 906 w 1587"/>
                    <a:gd name="T67" fmla="*/ 219 h 1017"/>
                    <a:gd name="T68" fmla="*/ 837 w 1587"/>
                    <a:gd name="T69" fmla="*/ 198 h 1017"/>
                    <a:gd name="T70" fmla="*/ 791 w 1587"/>
                    <a:gd name="T71" fmla="*/ 166 h 1017"/>
                    <a:gd name="T72" fmla="*/ 783 w 1587"/>
                    <a:gd name="T73" fmla="*/ 122 h 1017"/>
                    <a:gd name="T74" fmla="*/ 720 w 1587"/>
                    <a:gd name="T75" fmla="*/ 58 h 1017"/>
                    <a:gd name="T76" fmla="*/ 655 w 1587"/>
                    <a:gd name="T77" fmla="*/ 23 h 1017"/>
                    <a:gd name="T78" fmla="*/ 583 w 1587"/>
                    <a:gd name="T79" fmla="*/ 1 h 1017"/>
                    <a:gd name="T80" fmla="*/ 480 w 1587"/>
                    <a:gd name="T81" fmla="*/ 19 h 1017"/>
                    <a:gd name="T82" fmla="*/ 421 w 1587"/>
                    <a:gd name="T83" fmla="*/ 39 h 1017"/>
                    <a:gd name="T84" fmla="*/ 361 w 1587"/>
                    <a:gd name="T85" fmla="*/ 80 h 1017"/>
                    <a:gd name="T86" fmla="*/ 332 w 1587"/>
                    <a:gd name="T87" fmla="*/ 162 h 1017"/>
                    <a:gd name="T88" fmla="*/ 334 w 1587"/>
                    <a:gd name="T89" fmla="*/ 194 h 1017"/>
                    <a:gd name="T90" fmla="*/ 269 w 1587"/>
                    <a:gd name="T91" fmla="*/ 164 h 1017"/>
                    <a:gd name="T92" fmla="*/ 195 w 1587"/>
                    <a:gd name="T93" fmla="*/ 170 h 1017"/>
                    <a:gd name="T94" fmla="*/ 116 w 1587"/>
                    <a:gd name="T95" fmla="*/ 211 h 1017"/>
                    <a:gd name="T96" fmla="*/ 87 w 1587"/>
                    <a:gd name="T97" fmla="*/ 278 h 1017"/>
                    <a:gd name="T98" fmla="*/ 101 w 1587"/>
                    <a:gd name="T99" fmla="*/ 382 h 1017"/>
                    <a:gd name="T100" fmla="*/ 118 w 1587"/>
                    <a:gd name="T101" fmla="*/ 421 h 1017"/>
                    <a:gd name="T102" fmla="*/ 57 w 1587"/>
                    <a:gd name="T103" fmla="*/ 460 h 1017"/>
                    <a:gd name="T104" fmla="*/ 18 w 1587"/>
                    <a:gd name="T105" fmla="*/ 521 h 1017"/>
                    <a:gd name="T106" fmla="*/ 2 w 1587"/>
                    <a:gd name="T107" fmla="*/ 599 h 1017"/>
                    <a:gd name="T108" fmla="*/ 23 w 1587"/>
                    <a:gd name="T109" fmla="*/ 668 h 1017"/>
                    <a:gd name="T110" fmla="*/ 91 w 1587"/>
                    <a:gd name="T111" fmla="*/ 726 h 1017"/>
                    <a:gd name="T112" fmla="*/ 161 w 1587"/>
                    <a:gd name="T113" fmla="*/ 749 h 1017"/>
                    <a:gd name="T114" fmla="*/ 250 w 1587"/>
                    <a:gd name="T115" fmla="*/ 749 h 1017"/>
                    <a:gd name="T116" fmla="*/ 253 w 1587"/>
                    <a:gd name="T117" fmla="*/ 824 h 1017"/>
                    <a:gd name="T118" fmla="*/ 286 w 1587"/>
                    <a:gd name="T119" fmla="*/ 876 h 1017"/>
                    <a:gd name="T120" fmla="*/ 340 w 1587"/>
                    <a:gd name="T121" fmla="*/ 925 h 1017"/>
                    <a:gd name="T122" fmla="*/ 423 w 1587"/>
                    <a:gd name="T123" fmla="*/ 959 h 1017"/>
                    <a:gd name="T124" fmla="*/ 485 w 1587"/>
                    <a:gd name="T125" fmla="*/ 973 h 10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587" h="1017">
                      <a:moveTo>
                        <a:pt x="555" y="958"/>
                      </a:moveTo>
                      <a:cubicBezTo>
                        <a:pt x="550" y="960"/>
                        <a:pt x="545" y="961"/>
                        <a:pt x="540" y="962"/>
                      </a:cubicBezTo>
                      <a:cubicBezTo>
                        <a:pt x="539" y="962"/>
                        <a:pt x="538" y="963"/>
                        <a:pt x="539" y="965"/>
                      </a:cubicBezTo>
                      <a:cubicBezTo>
                        <a:pt x="539" y="966"/>
                        <a:pt x="540" y="967"/>
                        <a:pt x="542" y="967"/>
                      </a:cubicBezTo>
                      <a:cubicBezTo>
                        <a:pt x="546" y="966"/>
                        <a:pt x="551" y="965"/>
                        <a:pt x="556" y="963"/>
                      </a:cubicBezTo>
                      <a:cubicBezTo>
                        <a:pt x="558" y="963"/>
                        <a:pt x="558" y="961"/>
                        <a:pt x="558" y="960"/>
                      </a:cubicBezTo>
                      <a:cubicBezTo>
                        <a:pt x="558" y="959"/>
                        <a:pt x="556" y="958"/>
                        <a:pt x="555" y="958"/>
                      </a:cubicBezTo>
                      <a:close/>
                      <a:moveTo>
                        <a:pt x="578" y="950"/>
                      </a:moveTo>
                      <a:cubicBezTo>
                        <a:pt x="573" y="952"/>
                        <a:pt x="569" y="954"/>
                        <a:pt x="564" y="956"/>
                      </a:cubicBezTo>
                      <a:cubicBezTo>
                        <a:pt x="563" y="956"/>
                        <a:pt x="562" y="957"/>
                        <a:pt x="563" y="959"/>
                      </a:cubicBezTo>
                      <a:cubicBezTo>
                        <a:pt x="563" y="960"/>
                        <a:pt x="564" y="961"/>
                        <a:pt x="566" y="960"/>
                      </a:cubicBezTo>
                      <a:cubicBezTo>
                        <a:pt x="571" y="959"/>
                        <a:pt x="575" y="957"/>
                        <a:pt x="580" y="955"/>
                      </a:cubicBezTo>
                      <a:cubicBezTo>
                        <a:pt x="581" y="955"/>
                        <a:pt x="582" y="953"/>
                        <a:pt x="581" y="952"/>
                      </a:cubicBezTo>
                      <a:cubicBezTo>
                        <a:pt x="581" y="950"/>
                        <a:pt x="579" y="950"/>
                        <a:pt x="578" y="950"/>
                      </a:cubicBezTo>
                      <a:close/>
                      <a:moveTo>
                        <a:pt x="604" y="937"/>
                      </a:moveTo>
                      <a:cubicBezTo>
                        <a:pt x="600" y="940"/>
                        <a:pt x="596" y="942"/>
                        <a:pt x="591" y="944"/>
                      </a:cubicBezTo>
                      <a:cubicBezTo>
                        <a:pt x="590" y="945"/>
                        <a:pt x="590" y="946"/>
                        <a:pt x="590" y="948"/>
                      </a:cubicBezTo>
                      <a:cubicBezTo>
                        <a:pt x="591" y="949"/>
                        <a:pt x="593" y="949"/>
                        <a:pt x="594" y="949"/>
                      </a:cubicBezTo>
                      <a:cubicBezTo>
                        <a:pt x="598" y="946"/>
                        <a:pt x="603" y="944"/>
                        <a:pt x="607" y="941"/>
                      </a:cubicBezTo>
                      <a:cubicBezTo>
                        <a:pt x="608" y="940"/>
                        <a:pt x="608" y="939"/>
                        <a:pt x="608" y="938"/>
                      </a:cubicBezTo>
                      <a:cubicBezTo>
                        <a:pt x="607" y="937"/>
                        <a:pt x="605" y="936"/>
                        <a:pt x="604" y="937"/>
                      </a:cubicBezTo>
                      <a:close/>
                      <a:moveTo>
                        <a:pt x="628" y="919"/>
                      </a:moveTo>
                      <a:cubicBezTo>
                        <a:pt x="624" y="922"/>
                        <a:pt x="620" y="925"/>
                        <a:pt x="616" y="928"/>
                      </a:cubicBezTo>
                      <a:cubicBezTo>
                        <a:pt x="615" y="929"/>
                        <a:pt x="615" y="931"/>
                        <a:pt x="616" y="932"/>
                      </a:cubicBezTo>
                      <a:cubicBezTo>
                        <a:pt x="617" y="933"/>
                        <a:pt x="618" y="933"/>
                        <a:pt x="619" y="932"/>
                      </a:cubicBezTo>
                      <a:cubicBezTo>
                        <a:pt x="623" y="929"/>
                        <a:pt x="627" y="926"/>
                        <a:pt x="631" y="922"/>
                      </a:cubicBezTo>
                      <a:cubicBezTo>
                        <a:pt x="632" y="921"/>
                        <a:pt x="632" y="920"/>
                        <a:pt x="631" y="919"/>
                      </a:cubicBezTo>
                      <a:cubicBezTo>
                        <a:pt x="630" y="918"/>
                        <a:pt x="629" y="918"/>
                        <a:pt x="628" y="919"/>
                      </a:cubicBezTo>
                      <a:close/>
                      <a:moveTo>
                        <a:pt x="645" y="909"/>
                      </a:moveTo>
                      <a:cubicBezTo>
                        <a:pt x="645" y="908"/>
                        <a:pt x="646" y="906"/>
                        <a:pt x="647" y="905"/>
                      </a:cubicBezTo>
                      <a:cubicBezTo>
                        <a:pt x="647" y="904"/>
                        <a:pt x="647" y="903"/>
                        <a:pt x="647" y="903"/>
                      </a:cubicBezTo>
                      <a:cubicBezTo>
                        <a:pt x="647" y="902"/>
                        <a:pt x="647" y="901"/>
                        <a:pt x="646" y="901"/>
                      </a:cubicBezTo>
                      <a:cubicBezTo>
                        <a:pt x="646" y="901"/>
                        <a:pt x="645" y="900"/>
                        <a:pt x="644" y="901"/>
                      </a:cubicBezTo>
                      <a:cubicBezTo>
                        <a:pt x="644" y="901"/>
                        <a:pt x="643" y="901"/>
                        <a:pt x="643" y="902"/>
                      </a:cubicBezTo>
                      <a:cubicBezTo>
                        <a:pt x="641" y="904"/>
                        <a:pt x="639" y="906"/>
                        <a:pt x="638" y="908"/>
                      </a:cubicBezTo>
                      <a:cubicBezTo>
                        <a:pt x="637" y="909"/>
                        <a:pt x="637" y="911"/>
                        <a:pt x="638" y="912"/>
                      </a:cubicBezTo>
                      <a:cubicBezTo>
                        <a:pt x="639" y="913"/>
                        <a:pt x="641" y="912"/>
                        <a:pt x="641" y="911"/>
                      </a:cubicBezTo>
                      <a:cubicBezTo>
                        <a:pt x="643" y="909"/>
                        <a:pt x="645" y="907"/>
                        <a:pt x="647" y="905"/>
                      </a:cubicBezTo>
                      <a:cubicBezTo>
                        <a:pt x="648" y="903"/>
                        <a:pt x="647" y="902"/>
                        <a:pt x="646" y="901"/>
                      </a:cubicBezTo>
                      <a:cubicBezTo>
                        <a:pt x="645" y="900"/>
                        <a:pt x="644" y="900"/>
                        <a:pt x="643" y="902"/>
                      </a:cubicBezTo>
                      <a:cubicBezTo>
                        <a:pt x="641" y="904"/>
                        <a:pt x="640" y="906"/>
                        <a:pt x="640" y="909"/>
                      </a:cubicBezTo>
                      <a:cubicBezTo>
                        <a:pt x="640" y="910"/>
                        <a:pt x="641" y="911"/>
                        <a:pt x="642" y="912"/>
                      </a:cubicBezTo>
                      <a:cubicBezTo>
                        <a:pt x="644" y="912"/>
                        <a:pt x="645" y="911"/>
                        <a:pt x="645" y="909"/>
                      </a:cubicBezTo>
                      <a:close/>
                      <a:moveTo>
                        <a:pt x="660" y="931"/>
                      </a:moveTo>
                      <a:cubicBezTo>
                        <a:pt x="656" y="928"/>
                        <a:pt x="652" y="924"/>
                        <a:pt x="650" y="921"/>
                      </a:cubicBezTo>
                      <a:cubicBezTo>
                        <a:pt x="649" y="920"/>
                        <a:pt x="647" y="920"/>
                        <a:pt x="646" y="921"/>
                      </a:cubicBezTo>
                      <a:cubicBezTo>
                        <a:pt x="645" y="921"/>
                        <a:pt x="645" y="923"/>
                        <a:pt x="646" y="924"/>
                      </a:cubicBezTo>
                      <a:cubicBezTo>
                        <a:pt x="649" y="928"/>
                        <a:pt x="652" y="931"/>
                        <a:pt x="657" y="935"/>
                      </a:cubicBezTo>
                      <a:cubicBezTo>
                        <a:pt x="658" y="936"/>
                        <a:pt x="660" y="936"/>
                        <a:pt x="660" y="935"/>
                      </a:cubicBezTo>
                      <a:cubicBezTo>
                        <a:pt x="661" y="933"/>
                        <a:pt x="661" y="932"/>
                        <a:pt x="660" y="931"/>
                      </a:cubicBezTo>
                      <a:close/>
                      <a:moveTo>
                        <a:pt x="685" y="947"/>
                      </a:moveTo>
                      <a:cubicBezTo>
                        <a:pt x="680" y="945"/>
                        <a:pt x="676" y="942"/>
                        <a:pt x="672" y="940"/>
                      </a:cubicBezTo>
                      <a:cubicBezTo>
                        <a:pt x="671" y="939"/>
                        <a:pt x="669" y="939"/>
                        <a:pt x="669" y="940"/>
                      </a:cubicBezTo>
                      <a:cubicBezTo>
                        <a:pt x="668" y="941"/>
                        <a:pt x="668" y="943"/>
                        <a:pt x="669" y="944"/>
                      </a:cubicBezTo>
                      <a:cubicBezTo>
                        <a:pt x="673" y="946"/>
                        <a:pt x="678" y="949"/>
                        <a:pt x="682" y="952"/>
                      </a:cubicBezTo>
                      <a:cubicBezTo>
                        <a:pt x="684" y="952"/>
                        <a:pt x="685" y="952"/>
                        <a:pt x="686" y="951"/>
                      </a:cubicBezTo>
                      <a:cubicBezTo>
                        <a:pt x="686" y="950"/>
                        <a:pt x="686" y="948"/>
                        <a:pt x="685" y="947"/>
                      </a:cubicBezTo>
                      <a:close/>
                      <a:moveTo>
                        <a:pt x="711" y="961"/>
                      </a:moveTo>
                      <a:cubicBezTo>
                        <a:pt x="707" y="959"/>
                        <a:pt x="702" y="957"/>
                        <a:pt x="698" y="954"/>
                      </a:cubicBezTo>
                      <a:cubicBezTo>
                        <a:pt x="697" y="954"/>
                        <a:pt x="695" y="954"/>
                        <a:pt x="695" y="955"/>
                      </a:cubicBezTo>
                      <a:cubicBezTo>
                        <a:pt x="694" y="957"/>
                        <a:pt x="694" y="958"/>
                        <a:pt x="696" y="959"/>
                      </a:cubicBezTo>
                      <a:cubicBezTo>
                        <a:pt x="700" y="961"/>
                        <a:pt x="705" y="963"/>
                        <a:pt x="709" y="966"/>
                      </a:cubicBezTo>
                      <a:cubicBezTo>
                        <a:pt x="710" y="966"/>
                        <a:pt x="712" y="966"/>
                        <a:pt x="713" y="964"/>
                      </a:cubicBezTo>
                      <a:cubicBezTo>
                        <a:pt x="713" y="963"/>
                        <a:pt x="713" y="962"/>
                        <a:pt x="711" y="961"/>
                      </a:cubicBezTo>
                      <a:close/>
                      <a:moveTo>
                        <a:pt x="739" y="973"/>
                      </a:moveTo>
                      <a:cubicBezTo>
                        <a:pt x="734" y="971"/>
                        <a:pt x="730" y="969"/>
                        <a:pt x="725" y="967"/>
                      </a:cubicBezTo>
                      <a:cubicBezTo>
                        <a:pt x="724" y="967"/>
                        <a:pt x="722" y="967"/>
                        <a:pt x="722" y="969"/>
                      </a:cubicBezTo>
                      <a:cubicBezTo>
                        <a:pt x="721" y="970"/>
                        <a:pt x="722" y="971"/>
                        <a:pt x="723" y="972"/>
                      </a:cubicBezTo>
                      <a:cubicBezTo>
                        <a:pt x="727" y="974"/>
                        <a:pt x="732" y="976"/>
                        <a:pt x="737" y="978"/>
                      </a:cubicBezTo>
                      <a:cubicBezTo>
                        <a:pt x="738" y="979"/>
                        <a:pt x="739" y="978"/>
                        <a:pt x="740" y="977"/>
                      </a:cubicBezTo>
                      <a:cubicBezTo>
                        <a:pt x="741" y="975"/>
                        <a:pt x="740" y="974"/>
                        <a:pt x="739" y="973"/>
                      </a:cubicBezTo>
                      <a:close/>
                      <a:moveTo>
                        <a:pt x="766" y="985"/>
                      </a:moveTo>
                      <a:cubicBezTo>
                        <a:pt x="762" y="983"/>
                        <a:pt x="757" y="981"/>
                        <a:pt x="753" y="979"/>
                      </a:cubicBezTo>
                      <a:cubicBezTo>
                        <a:pt x="751" y="979"/>
                        <a:pt x="750" y="979"/>
                        <a:pt x="749" y="981"/>
                      </a:cubicBezTo>
                      <a:cubicBezTo>
                        <a:pt x="749" y="982"/>
                        <a:pt x="749" y="983"/>
                        <a:pt x="751" y="984"/>
                      </a:cubicBezTo>
                      <a:cubicBezTo>
                        <a:pt x="755" y="986"/>
                        <a:pt x="760" y="988"/>
                        <a:pt x="765" y="989"/>
                      </a:cubicBezTo>
                      <a:cubicBezTo>
                        <a:pt x="766" y="990"/>
                        <a:pt x="767" y="989"/>
                        <a:pt x="768" y="988"/>
                      </a:cubicBezTo>
                      <a:cubicBezTo>
                        <a:pt x="768" y="987"/>
                        <a:pt x="768" y="985"/>
                        <a:pt x="766" y="985"/>
                      </a:cubicBezTo>
                      <a:close/>
                      <a:moveTo>
                        <a:pt x="795" y="995"/>
                      </a:moveTo>
                      <a:cubicBezTo>
                        <a:pt x="790" y="994"/>
                        <a:pt x="785" y="992"/>
                        <a:pt x="780" y="990"/>
                      </a:cubicBezTo>
                      <a:cubicBezTo>
                        <a:pt x="779" y="990"/>
                        <a:pt x="778" y="990"/>
                        <a:pt x="777" y="992"/>
                      </a:cubicBezTo>
                      <a:cubicBezTo>
                        <a:pt x="777" y="993"/>
                        <a:pt x="777" y="994"/>
                        <a:pt x="779" y="995"/>
                      </a:cubicBezTo>
                      <a:cubicBezTo>
                        <a:pt x="784" y="997"/>
                        <a:pt x="788" y="998"/>
                        <a:pt x="793" y="1000"/>
                      </a:cubicBezTo>
                      <a:cubicBezTo>
                        <a:pt x="794" y="1000"/>
                        <a:pt x="796" y="1000"/>
                        <a:pt x="796" y="998"/>
                      </a:cubicBezTo>
                      <a:cubicBezTo>
                        <a:pt x="797" y="997"/>
                        <a:pt x="796" y="996"/>
                        <a:pt x="795" y="995"/>
                      </a:cubicBezTo>
                      <a:close/>
                      <a:moveTo>
                        <a:pt x="823" y="1005"/>
                      </a:moveTo>
                      <a:cubicBezTo>
                        <a:pt x="819" y="1004"/>
                        <a:pt x="814" y="1002"/>
                        <a:pt x="809" y="1000"/>
                      </a:cubicBezTo>
                      <a:cubicBezTo>
                        <a:pt x="807" y="1000"/>
                        <a:pt x="806" y="1000"/>
                        <a:pt x="806" y="1002"/>
                      </a:cubicBezTo>
                      <a:cubicBezTo>
                        <a:pt x="805" y="1003"/>
                        <a:pt x="806" y="1004"/>
                        <a:pt x="807" y="1005"/>
                      </a:cubicBezTo>
                      <a:cubicBezTo>
                        <a:pt x="813" y="1007"/>
                        <a:pt x="817" y="1008"/>
                        <a:pt x="822" y="1010"/>
                      </a:cubicBezTo>
                      <a:cubicBezTo>
                        <a:pt x="823" y="1010"/>
                        <a:pt x="824" y="1009"/>
                        <a:pt x="825" y="1008"/>
                      </a:cubicBezTo>
                      <a:cubicBezTo>
                        <a:pt x="825" y="1007"/>
                        <a:pt x="824" y="1005"/>
                        <a:pt x="823" y="1005"/>
                      </a:cubicBezTo>
                      <a:close/>
                      <a:moveTo>
                        <a:pt x="852" y="1010"/>
                      </a:moveTo>
                      <a:cubicBezTo>
                        <a:pt x="847" y="1009"/>
                        <a:pt x="842" y="1009"/>
                        <a:pt x="837" y="1008"/>
                      </a:cubicBezTo>
                      <a:cubicBezTo>
                        <a:pt x="836" y="1008"/>
                        <a:pt x="835" y="1009"/>
                        <a:pt x="834" y="1010"/>
                      </a:cubicBezTo>
                      <a:cubicBezTo>
                        <a:pt x="834" y="1012"/>
                        <a:pt x="835" y="1013"/>
                        <a:pt x="837" y="1013"/>
                      </a:cubicBezTo>
                      <a:cubicBezTo>
                        <a:pt x="842" y="1014"/>
                        <a:pt x="847" y="1014"/>
                        <a:pt x="852" y="1015"/>
                      </a:cubicBezTo>
                      <a:cubicBezTo>
                        <a:pt x="853" y="1015"/>
                        <a:pt x="854" y="1014"/>
                        <a:pt x="854" y="1012"/>
                      </a:cubicBezTo>
                      <a:cubicBezTo>
                        <a:pt x="854" y="1011"/>
                        <a:pt x="853" y="1010"/>
                        <a:pt x="852" y="1010"/>
                      </a:cubicBezTo>
                      <a:close/>
                      <a:moveTo>
                        <a:pt x="882" y="1011"/>
                      </a:moveTo>
                      <a:cubicBezTo>
                        <a:pt x="877" y="1011"/>
                        <a:pt x="872" y="1011"/>
                        <a:pt x="867" y="1011"/>
                      </a:cubicBezTo>
                      <a:cubicBezTo>
                        <a:pt x="866" y="1011"/>
                        <a:pt x="864" y="1012"/>
                        <a:pt x="864" y="1013"/>
                      </a:cubicBezTo>
                      <a:cubicBezTo>
                        <a:pt x="864" y="1015"/>
                        <a:pt x="865" y="1016"/>
                        <a:pt x="867" y="1016"/>
                      </a:cubicBezTo>
                      <a:cubicBezTo>
                        <a:pt x="872" y="1016"/>
                        <a:pt x="877" y="1016"/>
                        <a:pt x="882" y="1016"/>
                      </a:cubicBezTo>
                      <a:cubicBezTo>
                        <a:pt x="883" y="1016"/>
                        <a:pt x="884" y="1015"/>
                        <a:pt x="884" y="1014"/>
                      </a:cubicBezTo>
                      <a:cubicBezTo>
                        <a:pt x="884" y="1013"/>
                        <a:pt x="883" y="1011"/>
                        <a:pt x="882" y="1011"/>
                      </a:cubicBezTo>
                      <a:close/>
                      <a:moveTo>
                        <a:pt x="912" y="1011"/>
                      </a:moveTo>
                      <a:cubicBezTo>
                        <a:pt x="907" y="1011"/>
                        <a:pt x="902" y="1011"/>
                        <a:pt x="897" y="1012"/>
                      </a:cubicBezTo>
                      <a:cubicBezTo>
                        <a:pt x="895" y="1012"/>
                        <a:pt x="894" y="1013"/>
                        <a:pt x="894" y="1014"/>
                      </a:cubicBezTo>
                      <a:cubicBezTo>
                        <a:pt x="894" y="1015"/>
                        <a:pt x="895" y="1017"/>
                        <a:pt x="897" y="1017"/>
                      </a:cubicBezTo>
                      <a:cubicBezTo>
                        <a:pt x="902" y="1016"/>
                        <a:pt x="907" y="1016"/>
                        <a:pt x="912" y="1016"/>
                      </a:cubicBezTo>
                      <a:cubicBezTo>
                        <a:pt x="913" y="1016"/>
                        <a:pt x="914" y="1015"/>
                        <a:pt x="914" y="1014"/>
                      </a:cubicBezTo>
                      <a:cubicBezTo>
                        <a:pt x="914" y="1012"/>
                        <a:pt x="913" y="1011"/>
                        <a:pt x="912" y="1011"/>
                      </a:cubicBezTo>
                      <a:close/>
                      <a:moveTo>
                        <a:pt x="941" y="1009"/>
                      </a:moveTo>
                      <a:cubicBezTo>
                        <a:pt x="936" y="1009"/>
                        <a:pt x="932" y="1010"/>
                        <a:pt x="927" y="1010"/>
                      </a:cubicBezTo>
                      <a:cubicBezTo>
                        <a:pt x="925" y="1010"/>
                        <a:pt x="924" y="1012"/>
                        <a:pt x="924" y="1013"/>
                      </a:cubicBezTo>
                      <a:cubicBezTo>
                        <a:pt x="924" y="1014"/>
                        <a:pt x="926" y="1015"/>
                        <a:pt x="927" y="1015"/>
                      </a:cubicBezTo>
                      <a:cubicBezTo>
                        <a:pt x="932" y="1015"/>
                        <a:pt x="937" y="1014"/>
                        <a:pt x="942" y="1014"/>
                      </a:cubicBezTo>
                      <a:cubicBezTo>
                        <a:pt x="943" y="1014"/>
                        <a:pt x="944" y="1013"/>
                        <a:pt x="944" y="1011"/>
                      </a:cubicBezTo>
                      <a:cubicBezTo>
                        <a:pt x="944" y="1010"/>
                        <a:pt x="943" y="1009"/>
                        <a:pt x="941" y="1009"/>
                      </a:cubicBezTo>
                      <a:close/>
                      <a:moveTo>
                        <a:pt x="971" y="1005"/>
                      </a:moveTo>
                      <a:cubicBezTo>
                        <a:pt x="966" y="1006"/>
                        <a:pt x="961" y="1006"/>
                        <a:pt x="956" y="1007"/>
                      </a:cubicBezTo>
                      <a:cubicBezTo>
                        <a:pt x="955" y="1007"/>
                        <a:pt x="954" y="1009"/>
                        <a:pt x="954" y="1010"/>
                      </a:cubicBezTo>
                      <a:cubicBezTo>
                        <a:pt x="954" y="1011"/>
                        <a:pt x="956" y="1012"/>
                        <a:pt x="957" y="1012"/>
                      </a:cubicBezTo>
                      <a:cubicBezTo>
                        <a:pt x="962" y="1011"/>
                        <a:pt x="967" y="1011"/>
                        <a:pt x="972" y="1010"/>
                      </a:cubicBezTo>
                      <a:cubicBezTo>
                        <a:pt x="973" y="1010"/>
                        <a:pt x="974" y="1008"/>
                        <a:pt x="974" y="1007"/>
                      </a:cubicBezTo>
                      <a:cubicBezTo>
                        <a:pt x="974" y="1006"/>
                        <a:pt x="972" y="1005"/>
                        <a:pt x="971" y="1005"/>
                      </a:cubicBezTo>
                      <a:close/>
                      <a:moveTo>
                        <a:pt x="1000" y="999"/>
                      </a:moveTo>
                      <a:cubicBezTo>
                        <a:pt x="995" y="1000"/>
                        <a:pt x="991" y="1001"/>
                        <a:pt x="986" y="1002"/>
                      </a:cubicBezTo>
                      <a:cubicBezTo>
                        <a:pt x="984" y="1002"/>
                        <a:pt x="983" y="1004"/>
                        <a:pt x="984" y="1005"/>
                      </a:cubicBezTo>
                      <a:cubicBezTo>
                        <a:pt x="984" y="1006"/>
                        <a:pt x="985" y="1007"/>
                        <a:pt x="987" y="1007"/>
                      </a:cubicBezTo>
                      <a:cubicBezTo>
                        <a:pt x="992" y="1006"/>
                        <a:pt x="997" y="1005"/>
                        <a:pt x="1001" y="1004"/>
                      </a:cubicBezTo>
                      <a:cubicBezTo>
                        <a:pt x="1003" y="1004"/>
                        <a:pt x="1004" y="1002"/>
                        <a:pt x="1003" y="1001"/>
                      </a:cubicBezTo>
                      <a:cubicBezTo>
                        <a:pt x="1003" y="1000"/>
                        <a:pt x="1002" y="999"/>
                        <a:pt x="1000" y="999"/>
                      </a:cubicBezTo>
                      <a:close/>
                      <a:moveTo>
                        <a:pt x="1029" y="991"/>
                      </a:moveTo>
                      <a:cubicBezTo>
                        <a:pt x="1024" y="993"/>
                        <a:pt x="1020" y="994"/>
                        <a:pt x="1015" y="995"/>
                      </a:cubicBezTo>
                      <a:cubicBezTo>
                        <a:pt x="1013" y="996"/>
                        <a:pt x="1013" y="997"/>
                        <a:pt x="1013" y="998"/>
                      </a:cubicBezTo>
                      <a:cubicBezTo>
                        <a:pt x="1013" y="1000"/>
                        <a:pt x="1015" y="1001"/>
                        <a:pt x="1016" y="1000"/>
                      </a:cubicBezTo>
                      <a:cubicBezTo>
                        <a:pt x="1021" y="999"/>
                        <a:pt x="1026" y="998"/>
                        <a:pt x="1031" y="996"/>
                      </a:cubicBezTo>
                      <a:cubicBezTo>
                        <a:pt x="1032" y="996"/>
                        <a:pt x="1033" y="994"/>
                        <a:pt x="1032" y="993"/>
                      </a:cubicBezTo>
                      <a:cubicBezTo>
                        <a:pt x="1032" y="992"/>
                        <a:pt x="1030" y="991"/>
                        <a:pt x="1029" y="991"/>
                      </a:cubicBezTo>
                      <a:close/>
                      <a:moveTo>
                        <a:pt x="1057" y="982"/>
                      </a:moveTo>
                      <a:cubicBezTo>
                        <a:pt x="1053" y="983"/>
                        <a:pt x="1048" y="985"/>
                        <a:pt x="1043" y="987"/>
                      </a:cubicBezTo>
                      <a:cubicBezTo>
                        <a:pt x="1042" y="987"/>
                        <a:pt x="1041" y="989"/>
                        <a:pt x="1042" y="990"/>
                      </a:cubicBezTo>
                      <a:cubicBezTo>
                        <a:pt x="1042" y="991"/>
                        <a:pt x="1044" y="992"/>
                        <a:pt x="1045" y="991"/>
                      </a:cubicBezTo>
                      <a:cubicBezTo>
                        <a:pt x="1050" y="990"/>
                        <a:pt x="1054" y="988"/>
                        <a:pt x="1059" y="986"/>
                      </a:cubicBezTo>
                      <a:cubicBezTo>
                        <a:pt x="1060" y="986"/>
                        <a:pt x="1061" y="984"/>
                        <a:pt x="1061" y="983"/>
                      </a:cubicBezTo>
                      <a:cubicBezTo>
                        <a:pt x="1060" y="982"/>
                        <a:pt x="1059" y="981"/>
                        <a:pt x="1057" y="982"/>
                      </a:cubicBezTo>
                      <a:close/>
                      <a:moveTo>
                        <a:pt x="1085" y="970"/>
                      </a:moveTo>
                      <a:cubicBezTo>
                        <a:pt x="1080" y="972"/>
                        <a:pt x="1076" y="974"/>
                        <a:pt x="1072" y="976"/>
                      </a:cubicBezTo>
                      <a:cubicBezTo>
                        <a:pt x="1071" y="976"/>
                        <a:pt x="1071" y="976"/>
                        <a:pt x="1071" y="976"/>
                      </a:cubicBezTo>
                      <a:cubicBezTo>
                        <a:pt x="1070" y="977"/>
                        <a:pt x="1069" y="978"/>
                        <a:pt x="1070" y="980"/>
                      </a:cubicBezTo>
                      <a:cubicBezTo>
                        <a:pt x="1070" y="981"/>
                        <a:pt x="1072" y="981"/>
                        <a:pt x="1073" y="981"/>
                      </a:cubicBezTo>
                      <a:cubicBezTo>
                        <a:pt x="1073" y="981"/>
                        <a:pt x="1073" y="981"/>
                        <a:pt x="1073" y="981"/>
                      </a:cubicBezTo>
                      <a:cubicBezTo>
                        <a:pt x="1078" y="979"/>
                        <a:pt x="1083" y="977"/>
                        <a:pt x="1087" y="975"/>
                      </a:cubicBezTo>
                      <a:cubicBezTo>
                        <a:pt x="1088" y="974"/>
                        <a:pt x="1089" y="973"/>
                        <a:pt x="1088" y="971"/>
                      </a:cubicBezTo>
                      <a:cubicBezTo>
                        <a:pt x="1088" y="970"/>
                        <a:pt x="1086" y="970"/>
                        <a:pt x="1085" y="970"/>
                      </a:cubicBezTo>
                      <a:close/>
                      <a:moveTo>
                        <a:pt x="1111" y="956"/>
                      </a:moveTo>
                      <a:cubicBezTo>
                        <a:pt x="1107" y="959"/>
                        <a:pt x="1103" y="961"/>
                        <a:pt x="1098" y="964"/>
                      </a:cubicBezTo>
                      <a:cubicBezTo>
                        <a:pt x="1097" y="964"/>
                        <a:pt x="1096" y="966"/>
                        <a:pt x="1097" y="967"/>
                      </a:cubicBezTo>
                      <a:cubicBezTo>
                        <a:pt x="1098" y="968"/>
                        <a:pt x="1099" y="969"/>
                        <a:pt x="1100" y="968"/>
                      </a:cubicBezTo>
                      <a:cubicBezTo>
                        <a:pt x="1105" y="966"/>
                        <a:pt x="1109" y="963"/>
                        <a:pt x="1114" y="961"/>
                      </a:cubicBezTo>
                      <a:cubicBezTo>
                        <a:pt x="1115" y="960"/>
                        <a:pt x="1115" y="958"/>
                        <a:pt x="1114" y="957"/>
                      </a:cubicBezTo>
                      <a:cubicBezTo>
                        <a:pt x="1114" y="956"/>
                        <a:pt x="1112" y="956"/>
                        <a:pt x="1111" y="956"/>
                      </a:cubicBezTo>
                      <a:close/>
                      <a:moveTo>
                        <a:pt x="1136" y="940"/>
                      </a:moveTo>
                      <a:cubicBezTo>
                        <a:pt x="1132" y="943"/>
                        <a:pt x="1128" y="946"/>
                        <a:pt x="1124" y="948"/>
                      </a:cubicBezTo>
                      <a:cubicBezTo>
                        <a:pt x="1123" y="949"/>
                        <a:pt x="1122" y="951"/>
                        <a:pt x="1123" y="952"/>
                      </a:cubicBezTo>
                      <a:cubicBezTo>
                        <a:pt x="1124" y="953"/>
                        <a:pt x="1125" y="953"/>
                        <a:pt x="1126" y="953"/>
                      </a:cubicBezTo>
                      <a:cubicBezTo>
                        <a:pt x="1131" y="950"/>
                        <a:pt x="1135" y="947"/>
                        <a:pt x="1139" y="944"/>
                      </a:cubicBezTo>
                      <a:cubicBezTo>
                        <a:pt x="1140" y="943"/>
                        <a:pt x="1140" y="942"/>
                        <a:pt x="1139" y="940"/>
                      </a:cubicBezTo>
                      <a:cubicBezTo>
                        <a:pt x="1139" y="939"/>
                        <a:pt x="1137" y="939"/>
                        <a:pt x="1136" y="940"/>
                      </a:cubicBezTo>
                      <a:close/>
                      <a:moveTo>
                        <a:pt x="1159" y="921"/>
                      </a:moveTo>
                      <a:cubicBezTo>
                        <a:pt x="1155" y="924"/>
                        <a:pt x="1151" y="928"/>
                        <a:pt x="1148" y="931"/>
                      </a:cubicBezTo>
                      <a:cubicBezTo>
                        <a:pt x="1147" y="932"/>
                        <a:pt x="1146" y="933"/>
                        <a:pt x="1147" y="934"/>
                      </a:cubicBezTo>
                      <a:cubicBezTo>
                        <a:pt x="1148" y="935"/>
                        <a:pt x="1150" y="935"/>
                        <a:pt x="1151" y="935"/>
                      </a:cubicBezTo>
                      <a:cubicBezTo>
                        <a:pt x="1155" y="931"/>
                        <a:pt x="1158" y="928"/>
                        <a:pt x="1162" y="925"/>
                      </a:cubicBezTo>
                      <a:cubicBezTo>
                        <a:pt x="1163" y="924"/>
                        <a:pt x="1163" y="922"/>
                        <a:pt x="1162" y="921"/>
                      </a:cubicBezTo>
                      <a:cubicBezTo>
                        <a:pt x="1161" y="920"/>
                        <a:pt x="1160" y="920"/>
                        <a:pt x="1159" y="921"/>
                      </a:cubicBezTo>
                      <a:close/>
                      <a:moveTo>
                        <a:pt x="1180" y="900"/>
                      </a:moveTo>
                      <a:cubicBezTo>
                        <a:pt x="1176" y="904"/>
                        <a:pt x="1173" y="907"/>
                        <a:pt x="1169" y="911"/>
                      </a:cubicBezTo>
                      <a:cubicBezTo>
                        <a:pt x="1169" y="912"/>
                        <a:pt x="1169" y="913"/>
                        <a:pt x="1170" y="914"/>
                      </a:cubicBezTo>
                      <a:cubicBezTo>
                        <a:pt x="1170" y="915"/>
                        <a:pt x="1172" y="915"/>
                        <a:pt x="1173" y="914"/>
                      </a:cubicBezTo>
                      <a:cubicBezTo>
                        <a:pt x="1177" y="911"/>
                        <a:pt x="1180" y="907"/>
                        <a:pt x="1183" y="903"/>
                      </a:cubicBezTo>
                      <a:cubicBezTo>
                        <a:pt x="1184" y="902"/>
                        <a:pt x="1184" y="901"/>
                        <a:pt x="1183" y="900"/>
                      </a:cubicBezTo>
                      <a:cubicBezTo>
                        <a:pt x="1182" y="899"/>
                        <a:pt x="1181" y="899"/>
                        <a:pt x="1180" y="900"/>
                      </a:cubicBezTo>
                      <a:close/>
                      <a:moveTo>
                        <a:pt x="1198" y="877"/>
                      </a:moveTo>
                      <a:cubicBezTo>
                        <a:pt x="1195" y="881"/>
                        <a:pt x="1192" y="885"/>
                        <a:pt x="1189" y="888"/>
                      </a:cubicBezTo>
                      <a:cubicBezTo>
                        <a:pt x="1188" y="890"/>
                        <a:pt x="1189" y="891"/>
                        <a:pt x="1190" y="892"/>
                      </a:cubicBezTo>
                      <a:cubicBezTo>
                        <a:pt x="1191" y="893"/>
                        <a:pt x="1192" y="893"/>
                        <a:pt x="1193" y="892"/>
                      </a:cubicBezTo>
                      <a:cubicBezTo>
                        <a:pt x="1196" y="888"/>
                        <a:pt x="1199" y="884"/>
                        <a:pt x="1202" y="880"/>
                      </a:cubicBezTo>
                      <a:cubicBezTo>
                        <a:pt x="1203" y="878"/>
                        <a:pt x="1203" y="877"/>
                        <a:pt x="1202" y="876"/>
                      </a:cubicBezTo>
                      <a:cubicBezTo>
                        <a:pt x="1201" y="875"/>
                        <a:pt x="1199" y="876"/>
                        <a:pt x="1198" y="877"/>
                      </a:cubicBezTo>
                      <a:close/>
                      <a:moveTo>
                        <a:pt x="1214" y="852"/>
                      </a:moveTo>
                      <a:cubicBezTo>
                        <a:pt x="1212" y="856"/>
                        <a:pt x="1209" y="860"/>
                        <a:pt x="1207" y="864"/>
                      </a:cubicBezTo>
                      <a:cubicBezTo>
                        <a:pt x="1206" y="865"/>
                        <a:pt x="1206" y="867"/>
                        <a:pt x="1207" y="868"/>
                      </a:cubicBezTo>
                      <a:cubicBezTo>
                        <a:pt x="1208" y="869"/>
                        <a:pt x="1210" y="868"/>
                        <a:pt x="1211" y="867"/>
                      </a:cubicBezTo>
                      <a:cubicBezTo>
                        <a:pt x="1213" y="863"/>
                        <a:pt x="1216" y="859"/>
                        <a:pt x="1219" y="854"/>
                      </a:cubicBezTo>
                      <a:cubicBezTo>
                        <a:pt x="1219" y="853"/>
                        <a:pt x="1219" y="851"/>
                        <a:pt x="1218" y="851"/>
                      </a:cubicBezTo>
                      <a:cubicBezTo>
                        <a:pt x="1217" y="850"/>
                        <a:pt x="1215" y="850"/>
                        <a:pt x="1214" y="852"/>
                      </a:cubicBezTo>
                      <a:close/>
                      <a:moveTo>
                        <a:pt x="1228" y="825"/>
                      </a:moveTo>
                      <a:cubicBezTo>
                        <a:pt x="1226" y="830"/>
                        <a:pt x="1224" y="834"/>
                        <a:pt x="1222" y="839"/>
                      </a:cubicBezTo>
                      <a:cubicBezTo>
                        <a:pt x="1221" y="840"/>
                        <a:pt x="1221" y="841"/>
                        <a:pt x="1223" y="842"/>
                      </a:cubicBezTo>
                      <a:cubicBezTo>
                        <a:pt x="1224" y="843"/>
                        <a:pt x="1225" y="842"/>
                        <a:pt x="1226" y="841"/>
                      </a:cubicBezTo>
                      <a:cubicBezTo>
                        <a:pt x="1228" y="836"/>
                        <a:pt x="1231" y="832"/>
                        <a:pt x="1233" y="827"/>
                      </a:cubicBezTo>
                      <a:cubicBezTo>
                        <a:pt x="1233" y="826"/>
                        <a:pt x="1233" y="825"/>
                        <a:pt x="1231" y="824"/>
                      </a:cubicBezTo>
                      <a:cubicBezTo>
                        <a:pt x="1230" y="823"/>
                        <a:pt x="1229" y="824"/>
                        <a:pt x="1228" y="825"/>
                      </a:cubicBezTo>
                      <a:close/>
                      <a:moveTo>
                        <a:pt x="1240" y="798"/>
                      </a:moveTo>
                      <a:cubicBezTo>
                        <a:pt x="1238" y="802"/>
                        <a:pt x="1236" y="807"/>
                        <a:pt x="1234" y="812"/>
                      </a:cubicBezTo>
                      <a:cubicBezTo>
                        <a:pt x="1234" y="813"/>
                        <a:pt x="1234" y="814"/>
                        <a:pt x="1236" y="815"/>
                      </a:cubicBezTo>
                      <a:cubicBezTo>
                        <a:pt x="1237" y="815"/>
                        <a:pt x="1238" y="815"/>
                        <a:pt x="1239" y="814"/>
                      </a:cubicBezTo>
                      <a:cubicBezTo>
                        <a:pt x="1241" y="809"/>
                        <a:pt x="1243" y="804"/>
                        <a:pt x="1244" y="800"/>
                      </a:cubicBezTo>
                      <a:cubicBezTo>
                        <a:pt x="1245" y="798"/>
                        <a:pt x="1244" y="797"/>
                        <a:pt x="1243" y="796"/>
                      </a:cubicBezTo>
                      <a:cubicBezTo>
                        <a:pt x="1242" y="796"/>
                        <a:pt x="1240" y="796"/>
                        <a:pt x="1240" y="798"/>
                      </a:cubicBezTo>
                      <a:close/>
                      <a:moveTo>
                        <a:pt x="1249" y="769"/>
                      </a:moveTo>
                      <a:cubicBezTo>
                        <a:pt x="1248" y="774"/>
                        <a:pt x="1246" y="779"/>
                        <a:pt x="1245" y="784"/>
                      </a:cubicBezTo>
                      <a:cubicBezTo>
                        <a:pt x="1244" y="785"/>
                        <a:pt x="1245" y="786"/>
                        <a:pt x="1246" y="787"/>
                      </a:cubicBezTo>
                      <a:cubicBezTo>
                        <a:pt x="1247" y="787"/>
                        <a:pt x="1249" y="787"/>
                        <a:pt x="1249" y="785"/>
                      </a:cubicBezTo>
                      <a:cubicBezTo>
                        <a:pt x="1251" y="781"/>
                        <a:pt x="1252" y="776"/>
                        <a:pt x="1254" y="771"/>
                      </a:cubicBezTo>
                      <a:cubicBezTo>
                        <a:pt x="1254" y="770"/>
                        <a:pt x="1253" y="768"/>
                        <a:pt x="1252" y="768"/>
                      </a:cubicBezTo>
                      <a:cubicBezTo>
                        <a:pt x="1251" y="767"/>
                        <a:pt x="1249" y="768"/>
                        <a:pt x="1249" y="769"/>
                      </a:cubicBezTo>
                      <a:close/>
                      <a:moveTo>
                        <a:pt x="1256" y="741"/>
                      </a:moveTo>
                      <a:cubicBezTo>
                        <a:pt x="1255" y="745"/>
                        <a:pt x="1254" y="750"/>
                        <a:pt x="1253" y="755"/>
                      </a:cubicBezTo>
                      <a:cubicBezTo>
                        <a:pt x="1253" y="756"/>
                        <a:pt x="1253" y="758"/>
                        <a:pt x="1255" y="758"/>
                      </a:cubicBezTo>
                      <a:cubicBezTo>
                        <a:pt x="1256" y="758"/>
                        <a:pt x="1257" y="758"/>
                        <a:pt x="1258" y="756"/>
                      </a:cubicBezTo>
                      <a:cubicBezTo>
                        <a:pt x="1259" y="751"/>
                        <a:pt x="1260" y="747"/>
                        <a:pt x="1261" y="742"/>
                      </a:cubicBezTo>
                      <a:cubicBezTo>
                        <a:pt x="1262" y="740"/>
                        <a:pt x="1261" y="739"/>
                        <a:pt x="1259" y="739"/>
                      </a:cubicBezTo>
                      <a:cubicBezTo>
                        <a:pt x="1258" y="738"/>
                        <a:pt x="1257" y="739"/>
                        <a:pt x="1256" y="741"/>
                      </a:cubicBezTo>
                      <a:close/>
                      <a:moveTo>
                        <a:pt x="1288" y="742"/>
                      </a:moveTo>
                      <a:cubicBezTo>
                        <a:pt x="1283" y="742"/>
                        <a:pt x="1278" y="741"/>
                        <a:pt x="1273" y="740"/>
                      </a:cubicBezTo>
                      <a:cubicBezTo>
                        <a:pt x="1272" y="740"/>
                        <a:pt x="1270" y="741"/>
                        <a:pt x="1270" y="742"/>
                      </a:cubicBezTo>
                      <a:cubicBezTo>
                        <a:pt x="1270" y="743"/>
                        <a:pt x="1271" y="745"/>
                        <a:pt x="1272" y="745"/>
                      </a:cubicBezTo>
                      <a:cubicBezTo>
                        <a:pt x="1277" y="746"/>
                        <a:pt x="1282" y="747"/>
                        <a:pt x="1287" y="747"/>
                      </a:cubicBezTo>
                      <a:cubicBezTo>
                        <a:pt x="1288" y="748"/>
                        <a:pt x="1290" y="747"/>
                        <a:pt x="1290" y="745"/>
                      </a:cubicBezTo>
                      <a:cubicBezTo>
                        <a:pt x="1290" y="744"/>
                        <a:pt x="1289" y="743"/>
                        <a:pt x="1288" y="742"/>
                      </a:cubicBezTo>
                      <a:close/>
                      <a:moveTo>
                        <a:pt x="1317" y="746"/>
                      </a:moveTo>
                      <a:cubicBezTo>
                        <a:pt x="1312" y="746"/>
                        <a:pt x="1307" y="745"/>
                        <a:pt x="1302" y="745"/>
                      </a:cubicBezTo>
                      <a:cubicBezTo>
                        <a:pt x="1301" y="744"/>
                        <a:pt x="1300" y="745"/>
                        <a:pt x="1300" y="747"/>
                      </a:cubicBezTo>
                      <a:cubicBezTo>
                        <a:pt x="1299" y="748"/>
                        <a:pt x="1300" y="749"/>
                        <a:pt x="1302" y="750"/>
                      </a:cubicBezTo>
                      <a:cubicBezTo>
                        <a:pt x="1307" y="750"/>
                        <a:pt x="1312" y="751"/>
                        <a:pt x="1317" y="751"/>
                      </a:cubicBezTo>
                      <a:cubicBezTo>
                        <a:pt x="1318" y="752"/>
                        <a:pt x="1319" y="751"/>
                        <a:pt x="1320" y="749"/>
                      </a:cubicBezTo>
                      <a:cubicBezTo>
                        <a:pt x="1320" y="748"/>
                        <a:pt x="1319" y="747"/>
                        <a:pt x="1317" y="746"/>
                      </a:cubicBezTo>
                      <a:close/>
                      <a:moveTo>
                        <a:pt x="1347" y="749"/>
                      </a:moveTo>
                      <a:cubicBezTo>
                        <a:pt x="1342" y="749"/>
                        <a:pt x="1337" y="748"/>
                        <a:pt x="1332" y="748"/>
                      </a:cubicBezTo>
                      <a:cubicBezTo>
                        <a:pt x="1331" y="748"/>
                        <a:pt x="1330" y="749"/>
                        <a:pt x="1329" y="750"/>
                      </a:cubicBezTo>
                      <a:cubicBezTo>
                        <a:pt x="1329" y="751"/>
                        <a:pt x="1330" y="753"/>
                        <a:pt x="1332" y="753"/>
                      </a:cubicBezTo>
                      <a:cubicBezTo>
                        <a:pt x="1337" y="753"/>
                        <a:pt x="1342" y="754"/>
                        <a:pt x="1347" y="754"/>
                      </a:cubicBezTo>
                      <a:cubicBezTo>
                        <a:pt x="1348" y="754"/>
                        <a:pt x="1349" y="753"/>
                        <a:pt x="1349" y="751"/>
                      </a:cubicBezTo>
                      <a:cubicBezTo>
                        <a:pt x="1350" y="750"/>
                        <a:pt x="1348" y="749"/>
                        <a:pt x="1347" y="749"/>
                      </a:cubicBezTo>
                      <a:close/>
                      <a:moveTo>
                        <a:pt x="1377" y="749"/>
                      </a:moveTo>
                      <a:cubicBezTo>
                        <a:pt x="1375" y="749"/>
                        <a:pt x="1373" y="749"/>
                        <a:pt x="1371" y="749"/>
                      </a:cubicBezTo>
                      <a:cubicBezTo>
                        <a:pt x="1368" y="749"/>
                        <a:pt x="1365" y="749"/>
                        <a:pt x="1362" y="749"/>
                      </a:cubicBezTo>
                      <a:cubicBezTo>
                        <a:pt x="1361" y="749"/>
                        <a:pt x="1359" y="750"/>
                        <a:pt x="1359" y="752"/>
                      </a:cubicBezTo>
                      <a:cubicBezTo>
                        <a:pt x="1359" y="753"/>
                        <a:pt x="1361" y="754"/>
                        <a:pt x="1362" y="754"/>
                      </a:cubicBezTo>
                      <a:cubicBezTo>
                        <a:pt x="1365" y="754"/>
                        <a:pt x="1368" y="754"/>
                        <a:pt x="1371" y="754"/>
                      </a:cubicBezTo>
                      <a:cubicBezTo>
                        <a:pt x="1373" y="754"/>
                        <a:pt x="1375" y="754"/>
                        <a:pt x="1377" y="754"/>
                      </a:cubicBezTo>
                      <a:cubicBezTo>
                        <a:pt x="1378" y="754"/>
                        <a:pt x="1379" y="753"/>
                        <a:pt x="1379" y="752"/>
                      </a:cubicBezTo>
                      <a:cubicBezTo>
                        <a:pt x="1379" y="751"/>
                        <a:pt x="1378" y="749"/>
                        <a:pt x="1377" y="749"/>
                      </a:cubicBezTo>
                      <a:close/>
                      <a:moveTo>
                        <a:pt x="1407" y="748"/>
                      </a:moveTo>
                      <a:cubicBezTo>
                        <a:pt x="1402" y="748"/>
                        <a:pt x="1397" y="749"/>
                        <a:pt x="1392" y="749"/>
                      </a:cubicBezTo>
                      <a:cubicBezTo>
                        <a:pt x="1390" y="749"/>
                        <a:pt x="1389" y="750"/>
                        <a:pt x="1389" y="752"/>
                      </a:cubicBezTo>
                      <a:cubicBezTo>
                        <a:pt x="1389" y="753"/>
                        <a:pt x="1391" y="754"/>
                        <a:pt x="1392" y="754"/>
                      </a:cubicBezTo>
                      <a:cubicBezTo>
                        <a:pt x="1397" y="754"/>
                        <a:pt x="1402" y="753"/>
                        <a:pt x="1407" y="753"/>
                      </a:cubicBezTo>
                      <a:cubicBezTo>
                        <a:pt x="1408" y="753"/>
                        <a:pt x="1410" y="752"/>
                        <a:pt x="1409" y="750"/>
                      </a:cubicBezTo>
                      <a:cubicBezTo>
                        <a:pt x="1409" y="749"/>
                        <a:pt x="1408" y="748"/>
                        <a:pt x="1407" y="748"/>
                      </a:cubicBezTo>
                      <a:close/>
                      <a:moveTo>
                        <a:pt x="1436" y="744"/>
                      </a:moveTo>
                      <a:cubicBezTo>
                        <a:pt x="1431" y="745"/>
                        <a:pt x="1426" y="745"/>
                        <a:pt x="1421" y="746"/>
                      </a:cubicBezTo>
                      <a:cubicBezTo>
                        <a:pt x="1420" y="746"/>
                        <a:pt x="1419" y="748"/>
                        <a:pt x="1419" y="749"/>
                      </a:cubicBezTo>
                      <a:cubicBezTo>
                        <a:pt x="1420" y="750"/>
                        <a:pt x="1421" y="751"/>
                        <a:pt x="1422" y="751"/>
                      </a:cubicBezTo>
                      <a:cubicBezTo>
                        <a:pt x="1427" y="750"/>
                        <a:pt x="1432" y="750"/>
                        <a:pt x="1437" y="749"/>
                      </a:cubicBezTo>
                      <a:cubicBezTo>
                        <a:pt x="1438" y="748"/>
                        <a:pt x="1439" y="747"/>
                        <a:pt x="1439" y="746"/>
                      </a:cubicBezTo>
                      <a:cubicBezTo>
                        <a:pt x="1439" y="744"/>
                        <a:pt x="1437" y="743"/>
                        <a:pt x="1436" y="744"/>
                      </a:cubicBezTo>
                      <a:close/>
                      <a:moveTo>
                        <a:pt x="1465" y="736"/>
                      </a:moveTo>
                      <a:cubicBezTo>
                        <a:pt x="1460" y="738"/>
                        <a:pt x="1455" y="739"/>
                        <a:pt x="1451" y="740"/>
                      </a:cubicBezTo>
                      <a:cubicBezTo>
                        <a:pt x="1449" y="741"/>
                        <a:pt x="1448" y="742"/>
                        <a:pt x="1449" y="744"/>
                      </a:cubicBezTo>
                      <a:cubicBezTo>
                        <a:pt x="1449" y="745"/>
                        <a:pt x="1451" y="746"/>
                        <a:pt x="1452" y="745"/>
                      </a:cubicBezTo>
                      <a:cubicBezTo>
                        <a:pt x="1457" y="744"/>
                        <a:pt x="1462" y="743"/>
                        <a:pt x="1466" y="741"/>
                      </a:cubicBezTo>
                      <a:cubicBezTo>
                        <a:pt x="1468" y="741"/>
                        <a:pt x="1468" y="739"/>
                        <a:pt x="1468" y="738"/>
                      </a:cubicBezTo>
                      <a:cubicBezTo>
                        <a:pt x="1468" y="737"/>
                        <a:pt x="1466" y="736"/>
                        <a:pt x="1465" y="736"/>
                      </a:cubicBezTo>
                      <a:close/>
                      <a:moveTo>
                        <a:pt x="1492" y="725"/>
                      </a:moveTo>
                      <a:cubicBezTo>
                        <a:pt x="1488" y="728"/>
                        <a:pt x="1483" y="730"/>
                        <a:pt x="1479" y="731"/>
                      </a:cubicBezTo>
                      <a:cubicBezTo>
                        <a:pt x="1478" y="732"/>
                        <a:pt x="1477" y="733"/>
                        <a:pt x="1477" y="735"/>
                      </a:cubicBezTo>
                      <a:cubicBezTo>
                        <a:pt x="1478" y="736"/>
                        <a:pt x="1479" y="737"/>
                        <a:pt x="1481" y="736"/>
                      </a:cubicBezTo>
                      <a:cubicBezTo>
                        <a:pt x="1485" y="734"/>
                        <a:pt x="1490" y="732"/>
                        <a:pt x="1495" y="730"/>
                      </a:cubicBezTo>
                      <a:cubicBezTo>
                        <a:pt x="1496" y="729"/>
                        <a:pt x="1496" y="728"/>
                        <a:pt x="1496" y="726"/>
                      </a:cubicBezTo>
                      <a:cubicBezTo>
                        <a:pt x="1495" y="725"/>
                        <a:pt x="1494" y="725"/>
                        <a:pt x="1492" y="725"/>
                      </a:cubicBezTo>
                      <a:close/>
                      <a:moveTo>
                        <a:pt x="1518" y="710"/>
                      </a:moveTo>
                      <a:cubicBezTo>
                        <a:pt x="1514" y="713"/>
                        <a:pt x="1509" y="716"/>
                        <a:pt x="1505" y="718"/>
                      </a:cubicBezTo>
                      <a:cubicBezTo>
                        <a:pt x="1504" y="719"/>
                        <a:pt x="1504" y="720"/>
                        <a:pt x="1504" y="722"/>
                      </a:cubicBezTo>
                      <a:cubicBezTo>
                        <a:pt x="1505" y="723"/>
                        <a:pt x="1507" y="723"/>
                        <a:pt x="1508" y="723"/>
                      </a:cubicBezTo>
                      <a:cubicBezTo>
                        <a:pt x="1512" y="720"/>
                        <a:pt x="1516" y="717"/>
                        <a:pt x="1521" y="714"/>
                      </a:cubicBezTo>
                      <a:cubicBezTo>
                        <a:pt x="1522" y="713"/>
                        <a:pt x="1522" y="712"/>
                        <a:pt x="1521" y="711"/>
                      </a:cubicBezTo>
                      <a:cubicBezTo>
                        <a:pt x="1520" y="709"/>
                        <a:pt x="1519" y="709"/>
                        <a:pt x="1518" y="710"/>
                      </a:cubicBezTo>
                      <a:close/>
                      <a:moveTo>
                        <a:pt x="1539" y="690"/>
                      </a:moveTo>
                      <a:cubicBezTo>
                        <a:pt x="1536" y="694"/>
                        <a:pt x="1533" y="697"/>
                        <a:pt x="1529" y="701"/>
                      </a:cubicBezTo>
                      <a:cubicBezTo>
                        <a:pt x="1528" y="702"/>
                        <a:pt x="1528" y="703"/>
                        <a:pt x="1529" y="704"/>
                      </a:cubicBezTo>
                      <a:cubicBezTo>
                        <a:pt x="1530" y="705"/>
                        <a:pt x="1531" y="705"/>
                        <a:pt x="1532" y="704"/>
                      </a:cubicBezTo>
                      <a:cubicBezTo>
                        <a:pt x="1536" y="701"/>
                        <a:pt x="1540" y="698"/>
                        <a:pt x="1543" y="694"/>
                      </a:cubicBezTo>
                      <a:cubicBezTo>
                        <a:pt x="1544" y="693"/>
                        <a:pt x="1544" y="691"/>
                        <a:pt x="1543" y="690"/>
                      </a:cubicBezTo>
                      <a:cubicBezTo>
                        <a:pt x="1542" y="689"/>
                        <a:pt x="1540" y="689"/>
                        <a:pt x="1539" y="690"/>
                      </a:cubicBezTo>
                      <a:close/>
                      <a:moveTo>
                        <a:pt x="1557" y="667"/>
                      </a:moveTo>
                      <a:cubicBezTo>
                        <a:pt x="1555" y="671"/>
                        <a:pt x="1552" y="675"/>
                        <a:pt x="1549" y="679"/>
                      </a:cubicBezTo>
                      <a:cubicBezTo>
                        <a:pt x="1548" y="680"/>
                        <a:pt x="1548" y="682"/>
                        <a:pt x="1549" y="683"/>
                      </a:cubicBezTo>
                      <a:cubicBezTo>
                        <a:pt x="1551" y="683"/>
                        <a:pt x="1552" y="683"/>
                        <a:pt x="1553" y="682"/>
                      </a:cubicBezTo>
                      <a:cubicBezTo>
                        <a:pt x="1556" y="678"/>
                        <a:pt x="1559" y="674"/>
                        <a:pt x="1562" y="670"/>
                      </a:cubicBezTo>
                      <a:cubicBezTo>
                        <a:pt x="1562" y="668"/>
                        <a:pt x="1562" y="667"/>
                        <a:pt x="1561" y="666"/>
                      </a:cubicBezTo>
                      <a:cubicBezTo>
                        <a:pt x="1560" y="665"/>
                        <a:pt x="1558" y="666"/>
                        <a:pt x="1557" y="667"/>
                      </a:cubicBezTo>
                      <a:close/>
                      <a:moveTo>
                        <a:pt x="1570" y="641"/>
                      </a:moveTo>
                      <a:cubicBezTo>
                        <a:pt x="1569" y="645"/>
                        <a:pt x="1567" y="650"/>
                        <a:pt x="1564" y="654"/>
                      </a:cubicBezTo>
                      <a:cubicBezTo>
                        <a:pt x="1564" y="655"/>
                        <a:pt x="1564" y="657"/>
                        <a:pt x="1566" y="657"/>
                      </a:cubicBezTo>
                      <a:cubicBezTo>
                        <a:pt x="1567" y="658"/>
                        <a:pt x="1568" y="657"/>
                        <a:pt x="1569" y="656"/>
                      </a:cubicBezTo>
                      <a:cubicBezTo>
                        <a:pt x="1571" y="652"/>
                        <a:pt x="1573" y="647"/>
                        <a:pt x="1575" y="642"/>
                      </a:cubicBezTo>
                      <a:cubicBezTo>
                        <a:pt x="1576" y="641"/>
                        <a:pt x="1575" y="640"/>
                        <a:pt x="1574" y="639"/>
                      </a:cubicBezTo>
                      <a:cubicBezTo>
                        <a:pt x="1572" y="639"/>
                        <a:pt x="1571" y="639"/>
                        <a:pt x="1570" y="641"/>
                      </a:cubicBezTo>
                      <a:close/>
                      <a:moveTo>
                        <a:pt x="1579" y="612"/>
                      </a:moveTo>
                      <a:cubicBezTo>
                        <a:pt x="1578" y="616"/>
                        <a:pt x="1578" y="618"/>
                        <a:pt x="1577" y="621"/>
                      </a:cubicBezTo>
                      <a:cubicBezTo>
                        <a:pt x="1577" y="623"/>
                        <a:pt x="1576" y="625"/>
                        <a:pt x="1575" y="627"/>
                      </a:cubicBezTo>
                      <a:cubicBezTo>
                        <a:pt x="1575" y="628"/>
                        <a:pt x="1576" y="629"/>
                        <a:pt x="1577" y="630"/>
                      </a:cubicBezTo>
                      <a:cubicBezTo>
                        <a:pt x="1578" y="630"/>
                        <a:pt x="1580" y="629"/>
                        <a:pt x="1580" y="628"/>
                      </a:cubicBezTo>
                      <a:cubicBezTo>
                        <a:pt x="1581" y="626"/>
                        <a:pt x="1581" y="624"/>
                        <a:pt x="1582" y="622"/>
                      </a:cubicBezTo>
                      <a:cubicBezTo>
                        <a:pt x="1583" y="619"/>
                        <a:pt x="1583" y="617"/>
                        <a:pt x="1584" y="613"/>
                      </a:cubicBezTo>
                      <a:cubicBezTo>
                        <a:pt x="1584" y="612"/>
                        <a:pt x="1583" y="611"/>
                        <a:pt x="1582" y="610"/>
                      </a:cubicBezTo>
                      <a:cubicBezTo>
                        <a:pt x="1581" y="610"/>
                        <a:pt x="1579" y="611"/>
                        <a:pt x="1579" y="612"/>
                      </a:cubicBezTo>
                      <a:close/>
                      <a:moveTo>
                        <a:pt x="1582" y="583"/>
                      </a:moveTo>
                      <a:cubicBezTo>
                        <a:pt x="1581" y="588"/>
                        <a:pt x="1581" y="593"/>
                        <a:pt x="1581" y="598"/>
                      </a:cubicBezTo>
                      <a:cubicBezTo>
                        <a:pt x="1581" y="599"/>
                        <a:pt x="1582" y="600"/>
                        <a:pt x="1583" y="600"/>
                      </a:cubicBezTo>
                      <a:cubicBezTo>
                        <a:pt x="1584" y="601"/>
                        <a:pt x="1586" y="600"/>
                        <a:pt x="1586" y="598"/>
                      </a:cubicBezTo>
                      <a:cubicBezTo>
                        <a:pt x="1586" y="593"/>
                        <a:pt x="1586" y="588"/>
                        <a:pt x="1587" y="583"/>
                      </a:cubicBezTo>
                      <a:cubicBezTo>
                        <a:pt x="1587" y="582"/>
                        <a:pt x="1586" y="580"/>
                        <a:pt x="1584" y="580"/>
                      </a:cubicBezTo>
                      <a:cubicBezTo>
                        <a:pt x="1583" y="580"/>
                        <a:pt x="1582" y="581"/>
                        <a:pt x="1582" y="583"/>
                      </a:cubicBezTo>
                      <a:close/>
                      <a:moveTo>
                        <a:pt x="1581" y="553"/>
                      </a:moveTo>
                      <a:cubicBezTo>
                        <a:pt x="1582" y="558"/>
                        <a:pt x="1582" y="563"/>
                        <a:pt x="1582" y="568"/>
                      </a:cubicBezTo>
                      <a:cubicBezTo>
                        <a:pt x="1582" y="569"/>
                        <a:pt x="1583" y="570"/>
                        <a:pt x="1584" y="570"/>
                      </a:cubicBezTo>
                      <a:cubicBezTo>
                        <a:pt x="1586" y="570"/>
                        <a:pt x="1587" y="569"/>
                        <a:pt x="1587" y="568"/>
                      </a:cubicBezTo>
                      <a:cubicBezTo>
                        <a:pt x="1587" y="563"/>
                        <a:pt x="1587" y="558"/>
                        <a:pt x="1586" y="553"/>
                      </a:cubicBezTo>
                      <a:cubicBezTo>
                        <a:pt x="1586" y="551"/>
                        <a:pt x="1585" y="550"/>
                        <a:pt x="1584" y="550"/>
                      </a:cubicBezTo>
                      <a:cubicBezTo>
                        <a:pt x="1582" y="551"/>
                        <a:pt x="1581" y="552"/>
                        <a:pt x="1581" y="553"/>
                      </a:cubicBezTo>
                      <a:close/>
                      <a:moveTo>
                        <a:pt x="1579" y="523"/>
                      </a:moveTo>
                      <a:cubicBezTo>
                        <a:pt x="1579" y="528"/>
                        <a:pt x="1580" y="533"/>
                        <a:pt x="1580" y="538"/>
                      </a:cubicBezTo>
                      <a:cubicBezTo>
                        <a:pt x="1580" y="540"/>
                        <a:pt x="1582" y="541"/>
                        <a:pt x="1583" y="540"/>
                      </a:cubicBezTo>
                      <a:cubicBezTo>
                        <a:pt x="1584" y="540"/>
                        <a:pt x="1585" y="539"/>
                        <a:pt x="1585" y="538"/>
                      </a:cubicBezTo>
                      <a:cubicBezTo>
                        <a:pt x="1585" y="533"/>
                        <a:pt x="1584" y="528"/>
                        <a:pt x="1584" y="523"/>
                      </a:cubicBezTo>
                      <a:cubicBezTo>
                        <a:pt x="1583" y="521"/>
                        <a:pt x="1582" y="520"/>
                        <a:pt x="1581" y="521"/>
                      </a:cubicBezTo>
                      <a:cubicBezTo>
                        <a:pt x="1579" y="521"/>
                        <a:pt x="1578" y="522"/>
                        <a:pt x="1579" y="523"/>
                      </a:cubicBezTo>
                      <a:close/>
                      <a:moveTo>
                        <a:pt x="1573" y="494"/>
                      </a:moveTo>
                      <a:cubicBezTo>
                        <a:pt x="1574" y="499"/>
                        <a:pt x="1575" y="504"/>
                        <a:pt x="1576" y="509"/>
                      </a:cubicBezTo>
                      <a:cubicBezTo>
                        <a:pt x="1577" y="510"/>
                        <a:pt x="1578" y="511"/>
                        <a:pt x="1579" y="511"/>
                      </a:cubicBezTo>
                      <a:cubicBezTo>
                        <a:pt x="1581" y="510"/>
                        <a:pt x="1581" y="509"/>
                        <a:pt x="1581" y="508"/>
                      </a:cubicBezTo>
                      <a:cubicBezTo>
                        <a:pt x="1580" y="503"/>
                        <a:pt x="1579" y="498"/>
                        <a:pt x="1578" y="493"/>
                      </a:cubicBezTo>
                      <a:cubicBezTo>
                        <a:pt x="1578" y="492"/>
                        <a:pt x="1576" y="491"/>
                        <a:pt x="1575" y="491"/>
                      </a:cubicBezTo>
                      <a:cubicBezTo>
                        <a:pt x="1574" y="491"/>
                        <a:pt x="1573" y="493"/>
                        <a:pt x="1573" y="494"/>
                      </a:cubicBezTo>
                      <a:close/>
                      <a:moveTo>
                        <a:pt x="1564" y="466"/>
                      </a:moveTo>
                      <a:cubicBezTo>
                        <a:pt x="1566" y="471"/>
                        <a:pt x="1567" y="475"/>
                        <a:pt x="1569" y="480"/>
                      </a:cubicBezTo>
                      <a:cubicBezTo>
                        <a:pt x="1569" y="481"/>
                        <a:pt x="1571" y="482"/>
                        <a:pt x="1572" y="482"/>
                      </a:cubicBezTo>
                      <a:cubicBezTo>
                        <a:pt x="1573" y="481"/>
                        <a:pt x="1574" y="480"/>
                        <a:pt x="1574" y="478"/>
                      </a:cubicBezTo>
                      <a:cubicBezTo>
                        <a:pt x="1572" y="473"/>
                        <a:pt x="1570" y="469"/>
                        <a:pt x="1568" y="464"/>
                      </a:cubicBezTo>
                      <a:cubicBezTo>
                        <a:pt x="1568" y="463"/>
                        <a:pt x="1566" y="462"/>
                        <a:pt x="1565" y="463"/>
                      </a:cubicBezTo>
                      <a:cubicBezTo>
                        <a:pt x="1564" y="463"/>
                        <a:pt x="1563" y="465"/>
                        <a:pt x="1564" y="466"/>
                      </a:cubicBezTo>
                      <a:close/>
                      <a:moveTo>
                        <a:pt x="1548" y="442"/>
                      </a:moveTo>
                      <a:cubicBezTo>
                        <a:pt x="1551" y="445"/>
                        <a:pt x="1554" y="449"/>
                        <a:pt x="1557" y="453"/>
                      </a:cubicBezTo>
                      <a:cubicBezTo>
                        <a:pt x="1557" y="454"/>
                        <a:pt x="1559" y="455"/>
                        <a:pt x="1560" y="454"/>
                      </a:cubicBezTo>
                      <a:cubicBezTo>
                        <a:pt x="1561" y="453"/>
                        <a:pt x="1562" y="452"/>
                        <a:pt x="1561" y="451"/>
                      </a:cubicBezTo>
                      <a:cubicBezTo>
                        <a:pt x="1558" y="446"/>
                        <a:pt x="1555" y="442"/>
                        <a:pt x="1552" y="438"/>
                      </a:cubicBezTo>
                      <a:cubicBezTo>
                        <a:pt x="1551" y="437"/>
                        <a:pt x="1549" y="437"/>
                        <a:pt x="1548" y="438"/>
                      </a:cubicBezTo>
                      <a:cubicBezTo>
                        <a:pt x="1547" y="439"/>
                        <a:pt x="1547" y="441"/>
                        <a:pt x="1548" y="442"/>
                      </a:cubicBezTo>
                      <a:close/>
                      <a:moveTo>
                        <a:pt x="1524" y="428"/>
                      </a:moveTo>
                      <a:cubicBezTo>
                        <a:pt x="1529" y="429"/>
                        <a:pt x="1533" y="430"/>
                        <a:pt x="1537" y="433"/>
                      </a:cubicBezTo>
                      <a:cubicBezTo>
                        <a:pt x="1538" y="433"/>
                        <a:pt x="1540" y="433"/>
                        <a:pt x="1540" y="432"/>
                      </a:cubicBezTo>
                      <a:cubicBezTo>
                        <a:pt x="1541" y="431"/>
                        <a:pt x="1541" y="429"/>
                        <a:pt x="1540" y="428"/>
                      </a:cubicBezTo>
                      <a:cubicBezTo>
                        <a:pt x="1535" y="426"/>
                        <a:pt x="1530" y="424"/>
                        <a:pt x="1525" y="423"/>
                      </a:cubicBezTo>
                      <a:cubicBezTo>
                        <a:pt x="1524" y="422"/>
                        <a:pt x="1522" y="423"/>
                        <a:pt x="1522" y="425"/>
                      </a:cubicBezTo>
                      <a:cubicBezTo>
                        <a:pt x="1522" y="426"/>
                        <a:pt x="1523" y="427"/>
                        <a:pt x="1524" y="428"/>
                      </a:cubicBezTo>
                      <a:close/>
                      <a:moveTo>
                        <a:pt x="1501" y="423"/>
                      </a:moveTo>
                      <a:cubicBezTo>
                        <a:pt x="1500" y="423"/>
                        <a:pt x="1499" y="424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3" y="428"/>
                        <a:pt x="1506" y="427"/>
                        <a:pt x="1510" y="427"/>
                      </a:cubicBezTo>
                      <a:cubicBezTo>
                        <a:pt x="1511" y="427"/>
                        <a:pt x="1512" y="425"/>
                        <a:pt x="1512" y="424"/>
                      </a:cubicBezTo>
                      <a:cubicBezTo>
                        <a:pt x="1512" y="423"/>
                        <a:pt x="1511" y="422"/>
                        <a:pt x="1509" y="422"/>
                      </a:cubicBezTo>
                      <a:cubicBezTo>
                        <a:pt x="1506" y="422"/>
                        <a:pt x="1502" y="423"/>
                        <a:pt x="1498" y="424"/>
                      </a:cubicBezTo>
                      <a:cubicBezTo>
                        <a:pt x="1496" y="424"/>
                        <a:pt x="1495" y="426"/>
                        <a:pt x="1496" y="427"/>
                      </a:cubicBezTo>
                      <a:cubicBezTo>
                        <a:pt x="1496" y="428"/>
                        <a:pt x="1498" y="429"/>
                        <a:pt x="1499" y="429"/>
                      </a:cubicBezTo>
                      <a:cubicBezTo>
                        <a:pt x="1500" y="428"/>
                        <a:pt x="1501" y="428"/>
                        <a:pt x="1502" y="428"/>
                      </a:cubicBezTo>
                      <a:cubicBezTo>
                        <a:pt x="1504" y="427"/>
                        <a:pt x="1504" y="426"/>
                        <a:pt x="1504" y="425"/>
                      </a:cubicBezTo>
                      <a:cubicBezTo>
                        <a:pt x="1504" y="423"/>
                        <a:pt x="1502" y="423"/>
                        <a:pt x="1501" y="423"/>
                      </a:cubicBezTo>
                      <a:close/>
                      <a:moveTo>
                        <a:pt x="1526" y="409"/>
                      </a:moveTo>
                      <a:cubicBezTo>
                        <a:pt x="1523" y="412"/>
                        <a:pt x="1519" y="415"/>
                        <a:pt x="1514" y="417"/>
                      </a:cubicBezTo>
                      <a:cubicBezTo>
                        <a:pt x="1513" y="418"/>
                        <a:pt x="1513" y="420"/>
                        <a:pt x="1513" y="421"/>
                      </a:cubicBezTo>
                      <a:cubicBezTo>
                        <a:pt x="1514" y="422"/>
                        <a:pt x="1515" y="422"/>
                        <a:pt x="1517" y="422"/>
                      </a:cubicBezTo>
                      <a:cubicBezTo>
                        <a:pt x="1521" y="419"/>
                        <a:pt x="1526" y="416"/>
                        <a:pt x="1529" y="413"/>
                      </a:cubicBezTo>
                      <a:cubicBezTo>
                        <a:pt x="1531" y="412"/>
                        <a:pt x="1531" y="411"/>
                        <a:pt x="1530" y="410"/>
                      </a:cubicBezTo>
                      <a:cubicBezTo>
                        <a:pt x="1529" y="409"/>
                        <a:pt x="1527" y="408"/>
                        <a:pt x="1526" y="409"/>
                      </a:cubicBezTo>
                      <a:close/>
                      <a:moveTo>
                        <a:pt x="1543" y="386"/>
                      </a:moveTo>
                      <a:cubicBezTo>
                        <a:pt x="1541" y="391"/>
                        <a:pt x="1539" y="395"/>
                        <a:pt x="1536" y="399"/>
                      </a:cubicBezTo>
                      <a:cubicBezTo>
                        <a:pt x="1535" y="400"/>
                        <a:pt x="1535" y="401"/>
                        <a:pt x="1537" y="402"/>
                      </a:cubicBezTo>
                      <a:cubicBezTo>
                        <a:pt x="1538" y="403"/>
                        <a:pt x="1539" y="403"/>
                        <a:pt x="1540" y="402"/>
                      </a:cubicBezTo>
                      <a:cubicBezTo>
                        <a:pt x="1543" y="397"/>
                        <a:pt x="1546" y="393"/>
                        <a:pt x="1548" y="388"/>
                      </a:cubicBezTo>
                      <a:cubicBezTo>
                        <a:pt x="1548" y="387"/>
                        <a:pt x="1547" y="385"/>
                        <a:pt x="1546" y="385"/>
                      </a:cubicBezTo>
                      <a:cubicBezTo>
                        <a:pt x="1545" y="384"/>
                        <a:pt x="1543" y="385"/>
                        <a:pt x="1543" y="386"/>
                      </a:cubicBezTo>
                      <a:close/>
                      <a:moveTo>
                        <a:pt x="1548" y="358"/>
                      </a:moveTo>
                      <a:cubicBezTo>
                        <a:pt x="1548" y="363"/>
                        <a:pt x="1548" y="368"/>
                        <a:pt x="1547" y="372"/>
                      </a:cubicBezTo>
                      <a:cubicBezTo>
                        <a:pt x="1547" y="374"/>
                        <a:pt x="1548" y="375"/>
                        <a:pt x="1549" y="375"/>
                      </a:cubicBezTo>
                      <a:cubicBezTo>
                        <a:pt x="1550" y="375"/>
                        <a:pt x="1552" y="375"/>
                        <a:pt x="1552" y="373"/>
                      </a:cubicBezTo>
                      <a:cubicBezTo>
                        <a:pt x="1552" y="373"/>
                        <a:pt x="1552" y="373"/>
                        <a:pt x="1552" y="373"/>
                      </a:cubicBezTo>
                      <a:cubicBezTo>
                        <a:pt x="1553" y="368"/>
                        <a:pt x="1553" y="363"/>
                        <a:pt x="1553" y="358"/>
                      </a:cubicBezTo>
                      <a:cubicBezTo>
                        <a:pt x="1553" y="356"/>
                        <a:pt x="1552" y="355"/>
                        <a:pt x="1551" y="355"/>
                      </a:cubicBezTo>
                      <a:cubicBezTo>
                        <a:pt x="1549" y="355"/>
                        <a:pt x="1548" y="356"/>
                        <a:pt x="1548" y="358"/>
                      </a:cubicBezTo>
                      <a:close/>
                      <a:moveTo>
                        <a:pt x="1544" y="329"/>
                      </a:moveTo>
                      <a:cubicBezTo>
                        <a:pt x="1546" y="334"/>
                        <a:pt x="1547" y="338"/>
                        <a:pt x="1547" y="343"/>
                      </a:cubicBezTo>
                      <a:cubicBezTo>
                        <a:pt x="1547" y="345"/>
                        <a:pt x="1549" y="346"/>
                        <a:pt x="1550" y="345"/>
                      </a:cubicBezTo>
                      <a:cubicBezTo>
                        <a:pt x="1551" y="345"/>
                        <a:pt x="1552" y="344"/>
                        <a:pt x="1552" y="343"/>
                      </a:cubicBezTo>
                      <a:cubicBezTo>
                        <a:pt x="1551" y="337"/>
                        <a:pt x="1550" y="332"/>
                        <a:pt x="1549" y="328"/>
                      </a:cubicBezTo>
                      <a:cubicBezTo>
                        <a:pt x="1549" y="326"/>
                        <a:pt x="1547" y="325"/>
                        <a:pt x="1546" y="326"/>
                      </a:cubicBezTo>
                      <a:cubicBezTo>
                        <a:pt x="1545" y="326"/>
                        <a:pt x="1544" y="328"/>
                        <a:pt x="1544" y="329"/>
                      </a:cubicBezTo>
                      <a:close/>
                      <a:moveTo>
                        <a:pt x="1533" y="302"/>
                      </a:moveTo>
                      <a:cubicBezTo>
                        <a:pt x="1535" y="306"/>
                        <a:pt x="1537" y="311"/>
                        <a:pt x="1539" y="315"/>
                      </a:cubicBezTo>
                      <a:cubicBezTo>
                        <a:pt x="1540" y="316"/>
                        <a:pt x="1541" y="317"/>
                        <a:pt x="1542" y="316"/>
                      </a:cubicBezTo>
                      <a:cubicBezTo>
                        <a:pt x="1544" y="316"/>
                        <a:pt x="1544" y="314"/>
                        <a:pt x="1544" y="313"/>
                      </a:cubicBezTo>
                      <a:cubicBezTo>
                        <a:pt x="1542" y="308"/>
                        <a:pt x="1539" y="304"/>
                        <a:pt x="1537" y="299"/>
                      </a:cubicBezTo>
                      <a:cubicBezTo>
                        <a:pt x="1536" y="298"/>
                        <a:pt x="1535" y="298"/>
                        <a:pt x="1533" y="299"/>
                      </a:cubicBezTo>
                      <a:cubicBezTo>
                        <a:pt x="1532" y="299"/>
                        <a:pt x="1532" y="301"/>
                        <a:pt x="1533" y="302"/>
                      </a:cubicBezTo>
                      <a:close/>
                      <a:moveTo>
                        <a:pt x="1514" y="279"/>
                      </a:moveTo>
                      <a:cubicBezTo>
                        <a:pt x="1518" y="282"/>
                        <a:pt x="1521" y="286"/>
                        <a:pt x="1524" y="290"/>
                      </a:cubicBezTo>
                      <a:cubicBezTo>
                        <a:pt x="1525" y="291"/>
                        <a:pt x="1527" y="291"/>
                        <a:pt x="1528" y="290"/>
                      </a:cubicBezTo>
                      <a:cubicBezTo>
                        <a:pt x="1529" y="289"/>
                        <a:pt x="1529" y="288"/>
                        <a:pt x="1528" y="287"/>
                      </a:cubicBezTo>
                      <a:cubicBezTo>
                        <a:pt x="1525" y="283"/>
                        <a:pt x="1522" y="279"/>
                        <a:pt x="1518" y="275"/>
                      </a:cubicBezTo>
                      <a:cubicBezTo>
                        <a:pt x="1517" y="275"/>
                        <a:pt x="1515" y="275"/>
                        <a:pt x="1514" y="276"/>
                      </a:cubicBezTo>
                      <a:cubicBezTo>
                        <a:pt x="1513" y="277"/>
                        <a:pt x="1513" y="278"/>
                        <a:pt x="1514" y="279"/>
                      </a:cubicBezTo>
                      <a:close/>
                      <a:moveTo>
                        <a:pt x="1490" y="263"/>
                      </a:moveTo>
                      <a:cubicBezTo>
                        <a:pt x="1495" y="265"/>
                        <a:pt x="1499" y="267"/>
                        <a:pt x="1503" y="270"/>
                      </a:cubicBezTo>
                      <a:cubicBezTo>
                        <a:pt x="1504" y="271"/>
                        <a:pt x="1506" y="270"/>
                        <a:pt x="1507" y="269"/>
                      </a:cubicBezTo>
                      <a:cubicBezTo>
                        <a:pt x="1507" y="268"/>
                        <a:pt x="1507" y="267"/>
                        <a:pt x="1506" y="266"/>
                      </a:cubicBezTo>
                      <a:cubicBezTo>
                        <a:pt x="1502" y="263"/>
                        <a:pt x="1497" y="260"/>
                        <a:pt x="1492" y="258"/>
                      </a:cubicBezTo>
                      <a:cubicBezTo>
                        <a:pt x="1491" y="258"/>
                        <a:pt x="1490" y="258"/>
                        <a:pt x="1489" y="260"/>
                      </a:cubicBezTo>
                      <a:cubicBezTo>
                        <a:pt x="1489" y="261"/>
                        <a:pt x="1489" y="262"/>
                        <a:pt x="1490" y="263"/>
                      </a:cubicBezTo>
                      <a:close/>
                      <a:moveTo>
                        <a:pt x="1462" y="257"/>
                      </a:moveTo>
                      <a:cubicBezTo>
                        <a:pt x="1463" y="257"/>
                        <a:pt x="1463" y="257"/>
                        <a:pt x="1463" y="257"/>
                      </a:cubicBezTo>
                      <a:cubicBezTo>
                        <a:pt x="1468" y="257"/>
                        <a:pt x="1472" y="258"/>
                        <a:pt x="1477" y="259"/>
                      </a:cubicBezTo>
                      <a:cubicBezTo>
                        <a:pt x="1478" y="259"/>
                        <a:pt x="1479" y="258"/>
                        <a:pt x="1480" y="257"/>
                      </a:cubicBezTo>
                      <a:cubicBezTo>
                        <a:pt x="1480" y="255"/>
                        <a:pt x="1479" y="254"/>
                        <a:pt x="1478" y="254"/>
                      </a:cubicBezTo>
                      <a:cubicBezTo>
                        <a:pt x="1473" y="253"/>
                        <a:pt x="1468" y="252"/>
                        <a:pt x="1463" y="252"/>
                      </a:cubicBezTo>
                      <a:cubicBezTo>
                        <a:pt x="1463" y="252"/>
                        <a:pt x="1463" y="252"/>
                        <a:pt x="1462" y="252"/>
                      </a:cubicBezTo>
                      <a:cubicBezTo>
                        <a:pt x="1461" y="252"/>
                        <a:pt x="1460" y="253"/>
                        <a:pt x="1460" y="255"/>
                      </a:cubicBezTo>
                      <a:cubicBezTo>
                        <a:pt x="1460" y="256"/>
                        <a:pt x="1461" y="257"/>
                        <a:pt x="1462" y="257"/>
                      </a:cubicBezTo>
                      <a:close/>
                      <a:moveTo>
                        <a:pt x="1443" y="244"/>
                      </a:moveTo>
                      <a:cubicBezTo>
                        <a:pt x="1443" y="246"/>
                        <a:pt x="1443" y="247"/>
                        <a:pt x="1443" y="249"/>
                      </a:cubicBezTo>
                      <a:cubicBezTo>
                        <a:pt x="1443" y="251"/>
                        <a:pt x="1443" y="254"/>
                        <a:pt x="1443" y="257"/>
                      </a:cubicBezTo>
                      <a:cubicBezTo>
                        <a:pt x="1443" y="258"/>
                        <a:pt x="1443" y="258"/>
                        <a:pt x="1444" y="259"/>
                      </a:cubicBezTo>
                      <a:cubicBezTo>
                        <a:pt x="1444" y="260"/>
                        <a:pt x="1445" y="260"/>
                        <a:pt x="1446" y="259"/>
                      </a:cubicBezTo>
                      <a:cubicBezTo>
                        <a:pt x="1447" y="259"/>
                        <a:pt x="1447" y="259"/>
                        <a:pt x="1448" y="259"/>
                      </a:cubicBezTo>
                      <a:cubicBezTo>
                        <a:pt x="1449" y="259"/>
                        <a:pt x="1450" y="257"/>
                        <a:pt x="1450" y="256"/>
                      </a:cubicBezTo>
                      <a:cubicBezTo>
                        <a:pt x="1449" y="255"/>
                        <a:pt x="1448" y="254"/>
                        <a:pt x="1447" y="254"/>
                      </a:cubicBezTo>
                      <a:cubicBezTo>
                        <a:pt x="1446" y="254"/>
                        <a:pt x="1445" y="254"/>
                        <a:pt x="1445" y="255"/>
                      </a:cubicBezTo>
                      <a:cubicBezTo>
                        <a:pt x="1445" y="257"/>
                        <a:pt x="1445" y="257"/>
                        <a:pt x="1445" y="257"/>
                      </a:cubicBezTo>
                      <a:cubicBezTo>
                        <a:pt x="1448" y="257"/>
                        <a:pt x="1448" y="257"/>
                        <a:pt x="1448" y="257"/>
                      </a:cubicBezTo>
                      <a:cubicBezTo>
                        <a:pt x="1448" y="254"/>
                        <a:pt x="1448" y="252"/>
                        <a:pt x="1448" y="249"/>
                      </a:cubicBezTo>
                      <a:cubicBezTo>
                        <a:pt x="1448" y="247"/>
                        <a:pt x="1448" y="246"/>
                        <a:pt x="1448" y="244"/>
                      </a:cubicBezTo>
                      <a:cubicBezTo>
                        <a:pt x="1448" y="243"/>
                        <a:pt x="1447" y="242"/>
                        <a:pt x="1445" y="242"/>
                      </a:cubicBezTo>
                      <a:cubicBezTo>
                        <a:pt x="1444" y="242"/>
                        <a:pt x="1443" y="243"/>
                        <a:pt x="1443" y="244"/>
                      </a:cubicBezTo>
                      <a:close/>
                      <a:moveTo>
                        <a:pt x="1439" y="215"/>
                      </a:moveTo>
                      <a:cubicBezTo>
                        <a:pt x="1440" y="220"/>
                        <a:pt x="1441" y="225"/>
                        <a:pt x="1442" y="230"/>
                      </a:cubicBezTo>
                      <a:cubicBezTo>
                        <a:pt x="1442" y="231"/>
                        <a:pt x="1443" y="232"/>
                        <a:pt x="1445" y="232"/>
                      </a:cubicBezTo>
                      <a:cubicBezTo>
                        <a:pt x="1446" y="232"/>
                        <a:pt x="1447" y="230"/>
                        <a:pt x="1447" y="229"/>
                      </a:cubicBezTo>
                      <a:cubicBezTo>
                        <a:pt x="1446" y="224"/>
                        <a:pt x="1445" y="219"/>
                        <a:pt x="1444" y="214"/>
                      </a:cubicBezTo>
                      <a:cubicBezTo>
                        <a:pt x="1444" y="213"/>
                        <a:pt x="1442" y="212"/>
                        <a:pt x="1441" y="212"/>
                      </a:cubicBezTo>
                      <a:cubicBezTo>
                        <a:pt x="1440" y="212"/>
                        <a:pt x="1439" y="214"/>
                        <a:pt x="1439" y="215"/>
                      </a:cubicBezTo>
                      <a:close/>
                      <a:moveTo>
                        <a:pt x="1430" y="187"/>
                      </a:moveTo>
                      <a:cubicBezTo>
                        <a:pt x="1432" y="192"/>
                        <a:pt x="1434" y="196"/>
                        <a:pt x="1435" y="201"/>
                      </a:cubicBezTo>
                      <a:cubicBezTo>
                        <a:pt x="1436" y="202"/>
                        <a:pt x="1437" y="203"/>
                        <a:pt x="1438" y="203"/>
                      </a:cubicBezTo>
                      <a:cubicBezTo>
                        <a:pt x="1440" y="202"/>
                        <a:pt x="1441" y="201"/>
                        <a:pt x="1440" y="199"/>
                      </a:cubicBezTo>
                      <a:cubicBezTo>
                        <a:pt x="1439" y="195"/>
                        <a:pt x="1437" y="190"/>
                        <a:pt x="1435" y="185"/>
                      </a:cubicBezTo>
                      <a:cubicBezTo>
                        <a:pt x="1435" y="184"/>
                        <a:pt x="1433" y="183"/>
                        <a:pt x="1432" y="184"/>
                      </a:cubicBezTo>
                      <a:cubicBezTo>
                        <a:pt x="1431" y="184"/>
                        <a:pt x="1430" y="186"/>
                        <a:pt x="1430" y="187"/>
                      </a:cubicBezTo>
                      <a:close/>
                      <a:moveTo>
                        <a:pt x="1418" y="160"/>
                      </a:moveTo>
                      <a:cubicBezTo>
                        <a:pt x="1420" y="165"/>
                        <a:pt x="1422" y="169"/>
                        <a:pt x="1424" y="173"/>
                      </a:cubicBezTo>
                      <a:cubicBezTo>
                        <a:pt x="1425" y="175"/>
                        <a:pt x="1427" y="175"/>
                        <a:pt x="1428" y="175"/>
                      </a:cubicBezTo>
                      <a:cubicBezTo>
                        <a:pt x="1429" y="174"/>
                        <a:pt x="1430" y="172"/>
                        <a:pt x="1429" y="171"/>
                      </a:cubicBezTo>
                      <a:cubicBezTo>
                        <a:pt x="1427" y="167"/>
                        <a:pt x="1424" y="162"/>
                        <a:pt x="1422" y="158"/>
                      </a:cubicBezTo>
                      <a:cubicBezTo>
                        <a:pt x="1421" y="157"/>
                        <a:pt x="1420" y="156"/>
                        <a:pt x="1419" y="157"/>
                      </a:cubicBezTo>
                      <a:cubicBezTo>
                        <a:pt x="1417" y="157"/>
                        <a:pt x="1417" y="159"/>
                        <a:pt x="1418" y="160"/>
                      </a:cubicBezTo>
                      <a:close/>
                      <a:moveTo>
                        <a:pt x="1402" y="135"/>
                      </a:moveTo>
                      <a:cubicBezTo>
                        <a:pt x="1405" y="139"/>
                        <a:pt x="1407" y="143"/>
                        <a:pt x="1410" y="147"/>
                      </a:cubicBezTo>
                      <a:cubicBezTo>
                        <a:pt x="1411" y="149"/>
                        <a:pt x="1412" y="149"/>
                        <a:pt x="1413" y="148"/>
                      </a:cubicBezTo>
                      <a:cubicBezTo>
                        <a:pt x="1415" y="147"/>
                        <a:pt x="1415" y="146"/>
                        <a:pt x="1414" y="145"/>
                      </a:cubicBezTo>
                      <a:cubicBezTo>
                        <a:pt x="1412" y="140"/>
                        <a:pt x="1409" y="136"/>
                        <a:pt x="1406" y="132"/>
                      </a:cubicBezTo>
                      <a:cubicBezTo>
                        <a:pt x="1405" y="131"/>
                        <a:pt x="1404" y="131"/>
                        <a:pt x="1402" y="132"/>
                      </a:cubicBezTo>
                      <a:cubicBezTo>
                        <a:pt x="1401" y="132"/>
                        <a:pt x="1401" y="134"/>
                        <a:pt x="1402" y="135"/>
                      </a:cubicBezTo>
                      <a:close/>
                      <a:moveTo>
                        <a:pt x="1384" y="111"/>
                      </a:moveTo>
                      <a:cubicBezTo>
                        <a:pt x="1386" y="114"/>
                        <a:pt x="1388" y="117"/>
                        <a:pt x="1391" y="120"/>
                      </a:cubicBezTo>
                      <a:cubicBezTo>
                        <a:pt x="1391" y="121"/>
                        <a:pt x="1392" y="122"/>
                        <a:pt x="1393" y="123"/>
                      </a:cubicBezTo>
                      <a:cubicBezTo>
                        <a:pt x="1394" y="124"/>
                        <a:pt x="1395" y="124"/>
                        <a:pt x="1396" y="123"/>
                      </a:cubicBezTo>
                      <a:cubicBezTo>
                        <a:pt x="1398" y="123"/>
                        <a:pt x="1398" y="121"/>
                        <a:pt x="1397" y="120"/>
                      </a:cubicBezTo>
                      <a:cubicBezTo>
                        <a:pt x="1396" y="119"/>
                        <a:pt x="1395" y="118"/>
                        <a:pt x="1395" y="117"/>
                      </a:cubicBezTo>
                      <a:cubicBezTo>
                        <a:pt x="1392" y="114"/>
                        <a:pt x="1390" y="111"/>
                        <a:pt x="1388" y="108"/>
                      </a:cubicBezTo>
                      <a:cubicBezTo>
                        <a:pt x="1387" y="107"/>
                        <a:pt x="1385" y="107"/>
                        <a:pt x="1384" y="108"/>
                      </a:cubicBezTo>
                      <a:cubicBezTo>
                        <a:pt x="1383" y="109"/>
                        <a:pt x="1383" y="110"/>
                        <a:pt x="1384" y="111"/>
                      </a:cubicBezTo>
                      <a:close/>
                      <a:moveTo>
                        <a:pt x="1364" y="90"/>
                      </a:moveTo>
                      <a:cubicBezTo>
                        <a:pt x="1367" y="93"/>
                        <a:pt x="1371" y="96"/>
                        <a:pt x="1374" y="100"/>
                      </a:cubicBezTo>
                      <a:cubicBezTo>
                        <a:pt x="1375" y="101"/>
                        <a:pt x="1376" y="101"/>
                        <a:pt x="1377" y="100"/>
                      </a:cubicBezTo>
                      <a:cubicBezTo>
                        <a:pt x="1379" y="99"/>
                        <a:pt x="1379" y="98"/>
                        <a:pt x="1378" y="97"/>
                      </a:cubicBezTo>
                      <a:cubicBezTo>
                        <a:pt x="1374" y="93"/>
                        <a:pt x="1371" y="89"/>
                        <a:pt x="1367" y="86"/>
                      </a:cubicBezTo>
                      <a:cubicBezTo>
                        <a:pt x="1366" y="85"/>
                        <a:pt x="1364" y="85"/>
                        <a:pt x="1363" y="86"/>
                      </a:cubicBezTo>
                      <a:cubicBezTo>
                        <a:pt x="1363" y="87"/>
                        <a:pt x="1363" y="89"/>
                        <a:pt x="1364" y="90"/>
                      </a:cubicBezTo>
                      <a:close/>
                      <a:moveTo>
                        <a:pt x="1341" y="71"/>
                      </a:moveTo>
                      <a:cubicBezTo>
                        <a:pt x="1345" y="74"/>
                        <a:pt x="1349" y="77"/>
                        <a:pt x="1352" y="80"/>
                      </a:cubicBezTo>
                      <a:cubicBezTo>
                        <a:pt x="1354" y="81"/>
                        <a:pt x="1355" y="80"/>
                        <a:pt x="1356" y="79"/>
                      </a:cubicBezTo>
                      <a:cubicBezTo>
                        <a:pt x="1357" y="78"/>
                        <a:pt x="1357" y="77"/>
                        <a:pt x="1356" y="76"/>
                      </a:cubicBezTo>
                      <a:cubicBezTo>
                        <a:pt x="1352" y="73"/>
                        <a:pt x="1348" y="70"/>
                        <a:pt x="1343" y="67"/>
                      </a:cubicBezTo>
                      <a:cubicBezTo>
                        <a:pt x="1342" y="66"/>
                        <a:pt x="1341" y="66"/>
                        <a:pt x="1340" y="67"/>
                      </a:cubicBezTo>
                      <a:cubicBezTo>
                        <a:pt x="1339" y="69"/>
                        <a:pt x="1339" y="70"/>
                        <a:pt x="1341" y="71"/>
                      </a:cubicBezTo>
                      <a:close/>
                      <a:moveTo>
                        <a:pt x="1315" y="56"/>
                      </a:moveTo>
                      <a:cubicBezTo>
                        <a:pt x="1319" y="58"/>
                        <a:pt x="1324" y="61"/>
                        <a:pt x="1328" y="63"/>
                      </a:cubicBezTo>
                      <a:cubicBezTo>
                        <a:pt x="1329" y="64"/>
                        <a:pt x="1331" y="63"/>
                        <a:pt x="1332" y="62"/>
                      </a:cubicBezTo>
                      <a:cubicBezTo>
                        <a:pt x="1332" y="61"/>
                        <a:pt x="1332" y="59"/>
                        <a:pt x="1331" y="59"/>
                      </a:cubicBezTo>
                      <a:cubicBezTo>
                        <a:pt x="1326" y="56"/>
                        <a:pt x="1322" y="54"/>
                        <a:pt x="1317" y="52"/>
                      </a:cubicBezTo>
                      <a:cubicBezTo>
                        <a:pt x="1316" y="51"/>
                        <a:pt x="1314" y="52"/>
                        <a:pt x="1314" y="53"/>
                      </a:cubicBezTo>
                      <a:cubicBezTo>
                        <a:pt x="1313" y="54"/>
                        <a:pt x="1314" y="56"/>
                        <a:pt x="1315" y="56"/>
                      </a:cubicBezTo>
                      <a:close/>
                      <a:moveTo>
                        <a:pt x="1287" y="47"/>
                      </a:moveTo>
                      <a:cubicBezTo>
                        <a:pt x="1292" y="48"/>
                        <a:pt x="1297" y="49"/>
                        <a:pt x="1301" y="51"/>
                      </a:cubicBezTo>
                      <a:cubicBezTo>
                        <a:pt x="1303" y="51"/>
                        <a:pt x="1304" y="51"/>
                        <a:pt x="1304" y="49"/>
                      </a:cubicBezTo>
                      <a:cubicBezTo>
                        <a:pt x="1305" y="48"/>
                        <a:pt x="1304" y="47"/>
                        <a:pt x="1303" y="46"/>
                      </a:cubicBezTo>
                      <a:cubicBezTo>
                        <a:pt x="1298" y="45"/>
                        <a:pt x="1293" y="43"/>
                        <a:pt x="1288" y="42"/>
                      </a:cubicBezTo>
                      <a:cubicBezTo>
                        <a:pt x="1287" y="41"/>
                        <a:pt x="1286" y="42"/>
                        <a:pt x="1285" y="44"/>
                      </a:cubicBezTo>
                      <a:cubicBezTo>
                        <a:pt x="1285" y="45"/>
                        <a:pt x="1286" y="46"/>
                        <a:pt x="1287" y="47"/>
                      </a:cubicBezTo>
                      <a:close/>
                      <a:moveTo>
                        <a:pt x="1258" y="41"/>
                      </a:moveTo>
                      <a:cubicBezTo>
                        <a:pt x="1263" y="42"/>
                        <a:pt x="1268" y="42"/>
                        <a:pt x="1273" y="43"/>
                      </a:cubicBezTo>
                      <a:cubicBezTo>
                        <a:pt x="1274" y="44"/>
                        <a:pt x="1275" y="43"/>
                        <a:pt x="1276" y="41"/>
                      </a:cubicBezTo>
                      <a:cubicBezTo>
                        <a:pt x="1276" y="40"/>
                        <a:pt x="1275" y="39"/>
                        <a:pt x="1274" y="38"/>
                      </a:cubicBezTo>
                      <a:cubicBezTo>
                        <a:pt x="1269" y="37"/>
                        <a:pt x="1264" y="37"/>
                        <a:pt x="1259" y="36"/>
                      </a:cubicBezTo>
                      <a:cubicBezTo>
                        <a:pt x="1257" y="36"/>
                        <a:pt x="1256" y="37"/>
                        <a:pt x="1256" y="38"/>
                      </a:cubicBezTo>
                      <a:cubicBezTo>
                        <a:pt x="1256" y="39"/>
                        <a:pt x="1257" y="41"/>
                        <a:pt x="1258" y="41"/>
                      </a:cubicBezTo>
                      <a:close/>
                      <a:moveTo>
                        <a:pt x="1228" y="38"/>
                      </a:moveTo>
                      <a:cubicBezTo>
                        <a:pt x="1233" y="39"/>
                        <a:pt x="1238" y="39"/>
                        <a:pt x="1243" y="39"/>
                      </a:cubicBezTo>
                      <a:cubicBezTo>
                        <a:pt x="1245" y="39"/>
                        <a:pt x="1246" y="38"/>
                        <a:pt x="1246" y="37"/>
                      </a:cubicBezTo>
                      <a:cubicBezTo>
                        <a:pt x="1246" y="36"/>
                        <a:pt x="1245" y="34"/>
                        <a:pt x="1244" y="34"/>
                      </a:cubicBezTo>
                      <a:cubicBezTo>
                        <a:pt x="1239" y="34"/>
                        <a:pt x="1234" y="34"/>
                        <a:pt x="1229" y="33"/>
                      </a:cubicBezTo>
                      <a:cubicBezTo>
                        <a:pt x="1227" y="33"/>
                        <a:pt x="1226" y="34"/>
                        <a:pt x="1226" y="36"/>
                      </a:cubicBezTo>
                      <a:cubicBezTo>
                        <a:pt x="1226" y="37"/>
                        <a:pt x="1227" y="38"/>
                        <a:pt x="1228" y="38"/>
                      </a:cubicBezTo>
                      <a:close/>
                      <a:moveTo>
                        <a:pt x="1199" y="38"/>
                      </a:moveTo>
                      <a:cubicBezTo>
                        <a:pt x="1204" y="38"/>
                        <a:pt x="1209" y="38"/>
                        <a:pt x="1213" y="38"/>
                      </a:cubicBezTo>
                      <a:cubicBezTo>
                        <a:pt x="1215" y="38"/>
                        <a:pt x="1216" y="37"/>
                        <a:pt x="1216" y="36"/>
                      </a:cubicBezTo>
                      <a:cubicBezTo>
                        <a:pt x="1216" y="34"/>
                        <a:pt x="1215" y="33"/>
                        <a:pt x="1213" y="33"/>
                      </a:cubicBezTo>
                      <a:cubicBezTo>
                        <a:pt x="1208" y="33"/>
                        <a:pt x="1203" y="33"/>
                        <a:pt x="1198" y="33"/>
                      </a:cubicBezTo>
                      <a:cubicBezTo>
                        <a:pt x="1197" y="34"/>
                        <a:pt x="1196" y="35"/>
                        <a:pt x="1196" y="36"/>
                      </a:cubicBezTo>
                      <a:cubicBezTo>
                        <a:pt x="1196" y="37"/>
                        <a:pt x="1197" y="39"/>
                        <a:pt x="1199" y="38"/>
                      </a:cubicBezTo>
                      <a:close/>
                      <a:moveTo>
                        <a:pt x="1169" y="41"/>
                      </a:moveTo>
                      <a:cubicBezTo>
                        <a:pt x="1174" y="40"/>
                        <a:pt x="1179" y="40"/>
                        <a:pt x="1184" y="39"/>
                      </a:cubicBezTo>
                      <a:cubicBezTo>
                        <a:pt x="1185" y="39"/>
                        <a:pt x="1186" y="38"/>
                        <a:pt x="1186" y="37"/>
                      </a:cubicBezTo>
                      <a:cubicBezTo>
                        <a:pt x="1186" y="35"/>
                        <a:pt x="1185" y="34"/>
                        <a:pt x="1183" y="34"/>
                      </a:cubicBezTo>
                      <a:cubicBezTo>
                        <a:pt x="1178" y="35"/>
                        <a:pt x="1173" y="35"/>
                        <a:pt x="1168" y="36"/>
                      </a:cubicBezTo>
                      <a:cubicBezTo>
                        <a:pt x="1167" y="36"/>
                        <a:pt x="1166" y="37"/>
                        <a:pt x="1166" y="38"/>
                      </a:cubicBezTo>
                      <a:cubicBezTo>
                        <a:pt x="1166" y="40"/>
                        <a:pt x="1167" y="41"/>
                        <a:pt x="1169" y="41"/>
                      </a:cubicBezTo>
                      <a:close/>
                      <a:moveTo>
                        <a:pt x="1139" y="45"/>
                      </a:moveTo>
                      <a:cubicBezTo>
                        <a:pt x="1144" y="44"/>
                        <a:pt x="1149" y="43"/>
                        <a:pt x="1154" y="42"/>
                      </a:cubicBezTo>
                      <a:cubicBezTo>
                        <a:pt x="1155" y="42"/>
                        <a:pt x="1156" y="41"/>
                        <a:pt x="1156" y="40"/>
                      </a:cubicBezTo>
                      <a:cubicBezTo>
                        <a:pt x="1156" y="38"/>
                        <a:pt x="1155" y="37"/>
                        <a:pt x="1153" y="37"/>
                      </a:cubicBezTo>
                      <a:cubicBezTo>
                        <a:pt x="1148" y="38"/>
                        <a:pt x="1143" y="39"/>
                        <a:pt x="1138" y="40"/>
                      </a:cubicBezTo>
                      <a:cubicBezTo>
                        <a:pt x="1137" y="40"/>
                        <a:pt x="1136" y="41"/>
                        <a:pt x="1136" y="43"/>
                      </a:cubicBezTo>
                      <a:cubicBezTo>
                        <a:pt x="1136" y="44"/>
                        <a:pt x="1138" y="45"/>
                        <a:pt x="1139" y="45"/>
                      </a:cubicBezTo>
                      <a:close/>
                      <a:moveTo>
                        <a:pt x="1110" y="51"/>
                      </a:moveTo>
                      <a:cubicBezTo>
                        <a:pt x="1115" y="50"/>
                        <a:pt x="1120" y="48"/>
                        <a:pt x="1124" y="47"/>
                      </a:cubicBezTo>
                      <a:cubicBezTo>
                        <a:pt x="1126" y="47"/>
                        <a:pt x="1127" y="46"/>
                        <a:pt x="1126" y="45"/>
                      </a:cubicBezTo>
                      <a:cubicBezTo>
                        <a:pt x="1126" y="43"/>
                        <a:pt x="1125" y="42"/>
                        <a:pt x="1123" y="43"/>
                      </a:cubicBezTo>
                      <a:cubicBezTo>
                        <a:pt x="1119" y="44"/>
                        <a:pt x="1114" y="45"/>
                        <a:pt x="1109" y="46"/>
                      </a:cubicBezTo>
                      <a:cubicBezTo>
                        <a:pt x="1107" y="46"/>
                        <a:pt x="1107" y="48"/>
                        <a:pt x="1107" y="49"/>
                      </a:cubicBezTo>
                      <a:cubicBezTo>
                        <a:pt x="1107" y="50"/>
                        <a:pt x="1109" y="51"/>
                        <a:pt x="1110" y="51"/>
                      </a:cubicBezTo>
                      <a:close/>
                      <a:moveTo>
                        <a:pt x="1081" y="59"/>
                      </a:moveTo>
                      <a:cubicBezTo>
                        <a:pt x="1086" y="57"/>
                        <a:pt x="1091" y="56"/>
                        <a:pt x="1095" y="54"/>
                      </a:cubicBezTo>
                      <a:cubicBezTo>
                        <a:pt x="1097" y="54"/>
                        <a:pt x="1098" y="53"/>
                        <a:pt x="1097" y="51"/>
                      </a:cubicBezTo>
                      <a:cubicBezTo>
                        <a:pt x="1097" y="50"/>
                        <a:pt x="1095" y="49"/>
                        <a:pt x="1094" y="50"/>
                      </a:cubicBezTo>
                      <a:cubicBezTo>
                        <a:pt x="1089" y="51"/>
                        <a:pt x="1084" y="52"/>
                        <a:pt x="1080" y="54"/>
                      </a:cubicBezTo>
                      <a:cubicBezTo>
                        <a:pt x="1078" y="54"/>
                        <a:pt x="1078" y="56"/>
                        <a:pt x="1078" y="57"/>
                      </a:cubicBezTo>
                      <a:cubicBezTo>
                        <a:pt x="1078" y="58"/>
                        <a:pt x="1080" y="59"/>
                        <a:pt x="1081" y="59"/>
                      </a:cubicBezTo>
                      <a:close/>
                      <a:moveTo>
                        <a:pt x="1053" y="69"/>
                      </a:moveTo>
                      <a:cubicBezTo>
                        <a:pt x="1058" y="67"/>
                        <a:pt x="1062" y="65"/>
                        <a:pt x="1067" y="63"/>
                      </a:cubicBezTo>
                      <a:cubicBezTo>
                        <a:pt x="1068" y="63"/>
                        <a:pt x="1069" y="62"/>
                        <a:pt x="1068" y="60"/>
                      </a:cubicBezTo>
                      <a:cubicBezTo>
                        <a:pt x="1068" y="59"/>
                        <a:pt x="1067" y="58"/>
                        <a:pt x="1065" y="59"/>
                      </a:cubicBezTo>
                      <a:cubicBezTo>
                        <a:pt x="1061" y="60"/>
                        <a:pt x="1056" y="62"/>
                        <a:pt x="1051" y="64"/>
                      </a:cubicBezTo>
                      <a:cubicBezTo>
                        <a:pt x="1050" y="65"/>
                        <a:pt x="1049" y="66"/>
                        <a:pt x="1050" y="67"/>
                      </a:cubicBezTo>
                      <a:cubicBezTo>
                        <a:pt x="1050" y="69"/>
                        <a:pt x="1052" y="69"/>
                        <a:pt x="1053" y="69"/>
                      </a:cubicBezTo>
                      <a:close/>
                      <a:moveTo>
                        <a:pt x="1026" y="81"/>
                      </a:moveTo>
                      <a:cubicBezTo>
                        <a:pt x="1030" y="79"/>
                        <a:pt x="1035" y="77"/>
                        <a:pt x="1039" y="75"/>
                      </a:cubicBezTo>
                      <a:cubicBezTo>
                        <a:pt x="1041" y="74"/>
                        <a:pt x="1041" y="73"/>
                        <a:pt x="1041" y="71"/>
                      </a:cubicBezTo>
                      <a:cubicBezTo>
                        <a:pt x="1040" y="70"/>
                        <a:pt x="1039" y="70"/>
                        <a:pt x="1037" y="70"/>
                      </a:cubicBezTo>
                      <a:cubicBezTo>
                        <a:pt x="1033" y="72"/>
                        <a:pt x="1028" y="74"/>
                        <a:pt x="1024" y="77"/>
                      </a:cubicBezTo>
                      <a:cubicBezTo>
                        <a:pt x="1022" y="77"/>
                        <a:pt x="1022" y="79"/>
                        <a:pt x="1023" y="80"/>
                      </a:cubicBezTo>
                      <a:cubicBezTo>
                        <a:pt x="1023" y="81"/>
                        <a:pt x="1025" y="82"/>
                        <a:pt x="1026" y="81"/>
                      </a:cubicBezTo>
                      <a:close/>
                      <a:moveTo>
                        <a:pt x="1000" y="96"/>
                      </a:moveTo>
                      <a:cubicBezTo>
                        <a:pt x="1004" y="94"/>
                        <a:pt x="1009" y="91"/>
                        <a:pt x="1013" y="88"/>
                      </a:cubicBezTo>
                      <a:cubicBezTo>
                        <a:pt x="1014" y="88"/>
                        <a:pt x="1015" y="86"/>
                        <a:pt x="1014" y="85"/>
                      </a:cubicBezTo>
                      <a:cubicBezTo>
                        <a:pt x="1013" y="84"/>
                        <a:pt x="1012" y="83"/>
                        <a:pt x="1010" y="84"/>
                      </a:cubicBezTo>
                      <a:cubicBezTo>
                        <a:pt x="1006" y="87"/>
                        <a:pt x="1002" y="89"/>
                        <a:pt x="998" y="92"/>
                      </a:cubicBezTo>
                      <a:cubicBezTo>
                        <a:pt x="996" y="93"/>
                        <a:pt x="996" y="94"/>
                        <a:pt x="997" y="96"/>
                      </a:cubicBezTo>
                      <a:cubicBezTo>
                        <a:pt x="998" y="97"/>
                        <a:pt x="999" y="97"/>
                        <a:pt x="1000" y="96"/>
                      </a:cubicBezTo>
                      <a:close/>
                      <a:moveTo>
                        <a:pt x="977" y="114"/>
                      </a:moveTo>
                      <a:cubicBezTo>
                        <a:pt x="981" y="111"/>
                        <a:pt x="984" y="108"/>
                        <a:pt x="988" y="105"/>
                      </a:cubicBezTo>
                      <a:cubicBezTo>
                        <a:pt x="989" y="104"/>
                        <a:pt x="990" y="102"/>
                        <a:pt x="989" y="101"/>
                      </a:cubicBezTo>
                      <a:cubicBezTo>
                        <a:pt x="988" y="100"/>
                        <a:pt x="986" y="100"/>
                        <a:pt x="985" y="101"/>
                      </a:cubicBezTo>
                      <a:cubicBezTo>
                        <a:pt x="981" y="104"/>
                        <a:pt x="977" y="107"/>
                        <a:pt x="974" y="111"/>
                      </a:cubicBezTo>
                      <a:cubicBezTo>
                        <a:pt x="973" y="111"/>
                        <a:pt x="972" y="113"/>
                        <a:pt x="973" y="114"/>
                      </a:cubicBezTo>
                      <a:cubicBezTo>
                        <a:pt x="974" y="115"/>
                        <a:pt x="976" y="115"/>
                        <a:pt x="977" y="114"/>
                      </a:cubicBezTo>
                      <a:close/>
                      <a:moveTo>
                        <a:pt x="956" y="136"/>
                      </a:moveTo>
                      <a:cubicBezTo>
                        <a:pt x="960" y="132"/>
                        <a:pt x="963" y="128"/>
                        <a:pt x="966" y="125"/>
                      </a:cubicBezTo>
                      <a:cubicBezTo>
                        <a:pt x="967" y="124"/>
                        <a:pt x="967" y="122"/>
                        <a:pt x="966" y="121"/>
                      </a:cubicBezTo>
                      <a:cubicBezTo>
                        <a:pt x="965" y="120"/>
                        <a:pt x="964" y="120"/>
                        <a:pt x="963" y="121"/>
                      </a:cubicBezTo>
                      <a:cubicBezTo>
                        <a:pt x="959" y="125"/>
                        <a:pt x="956" y="129"/>
                        <a:pt x="953" y="133"/>
                      </a:cubicBezTo>
                      <a:cubicBezTo>
                        <a:pt x="952" y="134"/>
                        <a:pt x="952" y="135"/>
                        <a:pt x="953" y="136"/>
                      </a:cubicBezTo>
                      <a:cubicBezTo>
                        <a:pt x="954" y="137"/>
                        <a:pt x="956" y="137"/>
                        <a:pt x="956" y="136"/>
                      </a:cubicBezTo>
                      <a:close/>
                      <a:moveTo>
                        <a:pt x="940" y="160"/>
                      </a:moveTo>
                      <a:cubicBezTo>
                        <a:pt x="943" y="156"/>
                        <a:pt x="945" y="152"/>
                        <a:pt x="948" y="148"/>
                      </a:cubicBezTo>
                      <a:cubicBezTo>
                        <a:pt x="949" y="146"/>
                        <a:pt x="948" y="145"/>
                        <a:pt x="947" y="144"/>
                      </a:cubicBezTo>
                      <a:cubicBezTo>
                        <a:pt x="946" y="143"/>
                        <a:pt x="944" y="144"/>
                        <a:pt x="944" y="145"/>
                      </a:cubicBezTo>
                      <a:cubicBezTo>
                        <a:pt x="941" y="149"/>
                        <a:pt x="938" y="153"/>
                        <a:pt x="936" y="158"/>
                      </a:cubicBezTo>
                      <a:cubicBezTo>
                        <a:pt x="935" y="159"/>
                        <a:pt x="936" y="161"/>
                        <a:pt x="937" y="161"/>
                      </a:cubicBezTo>
                      <a:cubicBezTo>
                        <a:pt x="938" y="162"/>
                        <a:pt x="940" y="161"/>
                        <a:pt x="940" y="160"/>
                      </a:cubicBezTo>
                      <a:close/>
                      <a:moveTo>
                        <a:pt x="930" y="188"/>
                      </a:moveTo>
                      <a:cubicBezTo>
                        <a:pt x="931" y="183"/>
                        <a:pt x="933" y="178"/>
                        <a:pt x="934" y="174"/>
                      </a:cubicBezTo>
                      <a:cubicBezTo>
                        <a:pt x="935" y="172"/>
                        <a:pt x="934" y="171"/>
                        <a:pt x="933" y="170"/>
                      </a:cubicBezTo>
                      <a:cubicBezTo>
                        <a:pt x="932" y="170"/>
                        <a:pt x="930" y="171"/>
                        <a:pt x="930" y="172"/>
                      </a:cubicBezTo>
                      <a:cubicBezTo>
                        <a:pt x="928" y="177"/>
                        <a:pt x="926" y="181"/>
                        <a:pt x="925" y="186"/>
                      </a:cubicBezTo>
                      <a:cubicBezTo>
                        <a:pt x="925" y="188"/>
                        <a:pt x="925" y="189"/>
                        <a:pt x="927" y="189"/>
                      </a:cubicBezTo>
                      <a:cubicBezTo>
                        <a:pt x="928" y="190"/>
                        <a:pt x="929" y="189"/>
                        <a:pt x="930" y="188"/>
                      </a:cubicBezTo>
                      <a:close/>
                      <a:moveTo>
                        <a:pt x="925" y="217"/>
                      </a:moveTo>
                      <a:cubicBezTo>
                        <a:pt x="925" y="212"/>
                        <a:pt x="926" y="207"/>
                        <a:pt x="927" y="202"/>
                      </a:cubicBezTo>
                      <a:cubicBezTo>
                        <a:pt x="927" y="201"/>
                        <a:pt x="926" y="199"/>
                        <a:pt x="925" y="199"/>
                      </a:cubicBezTo>
                      <a:cubicBezTo>
                        <a:pt x="923" y="199"/>
                        <a:pt x="922" y="200"/>
                        <a:pt x="922" y="201"/>
                      </a:cubicBezTo>
                      <a:cubicBezTo>
                        <a:pt x="921" y="206"/>
                        <a:pt x="920" y="211"/>
                        <a:pt x="920" y="216"/>
                      </a:cubicBezTo>
                      <a:cubicBezTo>
                        <a:pt x="920" y="218"/>
                        <a:pt x="921" y="219"/>
                        <a:pt x="922" y="219"/>
                      </a:cubicBezTo>
                      <a:cubicBezTo>
                        <a:pt x="924" y="219"/>
                        <a:pt x="925" y="218"/>
                        <a:pt x="925" y="217"/>
                      </a:cubicBezTo>
                      <a:close/>
                      <a:moveTo>
                        <a:pt x="921" y="245"/>
                      </a:moveTo>
                      <a:cubicBezTo>
                        <a:pt x="921" y="245"/>
                        <a:pt x="921" y="246"/>
                        <a:pt x="921" y="246"/>
                      </a:cubicBezTo>
                      <a:cubicBezTo>
                        <a:pt x="922" y="247"/>
                        <a:pt x="923" y="248"/>
                        <a:pt x="924" y="247"/>
                      </a:cubicBezTo>
                      <a:cubicBezTo>
                        <a:pt x="925" y="247"/>
                        <a:pt x="926" y="246"/>
                        <a:pt x="926" y="245"/>
                      </a:cubicBezTo>
                      <a:cubicBezTo>
                        <a:pt x="925" y="240"/>
                        <a:pt x="925" y="236"/>
                        <a:pt x="925" y="231"/>
                      </a:cubicBezTo>
                      <a:cubicBezTo>
                        <a:pt x="925" y="230"/>
                        <a:pt x="924" y="229"/>
                        <a:pt x="922" y="229"/>
                      </a:cubicBezTo>
                      <a:cubicBezTo>
                        <a:pt x="921" y="229"/>
                        <a:pt x="920" y="230"/>
                        <a:pt x="920" y="232"/>
                      </a:cubicBezTo>
                      <a:cubicBezTo>
                        <a:pt x="920" y="236"/>
                        <a:pt x="921" y="241"/>
                        <a:pt x="921" y="245"/>
                      </a:cubicBezTo>
                      <a:cubicBezTo>
                        <a:pt x="924" y="245"/>
                        <a:pt x="924" y="245"/>
                        <a:pt x="924" y="245"/>
                      </a:cubicBezTo>
                      <a:cubicBezTo>
                        <a:pt x="926" y="244"/>
                        <a:pt x="926" y="244"/>
                        <a:pt x="926" y="244"/>
                      </a:cubicBezTo>
                      <a:cubicBezTo>
                        <a:pt x="926" y="243"/>
                        <a:pt x="925" y="243"/>
                        <a:pt x="925" y="243"/>
                      </a:cubicBezTo>
                      <a:cubicBezTo>
                        <a:pt x="924" y="241"/>
                        <a:pt x="923" y="241"/>
                        <a:pt x="922" y="241"/>
                      </a:cubicBezTo>
                      <a:cubicBezTo>
                        <a:pt x="921" y="242"/>
                        <a:pt x="920" y="244"/>
                        <a:pt x="921" y="245"/>
                      </a:cubicBezTo>
                      <a:close/>
                      <a:moveTo>
                        <a:pt x="902" y="223"/>
                      </a:moveTo>
                      <a:cubicBezTo>
                        <a:pt x="906" y="226"/>
                        <a:pt x="910" y="229"/>
                        <a:pt x="913" y="233"/>
                      </a:cubicBezTo>
                      <a:cubicBezTo>
                        <a:pt x="914" y="234"/>
                        <a:pt x="915" y="234"/>
                        <a:pt x="916" y="233"/>
                      </a:cubicBezTo>
                      <a:cubicBezTo>
                        <a:pt x="917" y="232"/>
                        <a:pt x="917" y="231"/>
                        <a:pt x="917" y="230"/>
                      </a:cubicBezTo>
                      <a:cubicBezTo>
                        <a:pt x="913" y="226"/>
                        <a:pt x="910" y="222"/>
                        <a:pt x="906" y="219"/>
                      </a:cubicBezTo>
                      <a:cubicBezTo>
                        <a:pt x="905" y="218"/>
                        <a:pt x="903" y="218"/>
                        <a:pt x="902" y="219"/>
                      </a:cubicBezTo>
                      <a:cubicBezTo>
                        <a:pt x="901" y="220"/>
                        <a:pt x="901" y="222"/>
                        <a:pt x="902" y="223"/>
                      </a:cubicBezTo>
                      <a:close/>
                      <a:moveTo>
                        <a:pt x="877" y="208"/>
                      </a:moveTo>
                      <a:cubicBezTo>
                        <a:pt x="882" y="209"/>
                        <a:pt x="886" y="212"/>
                        <a:pt x="891" y="214"/>
                      </a:cubicBezTo>
                      <a:cubicBezTo>
                        <a:pt x="892" y="215"/>
                        <a:pt x="893" y="214"/>
                        <a:pt x="894" y="213"/>
                      </a:cubicBezTo>
                      <a:cubicBezTo>
                        <a:pt x="895" y="212"/>
                        <a:pt x="894" y="211"/>
                        <a:pt x="893" y="210"/>
                      </a:cubicBezTo>
                      <a:cubicBezTo>
                        <a:pt x="889" y="207"/>
                        <a:pt x="884" y="205"/>
                        <a:pt x="879" y="203"/>
                      </a:cubicBezTo>
                      <a:cubicBezTo>
                        <a:pt x="878" y="202"/>
                        <a:pt x="877" y="203"/>
                        <a:pt x="876" y="204"/>
                      </a:cubicBezTo>
                      <a:cubicBezTo>
                        <a:pt x="876" y="206"/>
                        <a:pt x="876" y="207"/>
                        <a:pt x="877" y="208"/>
                      </a:cubicBezTo>
                      <a:close/>
                      <a:moveTo>
                        <a:pt x="849" y="201"/>
                      </a:moveTo>
                      <a:cubicBezTo>
                        <a:pt x="854" y="201"/>
                        <a:pt x="859" y="202"/>
                        <a:pt x="864" y="203"/>
                      </a:cubicBezTo>
                      <a:cubicBezTo>
                        <a:pt x="865" y="203"/>
                        <a:pt x="866" y="203"/>
                        <a:pt x="867" y="201"/>
                      </a:cubicBezTo>
                      <a:cubicBezTo>
                        <a:pt x="867" y="200"/>
                        <a:pt x="866" y="199"/>
                        <a:pt x="865" y="198"/>
                      </a:cubicBezTo>
                      <a:cubicBezTo>
                        <a:pt x="860" y="197"/>
                        <a:pt x="855" y="196"/>
                        <a:pt x="850" y="196"/>
                      </a:cubicBezTo>
                      <a:cubicBezTo>
                        <a:pt x="848" y="195"/>
                        <a:pt x="847" y="196"/>
                        <a:pt x="847" y="198"/>
                      </a:cubicBezTo>
                      <a:cubicBezTo>
                        <a:pt x="847" y="199"/>
                        <a:pt x="848" y="200"/>
                        <a:pt x="849" y="201"/>
                      </a:cubicBezTo>
                      <a:close/>
                      <a:moveTo>
                        <a:pt x="820" y="203"/>
                      </a:moveTo>
                      <a:cubicBezTo>
                        <a:pt x="825" y="202"/>
                        <a:pt x="830" y="201"/>
                        <a:pt x="835" y="200"/>
                      </a:cubicBezTo>
                      <a:cubicBezTo>
                        <a:pt x="836" y="200"/>
                        <a:pt x="837" y="199"/>
                        <a:pt x="837" y="198"/>
                      </a:cubicBezTo>
                      <a:cubicBezTo>
                        <a:pt x="837" y="196"/>
                        <a:pt x="836" y="195"/>
                        <a:pt x="834" y="195"/>
                      </a:cubicBezTo>
                      <a:cubicBezTo>
                        <a:pt x="829" y="196"/>
                        <a:pt x="824" y="197"/>
                        <a:pt x="819" y="198"/>
                      </a:cubicBezTo>
                      <a:cubicBezTo>
                        <a:pt x="818" y="198"/>
                        <a:pt x="817" y="200"/>
                        <a:pt x="817" y="201"/>
                      </a:cubicBezTo>
                      <a:cubicBezTo>
                        <a:pt x="818" y="202"/>
                        <a:pt x="819" y="203"/>
                        <a:pt x="820" y="203"/>
                      </a:cubicBezTo>
                      <a:close/>
                      <a:moveTo>
                        <a:pt x="795" y="216"/>
                      </a:moveTo>
                      <a:cubicBezTo>
                        <a:pt x="799" y="213"/>
                        <a:pt x="803" y="210"/>
                        <a:pt x="807" y="208"/>
                      </a:cubicBezTo>
                      <a:cubicBezTo>
                        <a:pt x="808" y="208"/>
                        <a:pt x="809" y="206"/>
                        <a:pt x="808" y="205"/>
                      </a:cubicBezTo>
                      <a:cubicBezTo>
                        <a:pt x="807" y="204"/>
                        <a:pt x="806" y="203"/>
                        <a:pt x="805" y="204"/>
                      </a:cubicBezTo>
                      <a:cubicBezTo>
                        <a:pt x="800" y="206"/>
                        <a:pt x="796" y="209"/>
                        <a:pt x="792" y="212"/>
                      </a:cubicBezTo>
                      <a:cubicBezTo>
                        <a:pt x="791" y="213"/>
                        <a:pt x="791" y="215"/>
                        <a:pt x="791" y="216"/>
                      </a:cubicBezTo>
                      <a:cubicBezTo>
                        <a:pt x="792" y="217"/>
                        <a:pt x="794" y="217"/>
                        <a:pt x="795" y="216"/>
                      </a:cubicBezTo>
                      <a:close/>
                      <a:moveTo>
                        <a:pt x="791" y="195"/>
                      </a:moveTo>
                      <a:cubicBezTo>
                        <a:pt x="790" y="200"/>
                        <a:pt x="790" y="205"/>
                        <a:pt x="789" y="210"/>
                      </a:cubicBezTo>
                      <a:cubicBezTo>
                        <a:pt x="788" y="211"/>
                        <a:pt x="789" y="212"/>
                        <a:pt x="790" y="213"/>
                      </a:cubicBezTo>
                      <a:cubicBezTo>
                        <a:pt x="792" y="213"/>
                        <a:pt x="793" y="212"/>
                        <a:pt x="793" y="211"/>
                      </a:cubicBezTo>
                      <a:cubicBezTo>
                        <a:pt x="795" y="206"/>
                        <a:pt x="795" y="201"/>
                        <a:pt x="796" y="196"/>
                      </a:cubicBezTo>
                      <a:cubicBezTo>
                        <a:pt x="796" y="194"/>
                        <a:pt x="795" y="193"/>
                        <a:pt x="794" y="193"/>
                      </a:cubicBezTo>
                      <a:cubicBezTo>
                        <a:pt x="792" y="193"/>
                        <a:pt x="791" y="194"/>
                        <a:pt x="791" y="195"/>
                      </a:cubicBezTo>
                      <a:close/>
                      <a:moveTo>
                        <a:pt x="791" y="166"/>
                      </a:moveTo>
                      <a:cubicBezTo>
                        <a:pt x="792" y="171"/>
                        <a:pt x="792" y="176"/>
                        <a:pt x="792" y="180"/>
                      </a:cubicBezTo>
                      <a:cubicBezTo>
                        <a:pt x="792" y="181"/>
                        <a:pt x="792" y="181"/>
                        <a:pt x="792" y="181"/>
                      </a:cubicBezTo>
                      <a:cubicBezTo>
                        <a:pt x="792" y="182"/>
                        <a:pt x="793" y="183"/>
                        <a:pt x="794" y="183"/>
                      </a:cubicBezTo>
                      <a:cubicBezTo>
                        <a:pt x="796" y="183"/>
                        <a:pt x="797" y="182"/>
                        <a:pt x="797" y="181"/>
                      </a:cubicBezTo>
                      <a:cubicBezTo>
                        <a:pt x="797" y="180"/>
                        <a:pt x="797" y="180"/>
                        <a:pt x="797" y="180"/>
                      </a:cubicBezTo>
                      <a:cubicBezTo>
                        <a:pt x="797" y="175"/>
                        <a:pt x="797" y="170"/>
                        <a:pt x="796" y="165"/>
                      </a:cubicBezTo>
                      <a:cubicBezTo>
                        <a:pt x="796" y="164"/>
                        <a:pt x="795" y="163"/>
                        <a:pt x="793" y="163"/>
                      </a:cubicBezTo>
                      <a:cubicBezTo>
                        <a:pt x="792" y="163"/>
                        <a:pt x="791" y="165"/>
                        <a:pt x="791" y="166"/>
                      </a:cubicBezTo>
                      <a:close/>
                      <a:moveTo>
                        <a:pt x="784" y="137"/>
                      </a:moveTo>
                      <a:cubicBezTo>
                        <a:pt x="786" y="142"/>
                        <a:pt x="787" y="147"/>
                        <a:pt x="788" y="152"/>
                      </a:cubicBezTo>
                      <a:cubicBezTo>
                        <a:pt x="789" y="153"/>
                        <a:pt x="790" y="154"/>
                        <a:pt x="791" y="153"/>
                      </a:cubicBezTo>
                      <a:cubicBezTo>
                        <a:pt x="793" y="153"/>
                        <a:pt x="794" y="152"/>
                        <a:pt x="793" y="150"/>
                      </a:cubicBezTo>
                      <a:cubicBezTo>
                        <a:pt x="792" y="145"/>
                        <a:pt x="791" y="141"/>
                        <a:pt x="789" y="136"/>
                      </a:cubicBezTo>
                      <a:cubicBezTo>
                        <a:pt x="788" y="134"/>
                        <a:pt x="787" y="134"/>
                        <a:pt x="786" y="134"/>
                      </a:cubicBezTo>
                      <a:cubicBezTo>
                        <a:pt x="784" y="135"/>
                        <a:pt x="784" y="136"/>
                        <a:pt x="784" y="137"/>
                      </a:cubicBezTo>
                      <a:close/>
                      <a:moveTo>
                        <a:pt x="771" y="111"/>
                      </a:moveTo>
                      <a:cubicBezTo>
                        <a:pt x="774" y="115"/>
                        <a:pt x="776" y="120"/>
                        <a:pt x="778" y="124"/>
                      </a:cubicBezTo>
                      <a:cubicBezTo>
                        <a:pt x="779" y="125"/>
                        <a:pt x="780" y="126"/>
                        <a:pt x="782" y="125"/>
                      </a:cubicBezTo>
                      <a:cubicBezTo>
                        <a:pt x="783" y="124"/>
                        <a:pt x="783" y="123"/>
                        <a:pt x="783" y="122"/>
                      </a:cubicBezTo>
                      <a:cubicBezTo>
                        <a:pt x="781" y="117"/>
                        <a:pt x="778" y="113"/>
                        <a:pt x="775" y="108"/>
                      </a:cubicBezTo>
                      <a:cubicBezTo>
                        <a:pt x="775" y="107"/>
                        <a:pt x="773" y="107"/>
                        <a:pt x="772" y="108"/>
                      </a:cubicBezTo>
                      <a:cubicBezTo>
                        <a:pt x="771" y="108"/>
                        <a:pt x="770" y="110"/>
                        <a:pt x="771" y="111"/>
                      </a:cubicBezTo>
                      <a:close/>
                      <a:moveTo>
                        <a:pt x="753" y="88"/>
                      </a:moveTo>
                      <a:cubicBezTo>
                        <a:pt x="757" y="91"/>
                        <a:pt x="760" y="95"/>
                        <a:pt x="763" y="99"/>
                      </a:cubicBezTo>
                      <a:cubicBezTo>
                        <a:pt x="764" y="100"/>
                        <a:pt x="765" y="100"/>
                        <a:pt x="766" y="99"/>
                      </a:cubicBezTo>
                      <a:cubicBezTo>
                        <a:pt x="767" y="99"/>
                        <a:pt x="768" y="97"/>
                        <a:pt x="767" y="96"/>
                      </a:cubicBezTo>
                      <a:cubicBezTo>
                        <a:pt x="764" y="92"/>
                        <a:pt x="760" y="88"/>
                        <a:pt x="757" y="84"/>
                      </a:cubicBezTo>
                      <a:cubicBezTo>
                        <a:pt x="756" y="83"/>
                        <a:pt x="755" y="83"/>
                        <a:pt x="753" y="84"/>
                      </a:cubicBezTo>
                      <a:cubicBezTo>
                        <a:pt x="752" y="85"/>
                        <a:pt x="752" y="87"/>
                        <a:pt x="753" y="88"/>
                      </a:cubicBezTo>
                      <a:close/>
                      <a:moveTo>
                        <a:pt x="732" y="67"/>
                      </a:moveTo>
                      <a:cubicBezTo>
                        <a:pt x="736" y="70"/>
                        <a:pt x="739" y="74"/>
                        <a:pt x="743" y="77"/>
                      </a:cubicBezTo>
                      <a:cubicBezTo>
                        <a:pt x="744" y="78"/>
                        <a:pt x="746" y="78"/>
                        <a:pt x="747" y="77"/>
                      </a:cubicBezTo>
                      <a:cubicBezTo>
                        <a:pt x="747" y="76"/>
                        <a:pt x="747" y="74"/>
                        <a:pt x="746" y="73"/>
                      </a:cubicBezTo>
                      <a:cubicBezTo>
                        <a:pt x="743" y="70"/>
                        <a:pt x="739" y="67"/>
                        <a:pt x="735" y="63"/>
                      </a:cubicBezTo>
                      <a:cubicBezTo>
                        <a:pt x="734" y="62"/>
                        <a:pt x="733" y="62"/>
                        <a:pt x="732" y="64"/>
                      </a:cubicBezTo>
                      <a:cubicBezTo>
                        <a:pt x="731" y="65"/>
                        <a:pt x="731" y="66"/>
                        <a:pt x="732" y="67"/>
                      </a:cubicBezTo>
                      <a:close/>
                      <a:moveTo>
                        <a:pt x="708" y="49"/>
                      </a:moveTo>
                      <a:cubicBezTo>
                        <a:pt x="712" y="52"/>
                        <a:pt x="716" y="55"/>
                        <a:pt x="720" y="58"/>
                      </a:cubicBezTo>
                      <a:cubicBezTo>
                        <a:pt x="721" y="59"/>
                        <a:pt x="723" y="59"/>
                        <a:pt x="724" y="57"/>
                      </a:cubicBezTo>
                      <a:cubicBezTo>
                        <a:pt x="725" y="56"/>
                        <a:pt x="724" y="55"/>
                        <a:pt x="723" y="54"/>
                      </a:cubicBezTo>
                      <a:cubicBezTo>
                        <a:pt x="719" y="51"/>
                        <a:pt x="715" y="48"/>
                        <a:pt x="711" y="45"/>
                      </a:cubicBezTo>
                      <a:cubicBezTo>
                        <a:pt x="710" y="45"/>
                        <a:pt x="708" y="45"/>
                        <a:pt x="707" y="46"/>
                      </a:cubicBezTo>
                      <a:cubicBezTo>
                        <a:pt x="707" y="47"/>
                        <a:pt x="707" y="49"/>
                        <a:pt x="708" y="49"/>
                      </a:cubicBezTo>
                      <a:close/>
                      <a:moveTo>
                        <a:pt x="682" y="35"/>
                      </a:moveTo>
                      <a:cubicBezTo>
                        <a:pt x="687" y="37"/>
                        <a:pt x="691" y="39"/>
                        <a:pt x="695" y="42"/>
                      </a:cubicBezTo>
                      <a:cubicBezTo>
                        <a:pt x="696" y="42"/>
                        <a:pt x="698" y="42"/>
                        <a:pt x="699" y="41"/>
                      </a:cubicBezTo>
                      <a:cubicBezTo>
                        <a:pt x="699" y="40"/>
                        <a:pt x="699" y="38"/>
                        <a:pt x="698" y="37"/>
                      </a:cubicBezTo>
                      <a:cubicBezTo>
                        <a:pt x="693" y="35"/>
                        <a:pt x="689" y="33"/>
                        <a:pt x="684" y="30"/>
                      </a:cubicBezTo>
                      <a:cubicBezTo>
                        <a:pt x="683" y="30"/>
                        <a:pt x="682" y="30"/>
                        <a:pt x="681" y="31"/>
                      </a:cubicBezTo>
                      <a:cubicBezTo>
                        <a:pt x="680" y="33"/>
                        <a:pt x="681" y="34"/>
                        <a:pt x="682" y="35"/>
                      </a:cubicBezTo>
                      <a:close/>
                      <a:moveTo>
                        <a:pt x="655" y="23"/>
                      </a:moveTo>
                      <a:cubicBezTo>
                        <a:pt x="660" y="24"/>
                        <a:pt x="664" y="26"/>
                        <a:pt x="669" y="28"/>
                      </a:cubicBezTo>
                      <a:cubicBezTo>
                        <a:pt x="670" y="29"/>
                        <a:pt x="671" y="28"/>
                        <a:pt x="672" y="27"/>
                      </a:cubicBezTo>
                      <a:cubicBezTo>
                        <a:pt x="673" y="26"/>
                        <a:pt x="672" y="24"/>
                        <a:pt x="671" y="24"/>
                      </a:cubicBezTo>
                      <a:cubicBezTo>
                        <a:pt x="666" y="22"/>
                        <a:pt x="661" y="20"/>
                        <a:pt x="657" y="18"/>
                      </a:cubicBezTo>
                      <a:cubicBezTo>
                        <a:pt x="655" y="17"/>
                        <a:pt x="654" y="18"/>
                        <a:pt x="654" y="19"/>
                      </a:cubicBezTo>
                      <a:cubicBezTo>
                        <a:pt x="653" y="21"/>
                        <a:pt x="654" y="22"/>
                        <a:pt x="655" y="23"/>
                      </a:cubicBezTo>
                      <a:close/>
                      <a:moveTo>
                        <a:pt x="627" y="13"/>
                      </a:moveTo>
                      <a:cubicBezTo>
                        <a:pt x="631" y="15"/>
                        <a:pt x="636" y="16"/>
                        <a:pt x="641" y="18"/>
                      </a:cubicBezTo>
                      <a:cubicBezTo>
                        <a:pt x="642" y="18"/>
                        <a:pt x="644" y="17"/>
                        <a:pt x="644" y="16"/>
                      </a:cubicBezTo>
                      <a:cubicBezTo>
                        <a:pt x="645" y="15"/>
                        <a:pt x="644" y="13"/>
                        <a:pt x="643" y="13"/>
                      </a:cubicBezTo>
                      <a:cubicBezTo>
                        <a:pt x="638" y="11"/>
                        <a:pt x="633" y="10"/>
                        <a:pt x="628" y="9"/>
                      </a:cubicBezTo>
                      <a:cubicBezTo>
                        <a:pt x="627" y="8"/>
                        <a:pt x="625" y="9"/>
                        <a:pt x="625" y="10"/>
                      </a:cubicBezTo>
                      <a:cubicBezTo>
                        <a:pt x="625" y="12"/>
                        <a:pt x="625" y="13"/>
                        <a:pt x="627" y="13"/>
                      </a:cubicBezTo>
                      <a:close/>
                      <a:moveTo>
                        <a:pt x="598" y="7"/>
                      </a:moveTo>
                      <a:cubicBezTo>
                        <a:pt x="602" y="8"/>
                        <a:pt x="607" y="9"/>
                        <a:pt x="612" y="10"/>
                      </a:cubicBezTo>
                      <a:cubicBezTo>
                        <a:pt x="614" y="10"/>
                        <a:pt x="615" y="9"/>
                        <a:pt x="615" y="8"/>
                      </a:cubicBezTo>
                      <a:cubicBezTo>
                        <a:pt x="615" y="7"/>
                        <a:pt x="615" y="5"/>
                        <a:pt x="613" y="5"/>
                      </a:cubicBezTo>
                      <a:cubicBezTo>
                        <a:pt x="608" y="4"/>
                        <a:pt x="603" y="3"/>
                        <a:pt x="598" y="2"/>
                      </a:cubicBezTo>
                      <a:cubicBezTo>
                        <a:pt x="597" y="2"/>
                        <a:pt x="596" y="3"/>
                        <a:pt x="596" y="4"/>
                      </a:cubicBezTo>
                      <a:cubicBezTo>
                        <a:pt x="595" y="6"/>
                        <a:pt x="596" y="7"/>
                        <a:pt x="598" y="7"/>
                      </a:cubicBezTo>
                      <a:close/>
                      <a:moveTo>
                        <a:pt x="568" y="5"/>
                      </a:moveTo>
                      <a:cubicBezTo>
                        <a:pt x="570" y="5"/>
                        <a:pt x="572" y="5"/>
                        <a:pt x="574" y="5"/>
                      </a:cubicBezTo>
                      <a:cubicBezTo>
                        <a:pt x="577" y="5"/>
                        <a:pt x="580" y="5"/>
                        <a:pt x="583" y="6"/>
                      </a:cubicBezTo>
                      <a:cubicBezTo>
                        <a:pt x="584" y="6"/>
                        <a:pt x="585" y="5"/>
                        <a:pt x="586" y="3"/>
                      </a:cubicBezTo>
                      <a:cubicBezTo>
                        <a:pt x="586" y="2"/>
                        <a:pt x="585" y="1"/>
                        <a:pt x="583" y="1"/>
                      </a:cubicBezTo>
                      <a:cubicBezTo>
                        <a:pt x="580" y="0"/>
                        <a:pt x="577" y="0"/>
                        <a:pt x="575" y="0"/>
                      </a:cubicBezTo>
                      <a:cubicBezTo>
                        <a:pt x="572" y="0"/>
                        <a:pt x="570" y="0"/>
                        <a:pt x="568" y="0"/>
                      </a:cubicBezTo>
                      <a:cubicBezTo>
                        <a:pt x="567" y="0"/>
                        <a:pt x="566" y="1"/>
                        <a:pt x="566" y="2"/>
                      </a:cubicBezTo>
                      <a:cubicBezTo>
                        <a:pt x="566" y="4"/>
                        <a:pt x="567" y="5"/>
                        <a:pt x="568" y="5"/>
                      </a:cubicBezTo>
                      <a:close/>
                      <a:moveTo>
                        <a:pt x="538" y="7"/>
                      </a:moveTo>
                      <a:cubicBezTo>
                        <a:pt x="543" y="6"/>
                        <a:pt x="548" y="6"/>
                        <a:pt x="553" y="5"/>
                      </a:cubicBezTo>
                      <a:cubicBezTo>
                        <a:pt x="555" y="5"/>
                        <a:pt x="556" y="4"/>
                        <a:pt x="556" y="3"/>
                      </a:cubicBezTo>
                      <a:cubicBezTo>
                        <a:pt x="556" y="1"/>
                        <a:pt x="554" y="0"/>
                        <a:pt x="553" y="0"/>
                      </a:cubicBezTo>
                      <a:cubicBezTo>
                        <a:pt x="548" y="1"/>
                        <a:pt x="543" y="1"/>
                        <a:pt x="538" y="2"/>
                      </a:cubicBezTo>
                      <a:cubicBezTo>
                        <a:pt x="536" y="2"/>
                        <a:pt x="536" y="3"/>
                        <a:pt x="536" y="4"/>
                      </a:cubicBezTo>
                      <a:cubicBezTo>
                        <a:pt x="536" y="6"/>
                        <a:pt x="537" y="7"/>
                        <a:pt x="538" y="7"/>
                      </a:cubicBezTo>
                      <a:close/>
                      <a:moveTo>
                        <a:pt x="509" y="11"/>
                      </a:moveTo>
                      <a:cubicBezTo>
                        <a:pt x="514" y="10"/>
                        <a:pt x="519" y="9"/>
                        <a:pt x="524" y="9"/>
                      </a:cubicBezTo>
                      <a:cubicBezTo>
                        <a:pt x="525" y="8"/>
                        <a:pt x="526" y="7"/>
                        <a:pt x="526" y="6"/>
                      </a:cubicBezTo>
                      <a:cubicBezTo>
                        <a:pt x="526" y="4"/>
                        <a:pt x="524" y="3"/>
                        <a:pt x="523" y="4"/>
                      </a:cubicBezTo>
                      <a:cubicBezTo>
                        <a:pt x="518" y="4"/>
                        <a:pt x="513" y="5"/>
                        <a:pt x="508" y="6"/>
                      </a:cubicBezTo>
                      <a:cubicBezTo>
                        <a:pt x="507" y="7"/>
                        <a:pt x="506" y="8"/>
                        <a:pt x="506" y="9"/>
                      </a:cubicBezTo>
                      <a:cubicBezTo>
                        <a:pt x="506" y="11"/>
                        <a:pt x="508" y="12"/>
                        <a:pt x="509" y="11"/>
                      </a:cubicBezTo>
                      <a:close/>
                      <a:moveTo>
                        <a:pt x="480" y="19"/>
                      </a:moveTo>
                      <a:cubicBezTo>
                        <a:pt x="485" y="17"/>
                        <a:pt x="490" y="16"/>
                        <a:pt x="494" y="15"/>
                      </a:cubicBezTo>
                      <a:cubicBezTo>
                        <a:pt x="496" y="14"/>
                        <a:pt x="497" y="13"/>
                        <a:pt x="496" y="12"/>
                      </a:cubicBezTo>
                      <a:cubicBezTo>
                        <a:pt x="496" y="10"/>
                        <a:pt x="495" y="9"/>
                        <a:pt x="493" y="10"/>
                      </a:cubicBezTo>
                      <a:cubicBezTo>
                        <a:pt x="488" y="11"/>
                        <a:pt x="484" y="12"/>
                        <a:pt x="479" y="14"/>
                      </a:cubicBezTo>
                      <a:cubicBezTo>
                        <a:pt x="477" y="14"/>
                        <a:pt x="477" y="16"/>
                        <a:pt x="477" y="17"/>
                      </a:cubicBezTo>
                      <a:cubicBezTo>
                        <a:pt x="477" y="18"/>
                        <a:pt x="479" y="19"/>
                        <a:pt x="480" y="19"/>
                      </a:cubicBezTo>
                      <a:close/>
                      <a:moveTo>
                        <a:pt x="452" y="28"/>
                      </a:moveTo>
                      <a:cubicBezTo>
                        <a:pt x="457" y="26"/>
                        <a:pt x="461" y="25"/>
                        <a:pt x="466" y="23"/>
                      </a:cubicBezTo>
                      <a:cubicBezTo>
                        <a:pt x="467" y="23"/>
                        <a:pt x="468" y="21"/>
                        <a:pt x="467" y="20"/>
                      </a:cubicBezTo>
                      <a:cubicBezTo>
                        <a:pt x="467" y="19"/>
                        <a:pt x="466" y="18"/>
                        <a:pt x="464" y="18"/>
                      </a:cubicBezTo>
                      <a:cubicBezTo>
                        <a:pt x="459" y="20"/>
                        <a:pt x="455" y="22"/>
                        <a:pt x="450" y="24"/>
                      </a:cubicBezTo>
                      <a:cubicBezTo>
                        <a:pt x="449" y="24"/>
                        <a:pt x="448" y="25"/>
                        <a:pt x="449" y="27"/>
                      </a:cubicBezTo>
                      <a:cubicBezTo>
                        <a:pt x="449" y="28"/>
                        <a:pt x="451" y="29"/>
                        <a:pt x="452" y="28"/>
                      </a:cubicBezTo>
                      <a:close/>
                      <a:moveTo>
                        <a:pt x="425" y="40"/>
                      </a:moveTo>
                      <a:cubicBezTo>
                        <a:pt x="429" y="38"/>
                        <a:pt x="434" y="36"/>
                        <a:pt x="438" y="34"/>
                      </a:cubicBezTo>
                      <a:cubicBezTo>
                        <a:pt x="439" y="33"/>
                        <a:pt x="440" y="32"/>
                        <a:pt x="439" y="31"/>
                      </a:cubicBezTo>
                      <a:cubicBezTo>
                        <a:pt x="439" y="29"/>
                        <a:pt x="437" y="29"/>
                        <a:pt x="436" y="29"/>
                      </a:cubicBezTo>
                      <a:cubicBezTo>
                        <a:pt x="431" y="31"/>
                        <a:pt x="427" y="34"/>
                        <a:pt x="422" y="36"/>
                      </a:cubicBezTo>
                      <a:cubicBezTo>
                        <a:pt x="421" y="36"/>
                        <a:pt x="421" y="38"/>
                        <a:pt x="421" y="39"/>
                      </a:cubicBezTo>
                      <a:cubicBezTo>
                        <a:pt x="422" y="40"/>
                        <a:pt x="423" y="41"/>
                        <a:pt x="425" y="40"/>
                      </a:cubicBezTo>
                      <a:close/>
                      <a:moveTo>
                        <a:pt x="399" y="55"/>
                      </a:moveTo>
                      <a:cubicBezTo>
                        <a:pt x="403" y="52"/>
                        <a:pt x="407" y="50"/>
                        <a:pt x="412" y="47"/>
                      </a:cubicBezTo>
                      <a:cubicBezTo>
                        <a:pt x="413" y="47"/>
                        <a:pt x="413" y="45"/>
                        <a:pt x="412" y="44"/>
                      </a:cubicBezTo>
                      <a:cubicBezTo>
                        <a:pt x="412" y="43"/>
                        <a:pt x="410" y="42"/>
                        <a:pt x="409" y="43"/>
                      </a:cubicBezTo>
                      <a:cubicBezTo>
                        <a:pt x="405" y="46"/>
                        <a:pt x="400" y="48"/>
                        <a:pt x="396" y="51"/>
                      </a:cubicBezTo>
                      <a:cubicBezTo>
                        <a:pt x="395" y="52"/>
                        <a:pt x="395" y="53"/>
                        <a:pt x="395" y="54"/>
                      </a:cubicBezTo>
                      <a:cubicBezTo>
                        <a:pt x="396" y="56"/>
                        <a:pt x="398" y="56"/>
                        <a:pt x="399" y="55"/>
                      </a:cubicBezTo>
                      <a:close/>
                      <a:moveTo>
                        <a:pt x="375" y="73"/>
                      </a:moveTo>
                      <a:cubicBezTo>
                        <a:pt x="379" y="70"/>
                        <a:pt x="383" y="67"/>
                        <a:pt x="387" y="64"/>
                      </a:cubicBezTo>
                      <a:cubicBezTo>
                        <a:pt x="388" y="63"/>
                        <a:pt x="388" y="61"/>
                        <a:pt x="387" y="60"/>
                      </a:cubicBezTo>
                      <a:cubicBezTo>
                        <a:pt x="386" y="59"/>
                        <a:pt x="385" y="59"/>
                        <a:pt x="384" y="60"/>
                      </a:cubicBezTo>
                      <a:cubicBezTo>
                        <a:pt x="380" y="63"/>
                        <a:pt x="376" y="66"/>
                        <a:pt x="372" y="69"/>
                      </a:cubicBezTo>
                      <a:cubicBezTo>
                        <a:pt x="371" y="70"/>
                        <a:pt x="371" y="72"/>
                        <a:pt x="372" y="73"/>
                      </a:cubicBezTo>
                      <a:cubicBezTo>
                        <a:pt x="373" y="74"/>
                        <a:pt x="374" y="74"/>
                        <a:pt x="375" y="73"/>
                      </a:cubicBezTo>
                      <a:close/>
                      <a:moveTo>
                        <a:pt x="355" y="95"/>
                      </a:moveTo>
                      <a:cubicBezTo>
                        <a:pt x="358" y="91"/>
                        <a:pt x="361" y="87"/>
                        <a:pt x="365" y="83"/>
                      </a:cubicBezTo>
                      <a:cubicBezTo>
                        <a:pt x="366" y="82"/>
                        <a:pt x="366" y="81"/>
                        <a:pt x="365" y="80"/>
                      </a:cubicBezTo>
                      <a:cubicBezTo>
                        <a:pt x="364" y="79"/>
                        <a:pt x="362" y="79"/>
                        <a:pt x="361" y="80"/>
                      </a:cubicBezTo>
                      <a:cubicBezTo>
                        <a:pt x="358" y="84"/>
                        <a:pt x="354" y="87"/>
                        <a:pt x="351" y="91"/>
                      </a:cubicBezTo>
                      <a:cubicBezTo>
                        <a:pt x="350" y="93"/>
                        <a:pt x="351" y="94"/>
                        <a:pt x="352" y="95"/>
                      </a:cubicBezTo>
                      <a:cubicBezTo>
                        <a:pt x="353" y="96"/>
                        <a:pt x="354" y="96"/>
                        <a:pt x="355" y="95"/>
                      </a:cubicBezTo>
                      <a:close/>
                      <a:moveTo>
                        <a:pt x="340" y="120"/>
                      </a:moveTo>
                      <a:cubicBezTo>
                        <a:pt x="342" y="115"/>
                        <a:pt x="344" y="111"/>
                        <a:pt x="347" y="107"/>
                      </a:cubicBezTo>
                      <a:cubicBezTo>
                        <a:pt x="348" y="105"/>
                        <a:pt x="347" y="104"/>
                        <a:pt x="346" y="103"/>
                      </a:cubicBezTo>
                      <a:cubicBezTo>
                        <a:pt x="345" y="103"/>
                        <a:pt x="343" y="103"/>
                        <a:pt x="343" y="104"/>
                      </a:cubicBezTo>
                      <a:cubicBezTo>
                        <a:pt x="340" y="109"/>
                        <a:pt x="338" y="113"/>
                        <a:pt x="336" y="118"/>
                      </a:cubicBezTo>
                      <a:cubicBezTo>
                        <a:pt x="335" y="119"/>
                        <a:pt x="336" y="120"/>
                        <a:pt x="337" y="121"/>
                      </a:cubicBezTo>
                      <a:cubicBezTo>
                        <a:pt x="338" y="122"/>
                        <a:pt x="340" y="121"/>
                        <a:pt x="340" y="120"/>
                      </a:cubicBezTo>
                      <a:close/>
                      <a:moveTo>
                        <a:pt x="333" y="148"/>
                      </a:moveTo>
                      <a:cubicBezTo>
                        <a:pt x="333" y="143"/>
                        <a:pt x="334" y="138"/>
                        <a:pt x="336" y="134"/>
                      </a:cubicBezTo>
                      <a:cubicBezTo>
                        <a:pt x="336" y="132"/>
                        <a:pt x="335" y="131"/>
                        <a:pt x="334" y="130"/>
                      </a:cubicBezTo>
                      <a:cubicBezTo>
                        <a:pt x="332" y="130"/>
                        <a:pt x="331" y="131"/>
                        <a:pt x="331" y="132"/>
                      </a:cubicBezTo>
                      <a:cubicBezTo>
                        <a:pt x="329" y="137"/>
                        <a:pt x="328" y="142"/>
                        <a:pt x="328" y="147"/>
                      </a:cubicBezTo>
                      <a:cubicBezTo>
                        <a:pt x="328" y="149"/>
                        <a:pt x="329" y="150"/>
                        <a:pt x="330" y="150"/>
                      </a:cubicBezTo>
                      <a:cubicBezTo>
                        <a:pt x="331" y="150"/>
                        <a:pt x="333" y="149"/>
                        <a:pt x="333" y="148"/>
                      </a:cubicBezTo>
                      <a:close/>
                      <a:moveTo>
                        <a:pt x="334" y="177"/>
                      </a:moveTo>
                      <a:cubicBezTo>
                        <a:pt x="333" y="172"/>
                        <a:pt x="333" y="167"/>
                        <a:pt x="332" y="162"/>
                      </a:cubicBezTo>
                      <a:cubicBezTo>
                        <a:pt x="332" y="161"/>
                        <a:pt x="331" y="160"/>
                        <a:pt x="330" y="160"/>
                      </a:cubicBezTo>
                      <a:cubicBezTo>
                        <a:pt x="328" y="160"/>
                        <a:pt x="327" y="161"/>
                        <a:pt x="327" y="163"/>
                      </a:cubicBezTo>
                      <a:cubicBezTo>
                        <a:pt x="328" y="168"/>
                        <a:pt x="328" y="173"/>
                        <a:pt x="329" y="178"/>
                      </a:cubicBezTo>
                      <a:cubicBezTo>
                        <a:pt x="329" y="179"/>
                        <a:pt x="330" y="180"/>
                        <a:pt x="332" y="180"/>
                      </a:cubicBezTo>
                      <a:cubicBezTo>
                        <a:pt x="333" y="180"/>
                        <a:pt x="334" y="178"/>
                        <a:pt x="334" y="177"/>
                      </a:cubicBezTo>
                      <a:close/>
                      <a:moveTo>
                        <a:pt x="333" y="197"/>
                      </a:moveTo>
                      <a:cubicBezTo>
                        <a:pt x="334" y="199"/>
                        <a:pt x="335" y="200"/>
                        <a:pt x="335" y="202"/>
                      </a:cubicBezTo>
                      <a:cubicBezTo>
                        <a:pt x="336" y="203"/>
                        <a:pt x="337" y="204"/>
                        <a:pt x="339" y="203"/>
                      </a:cubicBezTo>
                      <a:cubicBezTo>
                        <a:pt x="340" y="203"/>
                        <a:pt x="341" y="201"/>
                        <a:pt x="340" y="200"/>
                      </a:cubicBezTo>
                      <a:cubicBezTo>
                        <a:pt x="339" y="197"/>
                        <a:pt x="338" y="194"/>
                        <a:pt x="337" y="191"/>
                      </a:cubicBezTo>
                      <a:cubicBezTo>
                        <a:pt x="337" y="190"/>
                        <a:pt x="335" y="189"/>
                        <a:pt x="334" y="190"/>
                      </a:cubicBezTo>
                      <a:cubicBezTo>
                        <a:pt x="333" y="190"/>
                        <a:pt x="332" y="191"/>
                        <a:pt x="332" y="193"/>
                      </a:cubicBezTo>
                      <a:cubicBezTo>
                        <a:pt x="333" y="196"/>
                        <a:pt x="334" y="199"/>
                        <a:pt x="335" y="202"/>
                      </a:cubicBezTo>
                      <a:cubicBezTo>
                        <a:pt x="336" y="202"/>
                        <a:pt x="336" y="203"/>
                        <a:pt x="337" y="203"/>
                      </a:cubicBezTo>
                      <a:cubicBezTo>
                        <a:pt x="337" y="203"/>
                        <a:pt x="338" y="203"/>
                        <a:pt x="339" y="203"/>
                      </a:cubicBezTo>
                      <a:cubicBezTo>
                        <a:pt x="339" y="203"/>
                        <a:pt x="340" y="203"/>
                        <a:pt x="340" y="202"/>
                      </a:cubicBezTo>
                      <a:cubicBezTo>
                        <a:pt x="340" y="201"/>
                        <a:pt x="340" y="201"/>
                        <a:pt x="340" y="200"/>
                      </a:cubicBezTo>
                      <a:cubicBezTo>
                        <a:pt x="339" y="198"/>
                        <a:pt x="339" y="196"/>
                        <a:pt x="337" y="195"/>
                      </a:cubicBezTo>
                      <a:cubicBezTo>
                        <a:pt x="337" y="193"/>
                        <a:pt x="335" y="193"/>
                        <a:pt x="334" y="194"/>
                      </a:cubicBezTo>
                      <a:cubicBezTo>
                        <a:pt x="333" y="194"/>
                        <a:pt x="332" y="196"/>
                        <a:pt x="333" y="197"/>
                      </a:cubicBezTo>
                      <a:close/>
                      <a:moveTo>
                        <a:pt x="311" y="180"/>
                      </a:moveTo>
                      <a:cubicBezTo>
                        <a:pt x="316" y="182"/>
                        <a:pt x="320" y="184"/>
                        <a:pt x="324" y="187"/>
                      </a:cubicBezTo>
                      <a:cubicBezTo>
                        <a:pt x="325" y="188"/>
                        <a:pt x="326" y="188"/>
                        <a:pt x="327" y="187"/>
                      </a:cubicBezTo>
                      <a:cubicBezTo>
                        <a:pt x="328" y="185"/>
                        <a:pt x="328" y="184"/>
                        <a:pt x="327" y="183"/>
                      </a:cubicBezTo>
                      <a:cubicBezTo>
                        <a:pt x="323" y="180"/>
                        <a:pt x="318" y="177"/>
                        <a:pt x="313" y="175"/>
                      </a:cubicBezTo>
                      <a:cubicBezTo>
                        <a:pt x="312" y="175"/>
                        <a:pt x="310" y="175"/>
                        <a:pt x="310" y="177"/>
                      </a:cubicBezTo>
                      <a:cubicBezTo>
                        <a:pt x="309" y="178"/>
                        <a:pt x="310" y="179"/>
                        <a:pt x="311" y="180"/>
                      </a:cubicBezTo>
                      <a:close/>
                      <a:moveTo>
                        <a:pt x="283" y="171"/>
                      </a:moveTo>
                      <a:cubicBezTo>
                        <a:pt x="288" y="172"/>
                        <a:pt x="293" y="173"/>
                        <a:pt x="297" y="175"/>
                      </a:cubicBezTo>
                      <a:cubicBezTo>
                        <a:pt x="299" y="175"/>
                        <a:pt x="300" y="174"/>
                        <a:pt x="300" y="173"/>
                      </a:cubicBezTo>
                      <a:cubicBezTo>
                        <a:pt x="301" y="172"/>
                        <a:pt x="300" y="170"/>
                        <a:pt x="299" y="170"/>
                      </a:cubicBezTo>
                      <a:cubicBezTo>
                        <a:pt x="294" y="169"/>
                        <a:pt x="289" y="167"/>
                        <a:pt x="284" y="166"/>
                      </a:cubicBezTo>
                      <a:cubicBezTo>
                        <a:pt x="283" y="166"/>
                        <a:pt x="281" y="167"/>
                        <a:pt x="281" y="168"/>
                      </a:cubicBezTo>
                      <a:cubicBezTo>
                        <a:pt x="281" y="170"/>
                        <a:pt x="282" y="171"/>
                        <a:pt x="283" y="171"/>
                      </a:cubicBezTo>
                      <a:close/>
                      <a:moveTo>
                        <a:pt x="254" y="167"/>
                      </a:moveTo>
                      <a:cubicBezTo>
                        <a:pt x="259" y="168"/>
                        <a:pt x="263" y="168"/>
                        <a:pt x="268" y="169"/>
                      </a:cubicBezTo>
                      <a:cubicBezTo>
                        <a:pt x="270" y="169"/>
                        <a:pt x="271" y="168"/>
                        <a:pt x="271" y="167"/>
                      </a:cubicBezTo>
                      <a:cubicBezTo>
                        <a:pt x="271" y="165"/>
                        <a:pt x="270" y="164"/>
                        <a:pt x="269" y="164"/>
                      </a:cubicBezTo>
                      <a:cubicBezTo>
                        <a:pt x="264" y="163"/>
                        <a:pt x="259" y="163"/>
                        <a:pt x="254" y="162"/>
                      </a:cubicBezTo>
                      <a:cubicBezTo>
                        <a:pt x="253" y="162"/>
                        <a:pt x="251" y="163"/>
                        <a:pt x="251" y="165"/>
                      </a:cubicBezTo>
                      <a:cubicBezTo>
                        <a:pt x="251" y="166"/>
                        <a:pt x="252" y="167"/>
                        <a:pt x="254" y="167"/>
                      </a:cubicBezTo>
                      <a:close/>
                      <a:moveTo>
                        <a:pt x="224" y="167"/>
                      </a:moveTo>
                      <a:cubicBezTo>
                        <a:pt x="227" y="167"/>
                        <a:pt x="230" y="167"/>
                        <a:pt x="234" y="167"/>
                      </a:cubicBezTo>
                      <a:cubicBezTo>
                        <a:pt x="235" y="167"/>
                        <a:pt x="237" y="167"/>
                        <a:pt x="239" y="167"/>
                      </a:cubicBezTo>
                      <a:cubicBezTo>
                        <a:pt x="240" y="167"/>
                        <a:pt x="241" y="166"/>
                        <a:pt x="241" y="164"/>
                      </a:cubicBezTo>
                      <a:cubicBezTo>
                        <a:pt x="241" y="163"/>
                        <a:pt x="240" y="162"/>
                        <a:pt x="239" y="162"/>
                      </a:cubicBezTo>
                      <a:cubicBezTo>
                        <a:pt x="237" y="162"/>
                        <a:pt x="235" y="162"/>
                        <a:pt x="234" y="162"/>
                      </a:cubicBezTo>
                      <a:cubicBezTo>
                        <a:pt x="230" y="162"/>
                        <a:pt x="227" y="162"/>
                        <a:pt x="224" y="162"/>
                      </a:cubicBezTo>
                      <a:cubicBezTo>
                        <a:pt x="222" y="162"/>
                        <a:pt x="221" y="163"/>
                        <a:pt x="221" y="164"/>
                      </a:cubicBezTo>
                      <a:cubicBezTo>
                        <a:pt x="221" y="166"/>
                        <a:pt x="222" y="167"/>
                        <a:pt x="224" y="167"/>
                      </a:cubicBezTo>
                      <a:close/>
                      <a:moveTo>
                        <a:pt x="195" y="170"/>
                      </a:moveTo>
                      <a:cubicBezTo>
                        <a:pt x="199" y="169"/>
                        <a:pt x="203" y="168"/>
                        <a:pt x="209" y="168"/>
                      </a:cubicBezTo>
                      <a:cubicBezTo>
                        <a:pt x="210" y="168"/>
                        <a:pt x="211" y="166"/>
                        <a:pt x="211" y="165"/>
                      </a:cubicBezTo>
                      <a:cubicBezTo>
                        <a:pt x="211" y="164"/>
                        <a:pt x="210" y="163"/>
                        <a:pt x="209" y="163"/>
                      </a:cubicBezTo>
                      <a:cubicBezTo>
                        <a:pt x="203" y="163"/>
                        <a:pt x="198" y="164"/>
                        <a:pt x="193" y="165"/>
                      </a:cubicBezTo>
                      <a:cubicBezTo>
                        <a:pt x="192" y="166"/>
                        <a:pt x="191" y="167"/>
                        <a:pt x="192" y="168"/>
                      </a:cubicBezTo>
                      <a:cubicBezTo>
                        <a:pt x="192" y="170"/>
                        <a:pt x="193" y="170"/>
                        <a:pt x="195" y="170"/>
                      </a:cubicBezTo>
                      <a:close/>
                      <a:moveTo>
                        <a:pt x="167" y="180"/>
                      </a:moveTo>
                      <a:cubicBezTo>
                        <a:pt x="171" y="178"/>
                        <a:pt x="176" y="176"/>
                        <a:pt x="181" y="174"/>
                      </a:cubicBezTo>
                      <a:cubicBezTo>
                        <a:pt x="182" y="174"/>
                        <a:pt x="182" y="173"/>
                        <a:pt x="182" y="171"/>
                      </a:cubicBezTo>
                      <a:cubicBezTo>
                        <a:pt x="182" y="170"/>
                        <a:pt x="180" y="169"/>
                        <a:pt x="179" y="170"/>
                      </a:cubicBezTo>
                      <a:cubicBezTo>
                        <a:pt x="174" y="171"/>
                        <a:pt x="169" y="173"/>
                        <a:pt x="165" y="175"/>
                      </a:cubicBezTo>
                      <a:cubicBezTo>
                        <a:pt x="163" y="176"/>
                        <a:pt x="163" y="177"/>
                        <a:pt x="164" y="179"/>
                      </a:cubicBezTo>
                      <a:cubicBezTo>
                        <a:pt x="164" y="180"/>
                        <a:pt x="166" y="181"/>
                        <a:pt x="167" y="180"/>
                      </a:cubicBezTo>
                      <a:close/>
                      <a:moveTo>
                        <a:pt x="141" y="195"/>
                      </a:moveTo>
                      <a:cubicBezTo>
                        <a:pt x="145" y="192"/>
                        <a:pt x="149" y="189"/>
                        <a:pt x="154" y="187"/>
                      </a:cubicBezTo>
                      <a:cubicBezTo>
                        <a:pt x="155" y="186"/>
                        <a:pt x="155" y="185"/>
                        <a:pt x="155" y="183"/>
                      </a:cubicBezTo>
                      <a:cubicBezTo>
                        <a:pt x="154" y="182"/>
                        <a:pt x="152" y="182"/>
                        <a:pt x="151" y="182"/>
                      </a:cubicBezTo>
                      <a:cubicBezTo>
                        <a:pt x="147" y="185"/>
                        <a:pt x="142" y="188"/>
                        <a:pt x="138" y="191"/>
                      </a:cubicBezTo>
                      <a:cubicBezTo>
                        <a:pt x="137" y="192"/>
                        <a:pt x="137" y="193"/>
                        <a:pt x="138" y="194"/>
                      </a:cubicBezTo>
                      <a:cubicBezTo>
                        <a:pt x="139" y="195"/>
                        <a:pt x="140" y="196"/>
                        <a:pt x="141" y="195"/>
                      </a:cubicBezTo>
                      <a:close/>
                      <a:moveTo>
                        <a:pt x="120" y="215"/>
                      </a:moveTo>
                      <a:cubicBezTo>
                        <a:pt x="123" y="211"/>
                        <a:pt x="126" y="207"/>
                        <a:pt x="130" y="204"/>
                      </a:cubicBezTo>
                      <a:cubicBezTo>
                        <a:pt x="131" y="203"/>
                        <a:pt x="131" y="202"/>
                        <a:pt x="130" y="201"/>
                      </a:cubicBezTo>
                      <a:cubicBezTo>
                        <a:pt x="129" y="200"/>
                        <a:pt x="128" y="199"/>
                        <a:pt x="127" y="200"/>
                      </a:cubicBezTo>
                      <a:cubicBezTo>
                        <a:pt x="123" y="204"/>
                        <a:pt x="119" y="207"/>
                        <a:pt x="116" y="211"/>
                      </a:cubicBezTo>
                      <a:cubicBezTo>
                        <a:pt x="115" y="212"/>
                        <a:pt x="115" y="214"/>
                        <a:pt x="116" y="215"/>
                      </a:cubicBezTo>
                      <a:cubicBezTo>
                        <a:pt x="117" y="216"/>
                        <a:pt x="119" y="216"/>
                        <a:pt x="120" y="215"/>
                      </a:cubicBezTo>
                      <a:close/>
                      <a:moveTo>
                        <a:pt x="103" y="239"/>
                      </a:moveTo>
                      <a:cubicBezTo>
                        <a:pt x="105" y="234"/>
                        <a:pt x="108" y="230"/>
                        <a:pt x="111" y="226"/>
                      </a:cubicBezTo>
                      <a:cubicBezTo>
                        <a:pt x="111" y="225"/>
                        <a:pt x="111" y="223"/>
                        <a:pt x="110" y="223"/>
                      </a:cubicBezTo>
                      <a:cubicBezTo>
                        <a:pt x="109" y="222"/>
                        <a:pt x="107" y="222"/>
                        <a:pt x="107" y="223"/>
                      </a:cubicBezTo>
                      <a:cubicBezTo>
                        <a:pt x="104" y="228"/>
                        <a:pt x="101" y="232"/>
                        <a:pt x="99" y="236"/>
                      </a:cubicBezTo>
                      <a:cubicBezTo>
                        <a:pt x="98" y="238"/>
                        <a:pt x="98" y="239"/>
                        <a:pt x="100" y="240"/>
                      </a:cubicBezTo>
                      <a:cubicBezTo>
                        <a:pt x="101" y="240"/>
                        <a:pt x="102" y="240"/>
                        <a:pt x="103" y="239"/>
                      </a:cubicBezTo>
                      <a:close/>
                      <a:moveTo>
                        <a:pt x="92" y="266"/>
                      </a:moveTo>
                      <a:cubicBezTo>
                        <a:pt x="94" y="261"/>
                        <a:pt x="95" y="257"/>
                        <a:pt x="97" y="252"/>
                      </a:cubicBezTo>
                      <a:cubicBezTo>
                        <a:pt x="97" y="251"/>
                        <a:pt x="97" y="249"/>
                        <a:pt x="96" y="249"/>
                      </a:cubicBezTo>
                      <a:cubicBezTo>
                        <a:pt x="94" y="248"/>
                        <a:pt x="93" y="249"/>
                        <a:pt x="92" y="250"/>
                      </a:cubicBezTo>
                      <a:cubicBezTo>
                        <a:pt x="90" y="255"/>
                        <a:pt x="89" y="260"/>
                        <a:pt x="87" y="265"/>
                      </a:cubicBezTo>
                      <a:cubicBezTo>
                        <a:pt x="87" y="266"/>
                        <a:pt x="88" y="267"/>
                        <a:pt x="89" y="268"/>
                      </a:cubicBezTo>
                      <a:cubicBezTo>
                        <a:pt x="90" y="268"/>
                        <a:pt x="92" y="267"/>
                        <a:pt x="92" y="266"/>
                      </a:cubicBezTo>
                      <a:close/>
                      <a:moveTo>
                        <a:pt x="87" y="295"/>
                      </a:moveTo>
                      <a:cubicBezTo>
                        <a:pt x="88" y="290"/>
                        <a:pt x="88" y="285"/>
                        <a:pt x="89" y="280"/>
                      </a:cubicBezTo>
                      <a:cubicBezTo>
                        <a:pt x="89" y="279"/>
                        <a:pt x="88" y="278"/>
                        <a:pt x="87" y="278"/>
                      </a:cubicBezTo>
                      <a:cubicBezTo>
                        <a:pt x="86" y="277"/>
                        <a:pt x="84" y="278"/>
                        <a:pt x="84" y="280"/>
                      </a:cubicBezTo>
                      <a:cubicBezTo>
                        <a:pt x="83" y="285"/>
                        <a:pt x="83" y="290"/>
                        <a:pt x="82" y="295"/>
                      </a:cubicBezTo>
                      <a:cubicBezTo>
                        <a:pt x="82" y="296"/>
                        <a:pt x="83" y="297"/>
                        <a:pt x="84" y="297"/>
                      </a:cubicBezTo>
                      <a:cubicBezTo>
                        <a:pt x="86" y="298"/>
                        <a:pt x="87" y="296"/>
                        <a:pt x="87" y="295"/>
                      </a:cubicBezTo>
                      <a:close/>
                      <a:moveTo>
                        <a:pt x="87" y="325"/>
                      </a:moveTo>
                      <a:cubicBezTo>
                        <a:pt x="87" y="320"/>
                        <a:pt x="87" y="315"/>
                        <a:pt x="87" y="310"/>
                      </a:cubicBezTo>
                      <a:cubicBezTo>
                        <a:pt x="87" y="309"/>
                        <a:pt x="85" y="307"/>
                        <a:pt x="84" y="307"/>
                      </a:cubicBezTo>
                      <a:cubicBezTo>
                        <a:pt x="83" y="307"/>
                        <a:pt x="82" y="309"/>
                        <a:pt x="82" y="310"/>
                      </a:cubicBezTo>
                      <a:cubicBezTo>
                        <a:pt x="82" y="315"/>
                        <a:pt x="82" y="320"/>
                        <a:pt x="82" y="325"/>
                      </a:cubicBezTo>
                      <a:cubicBezTo>
                        <a:pt x="82" y="326"/>
                        <a:pt x="84" y="327"/>
                        <a:pt x="85" y="327"/>
                      </a:cubicBezTo>
                      <a:cubicBezTo>
                        <a:pt x="86" y="327"/>
                        <a:pt x="87" y="326"/>
                        <a:pt x="87" y="325"/>
                      </a:cubicBezTo>
                      <a:close/>
                      <a:moveTo>
                        <a:pt x="92" y="354"/>
                      </a:moveTo>
                      <a:cubicBezTo>
                        <a:pt x="91" y="349"/>
                        <a:pt x="90" y="344"/>
                        <a:pt x="89" y="339"/>
                      </a:cubicBezTo>
                      <a:cubicBezTo>
                        <a:pt x="89" y="338"/>
                        <a:pt x="88" y="337"/>
                        <a:pt x="86" y="337"/>
                      </a:cubicBezTo>
                      <a:cubicBezTo>
                        <a:pt x="85" y="338"/>
                        <a:pt x="84" y="339"/>
                        <a:pt x="84" y="340"/>
                      </a:cubicBezTo>
                      <a:cubicBezTo>
                        <a:pt x="85" y="345"/>
                        <a:pt x="86" y="350"/>
                        <a:pt x="87" y="355"/>
                      </a:cubicBezTo>
                      <a:cubicBezTo>
                        <a:pt x="88" y="356"/>
                        <a:pt x="89" y="357"/>
                        <a:pt x="90" y="357"/>
                      </a:cubicBezTo>
                      <a:cubicBezTo>
                        <a:pt x="92" y="357"/>
                        <a:pt x="92" y="355"/>
                        <a:pt x="92" y="354"/>
                      </a:cubicBezTo>
                      <a:close/>
                      <a:moveTo>
                        <a:pt x="101" y="382"/>
                      </a:moveTo>
                      <a:cubicBezTo>
                        <a:pt x="99" y="377"/>
                        <a:pt x="98" y="373"/>
                        <a:pt x="96" y="368"/>
                      </a:cubicBezTo>
                      <a:cubicBezTo>
                        <a:pt x="96" y="367"/>
                        <a:pt x="94" y="366"/>
                        <a:pt x="93" y="367"/>
                      </a:cubicBezTo>
                      <a:cubicBezTo>
                        <a:pt x="92" y="367"/>
                        <a:pt x="91" y="368"/>
                        <a:pt x="91" y="370"/>
                      </a:cubicBezTo>
                      <a:cubicBezTo>
                        <a:pt x="93" y="374"/>
                        <a:pt x="95" y="379"/>
                        <a:pt x="96" y="384"/>
                      </a:cubicBezTo>
                      <a:cubicBezTo>
                        <a:pt x="97" y="385"/>
                        <a:pt x="98" y="386"/>
                        <a:pt x="100" y="385"/>
                      </a:cubicBezTo>
                      <a:cubicBezTo>
                        <a:pt x="101" y="385"/>
                        <a:pt x="102" y="383"/>
                        <a:pt x="101" y="382"/>
                      </a:cubicBezTo>
                      <a:close/>
                      <a:moveTo>
                        <a:pt x="114" y="409"/>
                      </a:moveTo>
                      <a:cubicBezTo>
                        <a:pt x="111" y="405"/>
                        <a:pt x="109" y="400"/>
                        <a:pt x="107" y="396"/>
                      </a:cubicBezTo>
                      <a:cubicBezTo>
                        <a:pt x="106" y="395"/>
                        <a:pt x="105" y="394"/>
                        <a:pt x="104" y="395"/>
                      </a:cubicBezTo>
                      <a:cubicBezTo>
                        <a:pt x="102" y="395"/>
                        <a:pt x="102" y="397"/>
                        <a:pt x="102" y="398"/>
                      </a:cubicBezTo>
                      <a:cubicBezTo>
                        <a:pt x="104" y="402"/>
                        <a:pt x="107" y="407"/>
                        <a:pt x="109" y="411"/>
                      </a:cubicBezTo>
                      <a:cubicBezTo>
                        <a:pt x="110" y="413"/>
                        <a:pt x="111" y="413"/>
                        <a:pt x="113" y="412"/>
                      </a:cubicBezTo>
                      <a:cubicBezTo>
                        <a:pt x="114" y="412"/>
                        <a:pt x="114" y="410"/>
                        <a:pt x="114" y="409"/>
                      </a:cubicBezTo>
                      <a:close/>
                      <a:moveTo>
                        <a:pt x="110" y="432"/>
                      </a:moveTo>
                      <a:cubicBezTo>
                        <a:pt x="114" y="430"/>
                        <a:pt x="117" y="429"/>
                        <a:pt x="121" y="428"/>
                      </a:cubicBezTo>
                      <a:cubicBezTo>
                        <a:pt x="122" y="428"/>
                        <a:pt x="123" y="427"/>
                        <a:pt x="123" y="426"/>
                      </a:cubicBezTo>
                      <a:cubicBezTo>
                        <a:pt x="123" y="426"/>
                        <a:pt x="123" y="425"/>
                        <a:pt x="123" y="424"/>
                      </a:cubicBezTo>
                      <a:cubicBezTo>
                        <a:pt x="122" y="423"/>
                        <a:pt x="122" y="423"/>
                        <a:pt x="121" y="422"/>
                      </a:cubicBezTo>
                      <a:cubicBezTo>
                        <a:pt x="120" y="421"/>
                        <a:pt x="119" y="420"/>
                        <a:pt x="118" y="421"/>
                      </a:cubicBezTo>
                      <a:cubicBezTo>
                        <a:pt x="117" y="422"/>
                        <a:pt x="116" y="423"/>
                        <a:pt x="117" y="424"/>
                      </a:cubicBezTo>
                      <a:cubicBezTo>
                        <a:pt x="117" y="425"/>
                        <a:pt x="118" y="426"/>
                        <a:pt x="118" y="427"/>
                      </a:cubicBezTo>
                      <a:cubicBezTo>
                        <a:pt x="120" y="425"/>
                        <a:pt x="120" y="425"/>
                        <a:pt x="120" y="425"/>
                      </a:cubicBezTo>
                      <a:cubicBezTo>
                        <a:pt x="120" y="423"/>
                        <a:pt x="120" y="423"/>
                        <a:pt x="120" y="423"/>
                      </a:cubicBezTo>
                      <a:cubicBezTo>
                        <a:pt x="116" y="424"/>
                        <a:pt x="112" y="426"/>
                        <a:pt x="108" y="427"/>
                      </a:cubicBezTo>
                      <a:cubicBezTo>
                        <a:pt x="107" y="428"/>
                        <a:pt x="106" y="429"/>
                        <a:pt x="107" y="430"/>
                      </a:cubicBezTo>
                      <a:cubicBezTo>
                        <a:pt x="107" y="432"/>
                        <a:pt x="109" y="432"/>
                        <a:pt x="110" y="432"/>
                      </a:cubicBezTo>
                      <a:close/>
                      <a:moveTo>
                        <a:pt x="84" y="445"/>
                      </a:moveTo>
                      <a:cubicBezTo>
                        <a:pt x="88" y="443"/>
                        <a:pt x="92" y="440"/>
                        <a:pt x="96" y="438"/>
                      </a:cubicBezTo>
                      <a:cubicBezTo>
                        <a:pt x="98" y="437"/>
                        <a:pt x="98" y="436"/>
                        <a:pt x="97" y="434"/>
                      </a:cubicBezTo>
                      <a:cubicBezTo>
                        <a:pt x="97" y="433"/>
                        <a:pt x="95" y="433"/>
                        <a:pt x="94" y="433"/>
                      </a:cubicBezTo>
                      <a:cubicBezTo>
                        <a:pt x="90" y="436"/>
                        <a:pt x="85" y="438"/>
                        <a:pt x="81" y="441"/>
                      </a:cubicBezTo>
                      <a:cubicBezTo>
                        <a:pt x="80" y="442"/>
                        <a:pt x="79" y="443"/>
                        <a:pt x="80" y="445"/>
                      </a:cubicBezTo>
                      <a:cubicBezTo>
                        <a:pt x="81" y="446"/>
                        <a:pt x="83" y="446"/>
                        <a:pt x="84" y="445"/>
                      </a:cubicBezTo>
                      <a:close/>
                      <a:moveTo>
                        <a:pt x="61" y="464"/>
                      </a:moveTo>
                      <a:cubicBezTo>
                        <a:pt x="64" y="460"/>
                        <a:pt x="68" y="457"/>
                        <a:pt x="72" y="454"/>
                      </a:cubicBezTo>
                      <a:cubicBezTo>
                        <a:pt x="73" y="453"/>
                        <a:pt x="73" y="452"/>
                        <a:pt x="72" y="450"/>
                      </a:cubicBezTo>
                      <a:cubicBezTo>
                        <a:pt x="71" y="449"/>
                        <a:pt x="70" y="449"/>
                        <a:pt x="69" y="450"/>
                      </a:cubicBezTo>
                      <a:cubicBezTo>
                        <a:pt x="65" y="453"/>
                        <a:pt x="61" y="457"/>
                        <a:pt x="57" y="460"/>
                      </a:cubicBezTo>
                      <a:cubicBezTo>
                        <a:pt x="56" y="461"/>
                        <a:pt x="56" y="463"/>
                        <a:pt x="57" y="464"/>
                      </a:cubicBezTo>
                      <a:cubicBezTo>
                        <a:pt x="58" y="465"/>
                        <a:pt x="60" y="465"/>
                        <a:pt x="61" y="464"/>
                      </a:cubicBezTo>
                      <a:close/>
                      <a:moveTo>
                        <a:pt x="41" y="486"/>
                      </a:moveTo>
                      <a:cubicBezTo>
                        <a:pt x="44" y="482"/>
                        <a:pt x="47" y="478"/>
                        <a:pt x="50" y="474"/>
                      </a:cubicBezTo>
                      <a:cubicBezTo>
                        <a:pt x="51" y="473"/>
                        <a:pt x="51" y="472"/>
                        <a:pt x="50" y="471"/>
                      </a:cubicBezTo>
                      <a:cubicBezTo>
                        <a:pt x="49" y="470"/>
                        <a:pt x="48" y="470"/>
                        <a:pt x="47" y="471"/>
                      </a:cubicBezTo>
                      <a:cubicBezTo>
                        <a:pt x="43" y="475"/>
                        <a:pt x="40" y="479"/>
                        <a:pt x="37" y="483"/>
                      </a:cubicBezTo>
                      <a:cubicBezTo>
                        <a:pt x="36" y="484"/>
                        <a:pt x="36" y="486"/>
                        <a:pt x="38" y="486"/>
                      </a:cubicBezTo>
                      <a:cubicBezTo>
                        <a:pt x="39" y="487"/>
                        <a:pt x="40" y="487"/>
                        <a:pt x="41" y="486"/>
                      </a:cubicBezTo>
                      <a:close/>
                      <a:moveTo>
                        <a:pt x="25" y="511"/>
                      </a:moveTo>
                      <a:cubicBezTo>
                        <a:pt x="28" y="507"/>
                        <a:pt x="30" y="502"/>
                        <a:pt x="33" y="498"/>
                      </a:cubicBezTo>
                      <a:cubicBezTo>
                        <a:pt x="33" y="497"/>
                        <a:pt x="33" y="495"/>
                        <a:pt x="32" y="495"/>
                      </a:cubicBezTo>
                      <a:cubicBezTo>
                        <a:pt x="31" y="494"/>
                        <a:pt x="29" y="494"/>
                        <a:pt x="28" y="495"/>
                      </a:cubicBezTo>
                      <a:cubicBezTo>
                        <a:pt x="26" y="500"/>
                        <a:pt x="23" y="504"/>
                        <a:pt x="21" y="509"/>
                      </a:cubicBezTo>
                      <a:cubicBezTo>
                        <a:pt x="20" y="510"/>
                        <a:pt x="21" y="511"/>
                        <a:pt x="22" y="512"/>
                      </a:cubicBezTo>
                      <a:cubicBezTo>
                        <a:pt x="23" y="513"/>
                        <a:pt x="25" y="512"/>
                        <a:pt x="25" y="511"/>
                      </a:cubicBezTo>
                      <a:close/>
                      <a:moveTo>
                        <a:pt x="14" y="538"/>
                      </a:moveTo>
                      <a:cubicBezTo>
                        <a:pt x="15" y="533"/>
                        <a:pt x="17" y="529"/>
                        <a:pt x="19" y="524"/>
                      </a:cubicBezTo>
                      <a:cubicBezTo>
                        <a:pt x="19" y="523"/>
                        <a:pt x="19" y="522"/>
                        <a:pt x="18" y="521"/>
                      </a:cubicBezTo>
                      <a:cubicBezTo>
                        <a:pt x="16" y="520"/>
                        <a:pt x="15" y="521"/>
                        <a:pt x="14" y="522"/>
                      </a:cubicBezTo>
                      <a:cubicBezTo>
                        <a:pt x="12" y="527"/>
                        <a:pt x="10" y="532"/>
                        <a:pt x="9" y="536"/>
                      </a:cubicBezTo>
                      <a:cubicBezTo>
                        <a:pt x="8" y="538"/>
                        <a:pt x="9" y="539"/>
                        <a:pt x="10" y="540"/>
                      </a:cubicBezTo>
                      <a:cubicBezTo>
                        <a:pt x="12" y="540"/>
                        <a:pt x="13" y="539"/>
                        <a:pt x="14" y="538"/>
                      </a:cubicBezTo>
                      <a:close/>
                      <a:moveTo>
                        <a:pt x="7" y="567"/>
                      </a:moveTo>
                      <a:cubicBezTo>
                        <a:pt x="7" y="562"/>
                        <a:pt x="8" y="557"/>
                        <a:pt x="9" y="552"/>
                      </a:cubicBezTo>
                      <a:cubicBezTo>
                        <a:pt x="10" y="551"/>
                        <a:pt x="9" y="550"/>
                        <a:pt x="8" y="549"/>
                      </a:cubicBezTo>
                      <a:cubicBezTo>
                        <a:pt x="6" y="549"/>
                        <a:pt x="5" y="550"/>
                        <a:pt x="5" y="551"/>
                      </a:cubicBezTo>
                      <a:cubicBezTo>
                        <a:pt x="3" y="556"/>
                        <a:pt x="2" y="561"/>
                        <a:pt x="2" y="566"/>
                      </a:cubicBezTo>
                      <a:cubicBezTo>
                        <a:pt x="1" y="567"/>
                        <a:pt x="2" y="569"/>
                        <a:pt x="4" y="569"/>
                      </a:cubicBezTo>
                      <a:cubicBezTo>
                        <a:pt x="5" y="569"/>
                        <a:pt x="6" y="568"/>
                        <a:pt x="7" y="567"/>
                      </a:cubicBezTo>
                      <a:close/>
                      <a:moveTo>
                        <a:pt x="5" y="596"/>
                      </a:moveTo>
                      <a:cubicBezTo>
                        <a:pt x="5" y="594"/>
                        <a:pt x="5" y="592"/>
                        <a:pt x="5" y="590"/>
                      </a:cubicBezTo>
                      <a:cubicBezTo>
                        <a:pt x="5" y="587"/>
                        <a:pt x="5" y="584"/>
                        <a:pt x="5" y="581"/>
                      </a:cubicBezTo>
                      <a:cubicBezTo>
                        <a:pt x="5" y="580"/>
                        <a:pt x="4" y="579"/>
                        <a:pt x="3" y="579"/>
                      </a:cubicBezTo>
                      <a:cubicBezTo>
                        <a:pt x="1" y="579"/>
                        <a:pt x="0" y="580"/>
                        <a:pt x="0" y="581"/>
                      </a:cubicBezTo>
                      <a:cubicBezTo>
                        <a:pt x="0" y="584"/>
                        <a:pt x="0" y="587"/>
                        <a:pt x="0" y="590"/>
                      </a:cubicBezTo>
                      <a:cubicBezTo>
                        <a:pt x="0" y="592"/>
                        <a:pt x="0" y="594"/>
                        <a:pt x="0" y="596"/>
                      </a:cubicBezTo>
                      <a:cubicBezTo>
                        <a:pt x="0" y="598"/>
                        <a:pt x="1" y="599"/>
                        <a:pt x="2" y="599"/>
                      </a:cubicBezTo>
                      <a:cubicBezTo>
                        <a:pt x="4" y="599"/>
                        <a:pt x="5" y="598"/>
                        <a:pt x="5" y="596"/>
                      </a:cubicBezTo>
                      <a:close/>
                      <a:moveTo>
                        <a:pt x="10" y="625"/>
                      </a:moveTo>
                      <a:cubicBezTo>
                        <a:pt x="8" y="620"/>
                        <a:pt x="7" y="616"/>
                        <a:pt x="6" y="611"/>
                      </a:cubicBezTo>
                      <a:cubicBezTo>
                        <a:pt x="6" y="609"/>
                        <a:pt x="5" y="608"/>
                        <a:pt x="3" y="609"/>
                      </a:cubicBezTo>
                      <a:cubicBezTo>
                        <a:pt x="2" y="609"/>
                        <a:pt x="1" y="610"/>
                        <a:pt x="1" y="612"/>
                      </a:cubicBezTo>
                      <a:cubicBezTo>
                        <a:pt x="2" y="617"/>
                        <a:pt x="3" y="622"/>
                        <a:pt x="5" y="627"/>
                      </a:cubicBezTo>
                      <a:cubicBezTo>
                        <a:pt x="5" y="628"/>
                        <a:pt x="6" y="629"/>
                        <a:pt x="8" y="628"/>
                      </a:cubicBezTo>
                      <a:cubicBezTo>
                        <a:pt x="9" y="628"/>
                        <a:pt x="10" y="626"/>
                        <a:pt x="10" y="625"/>
                      </a:cubicBezTo>
                      <a:close/>
                      <a:moveTo>
                        <a:pt x="20" y="653"/>
                      </a:moveTo>
                      <a:cubicBezTo>
                        <a:pt x="18" y="648"/>
                        <a:pt x="16" y="644"/>
                        <a:pt x="14" y="639"/>
                      </a:cubicBezTo>
                      <a:cubicBezTo>
                        <a:pt x="14" y="638"/>
                        <a:pt x="12" y="637"/>
                        <a:pt x="11" y="638"/>
                      </a:cubicBezTo>
                      <a:cubicBezTo>
                        <a:pt x="10" y="638"/>
                        <a:pt x="9" y="640"/>
                        <a:pt x="10" y="641"/>
                      </a:cubicBezTo>
                      <a:cubicBezTo>
                        <a:pt x="12" y="646"/>
                        <a:pt x="14" y="650"/>
                        <a:pt x="16" y="655"/>
                      </a:cubicBezTo>
                      <a:cubicBezTo>
                        <a:pt x="16" y="656"/>
                        <a:pt x="18" y="657"/>
                        <a:pt x="19" y="656"/>
                      </a:cubicBezTo>
                      <a:cubicBezTo>
                        <a:pt x="20" y="655"/>
                        <a:pt x="21" y="654"/>
                        <a:pt x="20" y="653"/>
                      </a:cubicBezTo>
                      <a:close/>
                      <a:moveTo>
                        <a:pt x="36" y="678"/>
                      </a:moveTo>
                      <a:cubicBezTo>
                        <a:pt x="33" y="674"/>
                        <a:pt x="30" y="670"/>
                        <a:pt x="27" y="666"/>
                      </a:cubicBezTo>
                      <a:cubicBezTo>
                        <a:pt x="27" y="664"/>
                        <a:pt x="25" y="664"/>
                        <a:pt x="24" y="665"/>
                      </a:cubicBezTo>
                      <a:cubicBezTo>
                        <a:pt x="23" y="665"/>
                        <a:pt x="22" y="667"/>
                        <a:pt x="23" y="668"/>
                      </a:cubicBezTo>
                      <a:cubicBezTo>
                        <a:pt x="26" y="673"/>
                        <a:pt x="29" y="677"/>
                        <a:pt x="32" y="681"/>
                      </a:cubicBezTo>
                      <a:cubicBezTo>
                        <a:pt x="32" y="682"/>
                        <a:pt x="34" y="682"/>
                        <a:pt x="35" y="681"/>
                      </a:cubicBezTo>
                      <a:cubicBezTo>
                        <a:pt x="36" y="681"/>
                        <a:pt x="36" y="679"/>
                        <a:pt x="36" y="678"/>
                      </a:cubicBezTo>
                      <a:close/>
                      <a:moveTo>
                        <a:pt x="55" y="700"/>
                      </a:moveTo>
                      <a:cubicBezTo>
                        <a:pt x="51" y="697"/>
                        <a:pt x="48" y="693"/>
                        <a:pt x="45" y="689"/>
                      </a:cubicBezTo>
                      <a:cubicBezTo>
                        <a:pt x="44" y="688"/>
                        <a:pt x="42" y="688"/>
                        <a:pt x="41" y="689"/>
                      </a:cubicBezTo>
                      <a:cubicBezTo>
                        <a:pt x="40" y="690"/>
                        <a:pt x="40" y="692"/>
                        <a:pt x="41" y="693"/>
                      </a:cubicBezTo>
                      <a:cubicBezTo>
                        <a:pt x="44" y="697"/>
                        <a:pt x="48" y="700"/>
                        <a:pt x="52" y="704"/>
                      </a:cubicBezTo>
                      <a:cubicBezTo>
                        <a:pt x="53" y="705"/>
                        <a:pt x="54" y="705"/>
                        <a:pt x="55" y="704"/>
                      </a:cubicBezTo>
                      <a:cubicBezTo>
                        <a:pt x="56" y="703"/>
                        <a:pt x="56" y="701"/>
                        <a:pt x="55" y="700"/>
                      </a:cubicBezTo>
                      <a:close/>
                      <a:moveTo>
                        <a:pt x="78" y="718"/>
                      </a:moveTo>
                      <a:cubicBezTo>
                        <a:pt x="74" y="716"/>
                        <a:pt x="70" y="713"/>
                        <a:pt x="66" y="710"/>
                      </a:cubicBezTo>
                      <a:cubicBezTo>
                        <a:pt x="65" y="709"/>
                        <a:pt x="63" y="709"/>
                        <a:pt x="63" y="710"/>
                      </a:cubicBezTo>
                      <a:cubicBezTo>
                        <a:pt x="62" y="711"/>
                        <a:pt x="62" y="713"/>
                        <a:pt x="63" y="714"/>
                      </a:cubicBezTo>
                      <a:cubicBezTo>
                        <a:pt x="67" y="717"/>
                        <a:pt x="71" y="720"/>
                        <a:pt x="75" y="723"/>
                      </a:cubicBezTo>
                      <a:cubicBezTo>
                        <a:pt x="76" y="723"/>
                        <a:pt x="78" y="723"/>
                        <a:pt x="79" y="722"/>
                      </a:cubicBezTo>
                      <a:cubicBezTo>
                        <a:pt x="80" y="721"/>
                        <a:pt x="79" y="719"/>
                        <a:pt x="78" y="718"/>
                      </a:cubicBezTo>
                      <a:close/>
                      <a:moveTo>
                        <a:pt x="104" y="733"/>
                      </a:moveTo>
                      <a:cubicBezTo>
                        <a:pt x="99" y="731"/>
                        <a:pt x="95" y="729"/>
                        <a:pt x="91" y="726"/>
                      </a:cubicBezTo>
                      <a:cubicBezTo>
                        <a:pt x="89" y="726"/>
                        <a:pt x="88" y="726"/>
                        <a:pt x="87" y="727"/>
                      </a:cubicBezTo>
                      <a:cubicBezTo>
                        <a:pt x="87" y="728"/>
                        <a:pt x="87" y="730"/>
                        <a:pt x="88" y="731"/>
                      </a:cubicBezTo>
                      <a:cubicBezTo>
                        <a:pt x="93" y="733"/>
                        <a:pt x="97" y="735"/>
                        <a:pt x="102" y="737"/>
                      </a:cubicBezTo>
                      <a:cubicBezTo>
                        <a:pt x="103" y="738"/>
                        <a:pt x="105" y="737"/>
                        <a:pt x="105" y="736"/>
                      </a:cubicBezTo>
                      <a:cubicBezTo>
                        <a:pt x="106" y="735"/>
                        <a:pt x="105" y="733"/>
                        <a:pt x="104" y="733"/>
                      </a:cubicBezTo>
                      <a:close/>
                      <a:moveTo>
                        <a:pt x="132" y="743"/>
                      </a:moveTo>
                      <a:cubicBezTo>
                        <a:pt x="127" y="742"/>
                        <a:pt x="122" y="740"/>
                        <a:pt x="118" y="738"/>
                      </a:cubicBezTo>
                      <a:cubicBezTo>
                        <a:pt x="116" y="738"/>
                        <a:pt x="115" y="739"/>
                        <a:pt x="114" y="740"/>
                      </a:cubicBezTo>
                      <a:cubicBezTo>
                        <a:pt x="114" y="741"/>
                        <a:pt x="115" y="743"/>
                        <a:pt x="116" y="743"/>
                      </a:cubicBezTo>
                      <a:cubicBezTo>
                        <a:pt x="121" y="745"/>
                        <a:pt x="125" y="746"/>
                        <a:pt x="130" y="748"/>
                      </a:cubicBezTo>
                      <a:cubicBezTo>
                        <a:pt x="132" y="748"/>
                        <a:pt x="133" y="747"/>
                        <a:pt x="133" y="746"/>
                      </a:cubicBezTo>
                      <a:cubicBezTo>
                        <a:pt x="134" y="745"/>
                        <a:pt x="133" y="743"/>
                        <a:pt x="132" y="743"/>
                      </a:cubicBezTo>
                      <a:close/>
                      <a:moveTo>
                        <a:pt x="161" y="749"/>
                      </a:moveTo>
                      <a:cubicBezTo>
                        <a:pt x="156" y="748"/>
                        <a:pt x="151" y="748"/>
                        <a:pt x="146" y="747"/>
                      </a:cubicBezTo>
                      <a:cubicBezTo>
                        <a:pt x="145" y="746"/>
                        <a:pt x="143" y="747"/>
                        <a:pt x="143" y="748"/>
                      </a:cubicBezTo>
                      <a:cubicBezTo>
                        <a:pt x="143" y="750"/>
                        <a:pt x="144" y="751"/>
                        <a:pt x="145" y="751"/>
                      </a:cubicBezTo>
                      <a:cubicBezTo>
                        <a:pt x="150" y="752"/>
                        <a:pt x="155" y="753"/>
                        <a:pt x="160" y="754"/>
                      </a:cubicBezTo>
                      <a:cubicBezTo>
                        <a:pt x="161" y="754"/>
                        <a:pt x="163" y="753"/>
                        <a:pt x="163" y="752"/>
                      </a:cubicBezTo>
                      <a:cubicBezTo>
                        <a:pt x="163" y="750"/>
                        <a:pt x="162" y="749"/>
                        <a:pt x="161" y="749"/>
                      </a:cubicBezTo>
                      <a:close/>
                      <a:moveTo>
                        <a:pt x="190" y="751"/>
                      </a:moveTo>
                      <a:cubicBezTo>
                        <a:pt x="185" y="751"/>
                        <a:pt x="180" y="751"/>
                        <a:pt x="175" y="751"/>
                      </a:cubicBezTo>
                      <a:cubicBezTo>
                        <a:pt x="174" y="750"/>
                        <a:pt x="173" y="751"/>
                        <a:pt x="173" y="753"/>
                      </a:cubicBezTo>
                      <a:cubicBezTo>
                        <a:pt x="173" y="754"/>
                        <a:pt x="174" y="755"/>
                        <a:pt x="175" y="756"/>
                      </a:cubicBezTo>
                      <a:cubicBezTo>
                        <a:pt x="180" y="756"/>
                        <a:pt x="185" y="756"/>
                        <a:pt x="190" y="756"/>
                      </a:cubicBezTo>
                      <a:cubicBezTo>
                        <a:pt x="192" y="756"/>
                        <a:pt x="193" y="755"/>
                        <a:pt x="193" y="754"/>
                      </a:cubicBezTo>
                      <a:cubicBezTo>
                        <a:pt x="193" y="752"/>
                        <a:pt x="192" y="751"/>
                        <a:pt x="190" y="751"/>
                      </a:cubicBezTo>
                      <a:close/>
                      <a:moveTo>
                        <a:pt x="220" y="749"/>
                      </a:moveTo>
                      <a:cubicBezTo>
                        <a:pt x="215" y="750"/>
                        <a:pt x="210" y="750"/>
                        <a:pt x="205" y="751"/>
                      </a:cubicBezTo>
                      <a:cubicBezTo>
                        <a:pt x="204" y="751"/>
                        <a:pt x="203" y="752"/>
                        <a:pt x="203" y="753"/>
                      </a:cubicBezTo>
                      <a:cubicBezTo>
                        <a:pt x="203" y="755"/>
                        <a:pt x="204" y="756"/>
                        <a:pt x="205" y="756"/>
                      </a:cubicBezTo>
                      <a:cubicBezTo>
                        <a:pt x="210" y="755"/>
                        <a:pt x="215" y="755"/>
                        <a:pt x="221" y="754"/>
                      </a:cubicBezTo>
                      <a:cubicBezTo>
                        <a:pt x="222" y="754"/>
                        <a:pt x="223" y="753"/>
                        <a:pt x="223" y="751"/>
                      </a:cubicBezTo>
                      <a:cubicBezTo>
                        <a:pt x="223" y="750"/>
                        <a:pt x="221" y="749"/>
                        <a:pt x="220" y="749"/>
                      </a:cubicBezTo>
                      <a:close/>
                      <a:moveTo>
                        <a:pt x="249" y="744"/>
                      </a:moveTo>
                      <a:cubicBezTo>
                        <a:pt x="244" y="745"/>
                        <a:pt x="239" y="746"/>
                        <a:pt x="235" y="747"/>
                      </a:cubicBezTo>
                      <a:cubicBezTo>
                        <a:pt x="233" y="747"/>
                        <a:pt x="232" y="749"/>
                        <a:pt x="233" y="750"/>
                      </a:cubicBezTo>
                      <a:cubicBezTo>
                        <a:pt x="233" y="751"/>
                        <a:pt x="234" y="752"/>
                        <a:pt x="235" y="752"/>
                      </a:cubicBezTo>
                      <a:cubicBezTo>
                        <a:pt x="240" y="751"/>
                        <a:pt x="245" y="750"/>
                        <a:pt x="250" y="749"/>
                      </a:cubicBezTo>
                      <a:cubicBezTo>
                        <a:pt x="252" y="748"/>
                        <a:pt x="252" y="747"/>
                        <a:pt x="252" y="745"/>
                      </a:cubicBezTo>
                      <a:cubicBezTo>
                        <a:pt x="252" y="744"/>
                        <a:pt x="250" y="743"/>
                        <a:pt x="249" y="744"/>
                      </a:cubicBezTo>
                      <a:close/>
                      <a:moveTo>
                        <a:pt x="245" y="767"/>
                      </a:moveTo>
                      <a:cubicBezTo>
                        <a:pt x="246" y="763"/>
                        <a:pt x="248" y="758"/>
                        <a:pt x="251" y="754"/>
                      </a:cubicBezTo>
                      <a:cubicBezTo>
                        <a:pt x="252" y="753"/>
                        <a:pt x="251" y="751"/>
                        <a:pt x="250" y="751"/>
                      </a:cubicBezTo>
                      <a:cubicBezTo>
                        <a:pt x="249" y="750"/>
                        <a:pt x="247" y="750"/>
                        <a:pt x="247" y="751"/>
                      </a:cubicBezTo>
                      <a:cubicBezTo>
                        <a:pt x="244" y="756"/>
                        <a:pt x="242" y="761"/>
                        <a:pt x="240" y="766"/>
                      </a:cubicBezTo>
                      <a:cubicBezTo>
                        <a:pt x="240" y="767"/>
                        <a:pt x="241" y="768"/>
                        <a:pt x="242" y="769"/>
                      </a:cubicBezTo>
                      <a:cubicBezTo>
                        <a:pt x="243" y="769"/>
                        <a:pt x="245" y="768"/>
                        <a:pt x="245" y="767"/>
                      </a:cubicBezTo>
                      <a:close/>
                      <a:moveTo>
                        <a:pt x="244" y="796"/>
                      </a:moveTo>
                      <a:cubicBezTo>
                        <a:pt x="243" y="791"/>
                        <a:pt x="243" y="787"/>
                        <a:pt x="243" y="783"/>
                      </a:cubicBezTo>
                      <a:cubicBezTo>
                        <a:pt x="243" y="782"/>
                        <a:pt x="243" y="782"/>
                        <a:pt x="243" y="781"/>
                      </a:cubicBezTo>
                      <a:cubicBezTo>
                        <a:pt x="243" y="780"/>
                        <a:pt x="242" y="779"/>
                        <a:pt x="241" y="779"/>
                      </a:cubicBezTo>
                      <a:cubicBezTo>
                        <a:pt x="239" y="779"/>
                        <a:pt x="238" y="780"/>
                        <a:pt x="238" y="781"/>
                      </a:cubicBezTo>
                      <a:cubicBezTo>
                        <a:pt x="238" y="782"/>
                        <a:pt x="238" y="782"/>
                        <a:pt x="238" y="783"/>
                      </a:cubicBezTo>
                      <a:cubicBezTo>
                        <a:pt x="238" y="787"/>
                        <a:pt x="238" y="792"/>
                        <a:pt x="239" y="797"/>
                      </a:cubicBezTo>
                      <a:cubicBezTo>
                        <a:pt x="239" y="798"/>
                        <a:pt x="241" y="799"/>
                        <a:pt x="242" y="799"/>
                      </a:cubicBezTo>
                      <a:cubicBezTo>
                        <a:pt x="243" y="798"/>
                        <a:pt x="244" y="797"/>
                        <a:pt x="244" y="796"/>
                      </a:cubicBezTo>
                      <a:close/>
                      <a:moveTo>
                        <a:pt x="253" y="824"/>
                      </a:moveTo>
                      <a:cubicBezTo>
                        <a:pt x="251" y="819"/>
                        <a:pt x="249" y="814"/>
                        <a:pt x="248" y="810"/>
                      </a:cubicBezTo>
                      <a:cubicBezTo>
                        <a:pt x="247" y="809"/>
                        <a:pt x="246" y="808"/>
                        <a:pt x="245" y="808"/>
                      </a:cubicBezTo>
                      <a:cubicBezTo>
                        <a:pt x="243" y="809"/>
                        <a:pt x="243" y="810"/>
                        <a:pt x="243" y="811"/>
                      </a:cubicBezTo>
                      <a:cubicBezTo>
                        <a:pt x="245" y="816"/>
                        <a:pt x="247" y="821"/>
                        <a:pt x="249" y="826"/>
                      </a:cubicBezTo>
                      <a:cubicBezTo>
                        <a:pt x="249" y="827"/>
                        <a:pt x="251" y="827"/>
                        <a:pt x="252" y="827"/>
                      </a:cubicBezTo>
                      <a:cubicBezTo>
                        <a:pt x="253" y="826"/>
                        <a:pt x="254" y="825"/>
                        <a:pt x="253" y="824"/>
                      </a:cubicBezTo>
                      <a:close/>
                      <a:moveTo>
                        <a:pt x="268" y="849"/>
                      </a:moveTo>
                      <a:cubicBezTo>
                        <a:pt x="265" y="845"/>
                        <a:pt x="263" y="841"/>
                        <a:pt x="260" y="837"/>
                      </a:cubicBezTo>
                      <a:cubicBezTo>
                        <a:pt x="259" y="835"/>
                        <a:pt x="258" y="835"/>
                        <a:pt x="257" y="836"/>
                      </a:cubicBezTo>
                      <a:cubicBezTo>
                        <a:pt x="256" y="836"/>
                        <a:pt x="255" y="838"/>
                        <a:pt x="256" y="839"/>
                      </a:cubicBezTo>
                      <a:cubicBezTo>
                        <a:pt x="258" y="844"/>
                        <a:pt x="261" y="848"/>
                        <a:pt x="264" y="852"/>
                      </a:cubicBezTo>
                      <a:cubicBezTo>
                        <a:pt x="265" y="853"/>
                        <a:pt x="266" y="853"/>
                        <a:pt x="267" y="853"/>
                      </a:cubicBezTo>
                      <a:cubicBezTo>
                        <a:pt x="269" y="852"/>
                        <a:pt x="269" y="850"/>
                        <a:pt x="268" y="849"/>
                      </a:cubicBezTo>
                      <a:close/>
                      <a:moveTo>
                        <a:pt x="286" y="873"/>
                      </a:moveTo>
                      <a:cubicBezTo>
                        <a:pt x="283" y="869"/>
                        <a:pt x="280" y="865"/>
                        <a:pt x="277" y="861"/>
                      </a:cubicBezTo>
                      <a:cubicBezTo>
                        <a:pt x="276" y="860"/>
                        <a:pt x="274" y="860"/>
                        <a:pt x="273" y="861"/>
                      </a:cubicBezTo>
                      <a:cubicBezTo>
                        <a:pt x="272" y="862"/>
                        <a:pt x="272" y="863"/>
                        <a:pt x="273" y="864"/>
                      </a:cubicBezTo>
                      <a:cubicBezTo>
                        <a:pt x="276" y="868"/>
                        <a:pt x="279" y="872"/>
                        <a:pt x="282" y="876"/>
                      </a:cubicBezTo>
                      <a:cubicBezTo>
                        <a:pt x="283" y="877"/>
                        <a:pt x="285" y="877"/>
                        <a:pt x="286" y="876"/>
                      </a:cubicBezTo>
                      <a:cubicBezTo>
                        <a:pt x="287" y="875"/>
                        <a:pt x="287" y="874"/>
                        <a:pt x="286" y="873"/>
                      </a:cubicBezTo>
                      <a:close/>
                      <a:moveTo>
                        <a:pt x="307" y="894"/>
                      </a:moveTo>
                      <a:cubicBezTo>
                        <a:pt x="303" y="891"/>
                        <a:pt x="300" y="887"/>
                        <a:pt x="296" y="884"/>
                      </a:cubicBezTo>
                      <a:cubicBezTo>
                        <a:pt x="295" y="883"/>
                        <a:pt x="294" y="883"/>
                        <a:pt x="293" y="884"/>
                      </a:cubicBezTo>
                      <a:cubicBezTo>
                        <a:pt x="292" y="885"/>
                        <a:pt x="292" y="886"/>
                        <a:pt x="293" y="887"/>
                      </a:cubicBezTo>
                      <a:cubicBezTo>
                        <a:pt x="296" y="891"/>
                        <a:pt x="300" y="895"/>
                        <a:pt x="303" y="898"/>
                      </a:cubicBezTo>
                      <a:cubicBezTo>
                        <a:pt x="305" y="899"/>
                        <a:pt x="306" y="899"/>
                        <a:pt x="307" y="898"/>
                      </a:cubicBezTo>
                      <a:cubicBezTo>
                        <a:pt x="308" y="897"/>
                        <a:pt x="308" y="895"/>
                        <a:pt x="307" y="894"/>
                      </a:cubicBezTo>
                      <a:close/>
                      <a:moveTo>
                        <a:pt x="330" y="913"/>
                      </a:moveTo>
                      <a:cubicBezTo>
                        <a:pt x="326" y="910"/>
                        <a:pt x="322" y="907"/>
                        <a:pt x="318" y="904"/>
                      </a:cubicBezTo>
                      <a:cubicBezTo>
                        <a:pt x="317" y="903"/>
                        <a:pt x="316" y="903"/>
                        <a:pt x="315" y="904"/>
                      </a:cubicBezTo>
                      <a:cubicBezTo>
                        <a:pt x="314" y="905"/>
                        <a:pt x="314" y="907"/>
                        <a:pt x="315" y="908"/>
                      </a:cubicBezTo>
                      <a:cubicBezTo>
                        <a:pt x="319" y="911"/>
                        <a:pt x="323" y="914"/>
                        <a:pt x="327" y="917"/>
                      </a:cubicBezTo>
                      <a:cubicBezTo>
                        <a:pt x="328" y="918"/>
                        <a:pt x="330" y="917"/>
                        <a:pt x="331" y="916"/>
                      </a:cubicBezTo>
                      <a:cubicBezTo>
                        <a:pt x="331" y="915"/>
                        <a:pt x="331" y="914"/>
                        <a:pt x="330" y="913"/>
                      </a:cubicBezTo>
                      <a:close/>
                      <a:moveTo>
                        <a:pt x="355" y="929"/>
                      </a:moveTo>
                      <a:cubicBezTo>
                        <a:pt x="351" y="926"/>
                        <a:pt x="346" y="924"/>
                        <a:pt x="342" y="921"/>
                      </a:cubicBezTo>
                      <a:cubicBezTo>
                        <a:pt x="341" y="920"/>
                        <a:pt x="340" y="921"/>
                        <a:pt x="339" y="922"/>
                      </a:cubicBezTo>
                      <a:cubicBezTo>
                        <a:pt x="338" y="923"/>
                        <a:pt x="338" y="925"/>
                        <a:pt x="340" y="925"/>
                      </a:cubicBezTo>
                      <a:cubicBezTo>
                        <a:pt x="344" y="928"/>
                        <a:pt x="348" y="931"/>
                        <a:pt x="352" y="933"/>
                      </a:cubicBezTo>
                      <a:cubicBezTo>
                        <a:pt x="354" y="934"/>
                        <a:pt x="355" y="934"/>
                        <a:pt x="356" y="932"/>
                      </a:cubicBezTo>
                      <a:cubicBezTo>
                        <a:pt x="357" y="931"/>
                        <a:pt x="356" y="930"/>
                        <a:pt x="355" y="929"/>
                      </a:cubicBezTo>
                      <a:close/>
                      <a:moveTo>
                        <a:pt x="381" y="943"/>
                      </a:moveTo>
                      <a:cubicBezTo>
                        <a:pt x="377" y="941"/>
                        <a:pt x="372" y="939"/>
                        <a:pt x="368" y="936"/>
                      </a:cubicBezTo>
                      <a:cubicBezTo>
                        <a:pt x="367" y="936"/>
                        <a:pt x="365" y="936"/>
                        <a:pt x="365" y="937"/>
                      </a:cubicBezTo>
                      <a:cubicBezTo>
                        <a:pt x="364" y="939"/>
                        <a:pt x="364" y="940"/>
                        <a:pt x="366" y="941"/>
                      </a:cubicBezTo>
                      <a:cubicBezTo>
                        <a:pt x="370" y="943"/>
                        <a:pt x="375" y="945"/>
                        <a:pt x="379" y="947"/>
                      </a:cubicBezTo>
                      <a:cubicBezTo>
                        <a:pt x="380" y="948"/>
                        <a:pt x="382" y="947"/>
                        <a:pt x="382" y="946"/>
                      </a:cubicBezTo>
                      <a:cubicBezTo>
                        <a:pt x="383" y="945"/>
                        <a:pt x="383" y="943"/>
                        <a:pt x="381" y="943"/>
                      </a:cubicBezTo>
                      <a:close/>
                      <a:moveTo>
                        <a:pt x="409" y="954"/>
                      </a:moveTo>
                      <a:cubicBezTo>
                        <a:pt x="404" y="952"/>
                        <a:pt x="400" y="951"/>
                        <a:pt x="395" y="949"/>
                      </a:cubicBezTo>
                      <a:cubicBezTo>
                        <a:pt x="394" y="948"/>
                        <a:pt x="392" y="949"/>
                        <a:pt x="392" y="950"/>
                      </a:cubicBezTo>
                      <a:cubicBezTo>
                        <a:pt x="391" y="951"/>
                        <a:pt x="392" y="953"/>
                        <a:pt x="393" y="953"/>
                      </a:cubicBezTo>
                      <a:cubicBezTo>
                        <a:pt x="398" y="955"/>
                        <a:pt x="402" y="957"/>
                        <a:pt x="407" y="959"/>
                      </a:cubicBezTo>
                      <a:cubicBezTo>
                        <a:pt x="408" y="959"/>
                        <a:pt x="410" y="959"/>
                        <a:pt x="410" y="957"/>
                      </a:cubicBezTo>
                      <a:cubicBezTo>
                        <a:pt x="411" y="956"/>
                        <a:pt x="410" y="955"/>
                        <a:pt x="409" y="954"/>
                      </a:cubicBezTo>
                      <a:close/>
                      <a:moveTo>
                        <a:pt x="437" y="962"/>
                      </a:moveTo>
                      <a:cubicBezTo>
                        <a:pt x="433" y="961"/>
                        <a:pt x="428" y="960"/>
                        <a:pt x="423" y="959"/>
                      </a:cubicBezTo>
                      <a:cubicBezTo>
                        <a:pt x="422" y="958"/>
                        <a:pt x="420" y="959"/>
                        <a:pt x="420" y="960"/>
                      </a:cubicBezTo>
                      <a:cubicBezTo>
                        <a:pt x="420" y="962"/>
                        <a:pt x="420" y="963"/>
                        <a:pt x="422" y="963"/>
                      </a:cubicBezTo>
                      <a:cubicBezTo>
                        <a:pt x="426" y="965"/>
                        <a:pt x="431" y="966"/>
                        <a:pt x="436" y="967"/>
                      </a:cubicBezTo>
                      <a:cubicBezTo>
                        <a:pt x="438" y="967"/>
                        <a:pt x="439" y="967"/>
                        <a:pt x="439" y="965"/>
                      </a:cubicBezTo>
                      <a:cubicBezTo>
                        <a:pt x="440" y="964"/>
                        <a:pt x="439" y="963"/>
                        <a:pt x="437" y="962"/>
                      </a:cubicBezTo>
                      <a:close/>
                      <a:moveTo>
                        <a:pt x="467" y="967"/>
                      </a:moveTo>
                      <a:cubicBezTo>
                        <a:pt x="462" y="966"/>
                        <a:pt x="457" y="966"/>
                        <a:pt x="452" y="965"/>
                      </a:cubicBezTo>
                      <a:cubicBezTo>
                        <a:pt x="451" y="965"/>
                        <a:pt x="449" y="966"/>
                        <a:pt x="449" y="967"/>
                      </a:cubicBezTo>
                      <a:cubicBezTo>
                        <a:pt x="449" y="968"/>
                        <a:pt x="450" y="970"/>
                        <a:pt x="451" y="970"/>
                      </a:cubicBezTo>
                      <a:cubicBezTo>
                        <a:pt x="456" y="971"/>
                        <a:pt x="461" y="971"/>
                        <a:pt x="466" y="972"/>
                      </a:cubicBezTo>
                      <a:cubicBezTo>
                        <a:pt x="468" y="972"/>
                        <a:pt x="469" y="971"/>
                        <a:pt x="469" y="970"/>
                      </a:cubicBezTo>
                      <a:cubicBezTo>
                        <a:pt x="469" y="968"/>
                        <a:pt x="468" y="967"/>
                        <a:pt x="467" y="967"/>
                      </a:cubicBezTo>
                      <a:close/>
                      <a:moveTo>
                        <a:pt x="496" y="967"/>
                      </a:moveTo>
                      <a:cubicBezTo>
                        <a:pt x="494" y="968"/>
                        <a:pt x="491" y="968"/>
                        <a:pt x="488" y="968"/>
                      </a:cubicBezTo>
                      <a:cubicBezTo>
                        <a:pt x="487" y="968"/>
                        <a:pt x="486" y="968"/>
                        <a:pt x="485" y="968"/>
                      </a:cubicBezTo>
                      <a:cubicBezTo>
                        <a:pt x="483" y="968"/>
                        <a:pt x="482" y="968"/>
                        <a:pt x="481" y="968"/>
                      </a:cubicBezTo>
                      <a:cubicBezTo>
                        <a:pt x="480" y="968"/>
                        <a:pt x="479" y="969"/>
                        <a:pt x="479" y="970"/>
                      </a:cubicBezTo>
                      <a:cubicBezTo>
                        <a:pt x="479" y="971"/>
                        <a:pt x="480" y="973"/>
                        <a:pt x="481" y="973"/>
                      </a:cubicBezTo>
                      <a:cubicBezTo>
                        <a:pt x="482" y="973"/>
                        <a:pt x="483" y="973"/>
                        <a:pt x="485" y="973"/>
                      </a:cubicBezTo>
                      <a:cubicBezTo>
                        <a:pt x="486" y="973"/>
                        <a:pt x="487" y="973"/>
                        <a:pt x="489" y="973"/>
                      </a:cubicBezTo>
                      <a:cubicBezTo>
                        <a:pt x="491" y="973"/>
                        <a:pt x="494" y="972"/>
                        <a:pt x="496" y="972"/>
                      </a:cubicBezTo>
                      <a:cubicBezTo>
                        <a:pt x="498" y="972"/>
                        <a:pt x="499" y="971"/>
                        <a:pt x="499" y="970"/>
                      </a:cubicBezTo>
                      <a:cubicBezTo>
                        <a:pt x="499" y="968"/>
                        <a:pt x="498" y="967"/>
                        <a:pt x="496" y="967"/>
                      </a:cubicBezTo>
                      <a:close/>
                      <a:moveTo>
                        <a:pt x="526" y="965"/>
                      </a:moveTo>
                      <a:cubicBezTo>
                        <a:pt x="521" y="965"/>
                        <a:pt x="516" y="966"/>
                        <a:pt x="511" y="966"/>
                      </a:cubicBezTo>
                      <a:cubicBezTo>
                        <a:pt x="510" y="966"/>
                        <a:pt x="509" y="968"/>
                        <a:pt x="509" y="969"/>
                      </a:cubicBezTo>
                      <a:cubicBezTo>
                        <a:pt x="509" y="970"/>
                        <a:pt x="510" y="971"/>
                        <a:pt x="512" y="971"/>
                      </a:cubicBezTo>
                      <a:cubicBezTo>
                        <a:pt x="517" y="971"/>
                        <a:pt x="522" y="970"/>
                        <a:pt x="527" y="969"/>
                      </a:cubicBezTo>
                      <a:cubicBezTo>
                        <a:pt x="528" y="969"/>
                        <a:pt x="529" y="968"/>
                        <a:pt x="529" y="967"/>
                      </a:cubicBezTo>
                      <a:cubicBezTo>
                        <a:pt x="528" y="965"/>
                        <a:pt x="527" y="964"/>
                        <a:pt x="526" y="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6699" tIns="43349" rIns="86699" bIns="43349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66943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zh-CN" altLang="en-US" sz="1707" kern="1200">
                    <a:solidFill>
                      <a:prstClr val="black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5698344" y="3147887"/>
                <a:ext cx="3292841" cy="206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1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i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14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4" name="Picture 4" descr="Đồ hoạ vector miễn phí của Một quyển sá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7" y="21019"/>
              <a:ext cx="923925" cy="923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Thương hiệu cá nhân là gì? Cơ sở hình thành và giá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1" y="1575234"/>
            <a:ext cx="3874434" cy="23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8058" y="426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133600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800" dirty="0" err="1" smtClean="0"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hợp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8"/>
            </p:par>
          </p:childTnLst>
        </p:cTn>
      </p:par>
    </p:tnLst>
    <p:bldLst>
      <p:bldP spid="1037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1147</TotalTime>
  <Words>2422</Words>
  <Application>Microsoft Office PowerPoint</Application>
  <PresentationFormat>Widescreen</PresentationFormat>
  <Paragraphs>201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宋体</vt:lpstr>
      <vt:lpstr>Arial</vt:lpstr>
      <vt:lpstr>Calibri</vt:lpstr>
      <vt:lpstr>Times New Roman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295</cp:revision>
  <dcterms:created xsi:type="dcterms:W3CDTF">2021-06-11T13:42:10Z</dcterms:created>
  <dcterms:modified xsi:type="dcterms:W3CDTF">2023-08-10T15:48:53Z</dcterms:modified>
</cp:coreProperties>
</file>