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71" r:id="rId13"/>
    <p:sldId id="281" r:id="rId14"/>
    <p:sldId id="268" r:id="rId15"/>
    <p:sldId id="269" r:id="rId16"/>
    <p:sldId id="272" r:id="rId17"/>
    <p:sldId id="282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54F254C-7398-C566-A832-9FDDEDAC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23269BF-7B52-CEF9-8D3D-894327DFC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5A2545D-F95D-1C60-5D3D-8E8908A00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4FF92B7-CA17-095B-620D-DDE68A39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BCFDE57-4464-CAB2-6072-853F65D5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4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DC15754-02D1-CC8B-6E90-CC968CBC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A9FCFFB6-64E9-8AF9-DB61-065021801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038FC7D-E245-0648-9237-3C315102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93F2198-BAE8-E606-A2E6-8FDA4CF2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3843739-E1A6-470A-C612-6FCADC4B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E311FB8-4857-7E6F-4BB1-5466117F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2CEF98B-B018-2700-860E-5462C13C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DBA2D57-EAFD-4AB9-7A39-F1C1D57D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E328C9F-359A-6B30-0166-ED81E562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008B120-A034-5B2C-C873-8647892C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4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BBC9277-000B-9742-474D-F31327050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C04FE18-AE8F-60C1-1286-07961F85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75FAE3F-121D-9768-09B9-65DFACB1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7F4E743-536C-0A95-4550-D2585BA8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67CA6AF-473D-78B8-FB98-D0076765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3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D0CF098-4397-B89D-B8CF-4C89B8A0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2226087-F560-C199-3770-E574D4790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C623216-1682-B081-7EF3-ABD93458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B875499-B59A-A708-07CA-2D560C99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E0241D5-BFB3-6393-4BBD-1BEB2731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3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9A8DF9-E3AC-86C1-F96D-F44D1553A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9987C4C-0B34-8FA2-834A-01098D5A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0213B03-B6D2-7CFA-ECBE-EB4A92FCA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1E12B16-204F-2027-781F-B789BAF8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857AD8D-8306-6A74-B10D-7B2EF5D2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2CB3D3A-CB7F-8BCE-00CE-CC553B5D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4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A5470D-E656-E51A-9433-870A946FD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76B0275-6E55-9E44-EF46-553DA956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86600264-48A0-ECF5-FB2F-CD2C7B6D0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76DE68FF-CF84-12B3-CF5C-6ED8A2B82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955E423E-2196-D6F4-F779-263659810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10065381-6A79-3898-C874-EBDF1B6C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BDEAB519-8DB0-3D25-D731-AE0F951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28137126-DD40-879B-143A-AE125B2D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791B377-DA1D-E7CF-7522-77EDF2F0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986071E-58C5-C019-180C-3CD01DA4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D9EE476F-3DCC-E2AF-BF19-935749B3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CFA65591-9F02-4840-528F-D89F78FC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459135B3-E33C-D4BC-54F5-82C2E9E8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C0287BE-BBAB-1226-1350-E975CCB4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6FE3D09-BF31-92B1-1FAD-81DDE7D0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1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50DCEC8-E11B-E8FE-FDC6-9004DDD04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EA09716-336A-1C06-E9ED-DFD775402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D98D04F7-2B2B-6C14-5292-59C631F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C14FAA7-4FD3-CEAC-9ED0-B7112200F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F96D01D-71E6-DD5C-ECE0-D586C50F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09D988B-454E-9DC2-15B6-589E1FF9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8026B28-D9CD-35CA-BDD7-78692BE6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35805F3-8767-44FB-7DFC-53FBF37D3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8EBDBF06-C486-73E4-CFEF-6EC03516D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A762679-BA95-A822-E968-510A80D1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E996CDA-C89F-6CB0-8DCF-B0E682E9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F647215-D819-81BC-7184-586C2A0D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1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1DB263F-785F-2E8F-38DB-85E09B50A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E6D9AB1-3333-8EC8-1BF4-DB2BD5D9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E9B78A8-C6D8-B694-33CA-EF8CB42A9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A3657-D2E6-4A9A-8E1B-74AC846C944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02DC161-09C6-1FDE-C73B-408493A93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C01295F-C651-4C95-0BBD-EACAB91CE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80C4A14-2379-3A6F-20A7-9857AF813766}"/>
              </a:ext>
            </a:extLst>
          </p:cNvPr>
          <p:cNvSpPr txBox="1"/>
          <p:nvPr/>
        </p:nvSpPr>
        <p:spPr>
          <a:xfrm>
            <a:off x="105879" y="0"/>
            <a:ext cx="11084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GV:TRẦN THỊ KIM DUNG 0984380880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55951F3-8D81-9953-9708-E763DC670DB7}"/>
              </a:ext>
            </a:extLst>
          </p:cNvPr>
          <p:cNvSpPr txBox="1"/>
          <p:nvPr/>
        </p:nvSpPr>
        <p:spPr>
          <a:xfrm>
            <a:off x="1325880" y="1657350"/>
            <a:ext cx="9864090" cy="237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1770" algn="ctr">
              <a:lnSpc>
                <a:spcPct val="130000"/>
              </a:lnSpc>
              <a:spcAft>
                <a:spcPts val="1000"/>
              </a:spcAft>
            </a:pP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 THIỆU VỀ TÁC PHẨM TRUYỆN</a:t>
            </a:r>
          </a:p>
        </p:txBody>
      </p:sp>
      <p:sp>
        <p:nvSpPr>
          <p:cNvPr id="2" name="Hộp Văn bản 3">
            <a:extLst>
              <a:ext uri="{FF2B5EF4-FFF2-40B4-BE49-F238E27FC236}">
                <a16:creationId xmlns:a16="http://schemas.microsoft.com/office/drawing/2014/main" id="{15D35CBF-F16A-499D-A30E-F6D1523A6D5D}"/>
              </a:ext>
            </a:extLst>
          </p:cNvPr>
          <p:cNvSpPr txBox="1"/>
          <p:nvPr/>
        </p:nvSpPr>
        <p:spPr>
          <a:xfrm>
            <a:off x="4591251" y="1203158"/>
            <a:ext cx="6751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 VÀ NGHE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3917391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ADA30D7D-10F4-C4D8-6D55-2EA380D1F2E0}"/>
              </a:ext>
            </a:extLst>
          </p:cNvPr>
          <p:cNvSpPr txBox="1"/>
          <p:nvPr/>
        </p:nvSpPr>
        <p:spPr>
          <a:xfrm>
            <a:off x="289367" y="347241"/>
            <a:ext cx="113894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THỰC HÀNH </a:t>
            </a:r>
          </a:p>
          <a:p>
            <a:pPr algn="ctr"/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 VÀ NGHE </a:t>
            </a:r>
            <a:endParaRPr lang="en-US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6DF5EDE-73F7-1CBE-5D62-F78D463864F3}"/>
              </a:ext>
            </a:extLst>
          </p:cNvPr>
          <p:cNvSpPr txBox="1"/>
          <p:nvPr/>
        </p:nvSpPr>
        <p:spPr>
          <a:xfrm>
            <a:off x="1742173" y="674370"/>
            <a:ext cx="8400047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ẻ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đẹp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ko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Trái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tim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ko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Go-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-ki.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5DCDCC4D-20C0-3C50-EEA9-61C82A38BA39}"/>
              </a:ext>
            </a:extLst>
          </p:cNvPr>
          <p:cNvSpPr txBox="1"/>
          <p:nvPr/>
        </p:nvSpPr>
        <p:spPr>
          <a:xfrm>
            <a:off x="2059806" y="2252312"/>
            <a:ext cx="5929763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1: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0A609F8-420F-A771-BAA9-7D792F792C13}"/>
              </a:ext>
            </a:extLst>
          </p:cNvPr>
          <p:cNvSpPr txBox="1"/>
          <p:nvPr/>
        </p:nvSpPr>
        <p:spPr>
          <a:xfrm>
            <a:off x="2059806" y="3270101"/>
            <a:ext cx="778764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( 4 – 6 HS/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BE98A8E-3FA6-96D1-4CA5-F0D8BCBA41E9}"/>
              </a:ext>
            </a:extLst>
          </p:cNvPr>
          <p:cNvSpPr txBox="1"/>
          <p:nvPr/>
        </p:nvSpPr>
        <p:spPr>
          <a:xfrm>
            <a:off x="2059806" y="4100363"/>
            <a:ext cx="8375784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oàn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(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Phiếu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01)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15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F9E590D-D5EA-E0EE-D6A9-CE41A87F9680}"/>
              </a:ext>
            </a:extLst>
          </p:cNvPr>
          <p:cNvSpPr txBox="1"/>
          <p:nvPr/>
        </p:nvSpPr>
        <p:spPr>
          <a:xfrm>
            <a:off x="3291840" y="1005840"/>
            <a:ext cx="579501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1: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11B2B65E-7721-F19B-941C-C43180555D10}"/>
              </a:ext>
            </a:extLst>
          </p:cNvPr>
          <p:cNvSpPr txBox="1"/>
          <p:nvPr/>
        </p:nvSpPr>
        <p:spPr>
          <a:xfrm>
            <a:off x="1804035" y="2286000"/>
            <a:ext cx="8583930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Xác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mục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đích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6DF5EDE-73F7-1CBE-5D62-F78D463864F3}"/>
              </a:ext>
            </a:extLst>
          </p:cNvPr>
          <p:cNvSpPr txBox="1"/>
          <p:nvPr/>
        </p:nvSpPr>
        <p:spPr>
          <a:xfrm>
            <a:off x="1742173" y="674370"/>
            <a:ext cx="8400047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ẻ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đẹp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ko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Trái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tim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ko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Go-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-ki.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5DCDCC4D-20C0-3C50-EEA9-61C82A38BA39}"/>
              </a:ext>
            </a:extLst>
          </p:cNvPr>
          <p:cNvSpPr txBox="1"/>
          <p:nvPr/>
        </p:nvSpPr>
        <p:spPr>
          <a:xfrm>
            <a:off x="2354580" y="2252312"/>
            <a:ext cx="7039677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2:Tìm ý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62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id="{B971C103-151C-ECF7-5336-E20439AEB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3C9614B-1895-CC89-59B6-F58CD5C16F93}"/>
              </a:ext>
            </a:extLst>
          </p:cNvPr>
          <p:cNvSpPr txBox="1"/>
          <p:nvPr/>
        </p:nvSpPr>
        <p:spPr>
          <a:xfrm>
            <a:off x="925830" y="674370"/>
            <a:ext cx="1038987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?:………………………………..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rừng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rậm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Qua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chặng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?...........................................................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Đanko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?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4.Tác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Đanko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?………………………….……………………………………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Qua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nhắn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hôm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nay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không?Vì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:…………………………….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0797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id="{FAA86C00-FD27-85DA-A996-64A505B78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94E662B-6AD8-6241-5DF7-B07B67899B9A}"/>
              </a:ext>
            </a:extLst>
          </p:cNvPr>
          <p:cNvSpPr txBox="1"/>
          <p:nvPr/>
        </p:nvSpPr>
        <p:spPr>
          <a:xfrm>
            <a:off x="895350" y="925830"/>
            <a:ext cx="10401300" cy="403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ý:SGK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tiện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trợ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máy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,..):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………………………….………………………………………………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0968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A73AF70-7F01-AF2D-D356-89CB510205CC}"/>
              </a:ext>
            </a:extLst>
          </p:cNvPr>
          <p:cNvSpPr txBox="1"/>
          <p:nvPr/>
        </p:nvSpPr>
        <p:spPr>
          <a:xfrm>
            <a:off x="3486150" y="742950"/>
            <a:ext cx="515493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3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3: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02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2D1C5C7-696A-E189-AAC2-EA69F901206E}"/>
              </a:ext>
            </a:extLst>
          </p:cNvPr>
          <p:cNvSpPr txBox="1"/>
          <p:nvPr/>
        </p:nvSpPr>
        <p:spPr>
          <a:xfrm>
            <a:off x="1675051" y="91440"/>
            <a:ext cx="10074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giới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thiệu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endParaRPr lang="en-US" sz="2800" dirty="0"/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96E8A0BA-2AFB-7283-BA12-19C0CB7B3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946502"/>
              </p:ext>
            </p:extLst>
          </p:nvPr>
        </p:nvGraphicFramePr>
        <p:xfrm>
          <a:off x="231006" y="614661"/>
          <a:ext cx="11867950" cy="6151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9036">
                  <a:extLst>
                    <a:ext uri="{9D8B030D-6E8A-4147-A177-3AD203B41FA5}">
                      <a16:colId xmlns:a16="http://schemas.microsoft.com/office/drawing/2014/main" val="257938097"/>
                    </a:ext>
                  </a:extLst>
                </a:gridCol>
                <a:gridCol w="2678914">
                  <a:extLst>
                    <a:ext uri="{9D8B030D-6E8A-4147-A177-3AD203B41FA5}">
                      <a16:colId xmlns:a16="http://schemas.microsoft.com/office/drawing/2014/main" val="4020631245"/>
                    </a:ext>
                  </a:extLst>
                </a:gridCol>
              </a:tblGrid>
              <a:tr h="56845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485296"/>
                  </a:ext>
                </a:extLst>
              </a:tr>
              <a:tr h="467746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58098"/>
                  </a:ext>
                </a:extLst>
              </a:tr>
              <a:tr h="2264498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giả,tác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phẩm,nhân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+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34721"/>
                  </a:ext>
                </a:extLst>
              </a:tr>
              <a:tr h="1744886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dung:+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xây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dựng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3677"/>
                  </a:ext>
                </a:extLst>
              </a:tr>
              <a:tr h="1106316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Gửi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695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37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12D5796-D7C1-E28D-D9B7-13F89132AEB0}"/>
              </a:ext>
            </a:extLst>
          </p:cNvPr>
          <p:cNvSpPr txBox="1"/>
          <p:nvPr/>
        </p:nvSpPr>
        <p:spPr>
          <a:xfrm>
            <a:off x="1424539" y="529390"/>
            <a:ext cx="7216541" cy="66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4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4: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chỉnh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sửa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0AC8D8AB-68BA-0289-3FA0-E9440ADD9830}"/>
              </a:ext>
            </a:extLst>
          </p:cNvPr>
          <p:cNvSpPr txBox="1"/>
          <p:nvPr/>
        </p:nvSpPr>
        <p:spPr>
          <a:xfrm>
            <a:off x="1424539" y="1482292"/>
            <a:ext cx="9865895" cy="130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góp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08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2D1C5C7-696A-E189-AAC2-EA69F901206E}"/>
              </a:ext>
            </a:extLst>
          </p:cNvPr>
          <p:cNvSpPr txBox="1"/>
          <p:nvPr/>
        </p:nvSpPr>
        <p:spPr>
          <a:xfrm>
            <a:off x="2880360" y="91440"/>
            <a:ext cx="4709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kĩ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năng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dirty="0"/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96E8A0BA-2AFB-7283-BA12-19C0CB7B3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96670"/>
              </p:ext>
            </p:extLst>
          </p:nvPr>
        </p:nvGraphicFramePr>
        <p:xfrm>
          <a:off x="72829" y="721894"/>
          <a:ext cx="11915336" cy="5913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2797">
                  <a:extLst>
                    <a:ext uri="{9D8B030D-6E8A-4147-A177-3AD203B41FA5}">
                      <a16:colId xmlns:a16="http://schemas.microsoft.com/office/drawing/2014/main" val="257938097"/>
                    </a:ext>
                  </a:extLst>
                </a:gridCol>
                <a:gridCol w="3732539">
                  <a:extLst>
                    <a:ext uri="{9D8B030D-6E8A-4147-A177-3AD203B41FA5}">
                      <a16:colId xmlns:a16="http://schemas.microsoft.com/office/drawing/2014/main" val="1383196405"/>
                    </a:ext>
                  </a:extLst>
                </a:gridCol>
              </a:tblGrid>
              <a:tr h="110151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485296"/>
                  </a:ext>
                </a:extLst>
              </a:tr>
              <a:tr h="465714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058098"/>
                  </a:ext>
                </a:extLst>
              </a:tr>
              <a:tr h="983069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34721"/>
                  </a:ext>
                </a:extLst>
              </a:tr>
              <a:tr h="983069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3677"/>
                  </a:ext>
                </a:extLst>
              </a:tr>
              <a:tr h="983069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695772"/>
                  </a:ext>
                </a:extLst>
              </a:tr>
              <a:tr h="465714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5269"/>
                  </a:ext>
                </a:extLst>
              </a:tr>
              <a:tr h="465714"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530346"/>
                  </a:ext>
                </a:extLst>
              </a:tr>
              <a:tr h="465714"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03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64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BF7E4FF-C022-CB7D-373E-5F7F5FBB5FC6}"/>
              </a:ext>
            </a:extLst>
          </p:cNvPr>
          <p:cNvSpPr txBox="1"/>
          <p:nvPr/>
        </p:nvSpPr>
        <p:spPr>
          <a:xfrm>
            <a:off x="1760220" y="2503170"/>
            <a:ext cx="9258300" cy="185166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marR="91440">
              <a:lnSpc>
                <a:spcPct val="130000"/>
              </a:lnSpc>
              <a:spcAft>
                <a:spcPts val="1000"/>
              </a:spcAft>
            </a:pPr>
            <a:r>
              <a:rPr lang="en-US" sz="1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 ĐỘNG </a:t>
            </a:r>
            <a:endParaRPr lang="en-US" sz="180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8843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8CF3C7D4-E24F-2024-5E08-0EEB34411331}"/>
              </a:ext>
            </a:extLst>
          </p:cNvPr>
          <p:cNvSpPr txBox="1"/>
          <p:nvPr/>
        </p:nvSpPr>
        <p:spPr>
          <a:xfrm>
            <a:off x="2891790" y="137160"/>
            <a:ext cx="539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 </a:t>
            </a:r>
            <a:r>
              <a:rPr lang="en-US" sz="28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 tự kiểm tra kĩ năng nghe</a:t>
            </a:r>
            <a:endParaRPr lang="en-US" sz="2800" dirty="0"/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EDE661B0-74A8-16E8-D315-7AE5952DD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89499"/>
              </p:ext>
            </p:extLst>
          </p:nvPr>
        </p:nvGraphicFramePr>
        <p:xfrm>
          <a:off x="186690" y="750441"/>
          <a:ext cx="11818620" cy="5286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23331">
                  <a:extLst>
                    <a:ext uri="{9D8B030D-6E8A-4147-A177-3AD203B41FA5}">
                      <a16:colId xmlns:a16="http://schemas.microsoft.com/office/drawing/2014/main" val="3503784418"/>
                    </a:ext>
                  </a:extLst>
                </a:gridCol>
                <a:gridCol w="3495289">
                  <a:extLst>
                    <a:ext uri="{9D8B030D-6E8A-4147-A177-3AD203B41FA5}">
                      <a16:colId xmlns:a16="http://schemas.microsoft.com/office/drawing/2014/main" val="1793771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9938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42377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403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36740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53952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47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64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5C432D1-3DCE-E867-F1E1-788B389F0EE4}"/>
              </a:ext>
            </a:extLst>
          </p:cNvPr>
          <p:cNvSpPr txBox="1"/>
          <p:nvPr/>
        </p:nvSpPr>
        <p:spPr>
          <a:xfrm>
            <a:off x="3646170" y="454325"/>
            <a:ext cx="446913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Đoán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BB46BF47-5297-1006-1CEF-D79A45499937}"/>
              </a:ext>
            </a:extLst>
          </p:cNvPr>
          <p:cNvSpPr txBox="1"/>
          <p:nvPr/>
        </p:nvSpPr>
        <p:spPr>
          <a:xfrm>
            <a:off x="805815" y="1260839"/>
            <a:ext cx="10492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01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thăm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7FEE18C-A799-BE7D-F5EE-DEF232CB9832}"/>
              </a:ext>
            </a:extLst>
          </p:cNvPr>
          <p:cNvSpPr txBox="1"/>
          <p:nvPr/>
        </p:nvSpPr>
        <p:spPr>
          <a:xfrm>
            <a:off x="805815" y="1976068"/>
            <a:ext cx="10492740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2tác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SGK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10,11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diều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6E5AE3C4-ECDA-BB1B-1DA3-7931052744F0}"/>
              </a:ext>
            </a:extLst>
          </p:cNvPr>
          <p:cNvSpPr txBox="1"/>
          <p:nvPr/>
        </p:nvSpPr>
        <p:spPr>
          <a:xfrm>
            <a:off x="805815" y="3429000"/>
            <a:ext cx="10492740" cy="2277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thăm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phía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875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90A65D2-13B5-F870-1D56-A62B3BAFF466}"/>
              </a:ext>
            </a:extLst>
          </p:cNvPr>
          <p:cNvSpPr txBox="1"/>
          <p:nvPr/>
        </p:nvSpPr>
        <p:spPr>
          <a:xfrm>
            <a:off x="1143000" y="948690"/>
            <a:ext cx="949833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.’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46B3293-CC24-0E5F-9366-75322DD7E436}"/>
              </a:ext>
            </a:extLst>
          </p:cNvPr>
          <p:cNvSpPr txBox="1"/>
          <p:nvPr/>
        </p:nvSpPr>
        <p:spPr>
          <a:xfrm>
            <a:off x="1143000" y="2023110"/>
            <a:ext cx="9601200" cy="2277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ít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0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0734B865-0605-8FC1-1CCF-D980EE46A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514566"/>
              </p:ext>
            </p:extLst>
          </p:nvPr>
        </p:nvGraphicFramePr>
        <p:xfrm>
          <a:off x="1571625" y="1076514"/>
          <a:ext cx="8961120" cy="1680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0560">
                  <a:extLst>
                    <a:ext uri="{9D8B030D-6E8A-4147-A177-3AD203B41FA5}">
                      <a16:colId xmlns:a16="http://schemas.microsoft.com/office/drawing/2014/main" val="4147278238"/>
                    </a:ext>
                  </a:extLst>
                </a:gridCol>
                <a:gridCol w="4480560">
                  <a:extLst>
                    <a:ext uri="{9D8B030D-6E8A-4147-A177-3AD203B41FA5}">
                      <a16:colId xmlns:a16="http://schemas.microsoft.com/office/drawing/2014/main" val="38781837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Gói B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7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bến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sông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Châu 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Hà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5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65043DD-2A5E-5C0A-96A8-6B81E9CC948E}"/>
              </a:ext>
            </a:extLst>
          </p:cNvPr>
          <p:cNvSpPr txBox="1"/>
          <p:nvPr/>
        </p:nvSpPr>
        <p:spPr>
          <a:xfrm>
            <a:off x="2125980" y="1543050"/>
            <a:ext cx="7772400" cy="3920490"/>
          </a:xfrm>
          <a:prstGeom prst="rect">
            <a:avLst/>
          </a:prstGeom>
          <a:noFill/>
        </p:spPr>
        <p:txBody>
          <a:bodyPr wrap="square" rtlCol="0">
            <a:prstTxWarp prst="textCurveDown">
              <a:avLst/>
            </a:prstTxWarp>
            <a:spAutoFit/>
          </a:bodyPr>
          <a:lstStyle/>
          <a:p>
            <a:r>
              <a:rPr lang="en-US" sz="1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 THÀNH KIẾN THỨC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8DD2AC7B-1161-92F0-9633-C3D6F6A86AF8}"/>
              </a:ext>
            </a:extLst>
          </p:cNvPr>
          <p:cNvSpPr txBox="1"/>
          <p:nvPr/>
        </p:nvSpPr>
        <p:spPr>
          <a:xfrm>
            <a:off x="4867275" y="422910"/>
            <a:ext cx="245745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Định hướng</a:t>
            </a:r>
            <a:endParaRPr lang="en-US" sz="280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1AD34FC-0DE5-EFF0-8696-5B5D2FE9203C}"/>
              </a:ext>
            </a:extLst>
          </p:cNvPr>
          <p:cNvSpPr txBox="1"/>
          <p:nvPr/>
        </p:nvSpPr>
        <p:spPr>
          <a:xfrm>
            <a:off x="811530" y="1034081"/>
            <a:ext cx="1080135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(tr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27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SGK)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9" name="Bong bóng Ý nghĩ: Hình đám mây 8">
            <a:extLst>
              <a:ext uri="{FF2B5EF4-FFF2-40B4-BE49-F238E27FC236}">
                <a16:creationId xmlns:a16="http://schemas.microsoft.com/office/drawing/2014/main" id="{9855A059-2283-F884-277C-1A2DF155C388}"/>
              </a:ext>
            </a:extLst>
          </p:cNvPr>
          <p:cNvSpPr/>
          <p:nvPr/>
        </p:nvSpPr>
        <p:spPr>
          <a:xfrm>
            <a:off x="579120" y="1907077"/>
            <a:ext cx="3931920" cy="387477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Bong bóng Ý nghĩ: Hình đám mây 9">
            <a:extLst>
              <a:ext uri="{FF2B5EF4-FFF2-40B4-BE49-F238E27FC236}">
                <a16:creationId xmlns:a16="http://schemas.microsoft.com/office/drawing/2014/main" id="{5793E5F0-E4FC-CA5D-4FDF-E16CDB90F250}"/>
              </a:ext>
            </a:extLst>
          </p:cNvPr>
          <p:cNvSpPr/>
          <p:nvPr/>
        </p:nvSpPr>
        <p:spPr>
          <a:xfrm>
            <a:off x="4709160" y="1630655"/>
            <a:ext cx="4762500" cy="3741742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Khi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Hộp chú thích: Mũi tên Trái 11">
            <a:extLst>
              <a:ext uri="{FF2B5EF4-FFF2-40B4-BE49-F238E27FC236}">
                <a16:creationId xmlns:a16="http://schemas.microsoft.com/office/drawing/2014/main" id="{9474FC4F-4D54-D7FB-448A-8367E020B3A3}"/>
              </a:ext>
            </a:extLst>
          </p:cNvPr>
          <p:cNvSpPr/>
          <p:nvPr/>
        </p:nvSpPr>
        <p:spPr>
          <a:xfrm>
            <a:off x="9833610" y="2481268"/>
            <a:ext cx="1779270" cy="2382821"/>
          </a:xfrm>
          <a:prstGeom prst="lef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cặp đôi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75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DED00A1-96F6-18F0-D866-4084EAD314F1}"/>
              </a:ext>
            </a:extLst>
          </p:cNvPr>
          <p:cNvSpPr txBox="1"/>
          <p:nvPr/>
        </p:nvSpPr>
        <p:spPr>
          <a:xfrm>
            <a:off x="4171950" y="537210"/>
            <a:ext cx="305181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1B559B4-6578-C0A7-E031-D3BC994134E0}"/>
              </a:ext>
            </a:extLst>
          </p:cNvPr>
          <p:cNvSpPr txBox="1"/>
          <p:nvPr/>
        </p:nvSpPr>
        <p:spPr>
          <a:xfrm>
            <a:off x="605790" y="1531620"/>
            <a:ext cx="11029950" cy="171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ràng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3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9136C13-1248-0738-1E4C-BA02A15680BB}"/>
              </a:ext>
            </a:extLst>
          </p:cNvPr>
          <p:cNvSpPr txBox="1"/>
          <p:nvPr/>
        </p:nvSpPr>
        <p:spPr>
          <a:xfrm>
            <a:off x="704850" y="662940"/>
            <a:ext cx="1074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</a:t>
            </a:r>
            <a:endParaRPr lang="en-US" sz="2800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3B949D5-B054-7D9F-36B6-D6A4356DC2C9}"/>
              </a:ext>
            </a:extLst>
          </p:cNvPr>
          <p:cNvSpPr txBox="1"/>
          <p:nvPr/>
        </p:nvSpPr>
        <p:spPr>
          <a:xfrm>
            <a:off x="613611" y="1186160"/>
            <a:ext cx="10835439" cy="171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tóm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tắt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nắm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FE859AB-282E-811F-49CB-2A32C9127058}"/>
              </a:ext>
            </a:extLst>
          </p:cNvPr>
          <p:cNvSpPr txBox="1"/>
          <p:nvPr/>
        </p:nvSpPr>
        <p:spPr>
          <a:xfrm>
            <a:off x="505326" y="2815388"/>
            <a:ext cx="11261558" cy="171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viết,suy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nhằm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nhìn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riêng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khảo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E81B4C6-BE5E-D297-81EE-7C31240FEA01}"/>
              </a:ext>
            </a:extLst>
          </p:cNvPr>
          <p:cNvSpPr txBox="1"/>
          <p:nvPr/>
        </p:nvSpPr>
        <p:spPr>
          <a:xfrm>
            <a:off x="505327" y="4740442"/>
            <a:ext cx="10792326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6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1162</Words>
  <Application>Microsoft Office PowerPoint</Application>
  <PresentationFormat>Widescreen</PresentationFormat>
  <Paragraphs>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Đỗ Xuân Trường</dc:creator>
  <cp:lastModifiedBy>abc hp</cp:lastModifiedBy>
  <cp:revision>8</cp:revision>
  <dcterms:created xsi:type="dcterms:W3CDTF">2023-01-05T10:19:39Z</dcterms:created>
  <dcterms:modified xsi:type="dcterms:W3CDTF">2023-08-11T08:05:10Z</dcterms:modified>
</cp:coreProperties>
</file>