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4" r:id="rId2"/>
    <p:sldId id="419" r:id="rId3"/>
    <p:sldId id="335" r:id="rId4"/>
    <p:sldId id="259" r:id="rId5"/>
    <p:sldId id="338" r:id="rId6"/>
    <p:sldId id="301" r:id="rId7"/>
    <p:sldId id="339" r:id="rId8"/>
    <p:sldId id="420" r:id="rId9"/>
    <p:sldId id="421" r:id="rId10"/>
    <p:sldId id="433" r:id="rId11"/>
    <p:sldId id="432" r:id="rId12"/>
    <p:sldId id="422" r:id="rId13"/>
    <p:sldId id="393" r:id="rId14"/>
    <p:sldId id="4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61" autoAdjust="0"/>
  </p:normalViewPr>
  <p:slideViewPr>
    <p:cSldViewPr snapToGrid="0" showGuides="1">
      <p:cViewPr>
        <p:scale>
          <a:sx n="60" d="100"/>
          <a:sy n="60" d="100"/>
        </p:scale>
        <p:origin x="-1020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7437321D-3AE9-470B-A450-629F9A6BE9A6}"/>
    <pc:docChg chg="undo custSel addSld delSld modSld sldOrd modMainMaster">
      <pc:chgData name="Thúy Mai" userId="222f1c7e07c9bd7a" providerId="LiveId" clId="{7437321D-3AE9-470B-A450-629F9A6BE9A6}" dt="2022-12-02T09:56:32.005" v="1263"/>
      <pc:docMkLst>
        <pc:docMk/>
      </pc:docMkLst>
      <pc:sldChg chg="modTransition setBg">
        <pc:chgData name="Thúy Mai" userId="222f1c7e07c9bd7a" providerId="LiveId" clId="{7437321D-3AE9-470B-A450-629F9A6BE9A6}" dt="2022-12-02T09:54:51.402" v="1253"/>
        <pc:sldMkLst>
          <pc:docMk/>
          <pc:sldMk cId="112754932" sldId="259"/>
        </pc:sldMkLst>
      </pc:sldChg>
      <pc:sldChg chg="addSp delSp modSp mod modTransition delAnim modAnim">
        <pc:chgData name="Thúy Mai" userId="222f1c7e07c9bd7a" providerId="LiveId" clId="{7437321D-3AE9-470B-A450-629F9A6BE9A6}" dt="2022-12-02T09:55:48.424" v="1258"/>
        <pc:sldMkLst>
          <pc:docMk/>
          <pc:sldMk cId="2560945944" sldId="301"/>
        </pc:sldMkLst>
        <pc:spChg chg="mod">
          <ac:chgData name="Thúy Mai" userId="222f1c7e07c9bd7a" providerId="LiveId" clId="{7437321D-3AE9-470B-A450-629F9A6BE9A6}" dt="2022-12-02T02:16:53.160" v="216" actId="14100"/>
          <ac:spMkLst>
            <pc:docMk/>
            <pc:sldMk cId="2560945944" sldId="301"/>
            <ac:spMk id="4" creationId="{A8DAB805-5339-C4E5-11B7-FA0D4A931B8C}"/>
          </ac:spMkLst>
        </pc:spChg>
        <pc:spChg chg="mod">
          <ac:chgData name="Thúy Mai" userId="222f1c7e07c9bd7a" providerId="LiveId" clId="{7437321D-3AE9-470B-A450-629F9A6BE9A6}" dt="2022-12-02T02:16:50.341" v="215" actId="14100"/>
          <ac:spMkLst>
            <pc:docMk/>
            <pc:sldMk cId="2560945944" sldId="301"/>
            <ac:spMk id="5" creationId="{D4E8CBEB-99F8-6F67-2112-03635AA34E0E}"/>
          </ac:spMkLst>
        </pc:spChg>
        <pc:spChg chg="del">
          <ac:chgData name="Thúy Mai" userId="222f1c7e07c9bd7a" providerId="LiveId" clId="{7437321D-3AE9-470B-A450-629F9A6BE9A6}" dt="2022-12-02T02:14:10.057" v="86" actId="478"/>
          <ac:spMkLst>
            <pc:docMk/>
            <pc:sldMk cId="2560945944" sldId="301"/>
            <ac:spMk id="6" creationId="{973F4412-D249-8422-3E90-EB71883D6EC4}"/>
          </ac:spMkLst>
        </pc:spChg>
        <pc:spChg chg="del">
          <ac:chgData name="Thúy Mai" userId="222f1c7e07c9bd7a" providerId="LiveId" clId="{7437321D-3AE9-470B-A450-629F9A6BE9A6}" dt="2022-12-02T02:14:12.275" v="87" actId="478"/>
          <ac:spMkLst>
            <pc:docMk/>
            <pc:sldMk cId="2560945944" sldId="301"/>
            <ac:spMk id="7" creationId="{0BE71E7C-F93F-E7D2-C513-93C3FFDECB16}"/>
          </ac:spMkLst>
        </pc:spChg>
        <pc:spChg chg="mod">
          <ac:chgData name="Thúy Mai" userId="222f1c7e07c9bd7a" providerId="LiveId" clId="{7437321D-3AE9-470B-A450-629F9A6BE9A6}" dt="2022-12-02T02:14:25.949" v="92" actId="1076"/>
          <ac:spMkLst>
            <pc:docMk/>
            <pc:sldMk cId="2560945944" sldId="301"/>
            <ac:spMk id="10" creationId="{EEA2A6A3-746C-0E34-9271-37819E6379EF}"/>
          </ac:spMkLst>
        </pc:spChg>
        <pc:spChg chg="mod">
          <ac:chgData name="Thúy Mai" userId="222f1c7e07c9bd7a" providerId="LiveId" clId="{7437321D-3AE9-470B-A450-629F9A6BE9A6}" dt="2022-12-02T02:14:23.698" v="91" actId="1076"/>
          <ac:spMkLst>
            <pc:docMk/>
            <pc:sldMk cId="2560945944" sldId="301"/>
            <ac:spMk id="12" creationId="{E79326A9-349E-7E84-D9AE-BEB988B747F7}"/>
          </ac:spMkLst>
        </pc:spChg>
        <pc:graphicFrameChg chg="add del mod">
          <ac:chgData name="Thúy Mai" userId="222f1c7e07c9bd7a" providerId="LiveId" clId="{7437321D-3AE9-470B-A450-629F9A6BE9A6}" dt="2022-12-02T02:14:07.820" v="84"/>
          <ac:graphicFrameMkLst>
            <pc:docMk/>
            <pc:sldMk cId="2560945944" sldId="301"/>
            <ac:graphicFrameMk id="2" creationId="{866013FF-6A1A-2668-E337-AC6CA00ACE28}"/>
          </ac:graphicFrameMkLst>
        </pc:graphicFrameChg>
        <pc:picChg chg="add mod">
          <ac:chgData name="Thúy Mai" userId="222f1c7e07c9bd7a" providerId="LiveId" clId="{7437321D-3AE9-470B-A450-629F9A6BE9A6}" dt="2022-12-02T02:17:28.564" v="220" actId="14100"/>
          <ac:picMkLst>
            <pc:docMk/>
            <pc:sldMk cId="2560945944" sldId="301"/>
            <ac:picMk id="3" creationId="{675A9C18-845A-E28F-DCCD-0722C0450937}"/>
          </ac:picMkLst>
        </pc:picChg>
        <pc:picChg chg="mod">
          <ac:chgData name="Thúy Mai" userId="222f1c7e07c9bd7a" providerId="LiveId" clId="{7437321D-3AE9-470B-A450-629F9A6BE9A6}" dt="2022-12-02T02:16:42.657" v="214" actId="1076"/>
          <ac:picMkLst>
            <pc:docMk/>
            <pc:sldMk cId="2560945944" sldId="301"/>
            <ac:picMk id="14" creationId="{59DF63D5-CB97-A2BB-E378-2FA092626341}"/>
          </ac:picMkLst>
        </pc:picChg>
      </pc:sldChg>
      <pc:sldChg chg="del">
        <pc:chgData name="Thúy Mai" userId="222f1c7e07c9bd7a" providerId="LiveId" clId="{7437321D-3AE9-470B-A450-629F9A6BE9A6}" dt="2022-12-02T02:16:13.565" v="206" actId="47"/>
        <pc:sldMkLst>
          <pc:docMk/>
          <pc:sldMk cId="236197267" sldId="326"/>
        </pc:sldMkLst>
      </pc:sldChg>
      <pc:sldChg chg="del">
        <pc:chgData name="Thúy Mai" userId="222f1c7e07c9bd7a" providerId="LiveId" clId="{7437321D-3AE9-470B-A450-629F9A6BE9A6}" dt="2022-12-02T02:16:14.481" v="207" actId="47"/>
        <pc:sldMkLst>
          <pc:docMk/>
          <pc:sldMk cId="2103637930" sldId="327"/>
        </pc:sldMkLst>
      </pc:sldChg>
      <pc:sldChg chg="del">
        <pc:chgData name="Thúy Mai" userId="222f1c7e07c9bd7a" providerId="LiveId" clId="{7437321D-3AE9-470B-A450-629F9A6BE9A6}" dt="2022-12-02T02:16:15.022" v="208" actId="47"/>
        <pc:sldMkLst>
          <pc:docMk/>
          <pc:sldMk cId="3127382427" sldId="330"/>
        </pc:sldMkLst>
      </pc:sldChg>
      <pc:sldChg chg="del">
        <pc:chgData name="Thúy Mai" userId="222f1c7e07c9bd7a" providerId="LiveId" clId="{7437321D-3AE9-470B-A450-629F9A6BE9A6}" dt="2022-12-02T02:16:15.311" v="209" actId="47"/>
        <pc:sldMkLst>
          <pc:docMk/>
          <pc:sldMk cId="1422725904" sldId="332"/>
        </pc:sldMkLst>
      </pc:sldChg>
      <pc:sldChg chg="del">
        <pc:chgData name="Thúy Mai" userId="222f1c7e07c9bd7a" providerId="LiveId" clId="{7437321D-3AE9-470B-A450-629F9A6BE9A6}" dt="2022-12-02T02:16:15.674" v="210" actId="47"/>
        <pc:sldMkLst>
          <pc:docMk/>
          <pc:sldMk cId="3721872202" sldId="333"/>
        </pc:sldMkLst>
      </pc:sldChg>
      <pc:sldChg chg="del">
        <pc:chgData name="Thúy Mai" userId="222f1c7e07c9bd7a" providerId="LiveId" clId="{7437321D-3AE9-470B-A450-629F9A6BE9A6}" dt="2022-12-02T09:44:39.934" v="947" actId="47"/>
        <pc:sldMkLst>
          <pc:docMk/>
          <pc:sldMk cId="2315185806" sldId="334"/>
        </pc:sldMkLst>
      </pc:sldChg>
      <pc:sldChg chg="addSp delSp modSp mod modTransition modAnim">
        <pc:chgData name="Thúy Mai" userId="222f1c7e07c9bd7a" providerId="LiveId" clId="{7437321D-3AE9-470B-A450-629F9A6BE9A6}" dt="2022-12-02T09:54:51.402" v="1253"/>
        <pc:sldMkLst>
          <pc:docMk/>
          <pc:sldMk cId="3018239316" sldId="335"/>
        </pc:sldMkLst>
        <pc:spChg chg="mod">
          <ac:chgData name="Thúy Mai" userId="222f1c7e07c9bd7a" providerId="LiveId" clId="{7437321D-3AE9-470B-A450-629F9A6BE9A6}" dt="2022-12-02T02:11:28.175" v="64" actId="1076"/>
          <ac:spMkLst>
            <pc:docMk/>
            <pc:sldMk cId="3018239316" sldId="335"/>
            <ac:spMk id="6" creationId="{AEF76728-5DCE-C823-B37F-93CACFE46492}"/>
          </ac:spMkLst>
        </pc:spChg>
        <pc:picChg chg="add del mod">
          <ac:chgData name="Thúy Mai" userId="222f1c7e07c9bd7a" providerId="LiveId" clId="{7437321D-3AE9-470B-A450-629F9A6BE9A6}" dt="2022-12-02T02:09:54.182" v="44" actId="478"/>
          <ac:picMkLst>
            <pc:docMk/>
            <pc:sldMk cId="3018239316" sldId="335"/>
            <ac:picMk id="3" creationId="{361E8974-290A-CF13-B09F-7C528175213D}"/>
          </ac:picMkLst>
        </pc:picChg>
        <pc:picChg chg="add del mod">
          <ac:chgData name="Thúy Mai" userId="222f1c7e07c9bd7a" providerId="LiveId" clId="{7437321D-3AE9-470B-A450-629F9A6BE9A6}" dt="2022-12-02T02:10:39.281" v="51" actId="478"/>
          <ac:picMkLst>
            <pc:docMk/>
            <pc:sldMk cId="3018239316" sldId="335"/>
            <ac:picMk id="5" creationId="{A43EA8BC-F379-7CBC-5AA2-4FCB5CDEC03C}"/>
          </ac:picMkLst>
        </pc:picChg>
        <pc:picChg chg="del">
          <ac:chgData name="Thúy Mai" userId="222f1c7e07c9bd7a" providerId="LiveId" clId="{7437321D-3AE9-470B-A450-629F9A6BE9A6}" dt="2022-12-02T02:07:39.616" v="0" actId="478"/>
          <ac:picMkLst>
            <pc:docMk/>
            <pc:sldMk cId="3018239316" sldId="335"/>
            <ac:picMk id="8" creationId="{E2EE0C0C-D985-C258-7D34-BB816F37A072}"/>
          </ac:picMkLst>
        </pc:picChg>
        <pc:picChg chg="add mod">
          <ac:chgData name="Thúy Mai" userId="222f1c7e07c9bd7a" providerId="LiveId" clId="{7437321D-3AE9-470B-A450-629F9A6BE9A6}" dt="2022-12-02T02:12:08.935" v="69" actId="1076"/>
          <ac:picMkLst>
            <pc:docMk/>
            <pc:sldMk cId="3018239316" sldId="335"/>
            <ac:picMk id="9" creationId="{E72A2843-0E85-7DFF-E1C1-8D944C1E1DB4}"/>
          </ac:picMkLst>
        </pc:picChg>
        <pc:picChg chg="del">
          <ac:chgData name="Thúy Mai" userId="222f1c7e07c9bd7a" providerId="LiveId" clId="{7437321D-3AE9-470B-A450-629F9A6BE9A6}" dt="2022-12-02T02:07:41.156" v="1" actId="478"/>
          <ac:picMkLst>
            <pc:docMk/>
            <pc:sldMk cId="3018239316" sldId="335"/>
            <ac:picMk id="1026" creationId="{29D35009-8EA3-0173-2300-4AD5F9B9E10E}"/>
          </ac:picMkLst>
        </pc:picChg>
        <pc:picChg chg="add del">
          <ac:chgData name="Thúy Mai" userId="222f1c7e07c9bd7a" providerId="LiveId" clId="{7437321D-3AE9-470B-A450-629F9A6BE9A6}" dt="2022-12-02T02:09:42.206" v="41" actId="478"/>
          <ac:picMkLst>
            <pc:docMk/>
            <pc:sldMk cId="3018239316" sldId="335"/>
            <ac:picMk id="2050" creationId="{FDA1BB8E-F6B9-1DA8-055C-73A0E0BBEE37}"/>
          </ac:picMkLst>
        </pc:picChg>
        <pc:picChg chg="add mod">
          <ac:chgData name="Thúy Mai" userId="222f1c7e07c9bd7a" providerId="LiveId" clId="{7437321D-3AE9-470B-A450-629F9A6BE9A6}" dt="2022-12-02T02:10:52.642" v="55" actId="167"/>
          <ac:picMkLst>
            <pc:docMk/>
            <pc:sldMk cId="3018239316" sldId="335"/>
            <ac:picMk id="2052" creationId="{FD36B420-49E1-7221-5994-22F5351997F2}"/>
          </ac:picMkLst>
        </pc:picChg>
      </pc:sldChg>
      <pc:sldChg chg="del">
        <pc:chgData name="Thúy Mai" userId="222f1c7e07c9bd7a" providerId="LiveId" clId="{7437321D-3AE9-470B-A450-629F9A6BE9A6}" dt="2022-12-02T02:13:30.656" v="80" actId="47"/>
        <pc:sldMkLst>
          <pc:docMk/>
          <pc:sldMk cId="1926295282" sldId="336"/>
        </pc:sldMkLst>
      </pc:sldChg>
      <pc:sldChg chg="addSp delSp modSp mod modTransition setBg modAnim">
        <pc:chgData name="Thúy Mai" userId="222f1c7e07c9bd7a" providerId="LiveId" clId="{7437321D-3AE9-470B-A450-629F9A6BE9A6}" dt="2022-12-02T09:55:28.673" v="1255"/>
        <pc:sldMkLst>
          <pc:docMk/>
          <pc:sldMk cId="1074544427" sldId="338"/>
        </pc:sldMkLst>
        <pc:spChg chg="mod">
          <ac:chgData name="Thúy Mai" userId="222f1c7e07c9bd7a" providerId="LiveId" clId="{7437321D-3AE9-470B-A450-629F9A6BE9A6}" dt="2022-12-02T02:15:26.068" v="125" actId="1076"/>
          <ac:spMkLst>
            <pc:docMk/>
            <pc:sldMk cId="1074544427" sldId="338"/>
            <ac:spMk id="2" creationId="{6BA54460-286B-7252-5598-8CFE6ED5F78C}"/>
          </ac:spMkLst>
        </pc:spChg>
        <pc:spChg chg="mod">
          <ac:chgData name="Thúy Mai" userId="222f1c7e07c9bd7a" providerId="LiveId" clId="{7437321D-3AE9-470B-A450-629F9A6BE9A6}" dt="2022-12-02T02:15:26.068" v="125" actId="1076"/>
          <ac:spMkLst>
            <pc:docMk/>
            <pc:sldMk cId="1074544427" sldId="338"/>
            <ac:spMk id="3" creationId="{BE961375-E90A-CD5C-4A0B-7F0ECB5C6493}"/>
          </ac:spMkLst>
        </pc:spChg>
        <pc:spChg chg="mod">
          <ac:chgData name="Thúy Mai" userId="222f1c7e07c9bd7a" providerId="LiveId" clId="{7437321D-3AE9-470B-A450-629F9A6BE9A6}" dt="2022-12-02T02:15:08.826" v="118" actId="1076"/>
          <ac:spMkLst>
            <pc:docMk/>
            <pc:sldMk cId="1074544427" sldId="338"/>
            <ac:spMk id="6" creationId="{462680B9-AFE9-9B42-80E0-0EBD3CC8ACE0}"/>
          </ac:spMkLst>
        </pc:spChg>
        <pc:picChg chg="mod">
          <ac:chgData name="Thúy Mai" userId="222f1c7e07c9bd7a" providerId="LiveId" clId="{7437321D-3AE9-470B-A450-629F9A6BE9A6}" dt="2022-12-02T02:15:26.068" v="125" actId="1076"/>
          <ac:picMkLst>
            <pc:docMk/>
            <pc:sldMk cId="1074544427" sldId="338"/>
            <ac:picMk id="4" creationId="{A65C8814-B391-52F3-CFA6-1FAEAB204B69}"/>
          </ac:picMkLst>
        </pc:picChg>
        <pc:picChg chg="del">
          <ac:chgData name="Thúy Mai" userId="222f1c7e07c9bd7a" providerId="LiveId" clId="{7437321D-3AE9-470B-A450-629F9A6BE9A6}" dt="2022-12-02T02:13:59.641" v="81" actId="478"/>
          <ac:picMkLst>
            <pc:docMk/>
            <pc:sldMk cId="1074544427" sldId="338"/>
            <ac:picMk id="5" creationId="{BBAF446D-344E-C096-5BDE-E6BDB987A67B}"/>
          </ac:picMkLst>
        </pc:picChg>
        <pc:picChg chg="add mod">
          <ac:chgData name="Thúy Mai" userId="222f1c7e07c9bd7a" providerId="LiveId" clId="{7437321D-3AE9-470B-A450-629F9A6BE9A6}" dt="2022-12-02T02:15:26.068" v="125" actId="1076"/>
          <ac:picMkLst>
            <pc:docMk/>
            <pc:sldMk cId="1074544427" sldId="338"/>
            <ac:picMk id="8" creationId="{D980E785-DD4F-3135-2B81-BC311B7E4B46}"/>
          </ac:picMkLst>
        </pc:picChg>
      </pc:sldChg>
      <pc:sldChg chg="addSp delSp modSp mod modTransition delAnim modAnim">
        <pc:chgData name="Thúy Mai" userId="222f1c7e07c9bd7a" providerId="LiveId" clId="{7437321D-3AE9-470B-A450-629F9A6BE9A6}" dt="2022-12-02T09:56:20.079" v="1262" actId="1076"/>
        <pc:sldMkLst>
          <pc:docMk/>
          <pc:sldMk cId="1523758552" sldId="339"/>
        </pc:sldMkLst>
        <pc:spChg chg="del mod">
          <ac:chgData name="Thúy Mai" userId="222f1c7e07c9bd7a" providerId="LiveId" clId="{7437321D-3AE9-470B-A450-629F9A6BE9A6}" dt="2022-12-02T02:19:50.584" v="233" actId="478"/>
          <ac:spMkLst>
            <pc:docMk/>
            <pc:sldMk cId="1523758552" sldId="339"/>
            <ac:spMk id="2" creationId="{1F4CEDED-697B-2B9D-EF72-9B2CD865C176}"/>
          </ac:spMkLst>
        </pc:spChg>
        <pc:spChg chg="add del mod">
          <ac:chgData name="Thúy Mai" userId="222f1c7e07c9bd7a" providerId="LiveId" clId="{7437321D-3AE9-470B-A450-629F9A6BE9A6}" dt="2022-12-02T02:21:58.635" v="273" actId="478"/>
          <ac:spMkLst>
            <pc:docMk/>
            <pc:sldMk cId="1523758552" sldId="339"/>
            <ac:spMk id="9" creationId="{FC1344C9-E06B-522B-688A-F78A1DDDAB0D}"/>
          </ac:spMkLst>
        </pc:spChg>
        <pc:spChg chg="add del mod">
          <ac:chgData name="Thúy Mai" userId="222f1c7e07c9bd7a" providerId="LiveId" clId="{7437321D-3AE9-470B-A450-629F9A6BE9A6}" dt="2022-12-02T02:25:32.053" v="337" actId="1038"/>
          <ac:spMkLst>
            <pc:docMk/>
            <pc:sldMk cId="1523758552" sldId="339"/>
            <ac:spMk id="10" creationId="{CA48CC1B-B7F6-D3D2-1AFE-EC48C08E115B}"/>
          </ac:spMkLst>
        </pc:spChg>
        <pc:spChg chg="add del mod">
          <ac:chgData name="Thúy Mai" userId="222f1c7e07c9bd7a" providerId="LiveId" clId="{7437321D-3AE9-470B-A450-629F9A6BE9A6}" dt="2022-12-02T02:25:14.896" v="301" actId="1036"/>
          <ac:spMkLst>
            <pc:docMk/>
            <pc:sldMk cId="1523758552" sldId="339"/>
            <ac:spMk id="11" creationId="{794B9EB7-D274-42FA-D3C4-0517A7D8FCAB}"/>
          </ac:spMkLst>
        </pc:spChg>
        <pc:spChg chg="mod">
          <ac:chgData name="Thúy Mai" userId="222f1c7e07c9bd7a" providerId="LiveId" clId="{7437321D-3AE9-470B-A450-629F9A6BE9A6}" dt="2022-12-02T02:23:07.241" v="283"/>
          <ac:spMkLst>
            <pc:docMk/>
            <pc:sldMk cId="1523758552" sldId="339"/>
            <ac:spMk id="12" creationId="{7575A537-C5D0-704F-5745-D00842D96248}"/>
          </ac:spMkLst>
        </pc:spChg>
        <pc:graphicFrameChg chg="add del mod">
          <ac:chgData name="Thúy Mai" userId="222f1c7e07c9bd7a" providerId="LiveId" clId="{7437321D-3AE9-470B-A450-629F9A6BE9A6}" dt="2022-12-02T02:19:52.733" v="238"/>
          <ac:graphicFrameMkLst>
            <pc:docMk/>
            <pc:sldMk cId="1523758552" sldId="339"/>
            <ac:graphicFrameMk id="7" creationId="{B936C883-59D3-96D0-C4DB-442D1C2F2C75}"/>
          </ac:graphicFrameMkLst>
        </pc:graphicFrameChg>
        <pc:picChg chg="add mod ord">
          <ac:chgData name="Thúy Mai" userId="222f1c7e07c9bd7a" providerId="LiveId" clId="{7437321D-3AE9-470B-A450-629F9A6BE9A6}" dt="2022-12-02T02:24:45.122" v="292" actId="1076"/>
          <ac:picMkLst>
            <pc:docMk/>
            <pc:sldMk cId="1523758552" sldId="339"/>
            <ac:picMk id="3" creationId="{162140D2-5D21-F623-13F8-4243FBA9EC45}"/>
          </ac:picMkLst>
        </pc:picChg>
        <pc:picChg chg="add mod">
          <ac:chgData name="Thúy Mai" userId="222f1c7e07c9bd7a" providerId="LiveId" clId="{7437321D-3AE9-470B-A450-629F9A6BE9A6}" dt="2022-12-02T09:56:20.079" v="1262" actId="1076"/>
          <ac:picMkLst>
            <pc:docMk/>
            <pc:sldMk cId="1523758552" sldId="339"/>
            <ac:picMk id="4" creationId="{DE026923-885B-BD21-E80F-268D84CA5976}"/>
          </ac:picMkLst>
        </pc:picChg>
        <pc:picChg chg="del">
          <ac:chgData name="Thúy Mai" userId="222f1c7e07c9bd7a" providerId="LiveId" clId="{7437321D-3AE9-470B-A450-629F9A6BE9A6}" dt="2022-12-02T02:16:18.644" v="211" actId="478"/>
          <ac:picMkLst>
            <pc:docMk/>
            <pc:sldMk cId="1523758552" sldId="339"/>
            <ac:picMk id="5" creationId="{BBAF446D-344E-C096-5BDE-E6BDB987A67B}"/>
          </ac:picMkLst>
        </pc:picChg>
        <pc:picChg chg="add del mod">
          <ac:chgData name="Thúy Mai" userId="222f1c7e07c9bd7a" providerId="LiveId" clId="{7437321D-3AE9-470B-A450-629F9A6BE9A6}" dt="2022-12-02T02:19:51.282" v="235" actId="478"/>
          <ac:picMkLst>
            <pc:docMk/>
            <pc:sldMk cId="1523758552" sldId="339"/>
            <ac:picMk id="6" creationId="{F8B5A3BE-632B-5F0C-7CFD-AF22E976C3B0}"/>
          </ac:picMkLst>
        </pc:picChg>
      </pc:sldChg>
      <pc:sldChg chg="del">
        <pc:chgData name="Thúy Mai" userId="222f1c7e07c9bd7a" providerId="LiveId" clId="{7437321D-3AE9-470B-A450-629F9A6BE9A6}" dt="2022-12-02T09:44:46.282" v="958" actId="47"/>
        <pc:sldMkLst>
          <pc:docMk/>
          <pc:sldMk cId="721030009" sldId="340"/>
        </pc:sldMkLst>
      </pc:sldChg>
      <pc:sldChg chg="modSp del mod">
        <pc:chgData name="Thúy Mai" userId="222f1c7e07c9bd7a" providerId="LiveId" clId="{7437321D-3AE9-470B-A450-629F9A6BE9A6}" dt="2022-12-02T09:44:37.190" v="943" actId="47"/>
        <pc:sldMkLst>
          <pc:docMk/>
          <pc:sldMk cId="4251683633" sldId="341"/>
        </pc:sldMkLst>
        <pc:picChg chg="mod">
          <ac:chgData name="Thúy Mai" userId="222f1c7e07c9bd7a" providerId="LiveId" clId="{7437321D-3AE9-470B-A450-629F9A6BE9A6}" dt="2022-12-02T02:17:45.342" v="221" actId="1076"/>
          <ac:picMkLst>
            <pc:docMk/>
            <pc:sldMk cId="4251683633" sldId="341"/>
            <ac:picMk id="7" creationId="{4E214A2E-E7E3-AD31-6F35-3EDBDA46ECE2}"/>
          </ac:picMkLst>
        </pc:picChg>
      </pc:sldChg>
      <pc:sldChg chg="del">
        <pc:chgData name="Thúy Mai" userId="222f1c7e07c9bd7a" providerId="LiveId" clId="{7437321D-3AE9-470B-A450-629F9A6BE9A6}" dt="2022-12-02T09:44:37.648" v="944" actId="47"/>
        <pc:sldMkLst>
          <pc:docMk/>
          <pc:sldMk cId="2356041973" sldId="343"/>
        </pc:sldMkLst>
      </pc:sldChg>
      <pc:sldChg chg="del">
        <pc:chgData name="Thúy Mai" userId="222f1c7e07c9bd7a" providerId="LiveId" clId="{7437321D-3AE9-470B-A450-629F9A6BE9A6}" dt="2022-12-02T09:44:38.190" v="945" actId="47"/>
        <pc:sldMkLst>
          <pc:docMk/>
          <pc:sldMk cId="3114516697" sldId="344"/>
        </pc:sldMkLst>
      </pc:sldChg>
      <pc:sldChg chg="del">
        <pc:chgData name="Thúy Mai" userId="222f1c7e07c9bd7a" providerId="LiveId" clId="{7437321D-3AE9-470B-A450-629F9A6BE9A6}" dt="2022-12-02T09:44:39.198" v="946" actId="47"/>
        <pc:sldMkLst>
          <pc:docMk/>
          <pc:sldMk cId="489463324" sldId="345"/>
        </pc:sldMkLst>
      </pc:sldChg>
      <pc:sldChg chg="del">
        <pc:chgData name="Thúy Mai" userId="222f1c7e07c9bd7a" providerId="LiveId" clId="{7437321D-3AE9-470B-A450-629F9A6BE9A6}" dt="2022-12-02T09:44:40.442" v="948" actId="47"/>
        <pc:sldMkLst>
          <pc:docMk/>
          <pc:sldMk cId="3049703938" sldId="346"/>
        </pc:sldMkLst>
      </pc:sldChg>
      <pc:sldChg chg="del">
        <pc:chgData name="Thúy Mai" userId="222f1c7e07c9bd7a" providerId="LiveId" clId="{7437321D-3AE9-470B-A450-629F9A6BE9A6}" dt="2022-12-02T09:44:40.922" v="949" actId="47"/>
        <pc:sldMkLst>
          <pc:docMk/>
          <pc:sldMk cId="3835076163" sldId="347"/>
        </pc:sldMkLst>
      </pc:sldChg>
      <pc:sldChg chg="del">
        <pc:chgData name="Thúy Mai" userId="222f1c7e07c9bd7a" providerId="LiveId" clId="{7437321D-3AE9-470B-A450-629F9A6BE9A6}" dt="2022-12-02T09:44:41.383" v="950" actId="47"/>
        <pc:sldMkLst>
          <pc:docMk/>
          <pc:sldMk cId="3102671562" sldId="348"/>
        </pc:sldMkLst>
      </pc:sldChg>
      <pc:sldChg chg="del">
        <pc:chgData name="Thúy Mai" userId="222f1c7e07c9bd7a" providerId="LiveId" clId="{7437321D-3AE9-470B-A450-629F9A6BE9A6}" dt="2022-12-02T09:44:41.849" v="951" actId="47"/>
        <pc:sldMkLst>
          <pc:docMk/>
          <pc:sldMk cId="4058724154" sldId="349"/>
        </pc:sldMkLst>
      </pc:sldChg>
      <pc:sldChg chg="del">
        <pc:chgData name="Thúy Mai" userId="222f1c7e07c9bd7a" providerId="LiveId" clId="{7437321D-3AE9-470B-A450-629F9A6BE9A6}" dt="2022-12-02T09:44:42.581" v="952" actId="47"/>
        <pc:sldMkLst>
          <pc:docMk/>
          <pc:sldMk cId="142407483" sldId="350"/>
        </pc:sldMkLst>
      </pc:sldChg>
      <pc:sldChg chg="del">
        <pc:chgData name="Thúy Mai" userId="222f1c7e07c9bd7a" providerId="LiveId" clId="{7437321D-3AE9-470B-A450-629F9A6BE9A6}" dt="2022-12-02T09:44:42.999" v="953" actId="47"/>
        <pc:sldMkLst>
          <pc:docMk/>
          <pc:sldMk cId="1882658084" sldId="351"/>
        </pc:sldMkLst>
      </pc:sldChg>
      <pc:sldChg chg="del">
        <pc:chgData name="Thúy Mai" userId="222f1c7e07c9bd7a" providerId="LiveId" clId="{7437321D-3AE9-470B-A450-629F9A6BE9A6}" dt="2022-12-02T09:44:43.471" v="954" actId="47"/>
        <pc:sldMkLst>
          <pc:docMk/>
          <pc:sldMk cId="698091763" sldId="352"/>
        </pc:sldMkLst>
      </pc:sldChg>
      <pc:sldChg chg="del">
        <pc:chgData name="Thúy Mai" userId="222f1c7e07c9bd7a" providerId="LiveId" clId="{7437321D-3AE9-470B-A450-629F9A6BE9A6}" dt="2022-12-02T09:44:44.012" v="955" actId="47"/>
        <pc:sldMkLst>
          <pc:docMk/>
          <pc:sldMk cId="4179009868" sldId="353"/>
        </pc:sldMkLst>
      </pc:sldChg>
      <pc:sldChg chg="del">
        <pc:chgData name="Thúy Mai" userId="222f1c7e07c9bd7a" providerId="LiveId" clId="{7437321D-3AE9-470B-A450-629F9A6BE9A6}" dt="2022-12-02T09:44:45.361" v="957" actId="47"/>
        <pc:sldMkLst>
          <pc:docMk/>
          <pc:sldMk cId="390391594" sldId="354"/>
        </pc:sldMkLst>
      </pc:sldChg>
      <pc:sldChg chg="del">
        <pc:chgData name="Thúy Mai" userId="222f1c7e07c9bd7a" providerId="LiveId" clId="{7437321D-3AE9-470B-A450-629F9A6BE9A6}" dt="2022-12-02T09:44:47.718" v="962" actId="47"/>
        <pc:sldMkLst>
          <pc:docMk/>
          <pc:sldMk cId="2160213614" sldId="355"/>
        </pc:sldMkLst>
      </pc:sldChg>
      <pc:sldChg chg="del">
        <pc:chgData name="Thúy Mai" userId="222f1c7e07c9bd7a" providerId="LiveId" clId="{7437321D-3AE9-470B-A450-629F9A6BE9A6}" dt="2022-12-02T09:44:44.624" v="956" actId="47"/>
        <pc:sldMkLst>
          <pc:docMk/>
          <pc:sldMk cId="638552695" sldId="356"/>
        </pc:sldMkLst>
      </pc:sldChg>
      <pc:sldChg chg="del">
        <pc:chgData name="Thúy Mai" userId="222f1c7e07c9bd7a" providerId="LiveId" clId="{7437321D-3AE9-470B-A450-629F9A6BE9A6}" dt="2022-12-02T09:44:46.604" v="959" actId="47"/>
        <pc:sldMkLst>
          <pc:docMk/>
          <pc:sldMk cId="4113975613" sldId="357"/>
        </pc:sldMkLst>
      </pc:sldChg>
      <pc:sldChg chg="del">
        <pc:chgData name="Thúy Mai" userId="222f1c7e07c9bd7a" providerId="LiveId" clId="{7437321D-3AE9-470B-A450-629F9A6BE9A6}" dt="2022-12-02T09:44:46.945" v="960" actId="47"/>
        <pc:sldMkLst>
          <pc:docMk/>
          <pc:sldMk cId="3008030381" sldId="358"/>
        </pc:sldMkLst>
      </pc:sldChg>
      <pc:sldChg chg="del">
        <pc:chgData name="Thúy Mai" userId="222f1c7e07c9bd7a" providerId="LiveId" clId="{7437321D-3AE9-470B-A450-629F9A6BE9A6}" dt="2022-12-02T09:44:47.369" v="961" actId="47"/>
        <pc:sldMkLst>
          <pc:docMk/>
          <pc:sldMk cId="1530876064" sldId="359"/>
        </pc:sldMkLst>
      </pc:sldChg>
      <pc:sldChg chg="del">
        <pc:chgData name="Thúy Mai" userId="222f1c7e07c9bd7a" providerId="LiveId" clId="{7437321D-3AE9-470B-A450-629F9A6BE9A6}" dt="2022-12-02T09:44:50.804" v="970" actId="47"/>
        <pc:sldMkLst>
          <pc:docMk/>
          <pc:sldMk cId="1510540422" sldId="360"/>
        </pc:sldMkLst>
      </pc:sldChg>
      <pc:sldChg chg="del">
        <pc:chgData name="Thúy Mai" userId="222f1c7e07c9bd7a" providerId="LiveId" clId="{7437321D-3AE9-470B-A450-629F9A6BE9A6}" dt="2022-12-02T09:44:51.230" v="971" actId="47"/>
        <pc:sldMkLst>
          <pc:docMk/>
          <pc:sldMk cId="309053903" sldId="361"/>
        </pc:sldMkLst>
      </pc:sldChg>
      <pc:sldChg chg="del">
        <pc:chgData name="Thúy Mai" userId="222f1c7e07c9bd7a" providerId="LiveId" clId="{7437321D-3AE9-470B-A450-629F9A6BE9A6}" dt="2022-12-02T09:44:48.187" v="963" actId="47"/>
        <pc:sldMkLst>
          <pc:docMk/>
          <pc:sldMk cId="4107751827" sldId="362"/>
        </pc:sldMkLst>
      </pc:sldChg>
      <pc:sldChg chg="del">
        <pc:chgData name="Thúy Mai" userId="222f1c7e07c9bd7a" providerId="LiveId" clId="{7437321D-3AE9-470B-A450-629F9A6BE9A6}" dt="2022-12-02T09:44:48.428" v="964" actId="47"/>
        <pc:sldMkLst>
          <pc:docMk/>
          <pc:sldMk cId="3062665048" sldId="363"/>
        </pc:sldMkLst>
      </pc:sldChg>
      <pc:sldChg chg="del">
        <pc:chgData name="Thúy Mai" userId="222f1c7e07c9bd7a" providerId="LiveId" clId="{7437321D-3AE9-470B-A450-629F9A6BE9A6}" dt="2022-12-02T09:44:49.217" v="966" actId="47"/>
        <pc:sldMkLst>
          <pc:docMk/>
          <pc:sldMk cId="521036992" sldId="364"/>
        </pc:sldMkLst>
      </pc:sldChg>
      <pc:sldChg chg="del">
        <pc:chgData name="Thúy Mai" userId="222f1c7e07c9bd7a" providerId="LiveId" clId="{7437321D-3AE9-470B-A450-629F9A6BE9A6}" dt="2022-12-02T09:44:48.777" v="965" actId="47"/>
        <pc:sldMkLst>
          <pc:docMk/>
          <pc:sldMk cId="397764366" sldId="365"/>
        </pc:sldMkLst>
      </pc:sldChg>
      <pc:sldChg chg="del">
        <pc:chgData name="Thúy Mai" userId="222f1c7e07c9bd7a" providerId="LiveId" clId="{7437321D-3AE9-470B-A450-629F9A6BE9A6}" dt="2022-12-02T09:44:49.562" v="967" actId="47"/>
        <pc:sldMkLst>
          <pc:docMk/>
          <pc:sldMk cId="1460561020" sldId="366"/>
        </pc:sldMkLst>
      </pc:sldChg>
      <pc:sldChg chg="del">
        <pc:chgData name="Thúy Mai" userId="222f1c7e07c9bd7a" providerId="LiveId" clId="{7437321D-3AE9-470B-A450-629F9A6BE9A6}" dt="2022-12-02T09:44:50.491" v="969" actId="47"/>
        <pc:sldMkLst>
          <pc:docMk/>
          <pc:sldMk cId="3969932676" sldId="367"/>
        </pc:sldMkLst>
      </pc:sldChg>
      <pc:sldChg chg="del">
        <pc:chgData name="Thúy Mai" userId="222f1c7e07c9bd7a" providerId="LiveId" clId="{7437321D-3AE9-470B-A450-629F9A6BE9A6}" dt="2022-12-02T09:44:49.935" v="968" actId="47"/>
        <pc:sldMkLst>
          <pc:docMk/>
          <pc:sldMk cId="3825621511" sldId="368"/>
        </pc:sldMkLst>
      </pc:sldChg>
      <pc:sldChg chg="del">
        <pc:chgData name="Thúy Mai" userId="222f1c7e07c9bd7a" providerId="LiveId" clId="{7437321D-3AE9-470B-A450-629F9A6BE9A6}" dt="2022-12-02T09:44:51.655" v="972" actId="47"/>
        <pc:sldMkLst>
          <pc:docMk/>
          <pc:sldMk cId="716159522" sldId="369"/>
        </pc:sldMkLst>
      </pc:sldChg>
      <pc:sldChg chg="del">
        <pc:chgData name="Thúy Mai" userId="222f1c7e07c9bd7a" providerId="LiveId" clId="{7437321D-3AE9-470B-A450-629F9A6BE9A6}" dt="2022-12-02T09:44:52.431" v="973" actId="47"/>
        <pc:sldMkLst>
          <pc:docMk/>
          <pc:sldMk cId="3039044726" sldId="370"/>
        </pc:sldMkLst>
      </pc:sldChg>
      <pc:sldChg chg="del">
        <pc:chgData name="Thúy Mai" userId="222f1c7e07c9bd7a" providerId="LiveId" clId="{7437321D-3AE9-470B-A450-629F9A6BE9A6}" dt="2022-12-02T09:44:55.626" v="974" actId="47"/>
        <pc:sldMkLst>
          <pc:docMk/>
          <pc:sldMk cId="2425834511" sldId="371"/>
        </pc:sldMkLst>
      </pc:sldChg>
      <pc:sldChg chg="del">
        <pc:chgData name="Thúy Mai" userId="222f1c7e07c9bd7a" providerId="LiveId" clId="{7437321D-3AE9-470B-A450-629F9A6BE9A6}" dt="2022-12-02T09:44:55.709" v="975" actId="47"/>
        <pc:sldMkLst>
          <pc:docMk/>
          <pc:sldMk cId="1231749291" sldId="372"/>
        </pc:sldMkLst>
      </pc:sldChg>
      <pc:sldChg chg="del">
        <pc:chgData name="Thúy Mai" userId="222f1c7e07c9bd7a" providerId="LiveId" clId="{7437321D-3AE9-470B-A450-629F9A6BE9A6}" dt="2022-12-02T09:44:55.805" v="976" actId="47"/>
        <pc:sldMkLst>
          <pc:docMk/>
          <pc:sldMk cId="2883990525" sldId="373"/>
        </pc:sldMkLst>
      </pc:sldChg>
      <pc:sldChg chg="del">
        <pc:chgData name="Thúy Mai" userId="222f1c7e07c9bd7a" providerId="LiveId" clId="{7437321D-3AE9-470B-A450-629F9A6BE9A6}" dt="2022-12-02T09:44:55.918" v="977" actId="47"/>
        <pc:sldMkLst>
          <pc:docMk/>
          <pc:sldMk cId="1729629364" sldId="374"/>
        </pc:sldMkLst>
      </pc:sldChg>
      <pc:sldChg chg="del">
        <pc:chgData name="Thúy Mai" userId="222f1c7e07c9bd7a" providerId="LiveId" clId="{7437321D-3AE9-470B-A450-629F9A6BE9A6}" dt="2022-12-02T09:44:56.009" v="978" actId="47"/>
        <pc:sldMkLst>
          <pc:docMk/>
          <pc:sldMk cId="386942015" sldId="376"/>
        </pc:sldMkLst>
      </pc:sldChg>
      <pc:sldChg chg="del">
        <pc:chgData name="Thúy Mai" userId="222f1c7e07c9bd7a" providerId="LiveId" clId="{7437321D-3AE9-470B-A450-629F9A6BE9A6}" dt="2022-12-02T09:44:56.066" v="979" actId="47"/>
        <pc:sldMkLst>
          <pc:docMk/>
          <pc:sldMk cId="1640383126" sldId="379"/>
        </pc:sldMkLst>
      </pc:sldChg>
      <pc:sldChg chg="del">
        <pc:chgData name="Thúy Mai" userId="222f1c7e07c9bd7a" providerId="LiveId" clId="{7437321D-3AE9-470B-A450-629F9A6BE9A6}" dt="2022-12-02T09:44:56.156" v="980" actId="47"/>
        <pc:sldMkLst>
          <pc:docMk/>
          <pc:sldMk cId="2024580981" sldId="380"/>
        </pc:sldMkLst>
      </pc:sldChg>
      <pc:sldChg chg="del">
        <pc:chgData name="Thúy Mai" userId="222f1c7e07c9bd7a" providerId="LiveId" clId="{7437321D-3AE9-470B-A450-629F9A6BE9A6}" dt="2022-12-02T09:44:56.213" v="981" actId="47"/>
        <pc:sldMkLst>
          <pc:docMk/>
          <pc:sldMk cId="467993915" sldId="381"/>
        </pc:sldMkLst>
      </pc:sldChg>
      <pc:sldChg chg="del">
        <pc:chgData name="Thúy Mai" userId="222f1c7e07c9bd7a" providerId="LiveId" clId="{7437321D-3AE9-470B-A450-629F9A6BE9A6}" dt="2022-12-02T09:44:56.305" v="982" actId="47"/>
        <pc:sldMkLst>
          <pc:docMk/>
          <pc:sldMk cId="309498426" sldId="382"/>
        </pc:sldMkLst>
      </pc:sldChg>
      <pc:sldChg chg="del">
        <pc:chgData name="Thúy Mai" userId="222f1c7e07c9bd7a" providerId="LiveId" clId="{7437321D-3AE9-470B-A450-629F9A6BE9A6}" dt="2022-12-02T09:44:57.146" v="983" actId="47"/>
        <pc:sldMkLst>
          <pc:docMk/>
          <pc:sldMk cId="322240098" sldId="383"/>
        </pc:sldMkLst>
      </pc:sldChg>
      <pc:sldChg chg="del">
        <pc:chgData name="Thúy Mai" userId="222f1c7e07c9bd7a" providerId="LiveId" clId="{7437321D-3AE9-470B-A450-629F9A6BE9A6}" dt="2022-12-02T09:45:02.247" v="984" actId="47"/>
        <pc:sldMkLst>
          <pc:docMk/>
          <pc:sldMk cId="1548658674" sldId="384"/>
        </pc:sldMkLst>
      </pc:sldChg>
      <pc:sldChg chg="del">
        <pc:chgData name="Thúy Mai" userId="222f1c7e07c9bd7a" providerId="LiveId" clId="{7437321D-3AE9-470B-A450-629F9A6BE9A6}" dt="2022-12-02T09:45:02.488" v="985" actId="47"/>
        <pc:sldMkLst>
          <pc:docMk/>
          <pc:sldMk cId="343900251" sldId="385"/>
        </pc:sldMkLst>
      </pc:sldChg>
      <pc:sldChg chg="del">
        <pc:chgData name="Thúy Mai" userId="222f1c7e07c9bd7a" providerId="LiveId" clId="{7437321D-3AE9-470B-A450-629F9A6BE9A6}" dt="2022-12-02T09:45:03.249" v="986" actId="47"/>
        <pc:sldMkLst>
          <pc:docMk/>
          <pc:sldMk cId="2379959087" sldId="386"/>
        </pc:sldMkLst>
      </pc:sldChg>
      <pc:sldChg chg="del">
        <pc:chgData name="Thúy Mai" userId="222f1c7e07c9bd7a" providerId="LiveId" clId="{7437321D-3AE9-470B-A450-629F9A6BE9A6}" dt="2022-12-02T09:45:03.278" v="987" actId="47"/>
        <pc:sldMkLst>
          <pc:docMk/>
          <pc:sldMk cId="5011367" sldId="387"/>
        </pc:sldMkLst>
      </pc:sldChg>
      <pc:sldChg chg="del">
        <pc:chgData name="Thúy Mai" userId="222f1c7e07c9bd7a" providerId="LiveId" clId="{7437321D-3AE9-470B-A450-629F9A6BE9A6}" dt="2022-12-02T09:45:03.310" v="988" actId="47"/>
        <pc:sldMkLst>
          <pc:docMk/>
          <pc:sldMk cId="999281428" sldId="388"/>
        </pc:sldMkLst>
      </pc:sldChg>
      <pc:sldChg chg="del">
        <pc:chgData name="Thúy Mai" userId="222f1c7e07c9bd7a" providerId="LiveId" clId="{7437321D-3AE9-470B-A450-629F9A6BE9A6}" dt="2022-12-02T09:45:05.186" v="990" actId="47"/>
        <pc:sldMkLst>
          <pc:docMk/>
          <pc:sldMk cId="1358168869" sldId="389"/>
        </pc:sldMkLst>
      </pc:sldChg>
      <pc:sldChg chg="del">
        <pc:chgData name="Thúy Mai" userId="222f1c7e07c9bd7a" providerId="LiveId" clId="{7437321D-3AE9-470B-A450-629F9A6BE9A6}" dt="2022-12-02T09:45:03.520" v="989" actId="47"/>
        <pc:sldMkLst>
          <pc:docMk/>
          <pc:sldMk cId="202373617" sldId="390"/>
        </pc:sldMkLst>
      </pc:sldChg>
      <pc:sldChg chg="del">
        <pc:chgData name="Thúy Mai" userId="222f1c7e07c9bd7a" providerId="LiveId" clId="{7437321D-3AE9-470B-A450-629F9A6BE9A6}" dt="2022-12-02T09:45:10.086" v="991" actId="47"/>
        <pc:sldMkLst>
          <pc:docMk/>
          <pc:sldMk cId="3884753041" sldId="391"/>
        </pc:sldMkLst>
      </pc:sldChg>
      <pc:sldChg chg="del">
        <pc:chgData name="Thúy Mai" userId="222f1c7e07c9bd7a" providerId="LiveId" clId="{7437321D-3AE9-470B-A450-629F9A6BE9A6}" dt="2022-12-02T09:45:10.283" v="992" actId="47"/>
        <pc:sldMkLst>
          <pc:docMk/>
          <pc:sldMk cId="2107649741" sldId="392"/>
        </pc:sldMkLst>
      </pc:sldChg>
      <pc:sldChg chg="addSp delSp modSp add del mod modTransition modAnim">
        <pc:chgData name="Thúy Mai" userId="222f1c7e07c9bd7a" providerId="LiveId" clId="{7437321D-3AE9-470B-A450-629F9A6BE9A6}" dt="2022-12-02T09:54:51.402" v="1253"/>
        <pc:sldMkLst>
          <pc:docMk/>
          <pc:sldMk cId="3063955901" sldId="393"/>
        </pc:sldMkLst>
        <pc:spChg chg="mod">
          <ac:chgData name="Thúy Mai" userId="222f1c7e07c9bd7a" providerId="LiveId" clId="{7437321D-3AE9-470B-A450-629F9A6BE9A6}" dt="2022-12-02T09:46:04.650" v="1034" actId="1076"/>
          <ac:spMkLst>
            <pc:docMk/>
            <pc:sldMk cId="3063955901" sldId="393"/>
            <ac:spMk id="2" creationId="{1F4CEDED-697B-2B9D-EF72-9B2CD865C176}"/>
          </ac:spMkLst>
        </pc:spChg>
        <pc:spChg chg="mod">
          <ac:chgData name="Thúy Mai" userId="222f1c7e07c9bd7a" providerId="LiveId" clId="{7437321D-3AE9-470B-A450-629F9A6BE9A6}" dt="2022-12-02T09:49:21.625" v="1145" actId="1076"/>
          <ac:spMkLst>
            <pc:docMk/>
            <pc:sldMk cId="3063955901" sldId="393"/>
            <ac:spMk id="7" creationId="{A3D9029C-DE5C-83B7-319F-3C91139386AC}"/>
          </ac:spMkLst>
        </pc:spChg>
        <pc:graphicFrameChg chg="add del mod">
          <ac:chgData name="Thúy Mai" userId="222f1c7e07c9bd7a" providerId="LiveId" clId="{7437321D-3AE9-470B-A450-629F9A6BE9A6}" dt="2022-12-02T09:46:16.751" v="1038"/>
          <ac:graphicFrameMkLst>
            <pc:docMk/>
            <pc:sldMk cId="3063955901" sldId="393"/>
            <ac:graphicFrameMk id="4" creationId="{CA9FD195-A242-BFC8-01C5-3D9CE5F2B01F}"/>
          </ac:graphicFrameMkLst>
        </pc:graphicFrameChg>
        <pc:graphicFrameChg chg="add del mod">
          <ac:chgData name="Thúy Mai" userId="222f1c7e07c9bd7a" providerId="LiveId" clId="{7437321D-3AE9-470B-A450-629F9A6BE9A6}" dt="2022-12-02T09:46:34.824" v="1046"/>
          <ac:graphicFrameMkLst>
            <pc:docMk/>
            <pc:sldMk cId="3063955901" sldId="393"/>
            <ac:graphicFrameMk id="6" creationId="{5C9E637A-BB26-EFB8-A9D9-FE11A8F0A70E}"/>
          </ac:graphicFrameMkLst>
        </pc:graphicFrameChg>
        <pc:graphicFrameChg chg="add mod modGraphic">
          <ac:chgData name="Thúy Mai" userId="222f1c7e07c9bd7a" providerId="LiveId" clId="{7437321D-3AE9-470B-A450-629F9A6BE9A6}" dt="2022-12-02T09:47:30.618" v="1096" actId="1035"/>
          <ac:graphicFrameMkLst>
            <pc:docMk/>
            <pc:sldMk cId="3063955901" sldId="393"/>
            <ac:graphicFrameMk id="8" creationId="{ED23EAC6-9EB4-8282-F836-C994C75D5B0B}"/>
          </ac:graphicFrameMkLst>
        </pc:graphicFrameChg>
        <pc:picChg chg="add mod ord">
          <ac:chgData name="Thúy Mai" userId="222f1c7e07c9bd7a" providerId="LiveId" clId="{7437321D-3AE9-470B-A450-629F9A6BE9A6}" dt="2022-12-02T09:46:02.291" v="1033" actId="167"/>
          <ac:picMkLst>
            <pc:docMk/>
            <pc:sldMk cId="3063955901" sldId="393"/>
            <ac:picMk id="3" creationId="{09D1D8C2-76CB-9CBB-C0FC-4D585C37F1B9}"/>
          </ac:picMkLst>
        </pc:picChg>
        <pc:picChg chg="del">
          <ac:chgData name="Thúy Mai" userId="222f1c7e07c9bd7a" providerId="LiveId" clId="{7437321D-3AE9-470B-A450-629F9A6BE9A6}" dt="2022-12-02T09:45:34.308" v="1031" actId="478"/>
          <ac:picMkLst>
            <pc:docMk/>
            <pc:sldMk cId="3063955901" sldId="393"/>
            <ac:picMk id="5" creationId="{BBAF446D-344E-C096-5BDE-E6BDB987A67B}"/>
          </ac:picMkLst>
        </pc:picChg>
        <pc:picChg chg="add mod">
          <ac:chgData name="Thúy Mai" userId="222f1c7e07c9bd7a" providerId="LiveId" clId="{7437321D-3AE9-470B-A450-629F9A6BE9A6}" dt="2022-12-02T09:49:24.970" v="1146" actId="1076"/>
          <ac:picMkLst>
            <pc:docMk/>
            <pc:sldMk cId="3063955901" sldId="393"/>
            <ac:picMk id="9" creationId="{63DE420F-6EC3-C063-2F6F-CB3E271D1A51}"/>
          </ac:picMkLst>
        </pc:picChg>
      </pc:sldChg>
      <pc:sldChg chg="add del">
        <pc:chgData name="Thúy Mai" userId="222f1c7e07c9bd7a" providerId="LiveId" clId="{7437321D-3AE9-470B-A450-629F9A6BE9A6}" dt="2022-12-02T09:47:50.396" v="1098" actId="47"/>
        <pc:sldMkLst>
          <pc:docMk/>
          <pc:sldMk cId="2670171738" sldId="394"/>
        </pc:sldMkLst>
      </pc:sldChg>
      <pc:sldChg chg="add del">
        <pc:chgData name="Thúy Mai" userId="222f1c7e07c9bd7a" providerId="LiveId" clId="{7437321D-3AE9-470B-A450-629F9A6BE9A6}" dt="2022-12-02T09:47:50.457" v="1099" actId="47"/>
        <pc:sldMkLst>
          <pc:docMk/>
          <pc:sldMk cId="3303188726" sldId="396"/>
        </pc:sldMkLst>
      </pc:sldChg>
      <pc:sldChg chg="add del">
        <pc:chgData name="Thúy Mai" userId="222f1c7e07c9bd7a" providerId="LiveId" clId="{7437321D-3AE9-470B-A450-629F9A6BE9A6}" dt="2022-12-02T09:47:50.614" v="1100" actId="47"/>
        <pc:sldMkLst>
          <pc:docMk/>
          <pc:sldMk cId="698536748" sldId="397"/>
        </pc:sldMkLst>
      </pc:sldChg>
      <pc:sldChg chg="add del">
        <pc:chgData name="Thúy Mai" userId="222f1c7e07c9bd7a" providerId="LiveId" clId="{7437321D-3AE9-470B-A450-629F9A6BE9A6}" dt="2022-12-02T09:47:50.789" v="1101" actId="47"/>
        <pc:sldMkLst>
          <pc:docMk/>
          <pc:sldMk cId="1654210106" sldId="398"/>
        </pc:sldMkLst>
      </pc:sldChg>
      <pc:sldChg chg="add del">
        <pc:chgData name="Thúy Mai" userId="222f1c7e07c9bd7a" providerId="LiveId" clId="{7437321D-3AE9-470B-A450-629F9A6BE9A6}" dt="2022-12-02T09:47:50.944" v="1102" actId="47"/>
        <pc:sldMkLst>
          <pc:docMk/>
          <pc:sldMk cId="12169392" sldId="399"/>
        </pc:sldMkLst>
      </pc:sldChg>
      <pc:sldChg chg="add del">
        <pc:chgData name="Thúy Mai" userId="222f1c7e07c9bd7a" providerId="LiveId" clId="{7437321D-3AE9-470B-A450-629F9A6BE9A6}" dt="2022-12-02T09:47:51.134" v="1103" actId="47"/>
        <pc:sldMkLst>
          <pc:docMk/>
          <pc:sldMk cId="4069221245" sldId="400"/>
        </pc:sldMkLst>
      </pc:sldChg>
      <pc:sldChg chg="add del">
        <pc:chgData name="Thúy Mai" userId="222f1c7e07c9bd7a" providerId="LiveId" clId="{7437321D-3AE9-470B-A450-629F9A6BE9A6}" dt="2022-12-02T09:47:51.286" v="1104" actId="47"/>
        <pc:sldMkLst>
          <pc:docMk/>
          <pc:sldMk cId="1120634419" sldId="401"/>
        </pc:sldMkLst>
      </pc:sldChg>
      <pc:sldChg chg="add del">
        <pc:chgData name="Thúy Mai" userId="222f1c7e07c9bd7a" providerId="LiveId" clId="{7437321D-3AE9-470B-A450-629F9A6BE9A6}" dt="2022-12-02T09:47:51.497" v="1105" actId="47"/>
        <pc:sldMkLst>
          <pc:docMk/>
          <pc:sldMk cId="1757417405" sldId="402"/>
        </pc:sldMkLst>
      </pc:sldChg>
      <pc:sldChg chg="add del">
        <pc:chgData name="Thúy Mai" userId="222f1c7e07c9bd7a" providerId="LiveId" clId="{7437321D-3AE9-470B-A450-629F9A6BE9A6}" dt="2022-12-02T09:47:51.669" v="1106" actId="47"/>
        <pc:sldMkLst>
          <pc:docMk/>
          <pc:sldMk cId="4143567406" sldId="403"/>
        </pc:sldMkLst>
      </pc:sldChg>
      <pc:sldChg chg="add del">
        <pc:chgData name="Thúy Mai" userId="222f1c7e07c9bd7a" providerId="LiveId" clId="{7437321D-3AE9-470B-A450-629F9A6BE9A6}" dt="2022-12-02T09:47:51.857" v="1107" actId="47"/>
        <pc:sldMkLst>
          <pc:docMk/>
          <pc:sldMk cId="2424585976" sldId="404"/>
        </pc:sldMkLst>
      </pc:sldChg>
      <pc:sldChg chg="add del">
        <pc:chgData name="Thúy Mai" userId="222f1c7e07c9bd7a" providerId="LiveId" clId="{7437321D-3AE9-470B-A450-629F9A6BE9A6}" dt="2022-12-02T09:47:52.022" v="1108" actId="47"/>
        <pc:sldMkLst>
          <pc:docMk/>
          <pc:sldMk cId="815190746" sldId="405"/>
        </pc:sldMkLst>
      </pc:sldChg>
      <pc:sldChg chg="add del">
        <pc:chgData name="Thúy Mai" userId="222f1c7e07c9bd7a" providerId="LiveId" clId="{7437321D-3AE9-470B-A450-629F9A6BE9A6}" dt="2022-12-02T09:47:52.190" v="1109" actId="47"/>
        <pc:sldMkLst>
          <pc:docMk/>
          <pc:sldMk cId="584453830" sldId="406"/>
        </pc:sldMkLst>
      </pc:sldChg>
      <pc:sldChg chg="add del">
        <pc:chgData name="Thúy Mai" userId="222f1c7e07c9bd7a" providerId="LiveId" clId="{7437321D-3AE9-470B-A450-629F9A6BE9A6}" dt="2022-12-02T09:47:52.390" v="1110" actId="47"/>
        <pc:sldMkLst>
          <pc:docMk/>
          <pc:sldMk cId="2869528366" sldId="407"/>
        </pc:sldMkLst>
      </pc:sldChg>
      <pc:sldChg chg="add del">
        <pc:chgData name="Thúy Mai" userId="222f1c7e07c9bd7a" providerId="LiveId" clId="{7437321D-3AE9-470B-A450-629F9A6BE9A6}" dt="2022-12-02T09:47:52.621" v="1111" actId="47"/>
        <pc:sldMkLst>
          <pc:docMk/>
          <pc:sldMk cId="742009287" sldId="408"/>
        </pc:sldMkLst>
      </pc:sldChg>
      <pc:sldChg chg="add del">
        <pc:chgData name="Thúy Mai" userId="222f1c7e07c9bd7a" providerId="LiveId" clId="{7437321D-3AE9-470B-A450-629F9A6BE9A6}" dt="2022-12-02T09:47:53.613" v="1112" actId="47"/>
        <pc:sldMkLst>
          <pc:docMk/>
          <pc:sldMk cId="2368055488" sldId="409"/>
        </pc:sldMkLst>
      </pc:sldChg>
      <pc:sldChg chg="add del">
        <pc:chgData name="Thúy Mai" userId="222f1c7e07c9bd7a" providerId="LiveId" clId="{7437321D-3AE9-470B-A450-629F9A6BE9A6}" dt="2022-12-02T09:47:54.129" v="1113" actId="47"/>
        <pc:sldMkLst>
          <pc:docMk/>
          <pc:sldMk cId="721424480" sldId="410"/>
        </pc:sldMkLst>
      </pc:sldChg>
      <pc:sldChg chg="add del">
        <pc:chgData name="Thúy Mai" userId="222f1c7e07c9bd7a" providerId="LiveId" clId="{7437321D-3AE9-470B-A450-629F9A6BE9A6}" dt="2022-12-02T09:47:54.633" v="1114" actId="47"/>
        <pc:sldMkLst>
          <pc:docMk/>
          <pc:sldMk cId="512582337" sldId="411"/>
        </pc:sldMkLst>
      </pc:sldChg>
      <pc:sldChg chg="del">
        <pc:chgData name="Thúy Mai" userId="222f1c7e07c9bd7a" providerId="LiveId" clId="{7437321D-3AE9-470B-A450-629F9A6BE9A6}" dt="2022-12-02T09:47:54.943" v="1115" actId="47"/>
        <pc:sldMkLst>
          <pc:docMk/>
          <pc:sldMk cId="2816130742" sldId="412"/>
        </pc:sldMkLst>
      </pc:sldChg>
      <pc:sldChg chg="del">
        <pc:chgData name="Thúy Mai" userId="222f1c7e07c9bd7a" providerId="LiveId" clId="{7437321D-3AE9-470B-A450-629F9A6BE9A6}" dt="2022-12-02T09:47:55.283" v="1116" actId="47"/>
        <pc:sldMkLst>
          <pc:docMk/>
          <pc:sldMk cId="559565390" sldId="413"/>
        </pc:sldMkLst>
      </pc:sldChg>
      <pc:sldChg chg="addSp delSp modSp mod modTransition modAnim">
        <pc:chgData name="Thúy Mai" userId="222f1c7e07c9bd7a" providerId="LiveId" clId="{7437321D-3AE9-470B-A450-629F9A6BE9A6}" dt="2022-12-02T09:54:51.402" v="1253"/>
        <pc:sldMkLst>
          <pc:docMk/>
          <pc:sldMk cId="4284994101" sldId="414"/>
        </pc:sldMkLst>
        <pc:spChg chg="mod">
          <ac:chgData name="Thúy Mai" userId="222f1c7e07c9bd7a" providerId="LiveId" clId="{7437321D-3AE9-470B-A450-629F9A6BE9A6}" dt="2022-12-02T09:48:00.244" v="1118" actId="1076"/>
          <ac:spMkLst>
            <pc:docMk/>
            <pc:sldMk cId="4284994101" sldId="414"/>
            <ac:spMk id="2" creationId="{1F4CEDED-697B-2B9D-EF72-9B2CD865C176}"/>
          </ac:spMkLst>
        </pc:spChg>
        <pc:spChg chg="add del mod">
          <ac:chgData name="Thúy Mai" userId="222f1c7e07c9bd7a" providerId="LiveId" clId="{7437321D-3AE9-470B-A450-629F9A6BE9A6}" dt="2022-12-02T09:48:26.100" v="1130"/>
          <ac:spMkLst>
            <pc:docMk/>
            <pc:sldMk cId="4284994101" sldId="414"/>
            <ac:spMk id="6" creationId="{5DA8CCD9-98BF-FEFB-53EC-83D9A0B415CC}"/>
          </ac:spMkLst>
        </pc:spChg>
        <pc:spChg chg="add mod">
          <ac:chgData name="Thúy Mai" userId="222f1c7e07c9bd7a" providerId="LiveId" clId="{7437321D-3AE9-470B-A450-629F9A6BE9A6}" dt="2022-12-02T09:48:36.317" v="1134" actId="1076"/>
          <ac:spMkLst>
            <pc:docMk/>
            <pc:sldMk cId="4284994101" sldId="414"/>
            <ac:spMk id="7" creationId="{7E496A24-DE7A-BD29-5934-E8B7E581593A}"/>
          </ac:spMkLst>
        </pc:spChg>
        <pc:graphicFrameChg chg="add del mod">
          <ac:chgData name="Thúy Mai" userId="222f1c7e07c9bd7a" providerId="LiveId" clId="{7437321D-3AE9-470B-A450-629F9A6BE9A6}" dt="2022-12-02T09:48:01.842" v="1121"/>
          <ac:graphicFrameMkLst>
            <pc:docMk/>
            <pc:sldMk cId="4284994101" sldId="414"/>
            <ac:graphicFrameMk id="3" creationId="{39CB55AF-310D-9D42-15F4-9C9DAE880BB3}"/>
          </ac:graphicFrameMkLst>
        </pc:graphicFrameChg>
        <pc:picChg chg="del">
          <ac:chgData name="Thúy Mai" userId="222f1c7e07c9bd7a" providerId="LiveId" clId="{7437321D-3AE9-470B-A450-629F9A6BE9A6}" dt="2022-12-02T09:47:57.518" v="1117" actId="478"/>
          <ac:picMkLst>
            <pc:docMk/>
            <pc:sldMk cId="4284994101" sldId="414"/>
            <ac:picMk id="5" creationId="{BBAF446D-344E-C096-5BDE-E6BDB987A67B}"/>
          </ac:picMkLst>
        </pc:picChg>
        <pc:picChg chg="add mod">
          <ac:chgData name="Thúy Mai" userId="222f1c7e07c9bd7a" providerId="LiveId" clId="{7437321D-3AE9-470B-A450-629F9A6BE9A6}" dt="2022-12-02T09:48:33.268" v="1133" actId="1076"/>
          <ac:picMkLst>
            <pc:docMk/>
            <pc:sldMk cId="4284994101" sldId="414"/>
            <ac:picMk id="8" creationId="{99D180F4-00BD-1458-E029-66FDF932A4E6}"/>
          </ac:picMkLst>
        </pc:picChg>
        <pc:picChg chg="add mod ord">
          <ac:chgData name="Thúy Mai" userId="222f1c7e07c9bd7a" providerId="LiveId" clId="{7437321D-3AE9-470B-A450-629F9A6BE9A6}" dt="2022-12-02T09:48:30.281" v="1132" actId="167"/>
          <ac:picMkLst>
            <pc:docMk/>
            <pc:sldMk cId="4284994101" sldId="414"/>
            <ac:picMk id="9" creationId="{2F699CE2-69FB-1377-1B36-7D136D2B4E88}"/>
          </ac:picMkLst>
        </pc:picChg>
        <pc:picChg chg="add mod">
          <ac:chgData name="Thúy Mai" userId="222f1c7e07c9bd7a" providerId="LiveId" clId="{7437321D-3AE9-470B-A450-629F9A6BE9A6}" dt="2022-12-02T09:48:48.859" v="1137" actId="1076"/>
          <ac:picMkLst>
            <pc:docMk/>
            <pc:sldMk cId="4284994101" sldId="414"/>
            <ac:picMk id="11" creationId="{271A16D8-2286-1265-E99A-76D07CFAABE5}"/>
          </ac:picMkLst>
        </pc:picChg>
        <pc:picChg chg="add mod">
          <ac:chgData name="Thúy Mai" userId="222f1c7e07c9bd7a" providerId="LiveId" clId="{7437321D-3AE9-470B-A450-629F9A6BE9A6}" dt="2022-12-02T09:49:46.348" v="1154" actId="1076"/>
          <ac:picMkLst>
            <pc:docMk/>
            <pc:sldMk cId="4284994101" sldId="414"/>
            <ac:picMk id="12" creationId="{6FC3ADBB-A399-E0E2-6A71-DADFFCF22213}"/>
          </ac:picMkLst>
        </pc:picChg>
      </pc:sldChg>
      <pc:sldChg chg="del">
        <pc:chgData name="Thúy Mai" userId="222f1c7e07c9bd7a" providerId="LiveId" clId="{7437321D-3AE9-470B-A450-629F9A6BE9A6}" dt="2022-12-02T09:50:02.328" v="1155" actId="47"/>
        <pc:sldMkLst>
          <pc:docMk/>
          <pc:sldMk cId="2532001964" sldId="415"/>
        </pc:sldMkLst>
      </pc:sldChg>
      <pc:sldChg chg="del">
        <pc:chgData name="Thúy Mai" userId="222f1c7e07c9bd7a" providerId="LiveId" clId="{7437321D-3AE9-470B-A450-629F9A6BE9A6}" dt="2022-12-02T09:50:02.584" v="1156" actId="47"/>
        <pc:sldMkLst>
          <pc:docMk/>
          <pc:sldMk cId="2226120651" sldId="416"/>
        </pc:sldMkLst>
      </pc:sldChg>
      <pc:sldChg chg="addSp delSp modSp mod modTransition">
        <pc:chgData name="Thúy Mai" userId="222f1c7e07c9bd7a" providerId="LiveId" clId="{7437321D-3AE9-470B-A450-629F9A6BE9A6}" dt="2022-12-02T09:54:51.402" v="1253"/>
        <pc:sldMkLst>
          <pc:docMk/>
          <pc:sldMk cId="1439453602" sldId="417"/>
        </pc:sldMkLst>
        <pc:spChg chg="mod">
          <ac:chgData name="Thúy Mai" userId="222f1c7e07c9bd7a" providerId="LiveId" clId="{7437321D-3AE9-470B-A450-629F9A6BE9A6}" dt="2022-12-02T09:54:16.541" v="1246" actId="1076"/>
          <ac:spMkLst>
            <pc:docMk/>
            <pc:sldMk cId="1439453602" sldId="417"/>
            <ac:spMk id="6" creationId="{A4F405C1-1D08-7285-B5AC-41517280019B}"/>
          </ac:spMkLst>
        </pc:spChg>
        <pc:graphicFrameChg chg="add del mod">
          <ac:chgData name="Thúy Mai" userId="222f1c7e07c9bd7a" providerId="LiveId" clId="{7437321D-3AE9-470B-A450-629F9A6BE9A6}" dt="2022-12-02T09:53:06.927" v="1229"/>
          <ac:graphicFrameMkLst>
            <pc:docMk/>
            <pc:sldMk cId="1439453602" sldId="417"/>
            <ac:graphicFrameMk id="2" creationId="{6830EEFE-C80B-8DE2-D34C-81AB1C8808D9}"/>
          </ac:graphicFrameMkLst>
        </pc:graphicFrameChg>
      </pc:sldChg>
      <pc:sldChg chg="add del">
        <pc:chgData name="Thúy Mai" userId="222f1c7e07c9bd7a" providerId="LiveId" clId="{7437321D-3AE9-470B-A450-629F9A6BE9A6}" dt="2022-12-02T09:47:50.304" v="1097" actId="47"/>
        <pc:sldMkLst>
          <pc:docMk/>
          <pc:sldMk cId="1071927615" sldId="418"/>
        </pc:sldMkLst>
      </pc:sldChg>
      <pc:sldChg chg="addSp delSp modSp mod modTransition modAnim">
        <pc:chgData name="Thúy Mai" userId="222f1c7e07c9bd7a" providerId="LiveId" clId="{7437321D-3AE9-470B-A450-629F9A6BE9A6}" dt="2022-12-02T09:54:51.402" v="1253"/>
        <pc:sldMkLst>
          <pc:docMk/>
          <pc:sldMk cId="1361637049" sldId="419"/>
        </pc:sldMkLst>
        <pc:spChg chg="mod">
          <ac:chgData name="Thúy Mai" userId="222f1c7e07c9bd7a" providerId="LiveId" clId="{7437321D-3AE9-470B-A450-629F9A6BE9A6}" dt="2022-12-02T02:13:22.433" v="77" actId="1076"/>
          <ac:spMkLst>
            <pc:docMk/>
            <pc:sldMk cId="1361637049" sldId="419"/>
            <ac:spMk id="7" creationId="{9F0F1B06-EE4B-8429-A3A3-F9F0016D8B6A}"/>
          </ac:spMkLst>
        </pc:spChg>
        <pc:graphicFrameChg chg="add del mod">
          <ac:chgData name="Thúy Mai" userId="222f1c7e07c9bd7a" providerId="LiveId" clId="{7437321D-3AE9-470B-A450-629F9A6BE9A6}" dt="2022-12-02T09:22:12.215" v="459" actId="478"/>
          <ac:graphicFrameMkLst>
            <pc:docMk/>
            <pc:sldMk cId="1361637049" sldId="419"/>
            <ac:graphicFrameMk id="2" creationId="{B1ED8ECA-705D-311A-953E-131B4C119DE2}"/>
          </ac:graphicFrameMkLst>
        </pc:graphicFrameChg>
        <pc:picChg chg="mod">
          <ac:chgData name="Thúy Mai" userId="222f1c7e07c9bd7a" providerId="LiveId" clId="{7437321D-3AE9-470B-A450-629F9A6BE9A6}" dt="2022-12-02T02:13:25.699" v="79" actId="1076"/>
          <ac:picMkLst>
            <pc:docMk/>
            <pc:sldMk cId="1361637049" sldId="419"/>
            <ac:picMk id="9" creationId="{E8A6EE19-2554-7289-CC08-F3EA3FA1140B}"/>
          </ac:picMkLst>
        </pc:picChg>
        <pc:picChg chg="add mod">
          <ac:chgData name="Thúy Mai" userId="222f1c7e07c9bd7a" providerId="LiveId" clId="{7437321D-3AE9-470B-A450-629F9A6BE9A6}" dt="2022-12-02T02:13:14.492" v="73" actId="167"/>
          <ac:picMkLst>
            <pc:docMk/>
            <pc:sldMk cId="1361637049" sldId="419"/>
            <ac:picMk id="1026" creationId="{86C1925D-05CC-308B-B5E1-20109B36B9ED}"/>
          </ac:picMkLst>
        </pc:picChg>
      </pc:sldChg>
      <pc:sldChg chg="add del">
        <pc:chgData name="Thúy Mai" userId="222f1c7e07c9bd7a" providerId="LiveId" clId="{7437321D-3AE9-470B-A450-629F9A6BE9A6}" dt="2022-12-02T02:19:44.598" v="231" actId="47"/>
        <pc:sldMkLst>
          <pc:docMk/>
          <pc:sldMk cId="1548793625" sldId="420"/>
        </pc:sldMkLst>
      </pc:sldChg>
      <pc:sldChg chg="addSp delSp modSp add mod modTransition modAnim">
        <pc:chgData name="Thúy Mai" userId="222f1c7e07c9bd7a" providerId="LiveId" clId="{7437321D-3AE9-470B-A450-629F9A6BE9A6}" dt="2022-12-02T09:56:32.005" v="1263"/>
        <pc:sldMkLst>
          <pc:docMk/>
          <pc:sldMk cId="2001271028" sldId="420"/>
        </pc:sldMkLst>
        <pc:spChg chg="mod">
          <ac:chgData name="Thúy Mai" userId="222f1c7e07c9bd7a" providerId="LiveId" clId="{7437321D-3AE9-470B-A450-629F9A6BE9A6}" dt="2022-12-02T09:24:19.954" v="502" actId="1076"/>
          <ac:spMkLst>
            <pc:docMk/>
            <pc:sldMk cId="2001271028" sldId="420"/>
            <ac:spMk id="2" creationId="{1F4CEDED-697B-2B9D-EF72-9B2CD865C176}"/>
          </ac:spMkLst>
        </pc:spChg>
        <pc:spChg chg="add mod">
          <ac:chgData name="Thúy Mai" userId="222f1c7e07c9bd7a" providerId="LiveId" clId="{7437321D-3AE9-470B-A450-629F9A6BE9A6}" dt="2022-12-02T09:24:48.403" v="509" actId="14100"/>
          <ac:spMkLst>
            <pc:docMk/>
            <pc:sldMk cId="2001271028" sldId="420"/>
            <ac:spMk id="7" creationId="{A9798DAB-F3A1-5D14-57F2-4C0DD1FCB265}"/>
          </ac:spMkLst>
        </pc:spChg>
        <pc:graphicFrameChg chg="add del mod">
          <ac:chgData name="Thúy Mai" userId="222f1c7e07c9bd7a" providerId="LiveId" clId="{7437321D-3AE9-470B-A450-629F9A6BE9A6}" dt="2022-12-02T09:23:10.789" v="463"/>
          <ac:graphicFrameMkLst>
            <pc:docMk/>
            <pc:sldMk cId="2001271028" sldId="420"/>
            <ac:graphicFrameMk id="4" creationId="{76B1EDFA-A52F-ADDB-0146-A981FB2417A4}"/>
          </ac:graphicFrameMkLst>
        </pc:graphicFrameChg>
        <pc:picChg chg="mod">
          <ac:chgData name="Thúy Mai" userId="222f1c7e07c9bd7a" providerId="LiveId" clId="{7437321D-3AE9-470B-A450-629F9A6BE9A6}" dt="2022-12-02T09:23:46.929" v="494" actId="1076"/>
          <ac:picMkLst>
            <pc:docMk/>
            <pc:sldMk cId="2001271028" sldId="420"/>
            <ac:picMk id="6" creationId="{F8B5A3BE-632B-5F0C-7CFD-AF22E976C3B0}"/>
          </ac:picMkLst>
        </pc:picChg>
        <pc:picChg chg="add mod ord">
          <ac:chgData name="Thúy Mai" userId="222f1c7e07c9bd7a" providerId="LiveId" clId="{7437321D-3AE9-470B-A450-629F9A6BE9A6}" dt="2022-12-02T09:24:51.627" v="510" actId="166"/>
          <ac:picMkLst>
            <pc:docMk/>
            <pc:sldMk cId="2001271028" sldId="420"/>
            <ac:picMk id="9" creationId="{043786F6-181A-83CE-2881-2021828D4845}"/>
          </ac:picMkLst>
        </pc:picChg>
      </pc:sldChg>
      <pc:sldChg chg="addSp delSp modSp new mod modTransition">
        <pc:chgData name="Thúy Mai" userId="222f1c7e07c9bd7a" providerId="LiveId" clId="{7437321D-3AE9-470B-A450-629F9A6BE9A6}" dt="2022-12-02T09:54:51.402" v="1253"/>
        <pc:sldMkLst>
          <pc:docMk/>
          <pc:sldMk cId="4229196905" sldId="421"/>
        </pc:sldMkLst>
        <pc:spChg chg="del">
          <ac:chgData name="Thúy Mai" userId="222f1c7e07c9bd7a" providerId="LiveId" clId="{7437321D-3AE9-470B-A450-629F9A6BE9A6}" dt="2022-12-02T02:26:15.666" v="341" actId="478"/>
          <ac:spMkLst>
            <pc:docMk/>
            <pc:sldMk cId="4229196905" sldId="421"/>
            <ac:spMk id="2" creationId="{324807BA-E732-13DE-C884-35A2FE447A96}"/>
          </ac:spMkLst>
        </pc:spChg>
        <pc:spChg chg="del">
          <ac:chgData name="Thúy Mai" userId="222f1c7e07c9bd7a" providerId="LiveId" clId="{7437321D-3AE9-470B-A450-629F9A6BE9A6}" dt="2022-12-02T02:26:15.666" v="341" actId="478"/>
          <ac:spMkLst>
            <pc:docMk/>
            <pc:sldMk cId="4229196905" sldId="421"/>
            <ac:spMk id="3" creationId="{740B6709-2FC1-F5ED-7ECE-90617CD2D762}"/>
          </ac:spMkLst>
        </pc:spChg>
        <pc:spChg chg="add mod">
          <ac:chgData name="Thúy Mai" userId="222f1c7e07c9bd7a" providerId="LiveId" clId="{7437321D-3AE9-470B-A450-629F9A6BE9A6}" dt="2022-12-02T09:25:38.093" v="522" actId="1076"/>
          <ac:spMkLst>
            <pc:docMk/>
            <pc:sldMk cId="4229196905" sldId="421"/>
            <ac:spMk id="6" creationId="{9ED6E059-BC7D-23FC-63E9-10E7D8CC16DC}"/>
          </ac:spMkLst>
        </pc:spChg>
        <pc:graphicFrameChg chg="add del mod">
          <ac:chgData name="Thúy Mai" userId="222f1c7e07c9bd7a" providerId="LiveId" clId="{7437321D-3AE9-470B-A450-629F9A6BE9A6}" dt="2022-12-02T02:26:16.946" v="344"/>
          <ac:graphicFrameMkLst>
            <pc:docMk/>
            <pc:sldMk cId="4229196905" sldId="421"/>
            <ac:graphicFrameMk id="4" creationId="{DA07E1C5-ED11-9D53-9801-65789CAB6276}"/>
          </ac:graphicFrameMkLst>
        </pc:graphicFrameChg>
        <pc:graphicFrameChg chg="add del mod">
          <ac:chgData name="Thúy Mai" userId="222f1c7e07c9bd7a" providerId="LiveId" clId="{7437321D-3AE9-470B-A450-629F9A6BE9A6}" dt="2022-12-02T02:26:45.037" v="361"/>
          <ac:graphicFrameMkLst>
            <pc:docMk/>
            <pc:sldMk cId="4229196905" sldId="421"/>
            <ac:graphicFrameMk id="7" creationId="{98BE8CC0-94A4-AB96-C2BB-769BDE6A1DBD}"/>
          </ac:graphicFrameMkLst>
        </pc:graphicFrameChg>
        <pc:graphicFrameChg chg="add mod modGraphic">
          <ac:chgData name="Thúy Mai" userId="222f1c7e07c9bd7a" providerId="LiveId" clId="{7437321D-3AE9-470B-A450-629F9A6BE9A6}" dt="2022-12-02T09:25:35.058" v="520" actId="1076"/>
          <ac:graphicFrameMkLst>
            <pc:docMk/>
            <pc:sldMk cId="4229196905" sldId="421"/>
            <ac:graphicFrameMk id="8" creationId="{05A5710F-DDE1-B0DF-B56E-035AD6B60CD8}"/>
          </ac:graphicFrameMkLst>
        </pc:graphicFrameChg>
        <pc:picChg chg="add mod">
          <ac:chgData name="Thúy Mai" userId="222f1c7e07c9bd7a" providerId="LiveId" clId="{7437321D-3AE9-470B-A450-629F9A6BE9A6}" dt="2022-12-02T09:25:36.338" v="521" actId="1076"/>
          <ac:picMkLst>
            <pc:docMk/>
            <pc:sldMk cId="4229196905" sldId="421"/>
            <ac:picMk id="2" creationId="{11490931-F51C-A569-1293-62B12F9221FA}"/>
          </ac:picMkLst>
        </pc:picChg>
      </pc:sldChg>
      <pc:sldChg chg="addSp delSp modSp new mod modTransition">
        <pc:chgData name="Thúy Mai" userId="222f1c7e07c9bd7a" providerId="LiveId" clId="{7437321D-3AE9-470B-A450-629F9A6BE9A6}" dt="2022-12-02T09:54:51.402" v="1253"/>
        <pc:sldMkLst>
          <pc:docMk/>
          <pc:sldMk cId="1610107981" sldId="422"/>
        </pc:sldMkLst>
        <pc:spChg chg="del">
          <ac:chgData name="Thúy Mai" userId="222f1c7e07c9bd7a" providerId="LiveId" clId="{7437321D-3AE9-470B-A450-629F9A6BE9A6}" dt="2022-12-02T02:27:29.954" v="375" actId="478"/>
          <ac:spMkLst>
            <pc:docMk/>
            <pc:sldMk cId="1610107981" sldId="422"/>
            <ac:spMk id="2" creationId="{5008F131-762A-012C-E43E-128C5EB04A4B}"/>
          </ac:spMkLst>
        </pc:spChg>
        <pc:spChg chg="del">
          <ac:chgData name="Thúy Mai" userId="222f1c7e07c9bd7a" providerId="LiveId" clId="{7437321D-3AE9-470B-A450-629F9A6BE9A6}" dt="2022-12-02T02:27:29.954" v="375" actId="478"/>
          <ac:spMkLst>
            <pc:docMk/>
            <pc:sldMk cId="1610107981" sldId="422"/>
            <ac:spMk id="3" creationId="{23BA5729-71EE-8B28-C1B5-23012A9F6D27}"/>
          </ac:spMkLst>
        </pc:spChg>
        <pc:spChg chg="add mod">
          <ac:chgData name="Thúy Mai" userId="222f1c7e07c9bd7a" providerId="LiveId" clId="{7437321D-3AE9-470B-A450-629F9A6BE9A6}" dt="2022-12-02T02:28:02.675" v="390" actId="122"/>
          <ac:spMkLst>
            <pc:docMk/>
            <pc:sldMk cId="1610107981" sldId="422"/>
            <ac:spMk id="6" creationId="{B6F375CF-0E8D-585D-974E-1B5ADC65D956}"/>
          </ac:spMkLst>
        </pc:spChg>
        <pc:spChg chg="add mod">
          <ac:chgData name="Thúy Mai" userId="222f1c7e07c9bd7a" providerId="LiveId" clId="{7437321D-3AE9-470B-A450-629F9A6BE9A6}" dt="2022-12-02T02:30:01.747" v="421" actId="1076"/>
          <ac:spMkLst>
            <pc:docMk/>
            <pc:sldMk cId="1610107981" sldId="422"/>
            <ac:spMk id="10" creationId="{1A293657-62D6-DD10-5FFB-21054F0A6D05}"/>
          </ac:spMkLst>
        </pc:spChg>
        <pc:spChg chg="add mod">
          <ac:chgData name="Thúy Mai" userId="222f1c7e07c9bd7a" providerId="LiveId" clId="{7437321D-3AE9-470B-A450-629F9A6BE9A6}" dt="2022-12-02T09:25:46.006" v="525" actId="1076"/>
          <ac:spMkLst>
            <pc:docMk/>
            <pc:sldMk cId="1610107981" sldId="422"/>
            <ac:spMk id="11" creationId="{67B0CE8E-B82E-0F42-6DB1-C6ECF7A2F2E9}"/>
          </ac:spMkLst>
        </pc:spChg>
        <pc:graphicFrameChg chg="add del mod">
          <ac:chgData name="Thúy Mai" userId="222f1c7e07c9bd7a" providerId="LiveId" clId="{7437321D-3AE9-470B-A450-629F9A6BE9A6}" dt="2022-12-02T02:27:40.572" v="378"/>
          <ac:graphicFrameMkLst>
            <pc:docMk/>
            <pc:sldMk cId="1610107981" sldId="422"/>
            <ac:graphicFrameMk id="4" creationId="{07D3D2F1-2C65-7DC5-5D61-DBF3E68BDEE7}"/>
          </ac:graphicFrameMkLst>
        </pc:graphicFrameChg>
        <pc:graphicFrameChg chg="add del mod">
          <ac:chgData name="Thúy Mai" userId="222f1c7e07c9bd7a" providerId="LiveId" clId="{7437321D-3AE9-470B-A450-629F9A6BE9A6}" dt="2022-12-02T02:28:15.472" v="393"/>
          <ac:graphicFrameMkLst>
            <pc:docMk/>
            <pc:sldMk cId="1610107981" sldId="422"/>
            <ac:graphicFrameMk id="7" creationId="{1F392248-F05E-E16D-7A20-C331F808023E}"/>
          </ac:graphicFrameMkLst>
        </pc:graphicFrameChg>
        <pc:graphicFrameChg chg="add mod modGraphic">
          <ac:chgData name="Thúy Mai" userId="222f1c7e07c9bd7a" providerId="LiveId" clId="{7437321D-3AE9-470B-A450-629F9A6BE9A6}" dt="2022-12-02T09:26:16.117" v="538" actId="1076"/>
          <ac:graphicFrameMkLst>
            <pc:docMk/>
            <pc:sldMk cId="1610107981" sldId="422"/>
            <ac:graphicFrameMk id="8" creationId="{15B060ED-C570-5A9D-CB9A-CBBCA6429BEC}"/>
          </ac:graphicFrameMkLst>
        </pc:graphicFrameChg>
        <pc:picChg chg="add mod">
          <ac:chgData name="Thúy Mai" userId="222f1c7e07c9bd7a" providerId="LiveId" clId="{7437321D-3AE9-470B-A450-629F9A6BE9A6}" dt="2022-12-02T09:26:13.815" v="537" actId="1076"/>
          <ac:picMkLst>
            <pc:docMk/>
            <pc:sldMk cId="1610107981" sldId="422"/>
            <ac:picMk id="2" creationId="{041E315A-9CCF-44BA-23E2-37006AE39E34}"/>
          </ac:picMkLst>
        </pc:picChg>
      </pc:sldChg>
      <pc:sldChg chg="addSp modSp add mod ord modTransition modAnim">
        <pc:chgData name="Thúy Mai" userId="222f1c7e07c9bd7a" providerId="LiveId" clId="{7437321D-3AE9-470B-A450-629F9A6BE9A6}" dt="2022-12-02T09:54:51.402" v="1253"/>
        <pc:sldMkLst>
          <pc:docMk/>
          <pc:sldMk cId="1335529569" sldId="423"/>
        </pc:sldMkLst>
        <pc:spChg chg="add mod">
          <ac:chgData name="Thúy Mai" userId="222f1c7e07c9bd7a" providerId="LiveId" clId="{7437321D-3AE9-470B-A450-629F9A6BE9A6}" dt="2022-12-02T09:31:06.135" v="645" actId="1076"/>
          <ac:spMkLst>
            <pc:docMk/>
            <pc:sldMk cId="1335529569" sldId="423"/>
            <ac:spMk id="4" creationId="{09942991-7F7D-8078-D794-228588016A68}"/>
          </ac:spMkLst>
        </pc:spChg>
        <pc:spChg chg="add mod">
          <ac:chgData name="Thúy Mai" userId="222f1c7e07c9bd7a" providerId="LiveId" clId="{7437321D-3AE9-470B-A450-629F9A6BE9A6}" dt="2022-12-02T09:31:06.135" v="645" actId="1076"/>
          <ac:spMkLst>
            <pc:docMk/>
            <pc:sldMk cId="1335529569" sldId="423"/>
            <ac:spMk id="5" creationId="{E7CC6D48-1595-C35C-586D-5A2EF7D318D9}"/>
          </ac:spMkLst>
        </pc:spChg>
        <pc:spChg chg="mod">
          <ac:chgData name="Thúy Mai" userId="222f1c7e07c9bd7a" providerId="LiveId" clId="{7437321D-3AE9-470B-A450-629F9A6BE9A6}" dt="2022-12-02T09:26:45.104" v="544" actId="1076"/>
          <ac:spMkLst>
            <pc:docMk/>
            <pc:sldMk cId="1335529569" sldId="423"/>
            <ac:spMk id="6" creationId="{9ED6E059-BC7D-23FC-63E9-10E7D8CC16DC}"/>
          </ac:spMkLst>
        </pc:spChg>
        <pc:spChg chg="add mod">
          <ac:chgData name="Thúy Mai" userId="222f1c7e07c9bd7a" providerId="LiveId" clId="{7437321D-3AE9-470B-A450-629F9A6BE9A6}" dt="2022-12-02T09:31:06.135" v="645" actId="1076"/>
          <ac:spMkLst>
            <pc:docMk/>
            <pc:sldMk cId="1335529569" sldId="423"/>
            <ac:spMk id="7" creationId="{431FDE14-A9A5-35CE-3EFF-6773B018F814}"/>
          </ac:spMkLst>
        </pc:spChg>
        <pc:spChg chg="add mod">
          <ac:chgData name="Thúy Mai" userId="222f1c7e07c9bd7a" providerId="LiveId" clId="{7437321D-3AE9-470B-A450-629F9A6BE9A6}" dt="2022-12-02T09:31:06.135" v="645" actId="1076"/>
          <ac:spMkLst>
            <pc:docMk/>
            <pc:sldMk cId="1335529569" sldId="423"/>
            <ac:spMk id="9" creationId="{46480F02-05FD-BB15-730B-D1DB0FEBBEE6}"/>
          </ac:spMkLst>
        </pc:spChg>
        <pc:spChg chg="add mod">
          <ac:chgData name="Thúy Mai" userId="222f1c7e07c9bd7a" providerId="LiveId" clId="{7437321D-3AE9-470B-A450-629F9A6BE9A6}" dt="2022-12-02T09:31:06.135" v="645" actId="1076"/>
          <ac:spMkLst>
            <pc:docMk/>
            <pc:sldMk cId="1335529569" sldId="423"/>
            <ac:spMk id="10" creationId="{10412D2E-7D3B-C69E-1860-D84B8545B8FC}"/>
          </ac:spMkLst>
        </pc:spChg>
        <pc:spChg chg="add mod">
          <ac:chgData name="Thúy Mai" userId="222f1c7e07c9bd7a" providerId="LiveId" clId="{7437321D-3AE9-470B-A450-629F9A6BE9A6}" dt="2022-12-02T09:31:06.135" v="645" actId="1076"/>
          <ac:spMkLst>
            <pc:docMk/>
            <pc:sldMk cId="1335529569" sldId="423"/>
            <ac:spMk id="11" creationId="{33422030-C2B9-A28D-9CB3-B44700CE4D00}"/>
          </ac:spMkLst>
        </pc:spChg>
        <pc:graphicFrameChg chg="mod modGraphic">
          <ac:chgData name="Thúy Mai" userId="222f1c7e07c9bd7a" providerId="LiveId" clId="{7437321D-3AE9-470B-A450-629F9A6BE9A6}" dt="2022-12-02T09:31:06.135" v="645" actId="1076"/>
          <ac:graphicFrameMkLst>
            <pc:docMk/>
            <pc:sldMk cId="1335529569" sldId="423"/>
            <ac:graphicFrameMk id="8" creationId="{05A5710F-DDE1-B0DF-B56E-035AD6B60CD8}"/>
          </ac:graphicFrameMkLst>
        </pc:graphicFrameChg>
        <pc:picChg chg="mod">
          <ac:chgData name="Thúy Mai" userId="222f1c7e07c9bd7a" providerId="LiveId" clId="{7437321D-3AE9-470B-A450-629F9A6BE9A6}" dt="2022-12-02T09:26:41.912" v="543" actId="1076"/>
          <ac:picMkLst>
            <pc:docMk/>
            <pc:sldMk cId="1335529569" sldId="423"/>
            <ac:picMk id="2" creationId="{11490931-F51C-A569-1293-62B12F9221FA}"/>
          </ac:picMkLst>
        </pc:picChg>
      </pc:sldChg>
      <pc:sldChg chg="addSp delSp modSp new del mod">
        <pc:chgData name="Thúy Mai" userId="222f1c7e07c9bd7a" providerId="LiveId" clId="{7437321D-3AE9-470B-A450-629F9A6BE9A6}" dt="2022-12-02T09:37:11.416" v="776" actId="47"/>
        <pc:sldMkLst>
          <pc:docMk/>
          <pc:sldMk cId="1824343904" sldId="424"/>
        </pc:sldMkLst>
        <pc:spChg chg="del">
          <ac:chgData name="Thúy Mai" userId="222f1c7e07c9bd7a" providerId="LiveId" clId="{7437321D-3AE9-470B-A450-629F9A6BE9A6}" dt="2022-12-02T09:27:17.412" v="555" actId="478"/>
          <ac:spMkLst>
            <pc:docMk/>
            <pc:sldMk cId="1824343904" sldId="424"/>
            <ac:spMk id="2" creationId="{1861A9A3-FC1D-07DE-D6E2-942B2DA5A302}"/>
          </ac:spMkLst>
        </pc:spChg>
        <pc:spChg chg="del">
          <ac:chgData name="Thúy Mai" userId="222f1c7e07c9bd7a" providerId="LiveId" clId="{7437321D-3AE9-470B-A450-629F9A6BE9A6}" dt="2022-12-02T09:27:17.412" v="555" actId="478"/>
          <ac:spMkLst>
            <pc:docMk/>
            <pc:sldMk cId="1824343904" sldId="424"/>
            <ac:spMk id="3" creationId="{92101EC6-0DF8-82DF-A20A-BA7B9E4FD559}"/>
          </ac:spMkLst>
        </pc:spChg>
        <pc:graphicFrameChg chg="add del mod">
          <ac:chgData name="Thúy Mai" userId="222f1c7e07c9bd7a" providerId="LiveId" clId="{7437321D-3AE9-470B-A450-629F9A6BE9A6}" dt="2022-12-02T09:27:19.214" v="558"/>
          <ac:graphicFrameMkLst>
            <pc:docMk/>
            <pc:sldMk cId="1824343904" sldId="424"/>
            <ac:graphicFrameMk id="4" creationId="{8D3AA364-525D-C28B-CAB0-A389D5BAC56E}"/>
          </ac:graphicFrameMkLst>
        </pc:graphicFrameChg>
        <pc:graphicFrameChg chg="add mod modGraphic">
          <ac:chgData name="Thúy Mai" userId="222f1c7e07c9bd7a" providerId="LiveId" clId="{7437321D-3AE9-470B-A450-629F9A6BE9A6}" dt="2022-12-02T09:34:47.475" v="722" actId="21"/>
          <ac:graphicFrameMkLst>
            <pc:docMk/>
            <pc:sldMk cId="1824343904" sldId="424"/>
            <ac:graphicFrameMk id="5" creationId="{83C1CF60-F24D-D764-03EA-B887227BFF16}"/>
          </ac:graphicFrameMkLst>
        </pc:graphicFrameChg>
      </pc:sldChg>
      <pc:sldChg chg="addSp delSp modSp add mod modTransition delAnim modAnim">
        <pc:chgData name="Thúy Mai" userId="222f1c7e07c9bd7a" providerId="LiveId" clId="{7437321D-3AE9-470B-A450-629F9A6BE9A6}" dt="2022-12-02T09:54:51.402" v="1253"/>
        <pc:sldMkLst>
          <pc:docMk/>
          <pc:sldMk cId="3238190948" sldId="425"/>
        </pc:sldMkLst>
        <pc:spChg chg="add del mod">
          <ac:chgData name="Thúy Mai" userId="222f1c7e07c9bd7a" providerId="LiveId" clId="{7437321D-3AE9-470B-A450-629F9A6BE9A6}" dt="2022-12-02T09:35:13.993" v="730" actId="478"/>
          <ac:spMkLst>
            <pc:docMk/>
            <pc:sldMk cId="3238190948" sldId="425"/>
            <ac:spMk id="3" creationId="{80E09A87-24C5-85D1-3453-943933E6E828}"/>
          </ac:spMkLst>
        </pc:spChg>
        <pc:spChg chg="mod">
          <ac:chgData name="Thúy Mai" userId="222f1c7e07c9bd7a" providerId="LiveId" clId="{7437321D-3AE9-470B-A450-629F9A6BE9A6}" dt="2022-12-02T09:37:07.137" v="775" actId="1036"/>
          <ac:spMkLst>
            <pc:docMk/>
            <pc:sldMk cId="3238190948" sldId="425"/>
            <ac:spMk id="4" creationId="{09942991-7F7D-8078-D794-228588016A68}"/>
          </ac:spMkLst>
        </pc:spChg>
        <pc:spChg chg="mod">
          <ac:chgData name="Thúy Mai" userId="222f1c7e07c9bd7a" providerId="LiveId" clId="{7437321D-3AE9-470B-A450-629F9A6BE9A6}" dt="2022-12-02T09:37:07.137" v="775" actId="1036"/>
          <ac:spMkLst>
            <pc:docMk/>
            <pc:sldMk cId="3238190948" sldId="425"/>
            <ac:spMk id="5" creationId="{E7CC6D48-1595-C35C-586D-5A2EF7D318D9}"/>
          </ac:spMkLst>
        </pc:spChg>
        <pc:spChg chg="mod">
          <ac:chgData name="Thúy Mai" userId="222f1c7e07c9bd7a" providerId="LiveId" clId="{7437321D-3AE9-470B-A450-629F9A6BE9A6}" dt="2022-12-02T09:34:34.848" v="713" actId="1076"/>
          <ac:spMkLst>
            <pc:docMk/>
            <pc:sldMk cId="3238190948" sldId="425"/>
            <ac:spMk id="6" creationId="{9ED6E059-BC7D-23FC-63E9-10E7D8CC16DC}"/>
          </ac:spMkLst>
        </pc:spChg>
        <pc:spChg chg="del">
          <ac:chgData name="Thúy Mai" userId="222f1c7e07c9bd7a" providerId="LiveId" clId="{7437321D-3AE9-470B-A450-629F9A6BE9A6}" dt="2022-12-02T09:31:37.268" v="654" actId="478"/>
          <ac:spMkLst>
            <pc:docMk/>
            <pc:sldMk cId="3238190948" sldId="425"/>
            <ac:spMk id="7" creationId="{431FDE14-A9A5-35CE-3EFF-6773B018F814}"/>
          </ac:spMkLst>
        </pc:spChg>
        <pc:spChg chg="del">
          <ac:chgData name="Thúy Mai" userId="222f1c7e07c9bd7a" providerId="LiveId" clId="{7437321D-3AE9-470B-A450-629F9A6BE9A6}" dt="2022-12-02T09:31:50.782" v="658" actId="478"/>
          <ac:spMkLst>
            <pc:docMk/>
            <pc:sldMk cId="3238190948" sldId="425"/>
            <ac:spMk id="9" creationId="{46480F02-05FD-BB15-730B-D1DB0FEBBEE6}"/>
          </ac:spMkLst>
        </pc:spChg>
        <pc:spChg chg="mod">
          <ac:chgData name="Thúy Mai" userId="222f1c7e07c9bd7a" providerId="LiveId" clId="{7437321D-3AE9-470B-A450-629F9A6BE9A6}" dt="2022-12-02T09:37:07.137" v="775" actId="1036"/>
          <ac:spMkLst>
            <pc:docMk/>
            <pc:sldMk cId="3238190948" sldId="425"/>
            <ac:spMk id="10" creationId="{10412D2E-7D3B-C69E-1860-D84B8545B8FC}"/>
          </ac:spMkLst>
        </pc:spChg>
        <pc:spChg chg="add mod">
          <ac:chgData name="Thúy Mai" userId="222f1c7e07c9bd7a" providerId="LiveId" clId="{7437321D-3AE9-470B-A450-629F9A6BE9A6}" dt="2022-12-02T09:37:07.137" v="775" actId="1036"/>
          <ac:spMkLst>
            <pc:docMk/>
            <pc:sldMk cId="3238190948" sldId="425"/>
            <ac:spMk id="11" creationId="{FB8C39C0-F394-EF06-16B4-67A106856AE0}"/>
          </ac:spMkLst>
        </pc:spChg>
        <pc:graphicFrameChg chg="mod modGraphic">
          <ac:chgData name="Thúy Mai" userId="222f1c7e07c9bd7a" providerId="LiveId" clId="{7437321D-3AE9-470B-A450-629F9A6BE9A6}" dt="2022-12-02T09:37:07.137" v="775" actId="1036"/>
          <ac:graphicFrameMkLst>
            <pc:docMk/>
            <pc:sldMk cId="3238190948" sldId="425"/>
            <ac:graphicFrameMk id="8" creationId="{05A5710F-DDE1-B0DF-B56E-035AD6B60CD8}"/>
          </ac:graphicFrameMkLst>
        </pc:graphicFrameChg>
        <pc:picChg chg="mod">
          <ac:chgData name="Thúy Mai" userId="222f1c7e07c9bd7a" providerId="LiveId" clId="{7437321D-3AE9-470B-A450-629F9A6BE9A6}" dt="2022-12-02T09:31:26.754" v="651" actId="1076"/>
          <ac:picMkLst>
            <pc:docMk/>
            <pc:sldMk cId="3238190948" sldId="425"/>
            <ac:picMk id="2" creationId="{11490931-F51C-A569-1293-62B12F9221FA}"/>
          </ac:picMkLst>
        </pc:picChg>
      </pc:sldChg>
      <pc:sldChg chg="addSp delSp modSp add mod ord modTransition modAnim">
        <pc:chgData name="Thúy Mai" userId="222f1c7e07c9bd7a" providerId="LiveId" clId="{7437321D-3AE9-470B-A450-629F9A6BE9A6}" dt="2022-12-02T09:54:51.402" v="1253"/>
        <pc:sldMkLst>
          <pc:docMk/>
          <pc:sldMk cId="2619612774" sldId="426"/>
        </pc:sldMkLst>
        <pc:spChg chg="add mod">
          <ac:chgData name="Thúy Mai" userId="222f1c7e07c9bd7a" providerId="LiveId" clId="{7437321D-3AE9-470B-A450-629F9A6BE9A6}" dt="2022-12-02T09:38:23.703" v="792" actId="1076"/>
          <ac:spMkLst>
            <pc:docMk/>
            <pc:sldMk cId="2619612774" sldId="426"/>
            <ac:spMk id="5" creationId="{63BDA466-AEA7-9BDE-3C52-0B464426CBE9}"/>
          </ac:spMkLst>
        </pc:spChg>
        <pc:spChg chg="del">
          <ac:chgData name="Thúy Mai" userId="222f1c7e07c9bd7a" providerId="LiveId" clId="{7437321D-3AE9-470B-A450-629F9A6BE9A6}" dt="2022-12-02T09:38:01.579" v="781" actId="478"/>
          <ac:spMkLst>
            <pc:docMk/>
            <pc:sldMk cId="2619612774" sldId="426"/>
            <ac:spMk id="11" creationId="{67B0CE8E-B82E-0F42-6DB1-C6ECF7A2F2E9}"/>
          </ac:spMkLst>
        </pc:spChg>
        <pc:graphicFrameChg chg="add del mod">
          <ac:chgData name="Thúy Mai" userId="222f1c7e07c9bd7a" providerId="LiveId" clId="{7437321D-3AE9-470B-A450-629F9A6BE9A6}" dt="2022-12-02T09:38:03.806" v="784"/>
          <ac:graphicFrameMkLst>
            <pc:docMk/>
            <pc:sldMk cId="2619612774" sldId="426"/>
            <ac:graphicFrameMk id="3" creationId="{F856B7A5-03DC-ADE1-5759-2624CFE1A723}"/>
          </ac:graphicFrameMkLst>
        </pc:graphicFrameChg>
        <pc:graphicFrameChg chg="del">
          <ac:chgData name="Thúy Mai" userId="222f1c7e07c9bd7a" providerId="LiveId" clId="{7437321D-3AE9-470B-A450-629F9A6BE9A6}" dt="2022-12-02T09:38:00.335" v="780" actId="478"/>
          <ac:graphicFrameMkLst>
            <pc:docMk/>
            <pc:sldMk cId="2619612774" sldId="426"/>
            <ac:graphicFrameMk id="8" creationId="{15B060ED-C570-5A9D-CB9A-CBBCA6429BEC}"/>
          </ac:graphicFrameMkLst>
        </pc:graphicFrameChg>
        <pc:picChg chg="del">
          <ac:chgData name="Thúy Mai" userId="222f1c7e07c9bd7a" providerId="LiveId" clId="{7437321D-3AE9-470B-A450-629F9A6BE9A6}" dt="2022-12-02T09:38:00.335" v="780" actId="478"/>
          <ac:picMkLst>
            <pc:docMk/>
            <pc:sldMk cId="2619612774" sldId="426"/>
            <ac:picMk id="2" creationId="{041E315A-9CCF-44BA-23E2-37006AE39E34}"/>
          </ac:picMkLst>
        </pc:picChg>
        <pc:picChg chg="add mod">
          <ac:chgData name="Thúy Mai" userId="222f1c7e07c9bd7a" providerId="LiveId" clId="{7437321D-3AE9-470B-A450-629F9A6BE9A6}" dt="2022-12-02T09:38:30.419" v="794"/>
          <ac:picMkLst>
            <pc:docMk/>
            <pc:sldMk cId="2619612774" sldId="426"/>
            <ac:picMk id="7" creationId="{1AE2B91E-48C1-A678-4DCD-DD7F437341E0}"/>
          </ac:picMkLst>
        </pc:picChg>
      </pc:sldChg>
      <pc:sldChg chg="addSp delSp modSp add mod ord modTransition modAnim">
        <pc:chgData name="Thúy Mai" userId="222f1c7e07c9bd7a" providerId="LiveId" clId="{7437321D-3AE9-470B-A450-629F9A6BE9A6}" dt="2022-12-02T09:54:51.402" v="1253"/>
        <pc:sldMkLst>
          <pc:docMk/>
          <pc:sldMk cId="3014370210" sldId="427"/>
        </pc:sldMkLst>
        <pc:spChg chg="add mod">
          <ac:chgData name="Thúy Mai" userId="222f1c7e07c9bd7a" providerId="LiveId" clId="{7437321D-3AE9-470B-A450-629F9A6BE9A6}" dt="2022-12-02T09:42:22.101" v="906" actId="1036"/>
          <ac:spMkLst>
            <pc:docMk/>
            <pc:sldMk cId="3014370210" sldId="427"/>
            <ac:spMk id="4" creationId="{B1D00E5E-2E80-DAE1-CD23-F08213E49C6D}"/>
          </ac:spMkLst>
        </pc:spChg>
        <pc:spChg chg="add mod">
          <ac:chgData name="Thúy Mai" userId="222f1c7e07c9bd7a" providerId="LiveId" clId="{7437321D-3AE9-470B-A450-629F9A6BE9A6}" dt="2022-12-02T09:42:25.401" v="912" actId="1036"/>
          <ac:spMkLst>
            <pc:docMk/>
            <pc:sldMk cId="3014370210" sldId="427"/>
            <ac:spMk id="5" creationId="{1DB07C45-18E0-F8A7-3277-3B101520DD7F}"/>
          </ac:spMkLst>
        </pc:spChg>
        <pc:spChg chg="mod">
          <ac:chgData name="Thúy Mai" userId="222f1c7e07c9bd7a" providerId="LiveId" clId="{7437321D-3AE9-470B-A450-629F9A6BE9A6}" dt="2022-12-02T09:38:48.784" v="799" actId="1076"/>
          <ac:spMkLst>
            <pc:docMk/>
            <pc:sldMk cId="3014370210" sldId="427"/>
            <ac:spMk id="6" creationId="{B6F375CF-0E8D-585D-974E-1B5ADC65D956}"/>
          </ac:spMkLst>
        </pc:spChg>
        <pc:spChg chg="add mod">
          <ac:chgData name="Thúy Mai" userId="222f1c7e07c9bd7a" providerId="LiveId" clId="{7437321D-3AE9-470B-A450-629F9A6BE9A6}" dt="2022-12-02T09:42:14.768" v="899" actId="14100"/>
          <ac:spMkLst>
            <pc:docMk/>
            <pc:sldMk cId="3014370210" sldId="427"/>
            <ac:spMk id="7" creationId="{984AE81B-723E-10E0-896D-8FCA46EA1F35}"/>
          </ac:spMkLst>
        </pc:spChg>
        <pc:spChg chg="add mod">
          <ac:chgData name="Thúy Mai" userId="222f1c7e07c9bd7a" providerId="LiveId" clId="{7437321D-3AE9-470B-A450-629F9A6BE9A6}" dt="2022-12-02T09:41:57.754" v="895" actId="14100"/>
          <ac:spMkLst>
            <pc:docMk/>
            <pc:sldMk cId="3014370210" sldId="427"/>
            <ac:spMk id="9" creationId="{C4A4BB16-C6CE-7B62-F71D-31D198135D15}"/>
          </ac:spMkLst>
        </pc:spChg>
        <pc:spChg chg="del">
          <ac:chgData name="Thúy Mai" userId="222f1c7e07c9bd7a" providerId="LiveId" clId="{7437321D-3AE9-470B-A450-629F9A6BE9A6}" dt="2022-12-02T09:38:46.344" v="798" actId="478"/>
          <ac:spMkLst>
            <pc:docMk/>
            <pc:sldMk cId="3014370210" sldId="427"/>
            <ac:spMk id="10" creationId="{1A293657-62D6-DD10-5FFB-21054F0A6D05}"/>
          </ac:spMkLst>
        </pc:spChg>
        <pc:spChg chg="mod">
          <ac:chgData name="Thúy Mai" userId="222f1c7e07c9bd7a" providerId="LiveId" clId="{7437321D-3AE9-470B-A450-629F9A6BE9A6}" dt="2022-12-02T09:38:55.070" v="802" actId="1076"/>
          <ac:spMkLst>
            <pc:docMk/>
            <pc:sldMk cId="3014370210" sldId="427"/>
            <ac:spMk id="11" creationId="{67B0CE8E-B82E-0F42-6DB1-C6ECF7A2F2E9}"/>
          </ac:spMkLst>
        </pc:spChg>
        <pc:graphicFrameChg chg="mod modGraphic">
          <ac:chgData name="Thúy Mai" userId="222f1c7e07c9bd7a" providerId="LiveId" clId="{7437321D-3AE9-470B-A450-629F9A6BE9A6}" dt="2022-12-02T09:42:09.130" v="897" actId="1076"/>
          <ac:graphicFrameMkLst>
            <pc:docMk/>
            <pc:sldMk cId="3014370210" sldId="427"/>
            <ac:graphicFrameMk id="8" creationId="{15B060ED-C570-5A9D-CB9A-CBBCA6429BEC}"/>
          </ac:graphicFrameMkLst>
        </pc:graphicFrameChg>
      </pc:sldChg>
      <pc:sldChg chg="addSp delSp modSp new del mod">
        <pc:chgData name="Thúy Mai" userId="222f1c7e07c9bd7a" providerId="LiveId" clId="{7437321D-3AE9-470B-A450-629F9A6BE9A6}" dt="2022-12-02T09:44:07.059" v="940" actId="47"/>
        <pc:sldMkLst>
          <pc:docMk/>
          <pc:sldMk cId="1383112886" sldId="428"/>
        </pc:sldMkLst>
        <pc:spChg chg="del">
          <ac:chgData name="Thúy Mai" userId="222f1c7e07c9bd7a" providerId="LiveId" clId="{7437321D-3AE9-470B-A450-629F9A6BE9A6}" dt="2022-12-02T09:39:21.350" v="811" actId="478"/>
          <ac:spMkLst>
            <pc:docMk/>
            <pc:sldMk cId="1383112886" sldId="428"/>
            <ac:spMk id="2" creationId="{61AE00F5-7E5A-0022-03B3-244202BA9B17}"/>
          </ac:spMkLst>
        </pc:spChg>
        <pc:spChg chg="del">
          <ac:chgData name="Thúy Mai" userId="222f1c7e07c9bd7a" providerId="LiveId" clId="{7437321D-3AE9-470B-A450-629F9A6BE9A6}" dt="2022-12-02T09:39:21.350" v="811" actId="478"/>
          <ac:spMkLst>
            <pc:docMk/>
            <pc:sldMk cId="1383112886" sldId="428"/>
            <ac:spMk id="3" creationId="{6B920C41-0483-4355-3007-298D054D4A4A}"/>
          </ac:spMkLst>
        </pc:spChg>
        <pc:graphicFrameChg chg="add del mod">
          <ac:chgData name="Thúy Mai" userId="222f1c7e07c9bd7a" providerId="LiveId" clId="{7437321D-3AE9-470B-A450-629F9A6BE9A6}" dt="2022-12-02T09:39:23.009" v="814"/>
          <ac:graphicFrameMkLst>
            <pc:docMk/>
            <pc:sldMk cId="1383112886" sldId="428"/>
            <ac:graphicFrameMk id="4" creationId="{0D4847F6-1D6C-0158-2B51-45C55CD4AF20}"/>
          </ac:graphicFrameMkLst>
        </pc:graphicFrameChg>
        <pc:graphicFrameChg chg="add mod modGraphic">
          <ac:chgData name="Thúy Mai" userId="222f1c7e07c9bd7a" providerId="LiveId" clId="{7437321D-3AE9-470B-A450-629F9A6BE9A6}" dt="2022-12-02T09:43:57.971" v="938" actId="21"/>
          <ac:graphicFrameMkLst>
            <pc:docMk/>
            <pc:sldMk cId="1383112886" sldId="428"/>
            <ac:graphicFrameMk id="5" creationId="{8F628AA1-F754-3499-9741-1049A48E5E20}"/>
          </ac:graphicFrameMkLst>
        </pc:graphicFrameChg>
      </pc:sldChg>
      <pc:sldChg chg="addSp delSp modSp add mod modTransition delAnim modAnim">
        <pc:chgData name="Thúy Mai" userId="222f1c7e07c9bd7a" providerId="LiveId" clId="{7437321D-3AE9-470B-A450-629F9A6BE9A6}" dt="2022-12-02T09:54:51.402" v="1253"/>
        <pc:sldMkLst>
          <pc:docMk/>
          <pc:sldMk cId="2871443723" sldId="429"/>
        </pc:sldMkLst>
        <pc:spChg chg="add mod">
          <ac:chgData name="Thúy Mai" userId="222f1c7e07c9bd7a" providerId="LiveId" clId="{7437321D-3AE9-470B-A450-629F9A6BE9A6}" dt="2022-12-02T09:43:15.420" v="926" actId="2710"/>
          <ac:spMkLst>
            <pc:docMk/>
            <pc:sldMk cId="2871443723" sldId="429"/>
            <ac:spMk id="3" creationId="{90B3D79A-F285-B972-785C-FEABA72418A7}"/>
          </ac:spMkLst>
        </pc:spChg>
        <pc:spChg chg="del">
          <ac:chgData name="Thúy Mai" userId="222f1c7e07c9bd7a" providerId="LiveId" clId="{7437321D-3AE9-470B-A450-629F9A6BE9A6}" dt="2022-12-02T09:42:48.718" v="918" actId="478"/>
          <ac:spMkLst>
            <pc:docMk/>
            <pc:sldMk cId="2871443723" sldId="429"/>
            <ac:spMk id="4" creationId="{B1D00E5E-2E80-DAE1-CD23-F08213E49C6D}"/>
          </ac:spMkLst>
        </pc:spChg>
        <pc:spChg chg="del">
          <ac:chgData name="Thúy Mai" userId="222f1c7e07c9bd7a" providerId="LiveId" clId="{7437321D-3AE9-470B-A450-629F9A6BE9A6}" dt="2022-12-02T09:42:46.380" v="917" actId="478"/>
          <ac:spMkLst>
            <pc:docMk/>
            <pc:sldMk cId="2871443723" sldId="429"/>
            <ac:spMk id="5" creationId="{1DB07C45-18E0-F8A7-3277-3B101520DD7F}"/>
          </ac:spMkLst>
        </pc:spChg>
        <pc:spChg chg="mod">
          <ac:chgData name="Thúy Mai" userId="222f1c7e07c9bd7a" providerId="LiveId" clId="{7437321D-3AE9-470B-A450-629F9A6BE9A6}" dt="2022-12-02T09:42:58.217" v="921" actId="1076"/>
          <ac:spMkLst>
            <pc:docMk/>
            <pc:sldMk cId="2871443723" sldId="429"/>
            <ac:spMk id="7" creationId="{984AE81B-723E-10E0-896D-8FCA46EA1F35}"/>
          </ac:spMkLst>
        </pc:spChg>
        <pc:graphicFrameChg chg="modGraphic">
          <ac:chgData name="Thúy Mai" userId="222f1c7e07c9bd7a" providerId="LiveId" clId="{7437321D-3AE9-470B-A450-629F9A6BE9A6}" dt="2022-12-02T09:43:29.841" v="931" actId="14100"/>
          <ac:graphicFrameMkLst>
            <pc:docMk/>
            <pc:sldMk cId="2871443723" sldId="429"/>
            <ac:graphicFrameMk id="8" creationId="{15B060ED-C570-5A9D-CB9A-CBBCA6429BEC}"/>
          </ac:graphicFrameMkLst>
        </pc:graphicFrameChg>
      </pc:sldChg>
      <pc:sldChg chg="modSp add mod modTransition modAnim">
        <pc:chgData name="Thúy Mai" userId="222f1c7e07c9bd7a" providerId="LiveId" clId="{7437321D-3AE9-470B-A450-629F9A6BE9A6}" dt="2022-12-02T09:54:51.402" v="1253"/>
        <pc:sldMkLst>
          <pc:docMk/>
          <pc:sldMk cId="2941252674" sldId="430"/>
        </pc:sldMkLst>
        <pc:spChg chg="mod">
          <ac:chgData name="Thúy Mai" userId="222f1c7e07c9bd7a" providerId="LiveId" clId="{7437321D-3AE9-470B-A450-629F9A6BE9A6}" dt="2022-12-02T09:44:02.544" v="939"/>
          <ac:spMkLst>
            <pc:docMk/>
            <pc:sldMk cId="2941252674" sldId="430"/>
            <ac:spMk id="3" creationId="{90B3D79A-F285-B972-785C-FEABA72418A7}"/>
          </ac:spMkLst>
        </pc:spChg>
        <pc:spChg chg="mod">
          <ac:chgData name="Thúy Mai" userId="222f1c7e07c9bd7a" providerId="LiveId" clId="{7437321D-3AE9-470B-A450-629F9A6BE9A6}" dt="2022-12-02T09:43:53.511" v="937"/>
          <ac:spMkLst>
            <pc:docMk/>
            <pc:sldMk cId="2941252674" sldId="430"/>
            <ac:spMk id="7" creationId="{984AE81B-723E-10E0-896D-8FCA46EA1F35}"/>
          </ac:spMkLst>
        </pc:spChg>
        <pc:graphicFrameChg chg="modGraphic">
          <ac:chgData name="Thúy Mai" userId="222f1c7e07c9bd7a" providerId="LiveId" clId="{7437321D-3AE9-470B-A450-629F9A6BE9A6}" dt="2022-12-02T09:43:41.946" v="934" actId="14734"/>
          <ac:graphicFrameMkLst>
            <pc:docMk/>
            <pc:sldMk cId="2941252674" sldId="430"/>
            <ac:graphicFrameMk id="8" creationId="{15B060ED-C570-5A9D-CB9A-CBBCA6429BEC}"/>
          </ac:graphicFrameMkLst>
        </pc:graphicFrameChg>
      </pc:sldChg>
      <pc:sldChg chg="addSp delSp modSp new mod modTransition">
        <pc:chgData name="Thúy Mai" userId="222f1c7e07c9bd7a" providerId="LiveId" clId="{7437321D-3AE9-470B-A450-629F9A6BE9A6}" dt="2022-12-02T09:54:51.402" v="1253"/>
        <pc:sldMkLst>
          <pc:docMk/>
          <pc:sldMk cId="1898099339" sldId="431"/>
        </pc:sldMkLst>
        <pc:spChg chg="del">
          <ac:chgData name="Thúy Mai" userId="222f1c7e07c9bd7a" providerId="LiveId" clId="{7437321D-3AE9-470B-A450-629F9A6BE9A6}" dt="2022-12-02T09:50:05.108" v="1158" actId="478"/>
          <ac:spMkLst>
            <pc:docMk/>
            <pc:sldMk cId="1898099339" sldId="431"/>
            <ac:spMk id="2" creationId="{77772C21-DA8D-AEFB-B441-0DF9EEC567B3}"/>
          </ac:spMkLst>
        </pc:spChg>
        <pc:spChg chg="del">
          <ac:chgData name="Thúy Mai" userId="222f1c7e07c9bd7a" providerId="LiveId" clId="{7437321D-3AE9-470B-A450-629F9A6BE9A6}" dt="2022-12-02T09:50:05.108" v="1158" actId="478"/>
          <ac:spMkLst>
            <pc:docMk/>
            <pc:sldMk cId="1898099339" sldId="431"/>
            <ac:spMk id="3" creationId="{E765232D-04B4-8273-47AC-55D6BCC93F4F}"/>
          </ac:spMkLst>
        </pc:spChg>
        <pc:spChg chg="add mod">
          <ac:chgData name="Thúy Mai" userId="222f1c7e07c9bd7a" providerId="LiveId" clId="{7437321D-3AE9-470B-A450-629F9A6BE9A6}" dt="2022-12-02T09:51:59.180" v="1218" actId="1035"/>
          <ac:spMkLst>
            <pc:docMk/>
            <pc:sldMk cId="1898099339" sldId="431"/>
            <ac:spMk id="6" creationId="{38C5D9FC-8C7A-F276-4B50-F34AF47BB2A9}"/>
          </ac:spMkLst>
        </pc:spChg>
        <pc:graphicFrameChg chg="add del mod">
          <ac:chgData name="Thúy Mai" userId="222f1c7e07c9bd7a" providerId="LiveId" clId="{7437321D-3AE9-470B-A450-629F9A6BE9A6}" dt="2022-12-02T09:50:06.428" v="1161"/>
          <ac:graphicFrameMkLst>
            <pc:docMk/>
            <pc:sldMk cId="1898099339" sldId="431"/>
            <ac:graphicFrameMk id="4" creationId="{77D19F28-7AF9-DB8A-241F-4E17C3192390}"/>
          </ac:graphicFrameMkLst>
        </pc:graphicFrameChg>
        <pc:graphicFrameChg chg="add del mod">
          <ac:chgData name="Thúy Mai" userId="222f1c7e07c9bd7a" providerId="LiveId" clId="{7437321D-3AE9-470B-A450-629F9A6BE9A6}" dt="2022-12-02T09:50:23.139" v="1174"/>
          <ac:graphicFrameMkLst>
            <pc:docMk/>
            <pc:sldMk cId="1898099339" sldId="431"/>
            <ac:graphicFrameMk id="7" creationId="{D375426E-BE33-1CF2-D90B-A7ADA4DE65A5}"/>
          </ac:graphicFrameMkLst>
        </pc:graphicFrameChg>
        <pc:graphicFrameChg chg="add mod modGraphic">
          <ac:chgData name="Thúy Mai" userId="222f1c7e07c9bd7a" providerId="LiveId" clId="{7437321D-3AE9-470B-A450-629F9A6BE9A6}" dt="2022-12-02T09:52:43.731" v="1226" actId="255"/>
          <ac:graphicFrameMkLst>
            <pc:docMk/>
            <pc:sldMk cId="1898099339" sldId="431"/>
            <ac:graphicFrameMk id="8" creationId="{2E586F68-3906-5166-CFAE-3542F02EC716}"/>
          </ac:graphicFrameMkLst>
        </pc:graphicFrameChg>
      </pc:sldChg>
      <pc:sldMasterChg chg="modTransition modSldLayout">
        <pc:chgData name="Thúy Mai" userId="222f1c7e07c9bd7a" providerId="LiveId" clId="{7437321D-3AE9-470B-A450-629F9A6BE9A6}" dt="2022-12-02T09:54:51.402" v="1253"/>
        <pc:sldMasterMkLst>
          <pc:docMk/>
          <pc:sldMasterMk cId="2307362340" sldId="2147483648"/>
        </pc:sldMasterMkLst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4186304200" sldId="2147483649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2378471575" sldId="2147483650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4215441743" sldId="2147483651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3983573718" sldId="2147483652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2548011585" sldId="2147483653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2506893363" sldId="2147483654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1827341166" sldId="2147483655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2493795355" sldId="2147483656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2129996441" sldId="2147483657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4122896095" sldId="2147483658"/>
          </pc:sldLayoutMkLst>
        </pc:sldLayoutChg>
        <pc:sldLayoutChg chg="modTransition">
          <pc:chgData name="Thúy Mai" userId="222f1c7e07c9bd7a" providerId="LiveId" clId="{7437321D-3AE9-470B-A450-629F9A6BE9A6}" dt="2022-12-02T09:54:51.402" v="1253"/>
          <pc:sldLayoutMkLst>
            <pc:docMk/>
            <pc:sldMasterMk cId="2307362340" sldId="2147483648"/>
            <pc:sldLayoutMk cId="385104148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C3299B-0592-36D6-95F5-81ECBC047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759256D6-C807-F18C-3CBF-3BCBB4DF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5A58C32-AFDC-922C-05F7-3C49AAC8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998E9DA-88CA-494A-64E9-8E48589A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AB1729C-2521-719F-BC0D-710012CE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F45C39D-74BD-3FB7-7C49-695F349F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A300119-B493-670E-C476-780B9132F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9916BFB-F39A-BFCA-D803-850E6C30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5E63719-4E49-EF05-53E8-805ECC85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04E34A7-E406-9778-FE28-3337EF72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AD4FD57-7BB1-3568-6743-17FBCCE2D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D773C50-992B-038A-226A-2677C731C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DFC489E-8A9E-6F30-02A5-FEA1411B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81B7DB-52B0-9584-EC15-28C36EB2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01B8742-63A8-5DAB-5C67-069CDFB1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DE4384E-D87B-92B6-99B3-6B505F6E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1514BA8-02DC-28ED-5C38-B7CC27E3F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71B8E2B-8F59-491A-2270-232BA9A4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72A14EC-8783-D6F0-0627-609DB706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9143AA4-B6B0-3D31-469F-C752C61A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8D2CC48-E112-4865-57EE-6C05F5D9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5982CC9-23FF-35FB-3503-A2B3278BA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7B9A7E-BFE8-CCA2-4633-380F7C30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AA8D685-700D-D9BC-C1B6-03F6C7B1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8547C70-84F1-F879-891D-498ED1DD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4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817F166-AF1D-8E6A-3D06-A5BBC8B4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14E1F1-B4B3-8B6B-6001-E164ADB99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50C47DC-61D8-63FF-1963-1AE012CC4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0522CA6-447F-EF7D-04FE-1C6E746B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D828AC5-38A8-CD8F-1031-55EE33B6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7CFED1F-8E98-D090-237E-9BE1A464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72AF447-342C-FBE8-E6E3-E7B24C7A1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D2D680F-3B1B-06D9-C881-2193D55D7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AFBFEF2-0FCB-6243-90BB-655D14998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81C0CF78-BDFD-E922-32C9-547DCCA09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1F906C0-60A7-EBA2-DA86-3D110A510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69AB0C6-6D78-5D8B-0A54-A208A01D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E3DA745A-17A8-2E62-91D3-2626E05CB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9B9D9413-C261-CE5B-69A5-B56E42C7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D71171B-3994-559A-829A-7EEF3A11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929E1937-67B6-D07C-6742-6050E2718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7D8310D5-EB75-79FF-77DD-F0137600B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CFECFE0-3D83-9322-AA69-21997062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B2BD0554-5F4B-1B03-6E23-A87C397EC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AA694F24-46A8-4311-D2B1-955B35F3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463EE1-22F8-638A-71E5-8D7F9283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53DB9C-75B4-64FC-EEAE-56612A9B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EF6082F-BFD9-5ED3-108D-666C55B5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DB83029-B1AA-32CD-1B98-96B6F5C3A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6D2B967-7724-3981-9D9C-86A0BC31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C4C190-55D8-3958-5288-8CB7B3F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50D1873-BB83-9B09-CF8B-7A4384D4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9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954811E-0DED-4DA5-FCB4-AFD5729E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3FB233AF-87B8-6E73-7B95-62C7144F4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D8C73A0-306E-7CFE-5EDD-3EBDB1697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81B2384-792B-5EA1-E7C8-BE06566C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1F77BE9-7C50-DC6B-D2FA-CF7B8850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842EA28-1891-8880-5CA1-225720CE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CC0629AD-9E2F-6444-7534-6933C48A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408B5AA-5655-4A0A-8E50-93CD58FBA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BEA8B63-61A2-377E-9B3D-248199316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D743-C4D8-4482-AA98-35EC98650C7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A61C5A8-2B82-F1E7-01CE-A568D88DC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3FDE10B-E6E5-D73A-0BE5-C2F0ECDA2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6D7F3-B650-466E-81AC-4B406B7FD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6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793" y="2461939"/>
            <a:ext cx="10515600" cy="1325563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GIÁO ÁN NGỮ VĂN 11 CÁNH DIỀU THAM GIA DỰ ÁN CỘNG ĐỒNG</a:t>
            </a:r>
            <a:r>
              <a:rPr lang="en-US" sz="3600" dirty="0">
                <a:latin typeface="Calibri"/>
                <a:ea typeface="Calibri"/>
                <a:cs typeface="Times New Roman"/>
              </a:rPr>
              <a:t/>
            </a:r>
            <a:br>
              <a:rPr lang="en-US" sz="3600" dirty="0">
                <a:latin typeface="Calibri"/>
                <a:ea typeface="Calibri"/>
                <a:cs typeface="Times New Roman"/>
              </a:rPr>
            </a:br>
            <a:r>
              <a:rPr lang="en-US" b="1" dirty="0">
                <a:latin typeface="Times New Roman"/>
                <a:ea typeface="Calibri"/>
                <a:cs typeface="Times New Roman"/>
              </a:rPr>
              <a:t>GV: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Phan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Thị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Mậu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Trường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THPT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Hồng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Đức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Buôn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Ma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Thuột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Đak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Lak</a:t>
            </a:r>
            <a:r>
              <a:rPr lang="en-US" sz="3600" dirty="0">
                <a:latin typeface="Calibri"/>
                <a:ea typeface="Calibri"/>
                <a:cs typeface="Times New Roman"/>
              </a:rPr>
              <a:t/>
            </a:r>
            <a:br>
              <a:rPr lang="en-US" sz="3600" dirty="0">
                <a:latin typeface="Calibri"/>
                <a:ea typeface="Calibri"/>
                <a:cs typeface="Times New Roman"/>
              </a:rPr>
            </a:br>
            <a:r>
              <a:rPr lang="en-US" b="1" dirty="0" smtClean="0">
                <a:latin typeface="Times New Roman"/>
                <a:ea typeface="Calibri"/>
                <a:cs typeface="Times New Roman"/>
              </a:rPr>
              <a:t>SĐT: 0962526464</a:t>
            </a:r>
            <a:r>
              <a:rPr lang="en-US" sz="3600" dirty="0">
                <a:latin typeface="Calibri"/>
                <a:ea typeface="Calibri"/>
                <a:cs typeface="Times New Roman"/>
              </a:rPr>
              <a:t/>
            </a:r>
            <a:br>
              <a:rPr lang="en-US" sz="3600" dirty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6F375CF-0E8D-585D-974E-1B5ADC65D956}"/>
              </a:ext>
            </a:extLst>
          </p:cNvPr>
          <p:cNvSpPr txBox="1"/>
          <p:nvPr/>
        </p:nvSpPr>
        <p:spPr>
          <a:xfrm>
            <a:off x="112014" y="224337"/>
            <a:ext cx="120799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Phiếu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02: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Tìm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chuyện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ngôi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kể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truyện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ngắn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15B060ED-C570-5A9D-CB9A-CBBCA6429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626820"/>
              </p:ext>
            </p:extLst>
          </p:nvPr>
        </p:nvGraphicFramePr>
        <p:xfrm>
          <a:off x="208406" y="2081049"/>
          <a:ext cx="11072396" cy="4225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1734">
                  <a:extLst>
                    <a:ext uri="{9D8B030D-6E8A-4147-A177-3AD203B41FA5}">
                      <a16:colId xmlns="" xmlns:a16="http://schemas.microsoft.com/office/drawing/2014/main" val="4144473387"/>
                    </a:ext>
                  </a:extLst>
                </a:gridCol>
                <a:gridCol w="3595331">
                  <a:extLst>
                    <a:ext uri="{9D8B030D-6E8A-4147-A177-3AD203B41FA5}">
                      <a16:colId xmlns="" xmlns:a16="http://schemas.microsoft.com/office/drawing/2014/main" val="384053020"/>
                    </a:ext>
                  </a:extLst>
                </a:gridCol>
                <a:gridCol w="3595331"/>
              </a:tblGrid>
              <a:tr h="1238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Lời</a:t>
                      </a:r>
                      <a:r>
                        <a:rPr lang="en-US" sz="28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người</a:t>
                      </a:r>
                      <a:r>
                        <a:rPr lang="en-US" sz="28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kể</a:t>
                      </a:r>
                      <a:r>
                        <a:rPr lang="en-US" sz="28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chuyện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Lời</a:t>
                      </a:r>
                      <a:r>
                        <a:rPr lang="en-US" sz="28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nhân</a:t>
                      </a:r>
                      <a:r>
                        <a:rPr lang="en-US" sz="28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vật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48771089"/>
                  </a:ext>
                </a:extLst>
              </a:tr>
              <a:tr h="19881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69691586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041E315A-9CCF-44BA-23E2-37006AE39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578015" y="5246665"/>
            <a:ext cx="1405578" cy="14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ED6E059-BC7D-23FC-63E9-10E7D8CC16DC}"/>
              </a:ext>
            </a:extLst>
          </p:cNvPr>
          <p:cNvSpPr txBox="1"/>
          <p:nvPr/>
        </p:nvSpPr>
        <p:spPr>
          <a:xfrm>
            <a:off x="1095107" y="32891"/>
            <a:ext cx="9410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01: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Đặc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truyện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ngắn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05A5710F-DDE1-B0DF-B56E-035AD6B60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964318"/>
              </p:ext>
            </p:extLst>
          </p:nvPr>
        </p:nvGraphicFramePr>
        <p:xfrm>
          <a:off x="409904" y="614849"/>
          <a:ext cx="11650718" cy="6101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3257">
                  <a:extLst>
                    <a:ext uri="{9D8B030D-6E8A-4147-A177-3AD203B41FA5}">
                      <a16:colId xmlns="" xmlns:a16="http://schemas.microsoft.com/office/drawing/2014/main" val="3802020725"/>
                    </a:ext>
                  </a:extLst>
                </a:gridCol>
                <a:gridCol w="7857461">
                  <a:extLst>
                    <a:ext uri="{9D8B030D-6E8A-4147-A177-3AD203B41FA5}">
                      <a16:colId xmlns="" xmlns:a16="http://schemas.microsoft.com/office/drawing/2014/main" val="3211584553"/>
                    </a:ext>
                  </a:extLst>
                </a:gridCol>
              </a:tblGrid>
              <a:tr h="86711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003731"/>
                  </a:ext>
                </a:extLst>
              </a:tr>
              <a:tr h="94593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5020238"/>
                  </a:ext>
                </a:extLst>
              </a:tr>
              <a:tr h="119817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endParaRPr lang="en-US" sz="28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4164629"/>
                  </a:ext>
                </a:extLst>
              </a:tr>
              <a:tr h="11351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1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="1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4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22605" algn="l"/>
                        </a:tabLst>
                        <a:defRPr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7703920"/>
                  </a:ext>
                </a:extLst>
              </a:tr>
              <a:tr h="84545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563843"/>
                  </a:ext>
                </a:extLst>
              </a:tr>
            </a:tbl>
          </a:graphicData>
        </a:graphic>
      </p:graphicFrame>
      <p:sp>
        <p:nvSpPr>
          <p:cNvPr id="9" name="Hộp Văn bản 10">
            <a:extLst>
              <a:ext uri="{FF2B5EF4-FFF2-40B4-BE49-F238E27FC236}">
                <a16:creationId xmlns="" xmlns:a16="http://schemas.microsoft.com/office/drawing/2014/main" id="{FB8C39C0-F394-EF06-16B4-67A106856AE0}"/>
              </a:ext>
            </a:extLst>
          </p:cNvPr>
          <p:cNvSpPr txBox="1"/>
          <p:nvPr/>
        </p:nvSpPr>
        <p:spPr>
          <a:xfrm>
            <a:off x="3533578" y="5368196"/>
            <a:ext cx="8527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1970" marR="0" indent="666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1970" marR="0" indent="666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 đại (chữ </a:t>
            </a:r>
            <a:r>
              <a:rPr lang="vi-VN" sz="3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Hán, </a:t>
            </a:r>
            <a:r>
              <a:rPr lang="vi-VN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Nôm)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đại</a:t>
            </a:r>
            <a:r>
              <a:rPr lang="en-US" sz="32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522605" algn="l"/>
              </a:tabLs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0265" y="5082503"/>
            <a:ext cx="7914319" cy="603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5975" y="646371"/>
            <a:ext cx="5171089" cy="59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cỡ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nhỏ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3621" y="1545003"/>
            <a:ext cx="7472855" cy="80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tabLst>
                <a:tab pos="522605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vấn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2807" y="2285978"/>
            <a:ext cx="7283669" cy="1166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tabLst>
                <a:tab pos="522605" algn="l"/>
              </a:tabLst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cố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…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mối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82807" y="3894057"/>
            <a:ext cx="7425565" cy="53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tabLst>
                <a:tab pos="522605" algn="l"/>
              </a:tabLs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kiện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biệt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đầy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éo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le,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bất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ngờ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7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6F375CF-0E8D-585D-974E-1B5ADC65D956}"/>
              </a:ext>
            </a:extLst>
          </p:cNvPr>
          <p:cNvSpPr txBox="1"/>
          <p:nvPr/>
        </p:nvSpPr>
        <p:spPr>
          <a:xfrm>
            <a:off x="112014" y="-12153"/>
            <a:ext cx="120799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02: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Tìm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chuyện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ngôi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MS Mincho"/>
              </a:rPr>
              <a:t>kể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truyện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MS Mincho"/>
              </a:rPr>
              <a:t>ngắn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MS Mincho"/>
              </a:rPr>
              <a:t>.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15B060ED-C570-5A9D-CB9A-CBBCA6429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09882"/>
              </p:ext>
            </p:extLst>
          </p:nvPr>
        </p:nvGraphicFramePr>
        <p:xfrm>
          <a:off x="208406" y="1022695"/>
          <a:ext cx="11836448" cy="633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2353">
                  <a:extLst>
                    <a:ext uri="{9D8B030D-6E8A-4147-A177-3AD203B41FA5}">
                      <a16:colId xmlns="" xmlns:a16="http://schemas.microsoft.com/office/drawing/2014/main" val="4144473387"/>
                    </a:ext>
                  </a:extLst>
                </a:gridCol>
                <a:gridCol w="5707117">
                  <a:extLst>
                    <a:ext uri="{9D8B030D-6E8A-4147-A177-3AD203B41FA5}">
                      <a16:colId xmlns="" xmlns:a16="http://schemas.microsoft.com/office/drawing/2014/main" val="384053020"/>
                    </a:ext>
                  </a:extLst>
                </a:gridCol>
                <a:gridCol w="3026978"/>
              </a:tblGrid>
              <a:tr h="866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Lời</a:t>
                      </a:r>
                      <a:r>
                        <a:rPr lang="en-US" sz="32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người</a:t>
                      </a:r>
                      <a:r>
                        <a:rPr lang="en-US" sz="32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kể</a:t>
                      </a:r>
                      <a:r>
                        <a:rPr lang="en-US" sz="32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chuyện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Lời</a:t>
                      </a:r>
                      <a:r>
                        <a:rPr lang="en-US" sz="32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nhân</a:t>
                      </a:r>
                      <a:r>
                        <a:rPr lang="en-US" sz="32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48771089"/>
                  </a:ext>
                </a:extLst>
              </a:tr>
              <a:tr h="448159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Giới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thiệu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,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miêu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tả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nhân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vật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,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bối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cảnh</a:t>
                      </a:r>
                      <a:endParaRPr lang="en-US" sz="32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Bình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luận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,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dẫn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dắt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câu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chuyện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, 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  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tạo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thành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giọng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chủ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đạo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của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   </a:t>
                      </a:r>
                      <a:r>
                        <a:rPr lang="en-US" sz="3200" b="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truyện</a:t>
                      </a:r>
                      <a:r>
                        <a:rPr lang="en-US" sz="3200" b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.</a:t>
                      </a:r>
                      <a:endParaRPr lang="en-US" sz="32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None/>
                      </a:pPr>
                      <a:r>
                        <a:rPr lang="en-US" sz="3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Là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phương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tiện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bộc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lộ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ý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nghĩ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tâm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trạng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cá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tính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của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nhân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vật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trong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từng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tình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huống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cụ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thể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góp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phần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thể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hiện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phẩm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chất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tính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cách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nhân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vật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.</a:t>
                      </a:r>
                      <a:endParaRPr lang="en-US" sz="3200" dirty="0" smtClean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Có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sự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phối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hợp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hài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hòa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với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lời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 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aseline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  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người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kể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chuyện</a:t>
                      </a:r>
                      <a:r>
                        <a:rPr lang="en-US" sz="3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MS Mincho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Ngôi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thứ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nhất</a:t>
                      </a:r>
                      <a:endParaRPr lang="en-US" sz="3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người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kể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chuyện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hạn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tri) </a:t>
                      </a:r>
                      <a:endParaRPr lang="en-US" sz="3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-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Ngôi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thứ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ba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(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người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kể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chuyện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toàn</a:t>
                      </a:r>
                      <a:r>
                        <a:rPr 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 tri)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69691586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041E315A-9CCF-44BA-23E2-37006AE39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656845" y="5309729"/>
            <a:ext cx="1405578" cy="14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="" xmlns:a16="http://schemas.microsoft.com/office/drawing/2014/main" id="{09D1D8C2-76CB-9CBB-C0FC-4D585C37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43"/>
            <a:ext cx="12192000" cy="717368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F4CEDED-697B-2B9D-EF72-9B2CD865C176}"/>
              </a:ext>
            </a:extLst>
          </p:cNvPr>
          <p:cNvSpPr txBox="1"/>
          <p:nvPr/>
        </p:nvSpPr>
        <p:spPr>
          <a:xfrm>
            <a:off x="3766878" y="499117"/>
            <a:ext cx="4444883" cy="83099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8000"/>
                </a:solidFill>
                <a:latin typeface="Magneto" panose="04030805050802020D02" pitchFamily="82" charset="0"/>
              </a:rPr>
              <a:t>LUYỆN TẬP</a:t>
            </a:r>
            <a:endParaRPr lang="en-US" sz="4800" b="1" dirty="0">
              <a:solidFill>
                <a:srgbClr val="008000"/>
              </a:solidFill>
              <a:latin typeface="Magneto" panose="04030805050802020D02" pitchFamily="8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3D9029C-DE5C-83B7-319F-3C91139386AC}"/>
              </a:ext>
            </a:extLst>
          </p:cNvPr>
          <p:cNvSpPr txBox="1"/>
          <p:nvPr/>
        </p:nvSpPr>
        <p:spPr>
          <a:xfrm>
            <a:off x="3587462" y="1393096"/>
            <a:ext cx="7849811" cy="954107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suy nghĩ cá nhân và chia sẻ về một truyện 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đọc theo mẫu phiếu: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ED23EAC6-9EB4-8282-F836-C994C75D5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48012"/>
              </p:ext>
            </p:extLst>
          </p:nvPr>
        </p:nvGraphicFramePr>
        <p:xfrm>
          <a:off x="1436370" y="2587908"/>
          <a:ext cx="9825990" cy="4431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7337">
                  <a:extLst>
                    <a:ext uri="{9D8B030D-6E8A-4147-A177-3AD203B41FA5}">
                      <a16:colId xmlns="" xmlns:a16="http://schemas.microsoft.com/office/drawing/2014/main" val="2697430650"/>
                    </a:ext>
                  </a:extLst>
                </a:gridCol>
                <a:gridCol w="6098653">
                  <a:extLst>
                    <a:ext uri="{9D8B030D-6E8A-4147-A177-3AD203B41FA5}">
                      <a16:colId xmlns="" xmlns:a16="http://schemas.microsoft.com/office/drawing/2014/main" val="1320104119"/>
                    </a:ext>
                  </a:extLst>
                </a:gridCol>
              </a:tblGrid>
              <a:tr h="29703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truyện ngắn/ tiểu thuyết (tác giả): 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6132909"/>
                  </a:ext>
                </a:extLst>
              </a:tr>
              <a:tr h="468321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Người kể chuyện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53198004"/>
                  </a:ext>
                </a:extLst>
              </a:tr>
              <a:tr h="306841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Nhận 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4673879"/>
                  </a:ext>
                </a:extLst>
              </a:tr>
              <a:tr h="79128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Cốt </a:t>
                      </a:r>
                      <a:r>
                        <a:rPr lang="de-DE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62147661"/>
                  </a:ext>
                </a:extLst>
              </a:tr>
              <a:tr h="79128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598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de-DE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34781209"/>
                  </a:ext>
                </a:extLst>
              </a:tr>
              <a:tr h="629801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phản ánh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1397065"/>
                  </a:ext>
                </a:extLst>
              </a:tr>
            </a:tbl>
          </a:graphicData>
        </a:graphic>
      </p:graphicFrame>
      <p:pic>
        <p:nvPicPr>
          <p:cNvPr id="9" name="Đồng hồ đếm ngược 5 phút có âm thanh">
            <a:hlinkClick r:id="" action="ppaction://media"/>
            <a:extLst>
              <a:ext uri="{FF2B5EF4-FFF2-40B4-BE49-F238E27FC236}">
                <a16:creationId xmlns="" xmlns:a16="http://schemas.microsoft.com/office/drawing/2014/main" id="{63DE420F-6EC3-C063-2F6F-CB3E271D1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706" y="1489881"/>
            <a:ext cx="2312670" cy="13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1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4F405C1-1D08-7285-B5AC-41517280019B}"/>
              </a:ext>
            </a:extLst>
          </p:cNvPr>
          <p:cNvSpPr txBox="1"/>
          <p:nvPr/>
        </p:nvSpPr>
        <p:spPr>
          <a:xfrm>
            <a:off x="1707244" y="1289328"/>
            <a:ext cx="9873342" cy="294849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40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40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1: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Trái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tim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Đan-Kô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(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Trích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lão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I-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dec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ghin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Go </a:t>
            </a:r>
            <a:r>
              <a:rPr lang="en-US" sz="2800" i="1" dirty="0" err="1">
                <a:latin typeface="Times New Roman"/>
                <a:ea typeface="Times New Roman"/>
                <a:cs typeface="Times New Roman"/>
              </a:rPr>
              <a:t>Rơ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 Ki.</a:t>
            </a:r>
            <a:endParaRPr lang="en-US" sz="2000" dirty="0">
              <a:ea typeface="Calibri"/>
              <a:cs typeface="Times New Roman"/>
            </a:endParaRP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000" dirty="0">
              <a:ea typeface="Calibri"/>
              <a:cs typeface="Times New Roman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BCD47AF1-0585-82B4-CE2D-4612BB623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79" y="3061608"/>
            <a:ext cx="3796392" cy="37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>
            <a:extLst>
              <a:ext uri="{FF2B5EF4-FFF2-40B4-BE49-F238E27FC236}">
                <a16:creationId xmlns="" xmlns:a16="http://schemas.microsoft.com/office/drawing/2014/main" id="{86C1925D-05CC-308B-B5E1-20109B36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F0F1B06-EE4B-8429-A3A3-F9F0016D8B6A}"/>
              </a:ext>
            </a:extLst>
          </p:cNvPr>
          <p:cNvSpPr txBox="1"/>
          <p:nvPr/>
        </p:nvSpPr>
        <p:spPr>
          <a:xfrm>
            <a:off x="4903695" y="2101633"/>
            <a:ext cx="5145741" cy="2834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 smtClean="0">
                <a:solidFill>
                  <a:srgbClr val="00B050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00B050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TRUYỆN NGẮN</a:t>
            </a:r>
            <a:endParaRPr lang="en-US" sz="7200" b="1" dirty="0">
              <a:solidFill>
                <a:srgbClr val="00B05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E8A6EE19-2554-7289-CC08-F3EA3FA11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64" y="2368614"/>
            <a:ext cx="3108014" cy="31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00+ hình nền quyển sách - hinhanhsieudep.net">
            <a:extLst>
              <a:ext uri="{FF2B5EF4-FFF2-40B4-BE49-F238E27FC236}">
                <a16:creationId xmlns="" xmlns:a16="http://schemas.microsoft.com/office/drawing/2014/main" id="{FD36B420-49E1-7221-5994-22F53519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EF76728-5DCE-C823-B37F-93CACFE46492}"/>
              </a:ext>
            </a:extLst>
          </p:cNvPr>
          <p:cNvSpPr txBox="1"/>
          <p:nvPr/>
        </p:nvSpPr>
        <p:spPr>
          <a:xfrm>
            <a:off x="4035878" y="1487325"/>
            <a:ext cx="7451272" cy="3016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Engravers MT" panose="020907070805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KIẾN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Engravers MT" panose="020907070805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THỨC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Engravers MT" panose="020907070805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NGỮ VĂN</a:t>
            </a:r>
            <a:endParaRPr lang="en-US" sz="3600" dirty="0">
              <a:effectLst/>
              <a:latin typeface="Engravers MT" panose="0209070708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E72A2843-0E85-7DFF-E1C1-8D944C1E1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8" y="1994849"/>
            <a:ext cx="2765284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ình Bầu dục 23">
            <a:extLst>
              <a:ext uri="{FF2B5EF4-FFF2-40B4-BE49-F238E27FC236}">
                <a16:creationId xmlns="" xmlns:a16="http://schemas.microsoft.com/office/drawing/2014/main" id="{CD3420E2-53EF-FFC6-0EAB-714CC153BD5E}"/>
              </a:ext>
            </a:extLst>
          </p:cNvPr>
          <p:cNvSpPr/>
          <p:nvPr/>
        </p:nvSpPr>
        <p:spPr>
          <a:xfrm>
            <a:off x="9801428" y="1768608"/>
            <a:ext cx="2319826" cy="31012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isometricOffAxis1Left">
              <a:rot lat="21479995" lon="3840000" rev="0"/>
            </a:camera>
            <a:lightRig rig="threePt" dir="t"/>
          </a:scene3d>
          <a:sp3d>
            <a:bevelT w="5715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721EF953-5092-6DB6-A536-E85C362F9BBA}"/>
              </a:ext>
            </a:extLst>
          </p:cNvPr>
          <p:cNvSpPr/>
          <p:nvPr/>
        </p:nvSpPr>
        <p:spPr>
          <a:xfrm>
            <a:off x="10206115" y="2309567"/>
            <a:ext cx="1510448" cy="201931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1Left">
              <a:rot lat="21479995" lon="38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ình Bầu dục 25">
            <a:extLst>
              <a:ext uri="{FF2B5EF4-FFF2-40B4-BE49-F238E27FC236}">
                <a16:creationId xmlns="" xmlns:a16="http://schemas.microsoft.com/office/drawing/2014/main" id="{FBEB1068-FA95-25FF-E6FB-3E030D9903A9}"/>
              </a:ext>
            </a:extLst>
          </p:cNvPr>
          <p:cNvSpPr/>
          <p:nvPr/>
        </p:nvSpPr>
        <p:spPr>
          <a:xfrm>
            <a:off x="10483061" y="2739641"/>
            <a:ext cx="956557" cy="125769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Left">
              <a:rot lat="21479995" lon="38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Nhóm 31">
            <a:extLst>
              <a:ext uri="{FF2B5EF4-FFF2-40B4-BE49-F238E27FC236}">
                <a16:creationId xmlns="" xmlns:a16="http://schemas.microsoft.com/office/drawing/2014/main" id="{EF1EE1AA-BA67-5E08-AF58-4CC67379B0BA}"/>
              </a:ext>
            </a:extLst>
          </p:cNvPr>
          <p:cNvGrpSpPr/>
          <p:nvPr/>
        </p:nvGrpSpPr>
        <p:grpSpPr>
          <a:xfrm>
            <a:off x="186425" y="1746325"/>
            <a:ext cx="10758199" cy="3238487"/>
            <a:chOff x="186425" y="1746325"/>
            <a:chExt cx="10758199" cy="3238487"/>
          </a:xfrm>
        </p:grpSpPr>
        <p:sp>
          <p:nvSpPr>
            <p:cNvPr id="10" name="Hình tự do: Hình 9">
              <a:extLst>
                <a:ext uri="{FF2B5EF4-FFF2-40B4-BE49-F238E27FC236}">
                  <a16:creationId xmlns="" xmlns:a16="http://schemas.microsoft.com/office/drawing/2014/main" id="{D9974EB2-4AB7-DDD9-CCE5-5FFABCF5B2A6}"/>
                </a:ext>
              </a:extLst>
            </p:cNvPr>
            <p:cNvSpPr/>
            <p:nvPr/>
          </p:nvSpPr>
          <p:spPr>
            <a:xfrm rot="2618325" flipV="1">
              <a:off x="605039" y="2927427"/>
              <a:ext cx="759123" cy="2057385"/>
            </a:xfrm>
            <a:custGeom>
              <a:avLst/>
              <a:gdLst>
                <a:gd name="connsiteX0" fmla="*/ 591778 w 759123"/>
                <a:gd name="connsiteY0" fmla="*/ 85315 h 2057385"/>
                <a:gd name="connsiteX1" fmla="*/ 647952 w 759123"/>
                <a:gd name="connsiteY1" fmla="*/ 146314 h 2057385"/>
                <a:gd name="connsiteX2" fmla="*/ 759123 w 759123"/>
                <a:gd name="connsiteY2" fmla="*/ 499547 h 2057385"/>
                <a:gd name="connsiteX3" fmla="*/ 759123 w 759123"/>
                <a:gd name="connsiteY3" fmla="*/ 2057385 h 2057385"/>
                <a:gd name="connsiteX4" fmla="*/ 0 w 759123"/>
                <a:gd name="connsiteY4" fmla="*/ 1333502 h 2057385"/>
                <a:gd name="connsiteX5" fmla="*/ 0 w 759123"/>
                <a:gd name="connsiteY5" fmla="*/ 499548 h 2057385"/>
                <a:gd name="connsiteX6" fmla="*/ 379562 w 759123"/>
                <a:gd name="connsiteY6" fmla="*/ 0 h 2057385"/>
                <a:gd name="connsiteX7" fmla="*/ 591778 w 759123"/>
                <a:gd name="connsiteY7" fmla="*/ 85315 h 2057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123" h="2057385">
                  <a:moveTo>
                    <a:pt x="591778" y="85315"/>
                  </a:moveTo>
                  <a:cubicBezTo>
                    <a:pt x="611971" y="103269"/>
                    <a:pt x="630781" y="123714"/>
                    <a:pt x="647952" y="146314"/>
                  </a:cubicBezTo>
                  <a:cubicBezTo>
                    <a:pt x="716640" y="236714"/>
                    <a:pt x="759123" y="361601"/>
                    <a:pt x="759123" y="499547"/>
                  </a:cubicBezTo>
                  <a:lnTo>
                    <a:pt x="759123" y="2057385"/>
                  </a:lnTo>
                  <a:lnTo>
                    <a:pt x="0" y="1333502"/>
                  </a:lnTo>
                  <a:lnTo>
                    <a:pt x="0" y="499548"/>
                  </a:lnTo>
                  <a:cubicBezTo>
                    <a:pt x="0" y="223655"/>
                    <a:pt x="169935" y="0"/>
                    <a:pt x="379562" y="0"/>
                  </a:cubicBezTo>
                  <a:cubicBezTo>
                    <a:pt x="458171" y="0"/>
                    <a:pt x="531200" y="31451"/>
                    <a:pt x="591778" y="85315"/>
                  </a:cubicBez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Nhóm 30">
              <a:extLst>
                <a:ext uri="{FF2B5EF4-FFF2-40B4-BE49-F238E27FC236}">
                  <a16:creationId xmlns="" xmlns:a16="http://schemas.microsoft.com/office/drawing/2014/main" id="{25CF6BC5-2C4A-74C3-8BE3-B595D48BF219}"/>
                </a:ext>
              </a:extLst>
            </p:cNvPr>
            <p:cNvGrpSpPr/>
            <p:nvPr/>
          </p:nvGrpSpPr>
          <p:grpSpPr>
            <a:xfrm>
              <a:off x="186425" y="1746325"/>
              <a:ext cx="10758199" cy="2288995"/>
              <a:chOff x="186425" y="1746325"/>
              <a:chExt cx="10758199" cy="2288995"/>
            </a:xfrm>
          </p:grpSpPr>
          <p:sp>
            <p:nvSpPr>
              <p:cNvPr id="16" name="Tam giác Cân 15">
                <a:extLst>
                  <a:ext uri="{FF2B5EF4-FFF2-40B4-BE49-F238E27FC236}">
                    <a16:creationId xmlns="" xmlns:a16="http://schemas.microsoft.com/office/drawing/2014/main" id="{9053CC3B-A6FC-F34C-17FB-AB7B14224874}"/>
                  </a:ext>
                </a:extLst>
              </p:cNvPr>
              <p:cNvSpPr/>
              <p:nvPr/>
            </p:nvSpPr>
            <p:spPr>
              <a:xfrm rot="5400000">
                <a:off x="10186807" y="2722964"/>
                <a:ext cx="232756" cy="1282879"/>
              </a:xfrm>
              <a:prstGeom prst="triangle">
                <a:avLst>
                  <a:gd name="adj" fmla="val 47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Nhóm 29">
                <a:extLst>
                  <a:ext uri="{FF2B5EF4-FFF2-40B4-BE49-F238E27FC236}">
                    <a16:creationId xmlns="" xmlns:a16="http://schemas.microsoft.com/office/drawing/2014/main" id="{F6FF2F3C-8E09-BE78-50E7-535122200ABD}"/>
                  </a:ext>
                </a:extLst>
              </p:cNvPr>
              <p:cNvGrpSpPr/>
              <p:nvPr/>
            </p:nvGrpSpPr>
            <p:grpSpPr>
              <a:xfrm>
                <a:off x="186425" y="1746325"/>
                <a:ext cx="9492970" cy="2288995"/>
                <a:chOff x="186425" y="1746325"/>
                <a:chExt cx="9492970" cy="2288995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="" xmlns:a16="http://schemas.microsoft.com/office/drawing/2014/main" id="{4594E052-747C-A190-B09E-CBCC78443466}"/>
                    </a:ext>
                  </a:extLst>
                </p:cNvPr>
                <p:cNvSpPr/>
                <p:nvPr/>
              </p:nvSpPr>
              <p:spPr>
                <a:xfrm rot="17515054">
                  <a:off x="499307" y="2318394"/>
                  <a:ext cx="636868" cy="1262632"/>
                </a:xfrm>
                <a:custGeom>
                  <a:avLst/>
                  <a:gdLst>
                    <a:gd name="connsiteX0" fmla="*/ 591778 w 759123"/>
                    <a:gd name="connsiteY0" fmla="*/ 85315 h 2057385"/>
                    <a:gd name="connsiteX1" fmla="*/ 647952 w 759123"/>
                    <a:gd name="connsiteY1" fmla="*/ 146314 h 2057385"/>
                    <a:gd name="connsiteX2" fmla="*/ 759123 w 759123"/>
                    <a:gd name="connsiteY2" fmla="*/ 499547 h 2057385"/>
                    <a:gd name="connsiteX3" fmla="*/ 759123 w 759123"/>
                    <a:gd name="connsiteY3" fmla="*/ 2057385 h 2057385"/>
                    <a:gd name="connsiteX4" fmla="*/ 0 w 759123"/>
                    <a:gd name="connsiteY4" fmla="*/ 1333502 h 2057385"/>
                    <a:gd name="connsiteX5" fmla="*/ 0 w 759123"/>
                    <a:gd name="connsiteY5" fmla="*/ 499548 h 2057385"/>
                    <a:gd name="connsiteX6" fmla="*/ 379562 w 759123"/>
                    <a:gd name="connsiteY6" fmla="*/ 0 h 2057385"/>
                    <a:gd name="connsiteX7" fmla="*/ 591778 w 759123"/>
                    <a:gd name="connsiteY7" fmla="*/ 85315 h 205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9123" h="2057385">
                      <a:moveTo>
                        <a:pt x="591778" y="85315"/>
                      </a:moveTo>
                      <a:cubicBezTo>
                        <a:pt x="611971" y="103269"/>
                        <a:pt x="630781" y="123714"/>
                        <a:pt x="647952" y="146314"/>
                      </a:cubicBezTo>
                      <a:cubicBezTo>
                        <a:pt x="716640" y="236714"/>
                        <a:pt x="759123" y="361601"/>
                        <a:pt x="759123" y="499547"/>
                      </a:cubicBezTo>
                      <a:lnTo>
                        <a:pt x="759123" y="2057385"/>
                      </a:lnTo>
                      <a:lnTo>
                        <a:pt x="0" y="1333502"/>
                      </a:lnTo>
                      <a:lnTo>
                        <a:pt x="0" y="499548"/>
                      </a:lnTo>
                      <a:cubicBezTo>
                        <a:pt x="0" y="223655"/>
                        <a:pt x="169935" y="0"/>
                        <a:pt x="379562" y="0"/>
                      </a:cubicBezTo>
                      <a:cubicBezTo>
                        <a:pt x="458171" y="0"/>
                        <a:pt x="531200" y="31451"/>
                        <a:pt x="591778" y="85315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Hình chữ nhật: Góc Tròn 3">
                  <a:extLst>
                    <a:ext uri="{FF2B5EF4-FFF2-40B4-BE49-F238E27FC236}">
                      <a16:creationId xmlns="" xmlns:a16="http://schemas.microsoft.com/office/drawing/2014/main" id="{AC5B273D-DCC7-F86E-06F3-F6F3B0F392B3}"/>
                    </a:ext>
                  </a:extLst>
                </p:cNvPr>
                <p:cNvSpPr/>
                <p:nvPr/>
              </p:nvSpPr>
              <p:spPr>
                <a:xfrm>
                  <a:off x="603870" y="3248025"/>
                  <a:ext cx="7772400" cy="219075"/>
                </a:xfrm>
                <a:prstGeom prst="roundRect">
                  <a:avLst>
                    <a:gd name="adj" fmla="val 39394"/>
                  </a:avLst>
                </a:prstGeom>
                <a:gradFill flip="none" rotWithShape="1">
                  <a:gsLst>
                    <a:gs pos="10868">
                      <a:schemeClr val="bg1">
                        <a:lumMod val="65000"/>
                      </a:schemeClr>
                    </a:gs>
                    <a:gs pos="47000">
                      <a:schemeClr val="bg1">
                        <a:lumMod val="95000"/>
                      </a:schemeClr>
                    </a:gs>
                    <a:gs pos="90000">
                      <a:schemeClr val="bg1">
                        <a:lumMod val="65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="" xmlns:a16="http://schemas.microsoft.com/office/drawing/2014/main" id="{A939A68E-677C-9DEE-DF47-EB88FA9B01D5}"/>
                    </a:ext>
                  </a:extLst>
                </p:cNvPr>
                <p:cNvSpPr/>
                <p:nvPr/>
              </p:nvSpPr>
              <p:spPr>
                <a:xfrm rot="18981675">
                  <a:off x="615670" y="1746325"/>
                  <a:ext cx="759123" cy="2057385"/>
                </a:xfrm>
                <a:custGeom>
                  <a:avLst/>
                  <a:gdLst>
                    <a:gd name="connsiteX0" fmla="*/ 591778 w 759123"/>
                    <a:gd name="connsiteY0" fmla="*/ 85315 h 2057385"/>
                    <a:gd name="connsiteX1" fmla="*/ 647952 w 759123"/>
                    <a:gd name="connsiteY1" fmla="*/ 146314 h 2057385"/>
                    <a:gd name="connsiteX2" fmla="*/ 759123 w 759123"/>
                    <a:gd name="connsiteY2" fmla="*/ 499547 h 2057385"/>
                    <a:gd name="connsiteX3" fmla="*/ 759123 w 759123"/>
                    <a:gd name="connsiteY3" fmla="*/ 2057385 h 2057385"/>
                    <a:gd name="connsiteX4" fmla="*/ 0 w 759123"/>
                    <a:gd name="connsiteY4" fmla="*/ 1333502 h 2057385"/>
                    <a:gd name="connsiteX5" fmla="*/ 0 w 759123"/>
                    <a:gd name="connsiteY5" fmla="*/ 499548 h 2057385"/>
                    <a:gd name="connsiteX6" fmla="*/ 379562 w 759123"/>
                    <a:gd name="connsiteY6" fmla="*/ 0 h 2057385"/>
                    <a:gd name="connsiteX7" fmla="*/ 591778 w 759123"/>
                    <a:gd name="connsiteY7" fmla="*/ 85315 h 205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9123" h="2057385">
                      <a:moveTo>
                        <a:pt x="591778" y="85315"/>
                      </a:moveTo>
                      <a:cubicBezTo>
                        <a:pt x="611971" y="103269"/>
                        <a:pt x="630781" y="123714"/>
                        <a:pt x="647952" y="146314"/>
                      </a:cubicBezTo>
                      <a:cubicBezTo>
                        <a:pt x="716640" y="236714"/>
                        <a:pt x="759123" y="361601"/>
                        <a:pt x="759123" y="499547"/>
                      </a:cubicBezTo>
                      <a:lnTo>
                        <a:pt x="759123" y="2057385"/>
                      </a:lnTo>
                      <a:lnTo>
                        <a:pt x="0" y="1333502"/>
                      </a:lnTo>
                      <a:lnTo>
                        <a:pt x="0" y="499548"/>
                      </a:lnTo>
                      <a:cubicBezTo>
                        <a:pt x="0" y="223655"/>
                        <a:pt x="169935" y="0"/>
                        <a:pt x="379562" y="0"/>
                      </a:cubicBezTo>
                      <a:cubicBezTo>
                        <a:pt x="458171" y="0"/>
                        <a:pt x="531200" y="31451"/>
                        <a:pt x="591778" y="85315"/>
                      </a:cubicBez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="" xmlns:a16="http://schemas.microsoft.com/office/drawing/2014/main" id="{488E6DE7-187D-E80B-5EB4-B2565321AD25}"/>
                    </a:ext>
                  </a:extLst>
                </p:cNvPr>
                <p:cNvSpPr/>
                <p:nvPr/>
              </p:nvSpPr>
              <p:spPr>
                <a:xfrm rot="1449431" flipV="1">
                  <a:off x="869612" y="3164161"/>
                  <a:ext cx="712031" cy="871159"/>
                </a:xfrm>
                <a:custGeom>
                  <a:avLst/>
                  <a:gdLst>
                    <a:gd name="connsiteX0" fmla="*/ 591778 w 759123"/>
                    <a:gd name="connsiteY0" fmla="*/ 85315 h 2057385"/>
                    <a:gd name="connsiteX1" fmla="*/ 647952 w 759123"/>
                    <a:gd name="connsiteY1" fmla="*/ 146314 h 2057385"/>
                    <a:gd name="connsiteX2" fmla="*/ 759123 w 759123"/>
                    <a:gd name="connsiteY2" fmla="*/ 499547 h 2057385"/>
                    <a:gd name="connsiteX3" fmla="*/ 759123 w 759123"/>
                    <a:gd name="connsiteY3" fmla="*/ 2057385 h 2057385"/>
                    <a:gd name="connsiteX4" fmla="*/ 0 w 759123"/>
                    <a:gd name="connsiteY4" fmla="*/ 1333502 h 2057385"/>
                    <a:gd name="connsiteX5" fmla="*/ 0 w 759123"/>
                    <a:gd name="connsiteY5" fmla="*/ 499548 h 2057385"/>
                    <a:gd name="connsiteX6" fmla="*/ 379562 w 759123"/>
                    <a:gd name="connsiteY6" fmla="*/ 0 h 2057385"/>
                    <a:gd name="connsiteX7" fmla="*/ 591778 w 759123"/>
                    <a:gd name="connsiteY7" fmla="*/ 85315 h 205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9123" h="2057385">
                      <a:moveTo>
                        <a:pt x="591778" y="85315"/>
                      </a:moveTo>
                      <a:cubicBezTo>
                        <a:pt x="611971" y="103269"/>
                        <a:pt x="630781" y="123714"/>
                        <a:pt x="647952" y="146314"/>
                      </a:cubicBezTo>
                      <a:cubicBezTo>
                        <a:pt x="716640" y="236714"/>
                        <a:pt x="759123" y="361601"/>
                        <a:pt x="759123" y="499547"/>
                      </a:cubicBezTo>
                      <a:lnTo>
                        <a:pt x="759123" y="2057385"/>
                      </a:lnTo>
                      <a:lnTo>
                        <a:pt x="0" y="1333502"/>
                      </a:lnTo>
                      <a:lnTo>
                        <a:pt x="0" y="499548"/>
                      </a:lnTo>
                      <a:cubicBezTo>
                        <a:pt x="0" y="223655"/>
                        <a:pt x="169935" y="0"/>
                        <a:pt x="379562" y="0"/>
                      </a:cubicBezTo>
                      <a:cubicBezTo>
                        <a:pt x="458171" y="0"/>
                        <a:pt x="531200" y="31451"/>
                        <a:pt x="591778" y="85315"/>
                      </a:cubicBezTo>
                      <a:close/>
                    </a:path>
                  </a:pathLst>
                </a:custGeom>
                <a:solidFill>
                  <a:srgbClr val="66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Hình thang 12">
                  <a:extLst>
                    <a:ext uri="{FF2B5EF4-FFF2-40B4-BE49-F238E27FC236}">
                      <a16:creationId xmlns="" xmlns:a16="http://schemas.microsoft.com/office/drawing/2014/main" id="{48947009-A39E-7470-F028-266DED601476}"/>
                    </a:ext>
                  </a:extLst>
                </p:cNvPr>
                <p:cNvSpPr/>
                <p:nvPr/>
              </p:nvSpPr>
              <p:spPr>
                <a:xfrm rot="16200000" flipH="1">
                  <a:off x="8136883" y="3221401"/>
                  <a:ext cx="564106" cy="234525"/>
                </a:xfrm>
                <a:prstGeom prst="trapezoid">
                  <a:avLst/>
                </a:prstGeom>
                <a:solidFill>
                  <a:srgbClr val="3399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Hình chữ nhật 13">
                  <a:extLst>
                    <a:ext uri="{FF2B5EF4-FFF2-40B4-BE49-F238E27FC236}">
                      <a16:creationId xmlns="" xmlns:a16="http://schemas.microsoft.com/office/drawing/2014/main" id="{AA841C4E-E763-91FE-A0A6-0DAC0F59C96E}"/>
                    </a:ext>
                  </a:extLst>
                </p:cNvPr>
                <p:cNvSpPr/>
                <p:nvPr/>
              </p:nvSpPr>
              <p:spPr>
                <a:xfrm>
                  <a:off x="8536199" y="3056610"/>
                  <a:ext cx="908671" cy="564107"/>
                </a:xfrm>
                <a:prstGeom prst="rect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Hình thang 14">
                  <a:extLst>
                    <a:ext uri="{FF2B5EF4-FFF2-40B4-BE49-F238E27FC236}">
                      <a16:creationId xmlns="" xmlns:a16="http://schemas.microsoft.com/office/drawing/2014/main" id="{66B7FF6E-4EA2-DCC8-0EF2-BEE5AB91EBB0}"/>
                    </a:ext>
                  </a:extLst>
                </p:cNvPr>
                <p:cNvSpPr/>
                <p:nvPr/>
              </p:nvSpPr>
              <p:spPr>
                <a:xfrm rot="5400000">
                  <a:off x="9280080" y="3221402"/>
                  <a:ext cx="564106" cy="234525"/>
                </a:xfrm>
                <a:prstGeom prst="trapezoid">
                  <a:avLst/>
                </a:prstGeom>
                <a:solidFill>
                  <a:srgbClr val="3399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" name="Hình chữ nhật: Góc Trên Tròn 16">
            <a:extLst>
              <a:ext uri="{FF2B5EF4-FFF2-40B4-BE49-F238E27FC236}">
                <a16:creationId xmlns="" xmlns:a16="http://schemas.microsoft.com/office/drawing/2014/main" id="{9C0E020E-44C8-CAFF-950F-ED3AEF1AB39F}"/>
              </a:ext>
            </a:extLst>
          </p:cNvPr>
          <p:cNvSpPr/>
          <p:nvPr/>
        </p:nvSpPr>
        <p:spPr>
          <a:xfrm>
            <a:off x="2052329" y="139064"/>
            <a:ext cx="2103120" cy="3108960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: Góc Trên Tròn 20">
            <a:extLst>
              <a:ext uri="{FF2B5EF4-FFF2-40B4-BE49-F238E27FC236}">
                <a16:creationId xmlns="" xmlns:a16="http://schemas.microsoft.com/office/drawing/2014/main" id="{265DD9F8-F629-1D46-8678-1D9BB98A4793}"/>
              </a:ext>
            </a:extLst>
          </p:cNvPr>
          <p:cNvSpPr/>
          <p:nvPr/>
        </p:nvSpPr>
        <p:spPr>
          <a:xfrm>
            <a:off x="4694986" y="139064"/>
            <a:ext cx="2103120" cy="3108960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C40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: Góc Trên Tròn 21">
            <a:extLst>
              <a:ext uri="{FF2B5EF4-FFF2-40B4-BE49-F238E27FC236}">
                <a16:creationId xmlns="" xmlns:a16="http://schemas.microsoft.com/office/drawing/2014/main" id="{25477431-9623-F933-C204-F6098AF2ADE9}"/>
              </a:ext>
            </a:extLst>
          </p:cNvPr>
          <p:cNvSpPr/>
          <p:nvPr/>
        </p:nvSpPr>
        <p:spPr>
          <a:xfrm flipV="1">
            <a:off x="3165321" y="3467100"/>
            <a:ext cx="2103120" cy="3163824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: Góc Trên Tròn 22">
            <a:extLst>
              <a:ext uri="{FF2B5EF4-FFF2-40B4-BE49-F238E27FC236}">
                <a16:creationId xmlns="" xmlns:a16="http://schemas.microsoft.com/office/drawing/2014/main" id="{DE26F9E2-5F03-702D-CAD4-EB776FB5FFE3}"/>
              </a:ext>
            </a:extLst>
          </p:cNvPr>
          <p:cNvSpPr/>
          <p:nvPr/>
        </p:nvSpPr>
        <p:spPr>
          <a:xfrm flipV="1">
            <a:off x="6142314" y="3457956"/>
            <a:ext cx="2103120" cy="3108960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B474EE5F-8B28-B269-C7F4-DAEAAC19D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81" y="139063"/>
            <a:ext cx="790576" cy="790576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="" xmlns:a16="http://schemas.microsoft.com/office/drawing/2014/main" id="{9F45F9DF-3B8B-4BEE-5F0E-DBE70009F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93" y="5827518"/>
            <a:ext cx="790576" cy="790576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="" xmlns:a16="http://schemas.microsoft.com/office/drawing/2014/main" id="{1BD873A8-BAA9-1611-7C02-D11937A5A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21" y="5827518"/>
            <a:ext cx="742829" cy="742829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="" xmlns:a16="http://schemas.microsoft.com/office/drawing/2014/main" id="{8C4622EF-A019-8842-0688-766D031A0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58" y="125383"/>
            <a:ext cx="679336" cy="65867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938DB20E-232C-5620-8146-DFD53B43D306}"/>
              </a:ext>
            </a:extLst>
          </p:cNvPr>
          <p:cNvSpPr txBox="1"/>
          <p:nvPr/>
        </p:nvSpPr>
        <p:spPr>
          <a:xfrm>
            <a:off x="2088095" y="1296242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KHỞI ĐỘNG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60C6B16D-638D-F890-BEE5-6B37A0A25187}"/>
              </a:ext>
            </a:extLst>
          </p:cNvPr>
          <p:cNvSpPr txBox="1"/>
          <p:nvPr/>
        </p:nvSpPr>
        <p:spPr>
          <a:xfrm>
            <a:off x="4490070" y="1357797"/>
            <a:ext cx="242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LUYỆN TẬP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1CF0786A-1A2B-8738-E619-16BDD90BB0CA}"/>
              </a:ext>
            </a:extLst>
          </p:cNvPr>
          <p:cNvSpPr txBox="1"/>
          <p:nvPr/>
        </p:nvSpPr>
        <p:spPr>
          <a:xfrm>
            <a:off x="2936721" y="3765415"/>
            <a:ext cx="256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HÌNH THÀNH KIẾN THỨC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="" xmlns:a16="http://schemas.microsoft.com/office/drawing/2014/main" id="{3D6D9C56-3CD3-6218-55B9-F1D11EDCEE35}"/>
              </a:ext>
            </a:extLst>
          </p:cNvPr>
          <p:cNvSpPr txBox="1"/>
          <p:nvPr/>
        </p:nvSpPr>
        <p:spPr>
          <a:xfrm>
            <a:off x="6168643" y="3997335"/>
            <a:ext cx="210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27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462680B9-AFE9-9B42-80E0-0EBD3CC8ACE0}"/>
              </a:ext>
            </a:extLst>
          </p:cNvPr>
          <p:cNvSpPr txBox="1"/>
          <p:nvPr/>
        </p:nvSpPr>
        <p:spPr>
          <a:xfrm>
            <a:off x="4427888" y="400338"/>
            <a:ext cx="3336224" cy="76944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Modern Love" panose="04090805081005020601" pitchFamily="82" charset="0"/>
              </a:rPr>
              <a:t>KHỞI ĐỘNG</a:t>
            </a:r>
          </a:p>
        </p:txBody>
      </p:sp>
      <p:sp>
        <p:nvSpPr>
          <p:cNvPr id="2" name="Cuộn: Dọc 1">
            <a:extLst>
              <a:ext uri="{FF2B5EF4-FFF2-40B4-BE49-F238E27FC236}">
                <a16:creationId xmlns="" xmlns:a16="http://schemas.microsoft.com/office/drawing/2014/main" id="{6BA54460-286B-7252-5598-8CFE6ED5F78C}"/>
              </a:ext>
            </a:extLst>
          </p:cNvPr>
          <p:cNvSpPr/>
          <p:nvPr/>
        </p:nvSpPr>
        <p:spPr>
          <a:xfrm>
            <a:off x="970710" y="2257902"/>
            <a:ext cx="6945671" cy="2666146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êu đề 1">
            <a:extLst>
              <a:ext uri="{FF2B5EF4-FFF2-40B4-BE49-F238E27FC236}">
                <a16:creationId xmlns="" xmlns:a16="http://schemas.microsoft.com/office/drawing/2014/main" id="{BE961375-E90A-CD5C-4A0B-7F0ECB5C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26" y="2782913"/>
            <a:ext cx="7140888" cy="1956788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Trò</a:t>
            </a:r>
            <a:r>
              <a:rPr lang="en-US" sz="8800" b="1" dirty="0">
                <a:solidFill>
                  <a:srgbClr val="0000CC"/>
                </a:solidFill>
                <a:latin typeface="Jokerman" panose="04090605060D06020702" pitchFamily="82" charset="0"/>
              </a:rPr>
              <a:t> </a:t>
            </a:r>
            <a:r>
              <a:rPr lang="en-US" sz="88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chơi</a:t>
            </a:r>
            <a:r>
              <a:rPr lang="en-US" sz="8800" b="1" dirty="0">
                <a:solidFill>
                  <a:srgbClr val="0000CC"/>
                </a:solidFill>
                <a:latin typeface="Jokerman" panose="04090605060D06020702" pitchFamily="82" charset="0"/>
              </a:rPr>
              <a:t>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A65C8814-B391-52F3-CFA6-1FAEAB204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745" y="2195534"/>
            <a:ext cx="1509792" cy="144183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D980E785-DD4F-3135-2B81-BC311B7E4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36" y="2161556"/>
            <a:ext cx="4256150" cy="31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="" xmlns:a16="http://schemas.microsoft.com/office/drawing/2014/main" id="{A8DAB805-5339-C4E5-11B7-FA0D4A931B8C}"/>
              </a:ext>
            </a:extLst>
          </p:cNvPr>
          <p:cNvSpPr/>
          <p:nvPr/>
        </p:nvSpPr>
        <p:spPr>
          <a:xfrm>
            <a:off x="-13078" y="157384"/>
            <a:ext cx="4475062" cy="4338416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êu đề 1">
            <a:extLst>
              <a:ext uri="{FF2B5EF4-FFF2-40B4-BE49-F238E27FC236}">
                <a16:creationId xmlns="" xmlns:a16="http://schemas.microsoft.com/office/drawing/2014/main" id="{D4E8CBEB-99F8-6F67-2112-03635AA3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11" y="921922"/>
            <a:ext cx="2911847" cy="3812003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0000CC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0000CC"/>
                </a:solidFill>
                <a:latin typeface="Jokerman" panose="04090605060D06020702" pitchFamily="82" charset="0"/>
              </a:rPr>
              <a:t> “TIẾP SỨC”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4561113" y="384520"/>
            <a:ext cx="7434943" cy="5744730"/>
          </a:xfrm>
          <a:prstGeom prst="roundRect">
            <a:avLst/>
          </a:prstGeom>
          <a:noFill/>
          <a:ln w="38100">
            <a:solidFill>
              <a:srgbClr val="008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="" xmlns:a16="http://schemas.microsoft.com/office/drawing/2014/main" id="{EEA2A6A3-746C-0E34-9271-37819E63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361" y="561127"/>
            <a:ext cx="2604796" cy="591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=""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=""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4945708" y="1369435"/>
            <a:ext cx="6862663" cy="4621461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91804A84-1C90-60AF-6D57-0873D85BF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096" y="66518"/>
            <a:ext cx="2455093" cy="234459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59DF63D5-CB97-A2BB-E378-2FA0926263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12" y="5302188"/>
            <a:ext cx="1647047" cy="1650349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="" xmlns:a16="http://schemas.microsoft.com/office/drawing/2014/main" id="{675A9C18-845A-E28F-DCCD-0722C0450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319" y="4772025"/>
            <a:ext cx="3442197" cy="19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="" xmlns:a16="http://schemas.microsoft.com/office/drawing/2014/main" id="{162140D2-5D21-F623-13F8-4243FBA9E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763500" cy="68879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CA48CC1B-B7F6-D3D2-1AFE-EC48C08E115B}"/>
              </a:ext>
            </a:extLst>
          </p:cNvPr>
          <p:cNvSpPr/>
          <p:nvPr/>
        </p:nvSpPr>
        <p:spPr>
          <a:xfrm>
            <a:off x="1456208" y="256054"/>
            <a:ext cx="7545902" cy="4710083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1440" algn="ctr"/>
            <a:r>
              <a:rPr lang="en-US" sz="3200" b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/>
            <a:r>
              <a:rPr lang="en-US" sz="3200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Hạc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(Nam Cao)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/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 Pa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/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lược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Quang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/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(Kim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/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/>
            <a:r>
              <a:rPr lang="en-US" sz="3200" i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Vi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Ái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200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)…</a:t>
            </a:r>
          </a:p>
          <a:p>
            <a:pPr marR="91440"/>
            <a:r>
              <a:rPr lang="en-US" sz="3200" i="1" dirty="0" smtClean="0">
                <a:solidFill>
                  <a:srgbClr val="212529"/>
                </a:solidFill>
                <a:latin typeface="Times New Roman"/>
                <a:ea typeface="Calibri"/>
              </a:rPr>
              <a:t>- </a:t>
            </a:r>
            <a:r>
              <a:rPr lang="en-US" sz="3200" i="1" dirty="0" err="1" smtClean="0">
                <a:solidFill>
                  <a:srgbClr val="212529"/>
                </a:solidFill>
                <a:latin typeface="Times New Roman"/>
                <a:ea typeface="Calibri"/>
              </a:rPr>
              <a:t>Người</a:t>
            </a:r>
            <a:r>
              <a:rPr lang="en-US" sz="3200" i="1" dirty="0" smtClean="0">
                <a:solidFill>
                  <a:srgbClr val="212529"/>
                </a:solidFill>
                <a:latin typeface="Times New Roman"/>
                <a:ea typeface="Calibri"/>
              </a:rPr>
              <a:t> </a:t>
            </a:r>
            <a:r>
              <a:rPr lang="en-US" sz="3200" i="1" dirty="0">
                <a:solidFill>
                  <a:srgbClr val="212529"/>
                </a:solidFill>
                <a:latin typeface="Times New Roman"/>
                <a:ea typeface="Calibri"/>
              </a:rPr>
              <a:t>ở </a:t>
            </a:r>
            <a:r>
              <a:rPr lang="en-US" sz="3200" i="1" dirty="0" err="1">
                <a:solidFill>
                  <a:srgbClr val="212529"/>
                </a:solidFill>
                <a:latin typeface="Times New Roman"/>
                <a:ea typeface="Calibri"/>
              </a:rPr>
              <a:t>bến</a:t>
            </a:r>
            <a:r>
              <a:rPr lang="en-US" sz="3200" i="1" dirty="0">
                <a:solidFill>
                  <a:srgbClr val="212529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/>
                <a:ea typeface="Calibri"/>
              </a:rPr>
              <a:t>sông</a:t>
            </a:r>
            <a:r>
              <a:rPr lang="en-US" sz="3200" i="1" dirty="0">
                <a:solidFill>
                  <a:srgbClr val="212529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/>
                <a:ea typeface="Calibri"/>
              </a:rPr>
              <a:t>Châu</a:t>
            </a:r>
            <a:r>
              <a:rPr lang="en-US" sz="3200" dirty="0">
                <a:solidFill>
                  <a:srgbClr val="212529"/>
                </a:solidFill>
                <a:latin typeface="Times New Roman"/>
                <a:ea typeface="Calibri"/>
              </a:rPr>
              <a:t> ( </a:t>
            </a:r>
            <a:r>
              <a:rPr lang="en-US" sz="3200" dirty="0" err="1">
                <a:solidFill>
                  <a:srgbClr val="212529"/>
                </a:solidFill>
                <a:latin typeface="Times New Roman"/>
                <a:ea typeface="Calibri"/>
              </a:rPr>
              <a:t>Sương</a:t>
            </a:r>
            <a:r>
              <a:rPr lang="en-US" sz="3200" dirty="0">
                <a:solidFill>
                  <a:srgbClr val="212529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/>
                <a:ea typeface="Calibri"/>
              </a:rPr>
              <a:t>Nguyệt</a:t>
            </a:r>
            <a:r>
              <a:rPr lang="en-US" sz="3200" dirty="0">
                <a:solidFill>
                  <a:srgbClr val="212529"/>
                </a:solidFill>
                <a:latin typeface="Times New Roman"/>
                <a:ea typeface="Calibri"/>
              </a:rPr>
              <a:t> Minh)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E026923-885B-BD21-E80F-268D84CA5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38" y="545324"/>
            <a:ext cx="2840472" cy="317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="" xmlns:a16="http://schemas.microsoft.com/office/drawing/2014/main" id="{162140D2-5D21-F623-13F8-4243FBA9E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F4CEDED-697B-2B9D-EF72-9B2CD865C176}"/>
              </a:ext>
            </a:extLst>
          </p:cNvPr>
          <p:cNvSpPr txBox="1"/>
          <p:nvPr/>
        </p:nvSpPr>
        <p:spPr>
          <a:xfrm>
            <a:off x="3029808" y="306274"/>
            <a:ext cx="6236740" cy="15696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Magneto" panose="04030805050802020D02" pitchFamily="82" charset="0"/>
              </a:rPr>
              <a:t>HÌNH THÀNH KIẾN THỨC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F8B5A3BE-632B-5F0C-7CFD-AF22E976C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080" y="4378620"/>
            <a:ext cx="2643122" cy="217310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9798DAB-F3A1-5D14-57F2-4C0DD1FCB265}"/>
              </a:ext>
            </a:extLst>
          </p:cNvPr>
          <p:cNvSpPr txBox="1"/>
          <p:nvPr/>
        </p:nvSpPr>
        <p:spPr>
          <a:xfrm>
            <a:off x="1844582" y="2097144"/>
            <a:ext cx="9948042" cy="2281476"/>
          </a:xfrm>
          <a:prstGeom prst="wedgeRoundRectCallout">
            <a:avLst>
              <a:gd name="adj1" fmla="val -53467"/>
              <a:gd name="adj2" fmla="val -8821"/>
              <a:gd name="adj3" fmla="val 16667"/>
            </a:avLst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22605" algn="l"/>
              </a:tabLst>
            </a:pP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22605" algn="l"/>
              </a:tabLst>
            </a:pP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22605" algn="l"/>
              </a:tabLst>
            </a:pP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043786F6-181A-83CE-2881-2021828D4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047" y="2903457"/>
            <a:ext cx="4281684" cy="38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ED6E059-BC7D-23FC-63E9-10E7D8CC16DC}"/>
              </a:ext>
            </a:extLst>
          </p:cNvPr>
          <p:cNvSpPr txBox="1"/>
          <p:nvPr/>
        </p:nvSpPr>
        <p:spPr>
          <a:xfrm>
            <a:off x="2261756" y="1325666"/>
            <a:ext cx="9410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01: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Đặc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truyện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ngắn</a:t>
            </a:r>
            <a:r>
              <a:rPr lang="en-US" sz="32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05A5710F-DDE1-B0DF-B56E-035AD6B60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309649"/>
              </p:ext>
            </p:extLst>
          </p:nvPr>
        </p:nvGraphicFramePr>
        <p:xfrm>
          <a:off x="907491" y="2152650"/>
          <a:ext cx="9718468" cy="4437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3377">
                  <a:extLst>
                    <a:ext uri="{9D8B030D-6E8A-4147-A177-3AD203B41FA5}">
                      <a16:colId xmlns="" xmlns:a16="http://schemas.microsoft.com/office/drawing/2014/main" val="3802020725"/>
                    </a:ext>
                  </a:extLst>
                </a:gridCol>
                <a:gridCol w="4555091">
                  <a:extLst>
                    <a:ext uri="{9D8B030D-6E8A-4147-A177-3AD203B41FA5}">
                      <a16:colId xmlns="" xmlns:a16="http://schemas.microsoft.com/office/drawing/2014/main" val="3211584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3789529"/>
                  </a:ext>
                </a:extLst>
              </a:tr>
              <a:tr h="9192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003731"/>
                  </a:ext>
                </a:extLst>
              </a:tr>
              <a:tr h="14016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5020238"/>
                  </a:ext>
                </a:extLst>
              </a:tr>
              <a:tr h="9192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4164629"/>
                  </a:ext>
                </a:extLst>
              </a:tr>
              <a:tr h="9192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b="1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3200" b="1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200" b="1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4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7703920"/>
                  </a:ext>
                </a:extLst>
              </a:tr>
              <a:tr h="664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563843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11490931-F51C-A569-1293-62B12F922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829" y="209394"/>
            <a:ext cx="2110927" cy="223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625</Words>
  <Application>Microsoft Office PowerPoint</Application>
  <PresentationFormat>Custom</PresentationFormat>
  <Paragraphs>105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Chủ đề Office</vt:lpstr>
      <vt:lpstr>GIÁO ÁN NGỮ VĂN 11 CÁNH DIỀU THAM GIA DỰ ÁN CỘNG ĐỒNG GV: Phan Thị Mậu, Trường THPT Hồng Đức, Buôn Ma Thuột, Đak Lak SĐT: 0962526464 </vt:lpstr>
      <vt:lpstr>PowerPoint Presentation</vt:lpstr>
      <vt:lpstr>PowerPoint Presentation</vt:lpstr>
      <vt:lpstr>PowerPoint Presentation</vt:lpstr>
      <vt:lpstr>Trò chơi </vt:lpstr>
      <vt:lpstr>Trò chơi “TIẾP SỨC”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SONY</cp:lastModifiedBy>
  <cp:revision>22</cp:revision>
  <dcterms:created xsi:type="dcterms:W3CDTF">2022-12-02T02:02:39Z</dcterms:created>
  <dcterms:modified xsi:type="dcterms:W3CDTF">2023-08-09T21:36:21Z</dcterms:modified>
</cp:coreProperties>
</file>