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87" r:id="rId3"/>
    <p:sldId id="314" r:id="rId4"/>
    <p:sldId id="315" r:id="rId5"/>
    <p:sldId id="265" r:id="rId6"/>
    <p:sldId id="290" r:id="rId7"/>
    <p:sldId id="292" r:id="rId8"/>
    <p:sldId id="272" r:id="rId9"/>
    <p:sldId id="306" r:id="rId10"/>
    <p:sldId id="307" r:id="rId11"/>
    <p:sldId id="308" r:id="rId12"/>
    <p:sldId id="310" r:id="rId13"/>
    <p:sldId id="311" r:id="rId14"/>
    <p:sldId id="312" r:id="rId15"/>
    <p:sldId id="313" r:id="rId16"/>
    <p:sldId id="309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EDAF5-2682-4433-BD3F-BCE7D39DF7BB}" type="doc">
      <dgm:prSet loTypeId="urn:microsoft.com/office/officeart/2011/layout/ThemePictureAccen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B75639-E3F7-4F73-9F5A-0E4B0F68C427}">
      <dgm:prSet phldrT="[Text]" phldr="1"/>
      <dgm:spPr/>
      <dgm:t>
        <a:bodyPr/>
        <a:lstStyle/>
        <a:p>
          <a:endParaRPr lang="en-US"/>
        </a:p>
      </dgm:t>
    </dgm:pt>
    <dgm:pt modelId="{864090EF-43D0-4D7B-ADB2-4D2A34824F3D}" type="parTrans" cxnId="{3AB1A672-EDC5-4161-989D-BC6D130707B2}">
      <dgm:prSet/>
      <dgm:spPr/>
      <dgm:t>
        <a:bodyPr/>
        <a:lstStyle/>
        <a:p>
          <a:endParaRPr lang="en-US"/>
        </a:p>
      </dgm:t>
    </dgm:pt>
    <dgm:pt modelId="{1F86CC98-5DD9-433B-951E-9A0E71C6FB93}" type="sibTrans" cxnId="{3AB1A672-EDC5-4161-989D-BC6D130707B2}">
      <dgm:prSet/>
      <dgm:spPr/>
      <dgm:t>
        <a:bodyPr/>
        <a:lstStyle/>
        <a:p>
          <a:endParaRPr lang="en-US"/>
        </a:p>
      </dgm:t>
    </dgm:pt>
    <dgm:pt modelId="{F678DA1D-46F1-4B2D-ACA9-1A0688EA9E28}">
      <dgm:prSet phldrT="[Text]" phldr="1"/>
      <dgm:spPr/>
      <dgm:t>
        <a:bodyPr/>
        <a:lstStyle/>
        <a:p>
          <a:endParaRPr lang="en-US"/>
        </a:p>
      </dgm:t>
    </dgm:pt>
    <dgm:pt modelId="{8C91CE2D-D897-41E6-B9E2-287B70696C2C}" type="parTrans" cxnId="{4220CEE2-8526-4987-A67F-4B610D53CE1C}">
      <dgm:prSet/>
      <dgm:spPr/>
      <dgm:t>
        <a:bodyPr/>
        <a:lstStyle/>
        <a:p>
          <a:endParaRPr lang="en-US"/>
        </a:p>
      </dgm:t>
    </dgm:pt>
    <dgm:pt modelId="{5BD8BD05-9453-4044-8416-4D735A900771}" type="sibTrans" cxnId="{4220CEE2-8526-4987-A67F-4B610D53CE1C}">
      <dgm:prSet/>
      <dgm:spPr/>
      <dgm:t>
        <a:bodyPr/>
        <a:lstStyle/>
        <a:p>
          <a:endParaRPr lang="en-US"/>
        </a:p>
      </dgm:t>
    </dgm:pt>
    <dgm:pt modelId="{09D262CD-1D18-42C3-ADE4-DA7C12D6B9A5}">
      <dgm:prSet phldrT="[Text]" phldr="1"/>
      <dgm:spPr/>
      <dgm:t>
        <a:bodyPr/>
        <a:lstStyle/>
        <a:p>
          <a:endParaRPr lang="en-US"/>
        </a:p>
      </dgm:t>
    </dgm:pt>
    <dgm:pt modelId="{D1676428-8137-44D3-AB63-E6B72EA124FB}" type="parTrans" cxnId="{617B9B48-4421-45B0-A247-1BBD58D1B98D}">
      <dgm:prSet/>
      <dgm:spPr/>
      <dgm:t>
        <a:bodyPr/>
        <a:lstStyle/>
        <a:p>
          <a:endParaRPr lang="en-US"/>
        </a:p>
      </dgm:t>
    </dgm:pt>
    <dgm:pt modelId="{3703662E-3E03-458D-8535-65CFBA58E194}" type="sibTrans" cxnId="{617B9B48-4421-45B0-A247-1BBD58D1B98D}">
      <dgm:prSet/>
      <dgm:spPr/>
      <dgm:t>
        <a:bodyPr/>
        <a:lstStyle/>
        <a:p>
          <a:endParaRPr lang="en-US"/>
        </a:p>
      </dgm:t>
    </dgm:pt>
    <dgm:pt modelId="{C1B4DEEA-ED04-49C3-9D97-EDC45F23E67A}">
      <dgm:prSet phldrT="[Text]" phldr="1"/>
      <dgm:spPr/>
      <dgm:t>
        <a:bodyPr/>
        <a:lstStyle/>
        <a:p>
          <a:endParaRPr lang="en-US" dirty="0"/>
        </a:p>
      </dgm:t>
    </dgm:pt>
    <dgm:pt modelId="{E7D88EDD-C1BF-4254-B82B-528DAEC8678E}" type="parTrans" cxnId="{4E46838F-BCCC-4A25-BC35-0629A199DE43}">
      <dgm:prSet/>
      <dgm:spPr/>
      <dgm:t>
        <a:bodyPr/>
        <a:lstStyle/>
        <a:p>
          <a:endParaRPr lang="en-US"/>
        </a:p>
      </dgm:t>
    </dgm:pt>
    <dgm:pt modelId="{8777467F-C3AB-4CA3-BDDB-9D0459B8F26D}" type="sibTrans" cxnId="{4E46838F-BCCC-4A25-BC35-0629A199DE43}">
      <dgm:prSet/>
      <dgm:spPr/>
      <dgm:t>
        <a:bodyPr/>
        <a:lstStyle/>
        <a:p>
          <a:endParaRPr lang="en-US"/>
        </a:p>
      </dgm:t>
    </dgm:pt>
    <dgm:pt modelId="{1A8FB441-F210-4DB0-A02C-0A96C5D4214F}">
      <dgm:prSet phldrT="[Text]" phldr="1"/>
      <dgm:spPr/>
      <dgm:t>
        <a:bodyPr/>
        <a:lstStyle/>
        <a:p>
          <a:endParaRPr lang="en-US" dirty="0"/>
        </a:p>
      </dgm:t>
    </dgm:pt>
    <dgm:pt modelId="{481294F0-A244-4E33-BBD4-B790A493F2B5}" type="parTrans" cxnId="{D764447F-665D-41CE-AAFA-51CFCD342A91}">
      <dgm:prSet/>
      <dgm:spPr/>
      <dgm:t>
        <a:bodyPr/>
        <a:lstStyle/>
        <a:p>
          <a:endParaRPr lang="en-US"/>
        </a:p>
      </dgm:t>
    </dgm:pt>
    <dgm:pt modelId="{8D8DA833-3A2D-4728-8EA4-DDE6C81BDD7F}" type="sibTrans" cxnId="{D764447F-665D-41CE-AAFA-51CFCD342A91}">
      <dgm:prSet/>
      <dgm:spPr/>
      <dgm:t>
        <a:bodyPr/>
        <a:lstStyle/>
        <a:p>
          <a:endParaRPr lang="en-US"/>
        </a:p>
      </dgm:t>
    </dgm:pt>
    <dgm:pt modelId="{5A7DEE0B-7188-4748-ACE1-FCD718D8DAE6}">
      <dgm:prSet phldrT="[Text]" phldr="1"/>
      <dgm:spPr/>
      <dgm:t>
        <a:bodyPr/>
        <a:lstStyle/>
        <a:p>
          <a:endParaRPr lang="en-US" dirty="0"/>
        </a:p>
      </dgm:t>
    </dgm:pt>
    <dgm:pt modelId="{4AB9F033-695D-446F-B66D-C498AC8F9FB8}" type="parTrans" cxnId="{BE9332CF-A024-442D-85EB-24136DC0C3DA}">
      <dgm:prSet/>
      <dgm:spPr/>
      <dgm:t>
        <a:bodyPr/>
        <a:lstStyle/>
        <a:p>
          <a:endParaRPr lang="en-US"/>
        </a:p>
      </dgm:t>
    </dgm:pt>
    <dgm:pt modelId="{FEFB9741-1B2C-40AA-ADB4-8B3EE87ACA79}" type="sibTrans" cxnId="{BE9332CF-A024-442D-85EB-24136DC0C3DA}">
      <dgm:prSet/>
      <dgm:spPr/>
      <dgm:t>
        <a:bodyPr/>
        <a:lstStyle/>
        <a:p>
          <a:endParaRPr lang="en-US"/>
        </a:p>
      </dgm:t>
    </dgm:pt>
    <dgm:pt modelId="{D10A2E12-5122-48A9-A0CE-56466433EBCC}" type="pres">
      <dgm:prSet presAssocID="{87CEDAF5-2682-4433-BD3F-BCE7D39DF7BB}" presName="Name0" presStyleCnt="0">
        <dgm:presLayoutVars>
          <dgm:chMax val="6"/>
          <dgm:chPref val="6"/>
          <dgm:dir/>
        </dgm:presLayoutVars>
      </dgm:prSet>
      <dgm:spPr/>
    </dgm:pt>
    <dgm:pt modelId="{E94FD937-93E7-4AE3-AD4E-56D225CC982E}" type="pres">
      <dgm:prSet presAssocID="{D1B75639-E3F7-4F73-9F5A-0E4B0F68C427}" presName="Image1" presStyleCnt="0"/>
      <dgm:spPr/>
    </dgm:pt>
    <dgm:pt modelId="{FCD99300-7CE5-4650-A184-10D3191CBF79}" type="pres">
      <dgm:prSet presAssocID="{D1B75639-E3F7-4F73-9F5A-0E4B0F68C427}" presName="Image" presStyleLbl="align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82CC1ABC-C4AE-4F4E-B8A7-999AE3C96D2E}" type="pres">
      <dgm:prSet presAssocID="{D1B75639-E3F7-4F73-9F5A-0E4B0F68C427}" presName="Accent1" presStyleCnt="0"/>
      <dgm:spPr/>
    </dgm:pt>
    <dgm:pt modelId="{9DFD688C-A7C2-4FB8-A6E5-CDED7015A654}" type="pres">
      <dgm:prSet presAssocID="{D1B75639-E3F7-4F73-9F5A-0E4B0F68C427}" presName="Accent" presStyleLbl="parChTrans1D1" presStyleIdx="0" presStyleCnt="6"/>
      <dgm:spPr/>
    </dgm:pt>
    <dgm:pt modelId="{010547BE-EE36-4C54-AA0E-171D2C294800}" type="pres">
      <dgm:prSet presAssocID="{D1B75639-E3F7-4F73-9F5A-0E4B0F68C427}" presName="Text1" presStyleLbl="alignImgPlace1" presStyleIdx="0" presStyleCnt="6">
        <dgm:presLayoutVars>
          <dgm:chMax val="0"/>
          <dgm:chPref val="0"/>
          <dgm:bulletEnabled val="1"/>
        </dgm:presLayoutVars>
      </dgm:prSet>
      <dgm:spPr/>
    </dgm:pt>
    <dgm:pt modelId="{77FBC809-A677-4D5D-A2A2-AD5451239080}" type="pres">
      <dgm:prSet presAssocID="{F678DA1D-46F1-4B2D-ACA9-1A0688EA9E28}" presName="Image2" presStyleCnt="0"/>
      <dgm:spPr/>
    </dgm:pt>
    <dgm:pt modelId="{DA60F4CA-413A-4CEC-A2F5-B7B031F41605}" type="pres">
      <dgm:prSet presAssocID="{F678DA1D-46F1-4B2D-ACA9-1A0688EA9E28}" presName="Image" presStyleLbl="alignImgPlace1" presStyleIdx="1" presStyleCnt="6" custScaleX="222970" custScaleY="12521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5E61146A-5147-45C4-91B5-75BED4D545FF}" type="pres">
      <dgm:prSet presAssocID="{F678DA1D-46F1-4B2D-ACA9-1A0688EA9E28}" presName="Accent2" presStyleCnt="0"/>
      <dgm:spPr/>
    </dgm:pt>
    <dgm:pt modelId="{0D0ECE8F-29B8-43B8-826A-49ED84524D52}" type="pres">
      <dgm:prSet presAssocID="{F678DA1D-46F1-4B2D-ACA9-1A0688EA9E28}" presName="Accent" presStyleLbl="parChTrans1D1" presStyleIdx="1" presStyleCnt="6"/>
      <dgm:spPr/>
    </dgm:pt>
    <dgm:pt modelId="{84BD09D1-74A6-4BFA-A0AC-C4BAE5515B85}" type="pres">
      <dgm:prSet presAssocID="{F678DA1D-46F1-4B2D-ACA9-1A0688EA9E28}" presName="Text2" presStyleLbl="alignImgPlace1" presStyleIdx="1" presStyleCnt="6">
        <dgm:presLayoutVars>
          <dgm:chMax val="0"/>
          <dgm:chPref val="0"/>
          <dgm:bulletEnabled val="1"/>
        </dgm:presLayoutVars>
      </dgm:prSet>
      <dgm:spPr/>
    </dgm:pt>
    <dgm:pt modelId="{88036555-1B3D-4EC6-AB18-2290B465D8D7}" type="pres">
      <dgm:prSet presAssocID="{09D262CD-1D18-42C3-ADE4-DA7C12D6B9A5}" presName="Image3" presStyleCnt="0"/>
      <dgm:spPr/>
    </dgm:pt>
    <dgm:pt modelId="{9E0BC8E5-1EE1-4ABB-BD6B-E2EF42F2E564}" type="pres">
      <dgm:prSet presAssocID="{09D262CD-1D18-42C3-ADE4-DA7C12D6B9A5}" presName="Image" presStyleLbl="alignImgPlace1" presStyleIdx="2" presStyleCnt="6" custScaleX="115713" custScaleY="13366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6AD61A5F-C968-4BD7-8EC6-23B69B97AFBE}" type="pres">
      <dgm:prSet presAssocID="{09D262CD-1D18-42C3-ADE4-DA7C12D6B9A5}" presName="Accent3" presStyleCnt="0"/>
      <dgm:spPr/>
    </dgm:pt>
    <dgm:pt modelId="{9774DBA7-EE30-4C3E-B2C0-0AA6FB28678B}" type="pres">
      <dgm:prSet presAssocID="{09D262CD-1D18-42C3-ADE4-DA7C12D6B9A5}" presName="Accent" presStyleLbl="parChTrans1D1" presStyleIdx="2" presStyleCnt="6"/>
      <dgm:spPr/>
    </dgm:pt>
    <dgm:pt modelId="{BF136F35-2859-4491-AEB3-08E918ACE19C}" type="pres">
      <dgm:prSet presAssocID="{09D262CD-1D18-42C3-ADE4-DA7C12D6B9A5}" presName="Text3" presStyleLbl="alignImgPlace1" presStyleIdx="2" presStyleCnt="6">
        <dgm:presLayoutVars>
          <dgm:chMax val="0"/>
          <dgm:chPref val="0"/>
          <dgm:bulletEnabled val="1"/>
        </dgm:presLayoutVars>
      </dgm:prSet>
      <dgm:spPr/>
    </dgm:pt>
    <dgm:pt modelId="{A93DA079-8A9C-4E75-897F-52534CCC1716}" type="pres">
      <dgm:prSet presAssocID="{C1B4DEEA-ED04-49C3-9D97-EDC45F23E67A}" presName="Image4" presStyleCnt="0"/>
      <dgm:spPr/>
    </dgm:pt>
    <dgm:pt modelId="{B2CE9815-34CF-4CA2-AC7E-0FED47F99AAA}" type="pres">
      <dgm:prSet presAssocID="{C1B4DEEA-ED04-49C3-9D97-EDC45F23E67A}" presName="Image" presStyleLbl="alignImgPlace1" presStyleIdx="3" presStyleCnt="6" custScaleX="161695" custScaleY="15911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16286A6B-BDAF-4074-A62E-93CCC90A4EB6}" type="pres">
      <dgm:prSet presAssocID="{C1B4DEEA-ED04-49C3-9D97-EDC45F23E67A}" presName="Accent4" presStyleCnt="0"/>
      <dgm:spPr/>
    </dgm:pt>
    <dgm:pt modelId="{11D640B6-8AB1-4907-A4F9-4815AA5BED69}" type="pres">
      <dgm:prSet presAssocID="{C1B4DEEA-ED04-49C3-9D97-EDC45F23E67A}" presName="Accent" presStyleLbl="parChTrans1D1" presStyleIdx="3" presStyleCnt="6"/>
      <dgm:spPr/>
    </dgm:pt>
    <dgm:pt modelId="{155BC4A0-03A6-403D-9F4B-C765B87AD201}" type="pres">
      <dgm:prSet presAssocID="{C1B4DEEA-ED04-49C3-9D97-EDC45F23E67A}" presName="Text4" presStyleLbl="alignImgPlace1" presStyleIdx="3" presStyleCnt="6">
        <dgm:presLayoutVars>
          <dgm:chMax val="0"/>
          <dgm:chPref val="0"/>
          <dgm:bulletEnabled val="1"/>
        </dgm:presLayoutVars>
      </dgm:prSet>
      <dgm:spPr/>
    </dgm:pt>
    <dgm:pt modelId="{966EBE79-C288-4180-966B-08C84852C773}" type="pres">
      <dgm:prSet presAssocID="{1A8FB441-F210-4DB0-A02C-0A96C5D4214F}" presName="Image5" presStyleCnt="0"/>
      <dgm:spPr/>
    </dgm:pt>
    <dgm:pt modelId="{87C2DC12-E82B-435E-B817-8E517AA970D3}" type="pres">
      <dgm:prSet presAssocID="{1A8FB441-F210-4DB0-A02C-0A96C5D4214F}" presName="Image" presStyleLbl="alignImgPlace1" presStyleIdx="4" presStyleCnt="6" custScaleX="238032" custScaleY="9723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25CEB151-93B9-4897-B1B5-E1959B07E3D0}" type="pres">
      <dgm:prSet presAssocID="{1A8FB441-F210-4DB0-A02C-0A96C5D4214F}" presName="Accent5" presStyleCnt="0"/>
      <dgm:spPr/>
    </dgm:pt>
    <dgm:pt modelId="{7B3A7DEC-3415-48B2-BEA0-FE8C104351CC}" type="pres">
      <dgm:prSet presAssocID="{1A8FB441-F210-4DB0-A02C-0A96C5D4214F}" presName="Accent" presStyleLbl="parChTrans1D1" presStyleIdx="4" presStyleCnt="6"/>
      <dgm:spPr/>
    </dgm:pt>
    <dgm:pt modelId="{17865221-88A0-4ADF-A75A-3CFBE9F138E7}" type="pres">
      <dgm:prSet presAssocID="{1A8FB441-F210-4DB0-A02C-0A96C5D4214F}" presName="Text5" presStyleLbl="alignImgPlace1" presStyleIdx="4" presStyleCnt="6">
        <dgm:presLayoutVars>
          <dgm:chMax val="0"/>
          <dgm:chPref val="0"/>
          <dgm:bulletEnabled val="1"/>
        </dgm:presLayoutVars>
      </dgm:prSet>
      <dgm:spPr/>
    </dgm:pt>
    <dgm:pt modelId="{90F70B08-91E0-49A0-8D11-75D18E7B14BC}" type="pres">
      <dgm:prSet presAssocID="{5A7DEE0B-7188-4748-ACE1-FCD718D8DAE6}" presName="Image6" presStyleCnt="0"/>
      <dgm:spPr/>
    </dgm:pt>
    <dgm:pt modelId="{E9B9F737-C38D-45D1-B4F1-425B24A27F97}" type="pres">
      <dgm:prSet presAssocID="{5A7DEE0B-7188-4748-ACE1-FCD718D8DAE6}" presName="Image" presStyleLbl="alignImgPlace1" presStyleIdx="5" presStyleCnt="6" custScaleX="130428" custScaleY="12233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9A9DC29-5372-4091-9694-1F7BFB0F7440}" type="pres">
      <dgm:prSet presAssocID="{5A7DEE0B-7188-4748-ACE1-FCD718D8DAE6}" presName="Accent6" presStyleCnt="0"/>
      <dgm:spPr/>
    </dgm:pt>
    <dgm:pt modelId="{44C83B05-31E4-466D-8C1C-97AADA0A24D8}" type="pres">
      <dgm:prSet presAssocID="{5A7DEE0B-7188-4748-ACE1-FCD718D8DAE6}" presName="Accent" presStyleLbl="parChTrans1D1" presStyleIdx="5" presStyleCnt="6"/>
      <dgm:spPr/>
    </dgm:pt>
    <dgm:pt modelId="{3259DF3C-D233-418F-9580-1D41AE40852F}" type="pres">
      <dgm:prSet presAssocID="{5A7DEE0B-7188-4748-ACE1-FCD718D8DAE6}" presName="Text6" presStyleLbl="alignImgPlac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EBA1432-B6CA-4650-9C4D-F713653F4D88}" type="presOf" srcId="{F678DA1D-46F1-4B2D-ACA9-1A0688EA9E28}" destId="{84BD09D1-74A6-4BFA-A0AC-C4BAE5515B85}" srcOrd="0" destOrd="0" presId="urn:microsoft.com/office/officeart/2011/layout/ThemePictureAccent"/>
    <dgm:cxn modelId="{2C77073D-2B55-485A-A5D9-032536F63461}" type="presOf" srcId="{D1B75639-E3F7-4F73-9F5A-0E4B0F68C427}" destId="{010547BE-EE36-4C54-AA0E-171D2C294800}" srcOrd="0" destOrd="0" presId="urn:microsoft.com/office/officeart/2011/layout/ThemePictureAccent"/>
    <dgm:cxn modelId="{617B9B48-4421-45B0-A247-1BBD58D1B98D}" srcId="{87CEDAF5-2682-4433-BD3F-BCE7D39DF7BB}" destId="{09D262CD-1D18-42C3-ADE4-DA7C12D6B9A5}" srcOrd="2" destOrd="0" parTransId="{D1676428-8137-44D3-AB63-E6B72EA124FB}" sibTransId="{3703662E-3E03-458D-8535-65CFBA58E194}"/>
    <dgm:cxn modelId="{3AB1A672-EDC5-4161-989D-BC6D130707B2}" srcId="{87CEDAF5-2682-4433-BD3F-BCE7D39DF7BB}" destId="{D1B75639-E3F7-4F73-9F5A-0E4B0F68C427}" srcOrd="0" destOrd="0" parTransId="{864090EF-43D0-4D7B-ADB2-4D2A34824F3D}" sibTransId="{1F86CC98-5DD9-433B-951E-9A0E71C6FB93}"/>
    <dgm:cxn modelId="{F7281A76-E252-403C-A1E0-465A26DF9AE9}" type="presOf" srcId="{1A8FB441-F210-4DB0-A02C-0A96C5D4214F}" destId="{17865221-88A0-4ADF-A75A-3CFBE9F138E7}" srcOrd="0" destOrd="0" presId="urn:microsoft.com/office/officeart/2011/layout/ThemePictureAccent"/>
    <dgm:cxn modelId="{D764447F-665D-41CE-AAFA-51CFCD342A91}" srcId="{87CEDAF5-2682-4433-BD3F-BCE7D39DF7BB}" destId="{1A8FB441-F210-4DB0-A02C-0A96C5D4214F}" srcOrd="4" destOrd="0" parTransId="{481294F0-A244-4E33-BBD4-B790A493F2B5}" sibTransId="{8D8DA833-3A2D-4728-8EA4-DDE6C81BDD7F}"/>
    <dgm:cxn modelId="{E9781782-9128-482F-80B4-898C1FE8BC8D}" type="presOf" srcId="{87CEDAF5-2682-4433-BD3F-BCE7D39DF7BB}" destId="{D10A2E12-5122-48A9-A0CE-56466433EBCC}" srcOrd="0" destOrd="0" presId="urn:microsoft.com/office/officeart/2011/layout/ThemePictureAccent"/>
    <dgm:cxn modelId="{4E46838F-BCCC-4A25-BC35-0629A199DE43}" srcId="{87CEDAF5-2682-4433-BD3F-BCE7D39DF7BB}" destId="{C1B4DEEA-ED04-49C3-9D97-EDC45F23E67A}" srcOrd="3" destOrd="0" parTransId="{E7D88EDD-C1BF-4254-B82B-528DAEC8678E}" sibTransId="{8777467F-C3AB-4CA3-BDDB-9D0459B8F26D}"/>
    <dgm:cxn modelId="{AFAFA7AD-BAAD-4FD9-A43F-69D2EFC4DBCE}" type="presOf" srcId="{5A7DEE0B-7188-4748-ACE1-FCD718D8DAE6}" destId="{3259DF3C-D233-418F-9580-1D41AE40852F}" srcOrd="0" destOrd="0" presId="urn:microsoft.com/office/officeart/2011/layout/ThemePictureAccent"/>
    <dgm:cxn modelId="{23DDF7CC-409B-4D2C-8BC0-EDEBE749E620}" type="presOf" srcId="{09D262CD-1D18-42C3-ADE4-DA7C12D6B9A5}" destId="{BF136F35-2859-4491-AEB3-08E918ACE19C}" srcOrd="0" destOrd="0" presId="urn:microsoft.com/office/officeart/2011/layout/ThemePictureAccent"/>
    <dgm:cxn modelId="{BE9332CF-A024-442D-85EB-24136DC0C3DA}" srcId="{87CEDAF5-2682-4433-BD3F-BCE7D39DF7BB}" destId="{5A7DEE0B-7188-4748-ACE1-FCD718D8DAE6}" srcOrd="5" destOrd="0" parTransId="{4AB9F033-695D-446F-B66D-C498AC8F9FB8}" sibTransId="{FEFB9741-1B2C-40AA-ADB4-8B3EE87ACA79}"/>
    <dgm:cxn modelId="{4220CEE2-8526-4987-A67F-4B610D53CE1C}" srcId="{87CEDAF5-2682-4433-BD3F-BCE7D39DF7BB}" destId="{F678DA1D-46F1-4B2D-ACA9-1A0688EA9E28}" srcOrd="1" destOrd="0" parTransId="{8C91CE2D-D897-41E6-B9E2-287B70696C2C}" sibTransId="{5BD8BD05-9453-4044-8416-4D735A900771}"/>
    <dgm:cxn modelId="{B571E0FD-8D6D-42C2-9D46-DF1BE02DCA2A}" type="presOf" srcId="{C1B4DEEA-ED04-49C3-9D97-EDC45F23E67A}" destId="{155BC4A0-03A6-403D-9F4B-C765B87AD201}" srcOrd="0" destOrd="0" presId="urn:microsoft.com/office/officeart/2011/layout/ThemePictureAccent"/>
    <dgm:cxn modelId="{8305E8FD-BB8D-4886-9077-DE276DEA260A}" type="presParOf" srcId="{D10A2E12-5122-48A9-A0CE-56466433EBCC}" destId="{E94FD937-93E7-4AE3-AD4E-56D225CC982E}" srcOrd="0" destOrd="0" presId="urn:microsoft.com/office/officeart/2011/layout/ThemePictureAccent"/>
    <dgm:cxn modelId="{0D20B556-5DB0-428A-9B35-169FB30C0492}" type="presParOf" srcId="{E94FD937-93E7-4AE3-AD4E-56D225CC982E}" destId="{FCD99300-7CE5-4650-A184-10D3191CBF79}" srcOrd="0" destOrd="0" presId="urn:microsoft.com/office/officeart/2011/layout/ThemePictureAccent"/>
    <dgm:cxn modelId="{5EC4F42E-E486-4233-9C61-D4EACEC61DAF}" type="presParOf" srcId="{D10A2E12-5122-48A9-A0CE-56466433EBCC}" destId="{82CC1ABC-C4AE-4F4E-B8A7-999AE3C96D2E}" srcOrd="1" destOrd="0" presId="urn:microsoft.com/office/officeart/2011/layout/ThemePictureAccent"/>
    <dgm:cxn modelId="{E6BEF17C-4C41-48A9-9E14-7EA0FCCEE5C0}" type="presParOf" srcId="{82CC1ABC-C4AE-4F4E-B8A7-999AE3C96D2E}" destId="{9DFD688C-A7C2-4FB8-A6E5-CDED7015A654}" srcOrd="0" destOrd="0" presId="urn:microsoft.com/office/officeart/2011/layout/ThemePictureAccent"/>
    <dgm:cxn modelId="{01A22F82-15C3-4FC9-90C8-FAC0392F0883}" type="presParOf" srcId="{D10A2E12-5122-48A9-A0CE-56466433EBCC}" destId="{010547BE-EE36-4C54-AA0E-171D2C294800}" srcOrd="2" destOrd="0" presId="urn:microsoft.com/office/officeart/2011/layout/ThemePictureAccent"/>
    <dgm:cxn modelId="{37E3877E-D98F-4F94-A677-94671167300B}" type="presParOf" srcId="{D10A2E12-5122-48A9-A0CE-56466433EBCC}" destId="{77FBC809-A677-4D5D-A2A2-AD5451239080}" srcOrd="3" destOrd="0" presId="urn:microsoft.com/office/officeart/2011/layout/ThemePictureAccent"/>
    <dgm:cxn modelId="{18354734-C2FC-4085-AA11-D6AC4324407B}" type="presParOf" srcId="{77FBC809-A677-4D5D-A2A2-AD5451239080}" destId="{DA60F4CA-413A-4CEC-A2F5-B7B031F41605}" srcOrd="0" destOrd="0" presId="urn:microsoft.com/office/officeart/2011/layout/ThemePictureAccent"/>
    <dgm:cxn modelId="{CD6A7C8E-0EEB-414B-AFA0-5E66C23AAFAA}" type="presParOf" srcId="{D10A2E12-5122-48A9-A0CE-56466433EBCC}" destId="{5E61146A-5147-45C4-91B5-75BED4D545FF}" srcOrd="4" destOrd="0" presId="urn:microsoft.com/office/officeart/2011/layout/ThemePictureAccent"/>
    <dgm:cxn modelId="{7E025A0D-F95F-400F-8DFE-830EA3F0576C}" type="presParOf" srcId="{5E61146A-5147-45C4-91B5-75BED4D545FF}" destId="{0D0ECE8F-29B8-43B8-826A-49ED84524D52}" srcOrd="0" destOrd="0" presId="urn:microsoft.com/office/officeart/2011/layout/ThemePictureAccent"/>
    <dgm:cxn modelId="{C3A2847A-93F6-40E3-BE9A-EB18A5C3092C}" type="presParOf" srcId="{D10A2E12-5122-48A9-A0CE-56466433EBCC}" destId="{84BD09D1-74A6-4BFA-A0AC-C4BAE5515B85}" srcOrd="5" destOrd="0" presId="urn:microsoft.com/office/officeart/2011/layout/ThemePictureAccent"/>
    <dgm:cxn modelId="{872854BB-82DD-4B76-9455-CB4008CAA881}" type="presParOf" srcId="{D10A2E12-5122-48A9-A0CE-56466433EBCC}" destId="{88036555-1B3D-4EC6-AB18-2290B465D8D7}" srcOrd="6" destOrd="0" presId="urn:microsoft.com/office/officeart/2011/layout/ThemePictureAccent"/>
    <dgm:cxn modelId="{CAFEDD65-0AB4-401F-BA64-16B52C5F8E64}" type="presParOf" srcId="{88036555-1B3D-4EC6-AB18-2290B465D8D7}" destId="{9E0BC8E5-1EE1-4ABB-BD6B-E2EF42F2E564}" srcOrd="0" destOrd="0" presId="urn:microsoft.com/office/officeart/2011/layout/ThemePictureAccent"/>
    <dgm:cxn modelId="{638FA752-F04F-4DA5-80BE-7E1A1B962CDD}" type="presParOf" srcId="{D10A2E12-5122-48A9-A0CE-56466433EBCC}" destId="{6AD61A5F-C968-4BD7-8EC6-23B69B97AFBE}" srcOrd="7" destOrd="0" presId="urn:microsoft.com/office/officeart/2011/layout/ThemePictureAccent"/>
    <dgm:cxn modelId="{F19DAAC9-1D08-4890-9702-0EFBA2C19223}" type="presParOf" srcId="{6AD61A5F-C968-4BD7-8EC6-23B69B97AFBE}" destId="{9774DBA7-EE30-4C3E-B2C0-0AA6FB28678B}" srcOrd="0" destOrd="0" presId="urn:microsoft.com/office/officeart/2011/layout/ThemePictureAccent"/>
    <dgm:cxn modelId="{9261BD15-0B06-4182-99DC-9A92F8CA3034}" type="presParOf" srcId="{D10A2E12-5122-48A9-A0CE-56466433EBCC}" destId="{BF136F35-2859-4491-AEB3-08E918ACE19C}" srcOrd="8" destOrd="0" presId="urn:microsoft.com/office/officeart/2011/layout/ThemePictureAccent"/>
    <dgm:cxn modelId="{66E14C9C-6D64-44DE-BA83-0B4A15EC8D8F}" type="presParOf" srcId="{D10A2E12-5122-48A9-A0CE-56466433EBCC}" destId="{A93DA079-8A9C-4E75-897F-52534CCC1716}" srcOrd="9" destOrd="0" presId="urn:microsoft.com/office/officeart/2011/layout/ThemePictureAccent"/>
    <dgm:cxn modelId="{87015A63-0A72-4D96-BCF5-459835B722F0}" type="presParOf" srcId="{A93DA079-8A9C-4E75-897F-52534CCC1716}" destId="{B2CE9815-34CF-4CA2-AC7E-0FED47F99AAA}" srcOrd="0" destOrd="0" presId="urn:microsoft.com/office/officeart/2011/layout/ThemePictureAccent"/>
    <dgm:cxn modelId="{0CEB3CBE-79E1-4171-8BA6-D73B1362C0A6}" type="presParOf" srcId="{D10A2E12-5122-48A9-A0CE-56466433EBCC}" destId="{16286A6B-BDAF-4074-A62E-93CCC90A4EB6}" srcOrd="10" destOrd="0" presId="urn:microsoft.com/office/officeart/2011/layout/ThemePictureAccent"/>
    <dgm:cxn modelId="{81570DD8-B801-4B94-93B7-139FF131847B}" type="presParOf" srcId="{16286A6B-BDAF-4074-A62E-93CCC90A4EB6}" destId="{11D640B6-8AB1-4907-A4F9-4815AA5BED69}" srcOrd="0" destOrd="0" presId="urn:microsoft.com/office/officeart/2011/layout/ThemePictureAccent"/>
    <dgm:cxn modelId="{5565F583-F657-4EC0-8E7F-1A60021AEDA3}" type="presParOf" srcId="{D10A2E12-5122-48A9-A0CE-56466433EBCC}" destId="{155BC4A0-03A6-403D-9F4B-C765B87AD201}" srcOrd="11" destOrd="0" presId="urn:microsoft.com/office/officeart/2011/layout/ThemePictureAccent"/>
    <dgm:cxn modelId="{D38E65A4-D800-441E-8770-F128999450EE}" type="presParOf" srcId="{D10A2E12-5122-48A9-A0CE-56466433EBCC}" destId="{966EBE79-C288-4180-966B-08C84852C773}" srcOrd="12" destOrd="0" presId="urn:microsoft.com/office/officeart/2011/layout/ThemePictureAccent"/>
    <dgm:cxn modelId="{408AB708-75BD-489E-91A0-E41AB4214F7A}" type="presParOf" srcId="{966EBE79-C288-4180-966B-08C84852C773}" destId="{87C2DC12-E82B-435E-B817-8E517AA970D3}" srcOrd="0" destOrd="0" presId="urn:microsoft.com/office/officeart/2011/layout/ThemePictureAccent"/>
    <dgm:cxn modelId="{3468B16B-9154-46D8-A7CA-CAFA9D6209D8}" type="presParOf" srcId="{D10A2E12-5122-48A9-A0CE-56466433EBCC}" destId="{25CEB151-93B9-4897-B1B5-E1959B07E3D0}" srcOrd="13" destOrd="0" presId="urn:microsoft.com/office/officeart/2011/layout/ThemePictureAccent"/>
    <dgm:cxn modelId="{31054CB1-F3EE-4CF2-B9B2-7252E0261EFF}" type="presParOf" srcId="{25CEB151-93B9-4897-B1B5-E1959B07E3D0}" destId="{7B3A7DEC-3415-48B2-BEA0-FE8C104351CC}" srcOrd="0" destOrd="0" presId="urn:microsoft.com/office/officeart/2011/layout/ThemePictureAccent"/>
    <dgm:cxn modelId="{90908778-256F-43B2-A128-451359A9146F}" type="presParOf" srcId="{D10A2E12-5122-48A9-A0CE-56466433EBCC}" destId="{17865221-88A0-4ADF-A75A-3CFBE9F138E7}" srcOrd="14" destOrd="0" presId="urn:microsoft.com/office/officeart/2011/layout/ThemePictureAccent"/>
    <dgm:cxn modelId="{47169696-0F0E-4BC6-A9DF-E92EF760C1C0}" type="presParOf" srcId="{D10A2E12-5122-48A9-A0CE-56466433EBCC}" destId="{90F70B08-91E0-49A0-8D11-75D18E7B14BC}" srcOrd="15" destOrd="0" presId="urn:microsoft.com/office/officeart/2011/layout/ThemePictureAccent"/>
    <dgm:cxn modelId="{738ACFDA-FA7F-41F4-BD0F-A6049CE90229}" type="presParOf" srcId="{90F70B08-91E0-49A0-8D11-75D18E7B14BC}" destId="{E9B9F737-C38D-45D1-B4F1-425B24A27F97}" srcOrd="0" destOrd="0" presId="urn:microsoft.com/office/officeart/2011/layout/ThemePictureAccent"/>
    <dgm:cxn modelId="{A98DF2CA-329F-4F1C-8325-A119CA7380BC}" type="presParOf" srcId="{D10A2E12-5122-48A9-A0CE-56466433EBCC}" destId="{B9A9DC29-5372-4091-9694-1F7BFB0F7440}" srcOrd="16" destOrd="0" presId="urn:microsoft.com/office/officeart/2011/layout/ThemePictureAccent"/>
    <dgm:cxn modelId="{088E4039-EFAC-414C-B331-1AAE6C573372}" type="presParOf" srcId="{B9A9DC29-5372-4091-9694-1F7BFB0F7440}" destId="{44C83B05-31E4-466D-8C1C-97AADA0A24D8}" srcOrd="0" destOrd="0" presId="urn:microsoft.com/office/officeart/2011/layout/ThemePictureAccent"/>
    <dgm:cxn modelId="{B839A986-B805-4A0A-B219-2615EF26DC6B}" type="presParOf" srcId="{D10A2E12-5122-48A9-A0CE-56466433EBCC}" destId="{3259DF3C-D233-418F-9580-1D41AE40852F}" srcOrd="17" destOrd="0" presId="urn:microsoft.com/office/officeart/2011/layout/ThemePicture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99300-7CE5-4650-A184-10D3191CBF79}">
      <dsp:nvSpPr>
        <dsp:cNvPr id="0" name=""/>
        <dsp:cNvSpPr/>
      </dsp:nvSpPr>
      <dsp:spPr>
        <a:xfrm>
          <a:off x="3235918" y="1709356"/>
          <a:ext cx="3715881" cy="22921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D688C-A7C2-4FB8-A6E5-CDED7015A654}">
      <dsp:nvSpPr>
        <dsp:cNvPr id="0" name=""/>
        <dsp:cNvSpPr/>
      </dsp:nvSpPr>
      <dsp:spPr>
        <a:xfrm>
          <a:off x="3417953" y="1882501"/>
          <a:ext cx="3357748" cy="193208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547BE-EE36-4C54-AA0E-171D2C294800}">
      <dsp:nvSpPr>
        <dsp:cNvPr id="0" name=""/>
        <dsp:cNvSpPr/>
      </dsp:nvSpPr>
      <dsp:spPr>
        <a:xfrm>
          <a:off x="3417953" y="3234134"/>
          <a:ext cx="3357748" cy="58429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20320" rIns="60960" bIns="0" numCol="1" spcCol="1270" anchor="b" anchorCtr="0">
          <a:noAutofit/>
        </a:bodyPr>
        <a:lstStyle/>
        <a:p>
          <a:pPr marL="0" lvl="0" indent="0" algn="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3417953" y="3234134"/>
        <a:ext cx="3357748" cy="584296"/>
      </dsp:txXfrm>
    </dsp:sp>
    <dsp:sp modelId="{DA60F4CA-413A-4CEC-A2F5-B7B031F41605}">
      <dsp:nvSpPr>
        <dsp:cNvPr id="0" name=""/>
        <dsp:cNvSpPr/>
      </dsp:nvSpPr>
      <dsp:spPr>
        <a:xfrm>
          <a:off x="4614538" y="-83230"/>
          <a:ext cx="3242649" cy="185757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ECE8F-29B8-43B8-826A-49ED84524D52}">
      <dsp:nvSpPr>
        <dsp:cNvPr id="0" name=""/>
        <dsp:cNvSpPr/>
      </dsp:nvSpPr>
      <dsp:spPr>
        <a:xfrm>
          <a:off x="5598412" y="193923"/>
          <a:ext cx="1274242" cy="1303261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D09D1-74A6-4BFA-A0AC-C4BAE5515B85}">
      <dsp:nvSpPr>
        <dsp:cNvPr id="0" name=""/>
        <dsp:cNvSpPr/>
      </dsp:nvSpPr>
      <dsp:spPr>
        <a:xfrm>
          <a:off x="5597093" y="1107470"/>
          <a:ext cx="1274242" cy="3897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14605" rIns="43815" bIns="0" numCol="1" spcCol="1270" anchor="b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597093" y="1107470"/>
        <a:ext cx="1274242" cy="389714"/>
      </dsp:txXfrm>
    </dsp:sp>
    <dsp:sp modelId="{9E0BC8E5-1EE1-4ABB-BD6B-E2EF42F2E564}">
      <dsp:nvSpPr>
        <dsp:cNvPr id="0" name=""/>
        <dsp:cNvSpPr/>
      </dsp:nvSpPr>
      <dsp:spPr>
        <a:xfrm>
          <a:off x="6935502" y="2413030"/>
          <a:ext cx="2046849" cy="14613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4DBA7-EE30-4C3E-B2C0-0AA6FB28678B}">
      <dsp:nvSpPr>
        <dsp:cNvPr id="0" name=""/>
        <dsp:cNvSpPr/>
      </dsp:nvSpPr>
      <dsp:spPr>
        <a:xfrm>
          <a:off x="7164833" y="2687764"/>
          <a:ext cx="1588846" cy="913547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36F35-2859-4491-AEB3-08E918ACE19C}">
      <dsp:nvSpPr>
        <dsp:cNvPr id="0" name=""/>
        <dsp:cNvSpPr/>
      </dsp:nvSpPr>
      <dsp:spPr>
        <a:xfrm>
          <a:off x="7164833" y="3212147"/>
          <a:ext cx="1588846" cy="3897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14605" rIns="43815" bIns="0" numCol="1" spcCol="1270" anchor="b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164833" y="3212147"/>
        <a:ext cx="1588846" cy="389714"/>
      </dsp:txXfrm>
    </dsp:sp>
    <dsp:sp modelId="{B2CE9815-34CF-4CA2-AC7E-0FED47F99AAA}">
      <dsp:nvSpPr>
        <dsp:cNvPr id="0" name=""/>
        <dsp:cNvSpPr/>
      </dsp:nvSpPr>
      <dsp:spPr>
        <a:xfrm>
          <a:off x="1980174" y="2805882"/>
          <a:ext cx="1403451" cy="140287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640B6-8AB1-4907-A4F9-4815AA5BED69}">
      <dsp:nvSpPr>
        <dsp:cNvPr id="0" name=""/>
        <dsp:cNvSpPr/>
      </dsp:nvSpPr>
      <dsp:spPr>
        <a:xfrm>
          <a:off x="2337617" y="3159379"/>
          <a:ext cx="689225" cy="704123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BC4A0-03A6-403D-9F4B-C765B87AD201}">
      <dsp:nvSpPr>
        <dsp:cNvPr id="0" name=""/>
        <dsp:cNvSpPr/>
      </dsp:nvSpPr>
      <dsp:spPr>
        <a:xfrm>
          <a:off x="2337617" y="3474338"/>
          <a:ext cx="689225" cy="3897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2700" rIns="3810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2337617" y="3474338"/>
        <a:ext cx="689225" cy="389714"/>
      </dsp:txXfrm>
    </dsp:sp>
    <dsp:sp modelId="{87C2DC12-E82B-435E-B817-8E517AA970D3}">
      <dsp:nvSpPr>
        <dsp:cNvPr id="0" name=""/>
        <dsp:cNvSpPr/>
      </dsp:nvSpPr>
      <dsp:spPr>
        <a:xfrm>
          <a:off x="5339348" y="4137447"/>
          <a:ext cx="3639098" cy="14424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A7DEC-3415-48B2-BEA0-FE8C104351CC}">
      <dsp:nvSpPr>
        <dsp:cNvPr id="0" name=""/>
        <dsp:cNvSpPr/>
      </dsp:nvSpPr>
      <dsp:spPr>
        <a:xfrm>
          <a:off x="6482203" y="4208144"/>
          <a:ext cx="1348771" cy="1303261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65221-88A0-4ADF-A75A-3CFBE9F138E7}">
      <dsp:nvSpPr>
        <dsp:cNvPr id="0" name=""/>
        <dsp:cNvSpPr/>
      </dsp:nvSpPr>
      <dsp:spPr>
        <a:xfrm>
          <a:off x="6482203" y="5121691"/>
          <a:ext cx="1348771" cy="3897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14605" rIns="43815" bIns="0" numCol="1" spcCol="1270" anchor="b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6482203" y="5121691"/>
        <a:ext cx="1348771" cy="389714"/>
      </dsp:txXfrm>
    </dsp:sp>
    <dsp:sp modelId="{E9B9F737-C38D-45D1-B4F1-425B24A27F97}">
      <dsp:nvSpPr>
        <dsp:cNvPr id="0" name=""/>
        <dsp:cNvSpPr/>
      </dsp:nvSpPr>
      <dsp:spPr>
        <a:xfrm>
          <a:off x="3006922" y="4018444"/>
          <a:ext cx="2031009" cy="107857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83B05-31E4-466D-8C1C-97AADA0A24D8}">
      <dsp:nvSpPr>
        <dsp:cNvPr id="0" name=""/>
        <dsp:cNvSpPr/>
      </dsp:nvSpPr>
      <dsp:spPr>
        <a:xfrm>
          <a:off x="3334850" y="4208144"/>
          <a:ext cx="1379110" cy="704123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9DF3C-D233-418F-9580-1D41AE40852F}">
      <dsp:nvSpPr>
        <dsp:cNvPr id="0" name=""/>
        <dsp:cNvSpPr/>
      </dsp:nvSpPr>
      <dsp:spPr>
        <a:xfrm>
          <a:off x="3334850" y="4522554"/>
          <a:ext cx="1379110" cy="3897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14605" rIns="43815" bIns="0" numCol="1" spcCol="1270" anchor="b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3334850" y="4522554"/>
        <a:ext cx="1379110" cy="389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hemePictureAccent">
  <dgm:title val="Theme Picture Accent"/>
  <dgm:desc val="Use to show a group of pictures with the first picture being centered and the largest. Can contain up to six Level 1 pictures. Unused pictures do not appear, but remain available if you switch layouts.  Works best with small amounts of text."/>
  <dgm:catLst>
    <dgm:cat type="picture" pri="13250"/>
    <dgm:cat type="officeonline" pri="4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  <dgm:pt modelId="50">
          <dgm:prSet phldr="1"/>
        </dgm:pt>
        <dgm:pt modelId="60">
          <dgm:prSet phldr="1"/>
        </dgm:pt>
      </dgm:ptLst>
      <dgm:cxnLst>
        <dgm:cxn modelId="70" srcId="0" destId="10" srcOrd="0" destOrd="0"/>
        <dgm:cxn modelId="80" srcId="0" destId="20" srcOrd="1" destOrd="0"/>
        <dgm:cxn modelId="90" srcId="0" destId="30" srcOrd="2" destOrd="0"/>
        <dgm:cxn modelId="100" srcId="0" destId="40" srcOrd="3" destOrd="0"/>
        <dgm:cxn modelId="110" srcId="0" destId="50" srcOrd="4" destOrd="0"/>
        <dgm:cxn modelId="120" srcId="0" destId="60" srcOrd="5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6"/>
      <dgm:chPref val="6"/>
      <dgm:dir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5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l" for="ch" forName="Accent1" refType="w" fact="0.049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l" for="ch" forName="Image2" refType="w" fact="0.6099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l" for="ch" forName="Accent2" refType="w" fact="0.6338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l" for="ch" forName="Text1" refType="w" fact="0.049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l" for="ch" forName="Text2" refType="w" fact="0.633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6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l" for="ch" forName="Accent1" refType="w" fact="0.0326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l" for="ch" forName="Image3" refType="w" fact="0.6846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l" for="ch" forName="Accent3" refType="w" fact="0.7006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l" for="ch" forName="Image2" refType="w" fact="0.4054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l" for="ch" forName="Accent2" refType="w" fact="0.4213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l" for="ch" forName="Text1" refType="w" fact="0.0326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l" for="ch" forName="Text2" refType="w" fact="0.4211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l" for="ch" forName="Text3" refType="w" fact="0.7006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7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l" for="ch" forName="Image1" refType="w" fact="0.1498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l" for="ch" forName="Accent1" refType="w" fact="0.1774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l" for="ch" forName="Image4" refType="w" fact="0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l" for="ch" forName="Accent4" refType="w" fact="0.0136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l" for="ch" forName="Image3" refType="w" fact="0.7318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l" for="ch" forName="Accent3" refType="w" fact="0.745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l" for="ch" forName="Accent2" refType="w" fact="0.508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l" for="ch" forName="Text1" refType="w" fact="0.1774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l" for="ch" forName="Text2" refType="w" fact="0.5078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l" for="ch" forName="Text3" refType="w" fact="0.745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l" for="ch" forName="Text4" refType="w" fact="0.0136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8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9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Image6" refType="w" fact="0.151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l" for="ch" forName="Accent6" refType="w" fact="0.1648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6" refType="w" fact="0.1648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if>
      <dgm:else name="Name10">
        <dgm:choose name="Name11">
          <dgm:if name="Name12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13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r" for="ch" forName="Accent1" refType="w" fact="0.951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r" for="ch" forName="Image2" refType="w" fact="0.3901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r" for="ch" forName="Accent2" refType="w" fact="0.3662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r" for="ch" forName="Text1" refType="w" fact="0.951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r" for="ch" forName="Text2" refType="w" fact="0.366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14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r" for="ch" forName="Accent1" refType="w" fact="0.9674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r" for="ch" forName="Image3" refType="w" fact="0.3154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r" for="ch" forName="Accent3" refType="w" fact="0.2994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r" for="ch" forName="Image2" refType="w" fact="0.5946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r" for="ch" forName="Accent2" refType="w" fact="0.5787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r" for="ch" forName="Text1" refType="w" fact="0.9674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r" for="ch" forName="Text2" refType="w" fact="0.5789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r" for="ch" forName="Text3" refType="w" fact="0.2994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15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r" for="ch" forName="Image1" refType="w" fact="0.8502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r" for="ch" forName="Accent1" refType="w" fact="0.8226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r" for="ch" forName="Image4" refType="w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r" for="ch" forName="Accent4" refType="w" fact="0.9864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r" for="ch" forName="Image3" refType="w" fact="0.2682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r" for="ch" forName="Accent3" refType="w" fact="0.254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r" for="ch" forName="Accent2" refType="w" fact="0.492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r" for="ch" forName="Text1" refType="w" fact="0.8226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r" for="ch" forName="Text2" refType="w" fact="0.4922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r" for="ch" forName="Text3" refType="w" fact="0.254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r" for="ch" forName="Text4" refType="w" fact="0.9864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16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2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17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1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Image6" refType="w" fact="0.849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r" for="ch" forName="Accent6" refType="w" fact="0.8352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6" refType="w" fact="0.8352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else>
    </dgm:choose>
    <dgm:forEach name="wrapper" axis="self" ptType="parTrans">
      <dgm:forEach name="ImageRepeat" axis="self"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  <dgm:forEach name="accentRepeat" axis="self">
        <dgm:layoutNode name="Accent" styleLbl="parChTrans1D1">
          <dgm:alg type="sp"/>
          <dgm:shape xmlns:r="http://schemas.openxmlformats.org/officeDocument/2006/relationships" type="rect" r:blip="">
            <dgm:adjLst/>
          </dgm:shape>
          <dgm:presOf/>
        </dgm:layoutNode>
      </dgm:forEach>
    </dgm:forEach>
    <dgm:forEach name="Name18" axis="ch" ptType="node" cnt="1">
      <dgm:layoutNode name="Image1">
        <dgm:alg type="sp"/>
        <dgm:shape xmlns:r="http://schemas.openxmlformats.org/officeDocument/2006/relationships" r:blip="">
          <dgm:adjLst/>
        </dgm:shape>
        <dgm:presOf/>
        <dgm:forEach name="Name19" ref="ImageRepeat"/>
      </dgm:layoutNode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"/>
      </dgm:layoutNode>
      <dgm:layoutNode name="Text1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  <dgm:param type="lnSpPar" val="100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1" axis="ch" ptType="node" st="2" cnt="1">
      <dgm:layoutNode name="Image2">
        <dgm:alg type="sp"/>
        <dgm:shape xmlns:r="http://schemas.openxmlformats.org/officeDocument/2006/relationships" r:blip="">
          <dgm:adjLst/>
        </dgm:shape>
        <dgm:presOf/>
        <dgm:forEach name="Name22" ref="ImageRepeat"/>
      </dgm:layoutNode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23" ref="accentRepeat"/>
      </dgm:layoutNode>
      <dgm:layoutNode name="Text2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4" axis="ch" ptType="node" st="3" cnt="1">
      <dgm:layoutNode name="Image3">
        <dgm:alg type="sp"/>
        <dgm:shape xmlns:r="http://schemas.openxmlformats.org/officeDocument/2006/relationships" r:blip="">
          <dgm:adjLst/>
        </dgm:shape>
        <dgm:presOf/>
        <dgm:forEach name="Name25" ref="ImageRepeat"/>
      </dgm:layoutNode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26" ref="accentRepeat"/>
      </dgm:layoutNode>
      <dgm:layoutNode name="Text3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7" axis="ch" ptType="node" st="4" cnt="1">
      <dgm:layoutNode name="Image4">
        <dgm:alg type="sp"/>
        <dgm:shape xmlns:r="http://schemas.openxmlformats.org/officeDocument/2006/relationships" r:blip="">
          <dgm:adjLst/>
        </dgm:shape>
        <dgm:presOf/>
        <dgm:forEach name="Name28" ref="ImageRepeat"/>
      </dgm:layoutNode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9" ref="accentRepeat"/>
      </dgm:layoutNode>
      <dgm:layoutNode name="Text4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0" axis="ch" ptType="node" st="5" cnt="1">
      <dgm:layoutNode name="Image5">
        <dgm:alg type="sp"/>
        <dgm:shape xmlns:r="http://schemas.openxmlformats.org/officeDocument/2006/relationships" r:blip="">
          <dgm:adjLst/>
        </dgm:shape>
        <dgm:presOf/>
        <dgm:forEach name="Name31" ref="ImageRepeat"/>
      </dgm:layoutNode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Text5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3" axis="ch" ptType="node" st="6" cnt="1">
      <dgm:layoutNode name="Image6">
        <dgm:alg type="sp"/>
        <dgm:shape xmlns:r="http://schemas.openxmlformats.org/officeDocument/2006/relationships" r:blip="">
          <dgm:adjLst/>
        </dgm:shape>
        <dgm:presOf/>
        <dgm:forEach name="Name34" ref="ImageRepeat"/>
      </dgm:layoutNode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Text6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4D554-5DD2-400F-99FC-31B9F0D7640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496E9-3CBC-4BF3-B356-305B2E5A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5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16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146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225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56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214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763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503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68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62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7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97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64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17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4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07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13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3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0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0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16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47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7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82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79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05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6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4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3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52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81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BD3BB-7FE6-4CAF-BE15-90A1C967995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7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C185C9C-6EB9-4C9E-AED6-1F7C549DE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17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E88C4A7E-1392-458A-9FF6-88847CE08A70}"/>
              </a:ext>
            </a:extLst>
          </p:cNvPr>
          <p:cNvGrpSpPr/>
          <p:nvPr/>
        </p:nvGrpSpPr>
        <p:grpSpPr>
          <a:xfrm rot="21065981">
            <a:off x="3302036" y="377316"/>
            <a:ext cx="5890660" cy="5967042"/>
            <a:chOff x="3524250" y="533400"/>
            <a:chExt cx="4219576" cy="4274289"/>
          </a:xfrm>
        </p:grpSpPr>
        <p:sp>
          <p:nvSpPr>
            <p:cNvPr id="10" name="弧形 9">
              <a:extLst>
                <a:ext uri="{FF2B5EF4-FFF2-40B4-BE49-F238E27FC236}">
                  <a16:creationId xmlns:a16="http://schemas.microsoft.com/office/drawing/2014/main" id="{05FE43D4-2776-49CD-A749-9D3D11D6EF62}"/>
                </a:ext>
              </a:extLst>
            </p:cNvPr>
            <p:cNvSpPr/>
            <p:nvPr/>
          </p:nvSpPr>
          <p:spPr>
            <a:xfrm>
              <a:off x="3524250" y="533400"/>
              <a:ext cx="4219576" cy="4219576"/>
            </a:xfrm>
            <a:prstGeom prst="arc">
              <a:avLst>
                <a:gd name="adj1" fmla="val 6904399"/>
                <a:gd name="adj2" fmla="val 5210073"/>
              </a:avLst>
            </a:prstGeom>
            <a:ln>
              <a:solidFill>
                <a:srgbClr val="5B79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E016BFD9-8A8D-496F-B52E-6A447FEC9C99}"/>
                </a:ext>
              </a:extLst>
            </p:cNvPr>
            <p:cNvSpPr/>
            <p:nvPr/>
          </p:nvSpPr>
          <p:spPr>
            <a:xfrm>
              <a:off x="5711296" y="4706089"/>
              <a:ext cx="101600" cy="101600"/>
            </a:xfrm>
            <a:prstGeom prst="ellipse">
              <a:avLst/>
            </a:prstGeom>
            <a:solidFill>
              <a:srgbClr val="CF17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DF031EC-48DC-4819-BF3F-10754CE4EAEA}"/>
                </a:ext>
              </a:extLst>
            </p:cNvPr>
            <p:cNvSpPr/>
            <p:nvPr/>
          </p:nvSpPr>
          <p:spPr>
            <a:xfrm>
              <a:off x="4672806" y="4492626"/>
              <a:ext cx="101600" cy="101600"/>
            </a:xfrm>
            <a:prstGeom prst="ellipse">
              <a:avLst/>
            </a:prstGeom>
            <a:solidFill>
              <a:srgbClr val="CF17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3" name="图片 5">
            <a:extLst>
              <a:ext uri="{FF2B5EF4-FFF2-40B4-BE49-F238E27FC236}">
                <a16:creationId xmlns:a16="http://schemas.microsoft.com/office/drawing/2014/main" id="{DD715F25-DAF2-4B92-923D-AE1221205229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01" y="3535617"/>
            <a:ext cx="1129998" cy="84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7E5657C9-3A1A-49D6-B67B-9E4F22DF5A99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162" y="2582809"/>
            <a:ext cx="1129998" cy="84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moving.mp3">
            <a:hlinkClick r:id="" action="ppaction://media"/>
            <a:extLst>
              <a:ext uri="{FF2B5EF4-FFF2-40B4-BE49-F238E27FC236}">
                <a16:creationId xmlns:a16="http://schemas.microsoft.com/office/drawing/2014/main" id="{45EC4BA5-BE85-4945-A752-8CB6FB01482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889.7952" end="4366.054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7379" y="-1128485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B9BAF-C3D5-0A6E-93F7-0936D0B5493F}"/>
              </a:ext>
            </a:extLst>
          </p:cNvPr>
          <p:cNvSpPr txBox="1"/>
          <p:nvPr/>
        </p:nvSpPr>
        <p:spPr>
          <a:xfrm>
            <a:off x="3815543" y="1432379"/>
            <a:ext cx="496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5DA2B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5DA2B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4: Văn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5DA2B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5DA2B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5DA2B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5DA2B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3A8601-C8AA-02FC-9C4B-0966A2B539C2}"/>
              </a:ext>
            </a:extLst>
          </p:cNvPr>
          <p:cNvSpPr/>
          <p:nvPr/>
        </p:nvSpPr>
        <p:spPr>
          <a:xfrm>
            <a:off x="3697506" y="2191793"/>
            <a:ext cx="50879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5B7983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NGHE </a:t>
            </a:r>
            <a:r>
              <a:rPr kumimoji="0" lang="vi-VN" sz="5400" b="1" i="0" u="none" strike="noStrike" kern="1200" cap="none" spc="0" normalizeH="0" baseline="0" noProof="0" dirty="0">
                <a:ln w="0"/>
                <a:solidFill>
                  <a:srgbClr val="5B7983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5B7983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0"/>
                <a:solidFill>
                  <a:srgbClr val="5B7983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THUYẾT MINH TỔNG HỢP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5B7983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5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2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D2EFE2-5A96-CEC7-ABFD-70B9D47CD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75" y="1893502"/>
            <a:ext cx="2734517" cy="27345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8DB03C-0C74-E30F-C991-D0779DD162D1}"/>
              </a:ext>
            </a:extLst>
          </p:cNvPr>
          <p:cNvSpPr txBox="1"/>
          <p:nvPr/>
        </p:nvSpPr>
        <p:spPr>
          <a:xfrm>
            <a:off x="3568013" y="1893502"/>
            <a:ext cx="7342724" cy="3149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3090" marR="61595" lvl="0" indent="-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nhóm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thuyết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93090" marR="61595" lvl="0" indent="-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nhóm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lắng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thuyết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tổng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Phụ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lục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  <p:grpSp>
        <p:nvGrpSpPr>
          <p:cNvPr id="5" name="组合 6">
            <a:extLst>
              <a:ext uri="{FF2B5EF4-FFF2-40B4-BE49-F238E27FC236}">
                <a16:creationId xmlns:a16="http://schemas.microsoft.com/office/drawing/2014/main" id="{D91E6A74-A869-4D8F-9970-CF6039E2D642}"/>
              </a:ext>
            </a:extLst>
          </p:cNvPr>
          <p:cNvGrpSpPr/>
          <p:nvPr/>
        </p:nvGrpSpPr>
        <p:grpSpPr>
          <a:xfrm>
            <a:off x="177799" y="431659"/>
            <a:ext cx="12190413" cy="492443"/>
            <a:chOff x="0" y="344739"/>
            <a:chExt cx="12190413" cy="492443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8A6C77C1-BBCD-4959-8FBD-79AE8C919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5643" y="344739"/>
              <a:ext cx="374043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b. </a:t>
              </a:r>
              <a:r>
                <a:rPr kumimoji="0" lang="en-US" altLang="zh-CN" sz="32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Nói</a:t>
              </a:r>
              <a:r>
                <a:rPr kumimoji="0" lang="en-US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và</a:t>
              </a:r>
              <a:r>
                <a:rPr kumimoji="0" lang="en-US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nghe</a:t>
              </a:r>
              <a:endPara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8">
              <a:extLst>
                <a:ext uri="{FF2B5EF4-FFF2-40B4-BE49-F238E27FC236}">
                  <a16:creationId xmlns:a16="http://schemas.microsoft.com/office/drawing/2014/main" id="{4D8826F6-369E-4602-84C5-8D0F85AE86AA}"/>
                </a:ext>
              </a:extLst>
            </p:cNvPr>
            <p:cNvCxnSpPr>
              <a:cxnSpLocks/>
            </p:cNvCxnSpPr>
            <p:nvPr/>
          </p:nvCxnSpPr>
          <p:spPr>
            <a:xfrm>
              <a:off x="7924770" y="757084"/>
              <a:ext cx="4265643" cy="0"/>
            </a:xfrm>
            <a:prstGeom prst="line">
              <a:avLst/>
            </a:prstGeom>
            <a:ln>
              <a:solidFill>
                <a:srgbClr val="5B79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9">
              <a:extLst>
                <a:ext uri="{FF2B5EF4-FFF2-40B4-BE49-F238E27FC236}">
                  <a16:creationId xmlns:a16="http://schemas.microsoft.com/office/drawing/2014/main" id="{9D6028F6-CA67-4408-9155-3F70783D095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57084"/>
              <a:ext cx="3742267" cy="0"/>
            </a:xfrm>
            <a:prstGeom prst="line">
              <a:avLst/>
            </a:prstGeom>
            <a:ln>
              <a:solidFill>
                <a:srgbClr val="5B79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187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7960BE-C02C-41DA-B89F-9A2802BA84FD}"/>
              </a:ext>
            </a:extLst>
          </p:cNvPr>
          <p:cNvSpPr txBox="1"/>
          <p:nvPr/>
        </p:nvSpPr>
        <p:spPr>
          <a:xfrm>
            <a:off x="1633537" y="66779"/>
            <a:ext cx="8924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3390" indent="-226695" algn="ctr">
              <a:spcAft>
                <a:spcPts val="600"/>
              </a:spcAft>
            </a:pPr>
            <a:r>
              <a:rPr lang="en-US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 TIÊU CHÍ ĐÁNH GIÁ BÀI THUYẾT MINH TỔNG HỢP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94BB1CF-6563-4D05-99ED-B23ADBAA0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743147"/>
              </p:ext>
            </p:extLst>
          </p:nvPr>
        </p:nvGraphicFramePr>
        <p:xfrm>
          <a:off x="24938" y="436675"/>
          <a:ext cx="12167061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782">
                  <a:extLst>
                    <a:ext uri="{9D8B030D-6E8A-4147-A177-3AD203B41FA5}">
                      <a16:colId xmlns:a16="http://schemas.microsoft.com/office/drawing/2014/main" val="1972842940"/>
                    </a:ext>
                  </a:extLst>
                </a:gridCol>
                <a:gridCol w="2829088">
                  <a:extLst>
                    <a:ext uri="{9D8B030D-6E8A-4147-A177-3AD203B41FA5}">
                      <a16:colId xmlns:a16="http://schemas.microsoft.com/office/drawing/2014/main" val="2312368383"/>
                    </a:ext>
                  </a:extLst>
                </a:gridCol>
                <a:gridCol w="4702243">
                  <a:extLst>
                    <a:ext uri="{9D8B030D-6E8A-4147-A177-3AD203B41FA5}">
                      <a16:colId xmlns:a16="http://schemas.microsoft.com/office/drawing/2014/main" val="1551917871"/>
                    </a:ext>
                  </a:extLst>
                </a:gridCol>
                <a:gridCol w="1161909">
                  <a:extLst>
                    <a:ext uri="{9D8B030D-6E8A-4147-A177-3AD203B41FA5}">
                      <a16:colId xmlns:a16="http://schemas.microsoft.com/office/drawing/2014/main" val="243021372"/>
                    </a:ext>
                  </a:extLst>
                </a:gridCol>
                <a:gridCol w="1204569">
                  <a:extLst>
                    <a:ext uri="{9D8B030D-6E8A-4147-A177-3AD203B41FA5}">
                      <a16:colId xmlns:a16="http://schemas.microsoft.com/office/drawing/2014/main" val="2536145892"/>
                    </a:ext>
                  </a:extLst>
                </a:gridCol>
                <a:gridCol w="1105470">
                  <a:extLst>
                    <a:ext uri="{9D8B030D-6E8A-4147-A177-3AD203B41FA5}">
                      <a16:colId xmlns:a16="http://schemas.microsoft.com/office/drawing/2014/main" val="159168371"/>
                    </a:ext>
                  </a:extLst>
                </a:gridCol>
              </a:tblGrid>
              <a:tr h="370840">
                <a:tc rowSpan="2"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 CHÍ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 BÀI NÓI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45533"/>
                  </a:ext>
                </a:extLst>
              </a:tr>
              <a:tr h="370840">
                <a:tc gridSpan="3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 TỐI ĐA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 ĐÁNH GIÁ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GV ĐÁNH GIÁ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0776297"/>
                  </a:ext>
                </a:extLst>
              </a:tr>
              <a:tr h="289880"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 DUNG TRÌNH BÀY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vấn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ràng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cụ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dàn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chuẩn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Xác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vấn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85188"/>
                  </a:ext>
                </a:extLst>
              </a:tr>
              <a:tr h="289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phong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phú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trọng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logic;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lẽ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chứng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nổi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bật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vấn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đề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Giải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lòng</a:t>
                      </a:r>
                      <a:r>
                        <a:rPr lang="en-US" sz="24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4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ái</a:t>
                      </a:r>
                      <a:r>
                        <a:rPr lang="en-US" sz="24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443075"/>
                  </a:ext>
                </a:extLst>
              </a:tr>
              <a:tr h="289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4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lòng</a:t>
                      </a:r>
                      <a:r>
                        <a:rPr lang="en-US" sz="24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4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Việt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Nam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xưa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nay (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chiến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đấu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,…)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603746"/>
                  </a:ext>
                </a:extLst>
              </a:tr>
              <a:tr h="289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Đưa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lẽ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chứng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hợp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079299"/>
                  </a:ext>
                </a:extLst>
              </a:tr>
              <a:tr h="289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Đảm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giữa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bày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730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30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917625-2433-4FF4-BE48-D92A8CB64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839506"/>
              </p:ext>
            </p:extLst>
          </p:nvPr>
        </p:nvGraphicFramePr>
        <p:xfrm>
          <a:off x="24939" y="0"/>
          <a:ext cx="12167062" cy="646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228">
                  <a:extLst>
                    <a:ext uri="{9D8B030D-6E8A-4147-A177-3AD203B41FA5}">
                      <a16:colId xmlns:a16="http://schemas.microsoft.com/office/drawing/2014/main" val="2536267877"/>
                    </a:ext>
                  </a:extLst>
                </a:gridCol>
                <a:gridCol w="7043836">
                  <a:extLst>
                    <a:ext uri="{9D8B030D-6E8A-4147-A177-3AD203B41FA5}">
                      <a16:colId xmlns:a16="http://schemas.microsoft.com/office/drawing/2014/main" val="601053754"/>
                    </a:ext>
                  </a:extLst>
                </a:gridCol>
                <a:gridCol w="1291959">
                  <a:extLst>
                    <a:ext uri="{9D8B030D-6E8A-4147-A177-3AD203B41FA5}">
                      <a16:colId xmlns:a16="http://schemas.microsoft.com/office/drawing/2014/main" val="1822954896"/>
                    </a:ext>
                  </a:extLst>
                </a:gridCol>
                <a:gridCol w="1204569">
                  <a:extLst>
                    <a:ext uri="{9D8B030D-6E8A-4147-A177-3AD203B41FA5}">
                      <a16:colId xmlns:a16="http://schemas.microsoft.com/office/drawing/2014/main" val="527424536"/>
                    </a:ext>
                  </a:extLst>
                </a:gridCol>
                <a:gridCol w="1105470">
                  <a:extLst>
                    <a:ext uri="{9D8B030D-6E8A-4147-A177-3AD203B41FA5}">
                      <a16:colId xmlns:a16="http://schemas.microsoft.com/office/drawing/2014/main" val="3035175212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 CHÍ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648209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 TỐI ĐA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 ĐÁNH GIÁ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GV ĐÁNH GIÁ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97784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HÌNH THỨC TRÌNH BÀY</a:t>
                      </a:r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bố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cục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ràng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diễn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dịch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nạp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phối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hợp</a:t>
                      </a:r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1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US" sz="2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1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77220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cụ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hỗ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trợ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hợp</a:t>
                      </a:r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1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2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1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02889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nhấn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1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2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1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185496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TÁC PHONG THÁI ĐỘ TRÌNH BÀY</a:t>
                      </a:r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Phong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thái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tin,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tôn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trọng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nghe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ngôn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hợp</a:t>
                      </a:r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1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2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1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11357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Diễn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đạt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hấp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nêu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vấn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trao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thảo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1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2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1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18859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Tốc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vừa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nhấn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trọng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đảm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1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2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1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67565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thái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than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thiện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tôn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trọng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trả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nghe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đặt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 (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ngắn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gọn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thỏa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đáng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1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2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1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9148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TỔNG ĐIỂM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2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</a:t>
                      </a:r>
                      <a:endParaRPr lang="en-US" sz="2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3921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5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CA4642-875A-4ECE-A008-3B1C91A842AD}"/>
              </a:ext>
            </a:extLst>
          </p:cNvPr>
          <p:cNvSpPr/>
          <p:nvPr/>
        </p:nvSpPr>
        <p:spPr>
          <a:xfrm>
            <a:off x="2549929" y="407324"/>
            <a:ext cx="7151024" cy="6651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YÊU CẦU ĐỐI VỚI NGƯỜI NGHE</a:t>
            </a:r>
          </a:p>
        </p:txBody>
      </p:sp>
    </p:spTree>
    <p:extLst>
      <p:ext uri="{BB962C8B-B14F-4D97-AF65-F5344CB8AC3E}">
        <p14:creationId xmlns:p14="http://schemas.microsoft.com/office/powerpoint/2010/main" val="64733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76803D44-12E9-4DD2-AD5A-AE8DFACDA6EA}"/>
              </a:ext>
            </a:extLst>
          </p:cNvPr>
          <p:cNvGrpSpPr/>
          <p:nvPr/>
        </p:nvGrpSpPr>
        <p:grpSpPr>
          <a:xfrm>
            <a:off x="0" y="757084"/>
            <a:ext cx="12190413" cy="0"/>
            <a:chOff x="0" y="757084"/>
            <a:chExt cx="12190413" cy="0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7098615C-CCF8-4EB3-A82E-C244F78E78FB}"/>
                </a:ext>
              </a:extLst>
            </p:cNvPr>
            <p:cNvCxnSpPr>
              <a:cxnSpLocks/>
            </p:cNvCxnSpPr>
            <p:nvPr/>
          </p:nvCxnSpPr>
          <p:spPr>
            <a:xfrm>
              <a:off x="7924770" y="757084"/>
              <a:ext cx="4265643" cy="0"/>
            </a:xfrm>
            <a:prstGeom prst="line">
              <a:avLst/>
            </a:prstGeom>
            <a:ln>
              <a:solidFill>
                <a:srgbClr val="5B79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7D85BCF7-D420-4FDC-B8CF-2D3938CDD74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57084"/>
              <a:ext cx="4265643" cy="0"/>
            </a:xfrm>
            <a:prstGeom prst="line">
              <a:avLst/>
            </a:prstGeom>
            <a:ln>
              <a:solidFill>
                <a:srgbClr val="5B79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996DB4EA-33EF-4850-8109-1FE10A6C7EE6}"/>
              </a:ext>
            </a:extLst>
          </p:cNvPr>
          <p:cNvGrpSpPr/>
          <p:nvPr/>
        </p:nvGrpSpPr>
        <p:grpSpPr>
          <a:xfrm flipH="1">
            <a:off x="507076" y="1027997"/>
            <a:ext cx="11341156" cy="4802006"/>
            <a:chOff x="1185344" y="2225344"/>
            <a:chExt cx="10124484" cy="4366592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31953BD0-522D-407C-9F4E-A1AE6C1017DE}"/>
                </a:ext>
              </a:extLst>
            </p:cNvPr>
            <p:cNvGrpSpPr/>
            <p:nvPr/>
          </p:nvGrpSpPr>
          <p:grpSpPr>
            <a:xfrm>
              <a:off x="1185344" y="2225344"/>
              <a:ext cx="4703528" cy="2040833"/>
              <a:chOff x="683568" y="699542"/>
              <a:chExt cx="3651064" cy="1584176"/>
            </a:xfrm>
          </p:grpSpPr>
          <p:sp>
            <p:nvSpPr>
              <p:cNvPr id="36" name="圆角矩形 9">
                <a:extLst>
                  <a:ext uri="{FF2B5EF4-FFF2-40B4-BE49-F238E27FC236}">
                    <a16:creationId xmlns:a16="http://schemas.microsoft.com/office/drawing/2014/main" id="{D4C7FDF9-B2E7-4C62-840A-33A84D51EF16}"/>
                  </a:ext>
                </a:extLst>
              </p:cNvPr>
              <p:cNvSpPr/>
              <p:nvPr/>
            </p:nvSpPr>
            <p:spPr>
              <a:xfrm>
                <a:off x="1698805" y="699542"/>
                <a:ext cx="2635827" cy="1584176"/>
              </a:xfrm>
              <a:prstGeom prst="roundRect">
                <a:avLst>
                  <a:gd name="adj" fmla="val 8330"/>
                </a:avLst>
              </a:prstGeom>
              <a:noFill/>
              <a:ln w="6350">
                <a:solidFill>
                  <a:srgbClr val="5B79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069045CC-3359-4F0D-BBD0-BA0514F201A8}"/>
                  </a:ext>
                </a:extLst>
              </p:cNvPr>
              <p:cNvSpPr/>
              <p:nvPr/>
            </p:nvSpPr>
            <p:spPr>
              <a:xfrm>
                <a:off x="683568" y="1056220"/>
                <a:ext cx="870820" cy="870820"/>
              </a:xfrm>
              <a:prstGeom prst="ellipse">
                <a:avLst/>
              </a:prstGeom>
              <a:solidFill>
                <a:srgbClr val="5B79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C913F78B-69D8-4103-B04A-E1E8B2570F4C}"/>
                  </a:ext>
                </a:extLst>
              </p:cNvPr>
              <p:cNvSpPr/>
              <p:nvPr/>
            </p:nvSpPr>
            <p:spPr>
              <a:xfrm>
                <a:off x="879988" y="1061904"/>
                <a:ext cx="448826" cy="750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wis721 BlkCn BT" pitchFamily="34" charset="0"/>
                    <a:ea typeface="方正兰亭中黑_GBK" pitchFamily="2" charset="-122"/>
                    <a:cs typeface="Arial" pitchFamily="34" charset="0"/>
                  </a:rPr>
                  <a:t>2</a:t>
                </a: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74F666E-9CA5-4619-9E7F-C66EB26780C4}"/>
                </a:ext>
              </a:extLst>
            </p:cNvPr>
            <p:cNvGrpSpPr/>
            <p:nvPr/>
          </p:nvGrpSpPr>
          <p:grpSpPr>
            <a:xfrm>
              <a:off x="1185344" y="4551102"/>
              <a:ext cx="4703528" cy="2040833"/>
              <a:chOff x="683568" y="2859782"/>
              <a:chExt cx="3651064" cy="1584176"/>
            </a:xfrm>
          </p:grpSpPr>
          <p:sp>
            <p:nvSpPr>
              <p:cNvPr id="29" name="圆角矩形 18">
                <a:extLst>
                  <a:ext uri="{FF2B5EF4-FFF2-40B4-BE49-F238E27FC236}">
                    <a16:creationId xmlns:a16="http://schemas.microsoft.com/office/drawing/2014/main" id="{71504BB0-1715-40D2-A35E-A1B3A1BC692B}"/>
                  </a:ext>
                </a:extLst>
              </p:cNvPr>
              <p:cNvSpPr/>
              <p:nvPr/>
            </p:nvSpPr>
            <p:spPr>
              <a:xfrm>
                <a:off x="1698805" y="2859782"/>
                <a:ext cx="2635827" cy="1584176"/>
              </a:xfrm>
              <a:prstGeom prst="roundRect">
                <a:avLst>
                  <a:gd name="adj" fmla="val 8636"/>
                </a:avLst>
              </a:prstGeom>
              <a:noFill/>
              <a:ln w="6350">
                <a:solidFill>
                  <a:srgbClr val="5B79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Rectangle 13" descr="FD1DDF730CE4456e89755B07FE1653D0# #Rectangle 13">
                <a:extLst>
                  <a:ext uri="{FF2B5EF4-FFF2-40B4-BE49-F238E27FC236}">
                    <a16:creationId xmlns:a16="http://schemas.microsoft.com/office/drawing/2014/main" id="{3E3958B7-413A-4E66-81D9-829CC8068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2593" y="3513471"/>
                <a:ext cx="2391677" cy="236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方正兰亭纤黑简体" pitchFamily="65" charset="-122"/>
                  <a:ea typeface="方正兰亭纤黑简体" pitchFamily="65" charset="-122"/>
                  <a:cs typeface="+mn-cs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19318694-CE20-4F03-9822-235D6374A34C}"/>
                  </a:ext>
                </a:extLst>
              </p:cNvPr>
              <p:cNvSpPr/>
              <p:nvPr/>
            </p:nvSpPr>
            <p:spPr>
              <a:xfrm>
                <a:off x="683568" y="3216460"/>
                <a:ext cx="870820" cy="870820"/>
              </a:xfrm>
              <a:prstGeom prst="ellipse">
                <a:avLst/>
              </a:prstGeom>
              <a:solidFill>
                <a:srgbClr val="5B79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70FF9DB-FB77-48F3-8048-86186502A0A7}"/>
                  </a:ext>
                </a:extLst>
              </p:cNvPr>
              <p:cNvSpPr/>
              <p:nvPr/>
            </p:nvSpPr>
            <p:spPr>
              <a:xfrm>
                <a:off x="862126" y="3222144"/>
                <a:ext cx="448826" cy="750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wis721 BlkCn BT" pitchFamily="34" charset="0"/>
                    <a:ea typeface="方正兰亭中黑_GBK" pitchFamily="2" charset="-122"/>
                    <a:cs typeface="Arial" pitchFamily="34" charset="0"/>
                  </a:rPr>
                  <a:t>4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0F25239A-5CE7-4866-A2C0-0F2CA23193F8}"/>
                </a:ext>
              </a:extLst>
            </p:cNvPr>
            <p:cNvGrpSpPr/>
            <p:nvPr/>
          </p:nvGrpSpPr>
          <p:grpSpPr>
            <a:xfrm>
              <a:off x="6377701" y="2225344"/>
              <a:ext cx="4932127" cy="2040833"/>
              <a:chOff x="4714085" y="699542"/>
              <a:chExt cx="3828515" cy="1584176"/>
            </a:xfrm>
          </p:grpSpPr>
          <p:sp>
            <p:nvSpPr>
              <p:cNvPr id="22" name="圆角矩形 27">
                <a:extLst>
                  <a:ext uri="{FF2B5EF4-FFF2-40B4-BE49-F238E27FC236}">
                    <a16:creationId xmlns:a16="http://schemas.microsoft.com/office/drawing/2014/main" id="{4F706702-629E-419F-B11E-E568475256AD}"/>
                  </a:ext>
                </a:extLst>
              </p:cNvPr>
              <p:cNvSpPr/>
              <p:nvPr/>
            </p:nvSpPr>
            <p:spPr>
              <a:xfrm>
                <a:off x="5732632" y="699542"/>
                <a:ext cx="2809968" cy="1584176"/>
              </a:xfrm>
              <a:prstGeom prst="roundRect">
                <a:avLst>
                  <a:gd name="adj" fmla="val 9138"/>
                </a:avLst>
              </a:prstGeom>
              <a:noFill/>
              <a:ln w="6350">
                <a:solidFill>
                  <a:srgbClr val="5B79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3BCCF868-8500-4D5F-9B48-99009D42D20F}"/>
                  </a:ext>
                </a:extLst>
              </p:cNvPr>
              <p:cNvSpPr/>
              <p:nvPr/>
            </p:nvSpPr>
            <p:spPr>
              <a:xfrm>
                <a:off x="4714085" y="1056220"/>
                <a:ext cx="870820" cy="870820"/>
              </a:xfrm>
              <a:prstGeom prst="ellipse">
                <a:avLst/>
              </a:prstGeom>
              <a:solidFill>
                <a:srgbClr val="5B79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56E1F7BF-299D-4CE2-B69B-3FB285CD20B9}"/>
                  </a:ext>
                </a:extLst>
              </p:cNvPr>
              <p:cNvSpPr/>
              <p:nvPr/>
            </p:nvSpPr>
            <p:spPr>
              <a:xfrm>
                <a:off x="4925630" y="1061904"/>
                <a:ext cx="415849" cy="750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wis721 BlkCn BT" pitchFamily="34" charset="0"/>
                    <a:ea typeface="方正兰亭中黑_GBK" pitchFamily="2" charset="-122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C9A08D7-1F59-47AE-ABF7-C76A663C1659}"/>
                </a:ext>
              </a:extLst>
            </p:cNvPr>
            <p:cNvGrpSpPr/>
            <p:nvPr/>
          </p:nvGrpSpPr>
          <p:grpSpPr>
            <a:xfrm>
              <a:off x="6377701" y="4551103"/>
              <a:ext cx="4932125" cy="2040833"/>
              <a:chOff x="4714086" y="2859782"/>
              <a:chExt cx="3828514" cy="1584176"/>
            </a:xfrm>
          </p:grpSpPr>
          <p:sp>
            <p:nvSpPr>
              <p:cNvPr id="15" name="圆角矩形 36">
                <a:extLst>
                  <a:ext uri="{FF2B5EF4-FFF2-40B4-BE49-F238E27FC236}">
                    <a16:creationId xmlns:a16="http://schemas.microsoft.com/office/drawing/2014/main" id="{5ACBFFC2-B415-4B31-8D4A-48AC64A1CDA6}"/>
                  </a:ext>
                </a:extLst>
              </p:cNvPr>
              <p:cNvSpPr/>
              <p:nvPr/>
            </p:nvSpPr>
            <p:spPr>
              <a:xfrm>
                <a:off x="5732632" y="2859782"/>
                <a:ext cx="2809968" cy="1584176"/>
              </a:xfrm>
              <a:prstGeom prst="roundRect">
                <a:avLst>
                  <a:gd name="adj" fmla="val 9138"/>
                </a:avLst>
              </a:prstGeom>
              <a:noFill/>
              <a:ln w="6350">
                <a:solidFill>
                  <a:srgbClr val="5B79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05ADFFD1-828E-4F98-9BE1-EA456330C74D}"/>
                  </a:ext>
                </a:extLst>
              </p:cNvPr>
              <p:cNvSpPr/>
              <p:nvPr/>
            </p:nvSpPr>
            <p:spPr>
              <a:xfrm>
                <a:off x="4714086" y="3216460"/>
                <a:ext cx="870820" cy="870820"/>
              </a:xfrm>
              <a:prstGeom prst="ellipse">
                <a:avLst/>
              </a:prstGeom>
              <a:solidFill>
                <a:srgbClr val="5B79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3A692A5-99D2-4D42-8A47-C1AD20192747}"/>
                  </a:ext>
                </a:extLst>
              </p:cNvPr>
              <p:cNvSpPr/>
              <p:nvPr/>
            </p:nvSpPr>
            <p:spPr>
              <a:xfrm>
                <a:off x="4883723" y="3250209"/>
                <a:ext cx="448826" cy="750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wis721 BlkCn BT" pitchFamily="34" charset="0"/>
                    <a:ea typeface="方正兰亭中黑_GBK" pitchFamily="2" charset="-122"/>
                    <a:cs typeface="Arial" pitchFamily="34" charset="0"/>
                  </a:rPr>
                  <a:t>3</a:t>
                </a:r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704FE2B-D9E0-4D60-B07B-BF6799B2DD75}"/>
              </a:ext>
            </a:extLst>
          </p:cNvPr>
          <p:cNvSpPr/>
          <p:nvPr/>
        </p:nvSpPr>
        <p:spPr>
          <a:xfrm>
            <a:off x="2519695" y="91966"/>
            <a:ext cx="7151024" cy="6651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ĐỐI VỚI NGƯỜI NGHE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D73480-1295-4E5B-BB57-6F2F4FAC61A0}"/>
              </a:ext>
            </a:extLst>
          </p:cNvPr>
          <p:cNvSpPr txBox="1"/>
          <p:nvPr/>
        </p:nvSpPr>
        <p:spPr>
          <a:xfrm>
            <a:off x="655538" y="1334868"/>
            <a:ext cx="37135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lắng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08845B-95BB-43DA-8195-2687AF1DBFA7}"/>
              </a:ext>
            </a:extLst>
          </p:cNvPr>
          <p:cNvSpPr txBox="1"/>
          <p:nvPr/>
        </p:nvSpPr>
        <p:spPr>
          <a:xfrm>
            <a:off x="6573500" y="1011624"/>
            <a:ext cx="380369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dung,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F4CB0B-CA40-492F-9B46-76474A4E67A9}"/>
              </a:ext>
            </a:extLst>
          </p:cNvPr>
          <p:cNvSpPr txBox="1"/>
          <p:nvPr/>
        </p:nvSpPr>
        <p:spPr>
          <a:xfrm>
            <a:off x="551568" y="3646006"/>
            <a:ext cx="401049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trao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gọn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ràng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,…;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trao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EA6AEC-8666-47BF-B1AB-6E8A9955E60C}"/>
              </a:ext>
            </a:extLst>
          </p:cNvPr>
          <p:cNvSpPr txBox="1"/>
          <p:nvPr/>
        </p:nvSpPr>
        <p:spPr>
          <a:xfrm>
            <a:off x="6598134" y="4002232"/>
            <a:ext cx="37544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lắng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khích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3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7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6">
            <a:extLst>
              <a:ext uri="{FF2B5EF4-FFF2-40B4-BE49-F238E27FC236}">
                <a16:creationId xmlns:a16="http://schemas.microsoft.com/office/drawing/2014/main" id="{D91E6A74-A869-4D8F-9970-CF6039E2D642}"/>
              </a:ext>
            </a:extLst>
          </p:cNvPr>
          <p:cNvGrpSpPr/>
          <p:nvPr/>
        </p:nvGrpSpPr>
        <p:grpSpPr>
          <a:xfrm>
            <a:off x="114400" y="24337"/>
            <a:ext cx="12190413" cy="492443"/>
            <a:chOff x="0" y="344739"/>
            <a:chExt cx="12190413" cy="492443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8A6C77C1-BBCD-4959-8FBD-79AE8C919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858" y="344739"/>
              <a:ext cx="574409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c. </a:t>
              </a:r>
              <a:r>
                <a:rPr kumimoji="0" lang="en-US" altLang="zh-CN" sz="32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Kiểm</a:t>
              </a:r>
              <a:r>
                <a:rPr kumimoji="0" lang="en-US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tra</a:t>
              </a:r>
              <a:r>
                <a:rPr kumimoji="0" lang="en-US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và</a:t>
              </a:r>
              <a:r>
                <a:rPr kumimoji="0" lang="en-US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chỉnh</a:t>
              </a:r>
              <a:r>
                <a:rPr kumimoji="0" lang="en-US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sửa</a:t>
              </a:r>
              <a:endPara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8">
              <a:extLst>
                <a:ext uri="{FF2B5EF4-FFF2-40B4-BE49-F238E27FC236}">
                  <a16:creationId xmlns:a16="http://schemas.microsoft.com/office/drawing/2014/main" id="{4D8826F6-369E-4602-84C5-8D0F85AE86AA}"/>
                </a:ext>
              </a:extLst>
            </p:cNvPr>
            <p:cNvCxnSpPr>
              <a:cxnSpLocks/>
            </p:cNvCxnSpPr>
            <p:nvPr/>
          </p:nvCxnSpPr>
          <p:spPr>
            <a:xfrm>
              <a:off x="7924770" y="757084"/>
              <a:ext cx="4265643" cy="0"/>
            </a:xfrm>
            <a:prstGeom prst="line">
              <a:avLst/>
            </a:prstGeom>
            <a:ln>
              <a:solidFill>
                <a:srgbClr val="5B79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9">
              <a:extLst>
                <a:ext uri="{FF2B5EF4-FFF2-40B4-BE49-F238E27FC236}">
                  <a16:creationId xmlns:a16="http://schemas.microsoft.com/office/drawing/2014/main" id="{9D6028F6-CA67-4408-9155-3F70783D095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57084"/>
              <a:ext cx="3742267" cy="0"/>
            </a:xfrm>
            <a:prstGeom prst="line">
              <a:avLst/>
            </a:prstGeom>
            <a:ln>
              <a:solidFill>
                <a:srgbClr val="5B79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1316D0-95D1-4E86-B069-100DA8347839}"/>
              </a:ext>
            </a:extLst>
          </p:cNvPr>
          <p:cNvSpPr/>
          <p:nvPr/>
        </p:nvSpPr>
        <p:spPr>
          <a:xfrm>
            <a:off x="114401" y="1256351"/>
            <a:ext cx="5920640" cy="51527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67945" marR="58420" algn="just">
              <a:spcBef>
                <a:spcPts val="100"/>
              </a:spcBef>
              <a:spcAft>
                <a:spcPts val="1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Rút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67945" marR="58420" algn="just">
              <a:spcBef>
                <a:spcPts val="100"/>
              </a:spcBef>
              <a:spcAft>
                <a:spcPts val="1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đầy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đủ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chưa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67945" marR="58420" algn="just">
              <a:spcBef>
                <a:spcPts val="100"/>
              </a:spcBef>
              <a:spcAft>
                <a:spcPts val="1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giọng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điệu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,…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phù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67945" marR="58420" algn="just">
              <a:spcBef>
                <a:spcPts val="100"/>
              </a:spcBef>
              <a:spcAft>
                <a:spcPts val="1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tiện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hỗ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trợ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342900" marR="58420" lvl="0" indent="-342900" algn="just">
              <a:spcBef>
                <a:spcPts val="100"/>
              </a:spcBef>
              <a:spcAft>
                <a:spcPts val="100"/>
              </a:spcAft>
              <a:buFont typeface="Times New Roman" panose="02020603050405020304" pitchFamily="18" charset="0"/>
              <a:buChar char="-"/>
            </a:pP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67945" marR="58420" algn="just">
              <a:spcBef>
                <a:spcPts val="100"/>
              </a:spcBef>
              <a:spcAft>
                <a:spcPts val="1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lòng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D21E9CA-D681-45E8-BC07-6A926565C827}"/>
              </a:ext>
            </a:extLst>
          </p:cNvPr>
          <p:cNvSpPr/>
          <p:nvPr/>
        </p:nvSpPr>
        <p:spPr>
          <a:xfrm>
            <a:off x="1691639" y="543109"/>
            <a:ext cx="2621284" cy="8196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8CA3E0-9F9F-45AF-9FBD-2192ACD2B43C}"/>
              </a:ext>
            </a:extLst>
          </p:cNvPr>
          <p:cNvSpPr/>
          <p:nvPr/>
        </p:nvSpPr>
        <p:spPr>
          <a:xfrm>
            <a:off x="6220033" y="1256351"/>
            <a:ext cx="5920640" cy="51527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67945" marR="61595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chép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chưa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,…</a:t>
            </a:r>
          </a:p>
          <a:p>
            <a:pPr marL="67945" marR="61595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67945" marR="61595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67945" marR="61595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ưu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rõ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7D83DC-18DB-43E2-A4E9-580A32CC38E7}"/>
              </a:ext>
            </a:extLst>
          </p:cNvPr>
          <p:cNvSpPr/>
          <p:nvPr/>
        </p:nvSpPr>
        <p:spPr>
          <a:xfrm>
            <a:off x="7945581" y="649263"/>
            <a:ext cx="2703024" cy="7647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0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23825"/>
            <a:ext cx="12090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79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6">
            <a:extLst>
              <a:ext uri="{FF2B5EF4-FFF2-40B4-BE49-F238E27FC236}">
                <a16:creationId xmlns:a16="http://schemas.microsoft.com/office/drawing/2014/main" id="{D91E6A74-A869-4D8F-9970-CF6039E2D642}"/>
              </a:ext>
            </a:extLst>
          </p:cNvPr>
          <p:cNvGrpSpPr/>
          <p:nvPr/>
        </p:nvGrpSpPr>
        <p:grpSpPr>
          <a:xfrm>
            <a:off x="177799" y="844004"/>
            <a:ext cx="12190413" cy="0"/>
            <a:chOff x="0" y="757084"/>
            <a:chExt cx="12190413" cy="0"/>
          </a:xfrm>
        </p:grpSpPr>
        <p:cxnSp>
          <p:nvCxnSpPr>
            <p:cNvPr id="8" name="直接连接符 8">
              <a:extLst>
                <a:ext uri="{FF2B5EF4-FFF2-40B4-BE49-F238E27FC236}">
                  <a16:creationId xmlns:a16="http://schemas.microsoft.com/office/drawing/2014/main" id="{4D8826F6-369E-4602-84C5-8D0F85AE86AA}"/>
                </a:ext>
              </a:extLst>
            </p:cNvPr>
            <p:cNvCxnSpPr>
              <a:cxnSpLocks/>
            </p:cNvCxnSpPr>
            <p:nvPr/>
          </p:nvCxnSpPr>
          <p:spPr>
            <a:xfrm>
              <a:off x="7924770" y="757084"/>
              <a:ext cx="4265643" cy="0"/>
            </a:xfrm>
            <a:prstGeom prst="line">
              <a:avLst/>
            </a:prstGeom>
            <a:ln>
              <a:solidFill>
                <a:srgbClr val="5B79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9">
              <a:extLst>
                <a:ext uri="{FF2B5EF4-FFF2-40B4-BE49-F238E27FC236}">
                  <a16:creationId xmlns:a16="http://schemas.microsoft.com/office/drawing/2014/main" id="{9D6028F6-CA67-4408-9155-3F70783D095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57084"/>
              <a:ext cx="3742267" cy="0"/>
            </a:xfrm>
            <a:prstGeom prst="line">
              <a:avLst/>
            </a:prstGeom>
            <a:ln>
              <a:solidFill>
                <a:srgbClr val="5B79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C4FA8DA-66DE-43CF-8B7D-65581AECECF7}"/>
              </a:ext>
            </a:extLst>
          </p:cNvPr>
          <p:cNvSpPr txBox="1"/>
          <p:nvPr/>
        </p:nvSpPr>
        <p:spPr>
          <a:xfrm>
            <a:off x="2048931" y="1027252"/>
            <a:ext cx="8865679" cy="2401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" marR="58420" indent="46990" algn="just">
              <a:lnSpc>
                <a:spcPct val="120000"/>
              </a:lnSpc>
              <a:spcAft>
                <a:spcPts val="0"/>
              </a:spcAft>
            </a:pPr>
            <a:r>
              <a:rPr lang="en-US" sz="32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thuyết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minh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lồng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ghép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…(1)…. hay …..(2)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…..(3),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……(4), …(5)….. </a:t>
            </a:r>
            <a:r>
              <a:rPr lang="en-US" sz="3200" b="1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lang="en-US" sz="3200" b="1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200" b="1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3200" b="1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thiếu</a:t>
            </a:r>
            <a:r>
              <a:rPr lang="en-US" sz="3200" b="1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3200" b="1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chỗ</a:t>
            </a:r>
            <a:r>
              <a:rPr lang="en-US" sz="3200" b="1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trống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DE8E24-106C-4C23-9729-ADF08DC4DA69}"/>
              </a:ext>
            </a:extLst>
          </p:cNvPr>
          <p:cNvSpPr txBox="1"/>
          <p:nvPr/>
        </p:nvSpPr>
        <p:spPr>
          <a:xfrm>
            <a:off x="2172046" y="4023437"/>
            <a:ext cx="8433261" cy="2084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3835" marR="61595" indent="-182880" algn="just">
              <a:lnSpc>
                <a:spcPct val="120000"/>
              </a:lnSpc>
              <a:spcAft>
                <a:spcPts val="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(1):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(4):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endParaRPr lang="en-US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03835" marR="61595" indent="-182880" algn="just">
              <a:lnSpc>
                <a:spcPct val="120000"/>
              </a:lnSpc>
            </a:pP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(2):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(5):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nghị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endParaRPr lang="en-US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03835" marR="61595" indent="-182880" algn="just">
              <a:lnSpc>
                <a:spcPct val="120000"/>
              </a:lnSpc>
              <a:spcAft>
                <a:spcPts val="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(3):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miêu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endParaRPr lang="en-US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03835" marR="61595" indent="-182880" algn="just">
              <a:lnSpc>
                <a:spcPct val="120000"/>
              </a:lnSpc>
              <a:spcAft>
                <a:spcPts val="0"/>
              </a:spcAft>
            </a:pPr>
            <a:r>
              <a:rPr lang="en-US" sz="13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15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>
        <p15:prstTrans prst="curtains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0DDFDEA-E424-4968-9D72-05E840379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CFC2AC-7E8A-4D60-A2D7-C93F232C2D83}"/>
              </a:ext>
            </a:extLst>
          </p:cNvPr>
          <p:cNvSpPr txBox="1"/>
          <p:nvPr/>
        </p:nvSpPr>
        <p:spPr>
          <a:xfrm>
            <a:off x="2312670" y="646463"/>
            <a:ext cx="7566660" cy="12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" marR="58420" indent="46990" algn="just">
              <a:lnSpc>
                <a:spcPct val="120000"/>
              </a:lnSpc>
              <a:spcAft>
                <a:spcPts val="0"/>
              </a:spcAft>
            </a:pPr>
            <a:r>
              <a:rPr lang="en-US" sz="32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VB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thuyết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minh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F5500C-FF2F-4268-9C69-385F05CC4672}"/>
              </a:ext>
            </a:extLst>
          </p:cNvPr>
          <p:cNvSpPr txBox="1"/>
          <p:nvPr/>
        </p:nvSpPr>
        <p:spPr>
          <a:xfrm>
            <a:off x="2312670" y="2841147"/>
            <a:ext cx="8381308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1595" lvl="0" algn="just">
              <a:lnSpc>
                <a:spcPct val="120000"/>
              </a:lnSpc>
              <a:spcAft>
                <a:spcPts val="0"/>
              </a:spcAft>
            </a:pPr>
            <a:r>
              <a:rPr lang="en-US" sz="3200" b="1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3200" b="1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3200" b="1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coi</a:t>
            </a:r>
            <a:r>
              <a:rPr lang="en-US" sz="3200" b="1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sz="3200" b="1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3200" b="1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200" b="1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lang="en-US" sz="3200" b="1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sz="3200" b="1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200" b="1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thở</a:t>
            </a:r>
            <a:endParaRPr lang="en-US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2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2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</a:t>
            </a:r>
            <a:r>
              <a:rPr lang="en-US" sz="32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Quang </a:t>
            </a:r>
            <a:r>
              <a:rPr lang="en-US" sz="32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Bửu</a:t>
            </a:r>
            <a:r>
              <a:rPr lang="en-US" sz="32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32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2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2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0DDFDEA-E424-4968-9D72-05E840379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7" y="0"/>
            <a:ext cx="12192000" cy="6858000"/>
          </a:xfrm>
          <a:prstGeom prst="rect">
            <a:avLst/>
          </a:prstGeom>
        </p:spPr>
      </p:pic>
      <p:sp>
        <p:nvSpPr>
          <p:cNvPr id="11" name="_14">
            <a:extLst>
              <a:ext uri="{FF2B5EF4-FFF2-40B4-BE49-F238E27FC236}">
                <a16:creationId xmlns:a16="http://schemas.microsoft.com/office/drawing/2014/main" id="{9CFBD791-B527-430C-A69B-AB3CA31F6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292" y="1473216"/>
            <a:ext cx="1263480" cy="110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1" i="0" u="none" strike="noStrike" kern="1200" cap="none" spc="600" normalizeH="0" baseline="0" noProof="0" dirty="0">
                <a:ln>
                  <a:noFill/>
                </a:ln>
                <a:solidFill>
                  <a:srgbClr val="5B798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</a:t>
            </a: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5B798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ADBBF2A-2255-4B7D-BE33-F196A2D0DCCA}"/>
              </a:ext>
            </a:extLst>
          </p:cNvPr>
          <p:cNvGrpSpPr/>
          <p:nvPr/>
        </p:nvGrpSpPr>
        <p:grpSpPr>
          <a:xfrm rot="21065981">
            <a:off x="5157987" y="1090842"/>
            <a:ext cx="1899852" cy="1924486"/>
            <a:chOff x="3524250" y="533400"/>
            <a:chExt cx="4219576" cy="4274289"/>
          </a:xfrm>
        </p:grpSpPr>
        <p:sp>
          <p:nvSpPr>
            <p:cNvPr id="14" name="弧形 13">
              <a:extLst>
                <a:ext uri="{FF2B5EF4-FFF2-40B4-BE49-F238E27FC236}">
                  <a16:creationId xmlns:a16="http://schemas.microsoft.com/office/drawing/2014/main" id="{86AAD185-630C-427F-8A78-4DF26D65244B}"/>
                </a:ext>
              </a:extLst>
            </p:cNvPr>
            <p:cNvSpPr/>
            <p:nvPr/>
          </p:nvSpPr>
          <p:spPr>
            <a:xfrm>
              <a:off x="3524250" y="533400"/>
              <a:ext cx="4219576" cy="4219576"/>
            </a:xfrm>
            <a:prstGeom prst="arc">
              <a:avLst>
                <a:gd name="adj1" fmla="val 6904399"/>
                <a:gd name="adj2" fmla="val 5210073"/>
              </a:avLst>
            </a:prstGeom>
            <a:ln>
              <a:solidFill>
                <a:srgbClr val="5B79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AD2F38F1-9824-422F-B69B-B5D5765620AB}"/>
                </a:ext>
              </a:extLst>
            </p:cNvPr>
            <p:cNvSpPr/>
            <p:nvPr/>
          </p:nvSpPr>
          <p:spPr>
            <a:xfrm>
              <a:off x="5711296" y="4706089"/>
              <a:ext cx="101600" cy="101600"/>
            </a:xfrm>
            <a:prstGeom prst="ellipse">
              <a:avLst/>
            </a:prstGeom>
            <a:solidFill>
              <a:srgbClr val="CF17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5A2E0FE8-65F0-4036-B987-208D4CF1733B}"/>
                </a:ext>
              </a:extLst>
            </p:cNvPr>
            <p:cNvSpPr/>
            <p:nvPr/>
          </p:nvSpPr>
          <p:spPr>
            <a:xfrm>
              <a:off x="4672806" y="4492626"/>
              <a:ext cx="101600" cy="101600"/>
            </a:xfrm>
            <a:prstGeom prst="ellipse">
              <a:avLst/>
            </a:prstGeom>
            <a:solidFill>
              <a:srgbClr val="CF17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7" name="文本框 3">
            <a:extLst>
              <a:ext uri="{FF2B5EF4-FFF2-40B4-BE49-F238E27FC236}">
                <a16:creationId xmlns:a16="http://schemas.microsoft.com/office/drawing/2014/main" id="{49F8F5A4-244E-4381-9DE1-FC5F35AC0B72}"/>
              </a:ext>
            </a:extLst>
          </p:cNvPr>
          <p:cNvSpPr txBox="1"/>
          <p:nvPr/>
        </p:nvSpPr>
        <p:spPr>
          <a:xfrm>
            <a:off x="3616019" y="3195617"/>
            <a:ext cx="5388383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4800" b="1" i="0" u="none" strike="noStrike" kern="1200" cap="none" spc="600" normalizeH="0" baseline="0" noProof="0" dirty="0">
                <a:ln>
                  <a:noFill/>
                </a:ln>
                <a:solidFill>
                  <a:srgbClr val="5B7983"/>
                </a:solidFill>
                <a:effectLst/>
                <a:uLnTx/>
                <a:uFillTx/>
                <a:ea typeface="Cascadia Code" panose="020B0609020000020004" pitchFamily="49" charset="0"/>
                <a:cs typeface="Cascadia Code" panose="020B0609020000020004" pitchFamily="49" charset="0"/>
              </a:rPr>
              <a:t>ĐỊNH HƯỚNG</a:t>
            </a:r>
            <a:endParaRPr kumimoji="1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5B7983"/>
              </a:solidFill>
              <a:effectLst/>
              <a:uLnTx/>
              <a:uFillTx/>
              <a:ea typeface="微软雅黑" panose="020B0503020204020204" pitchFamily="34" charset="-122"/>
              <a:cs typeface="Cascadia Code" panose="020B06090200000200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88627F-9D09-D62C-8791-4BB016721EAB}"/>
              </a:ext>
            </a:extLst>
          </p:cNvPr>
          <p:cNvSpPr txBox="1"/>
          <p:nvPr/>
        </p:nvSpPr>
        <p:spPr>
          <a:xfrm>
            <a:off x="0" y="-90347"/>
            <a:ext cx="8851361" cy="1285577"/>
          </a:xfrm>
          <a:prstGeom prst="snip2DiagRect">
            <a:avLst/>
          </a:prstGeom>
          <a:noFill/>
          <a:ln>
            <a:solidFill>
              <a:srgbClr val="5B798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5B798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5B798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5B798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Văn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5B798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5B798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5B798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5B798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kumimoji="0" lang="vi-VN" sz="3200" b="0" i="0" u="sng" strike="noStrike" kern="1200" cap="none" spc="0" normalizeH="0" baseline="0" noProof="0" dirty="0">
              <a:ln>
                <a:noFill/>
              </a:ln>
              <a:solidFill>
                <a:srgbClr val="5B79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5B7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solidFill>
                  <a:srgbClr val="5B7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5B7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5B7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5B7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5B798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798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5B798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bài thuyết minh tổng hợp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79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7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76803D44-12E9-4DD2-AD5A-AE8DFACDA6EA}"/>
              </a:ext>
            </a:extLst>
          </p:cNvPr>
          <p:cNvGrpSpPr/>
          <p:nvPr/>
        </p:nvGrpSpPr>
        <p:grpSpPr>
          <a:xfrm>
            <a:off x="153050" y="270632"/>
            <a:ext cx="12190413" cy="492443"/>
            <a:chOff x="0" y="485464"/>
            <a:chExt cx="12190413" cy="492443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D6FF4D6-CBCA-431E-B9C8-DBECC1D3A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5280" y="485464"/>
              <a:ext cx="359692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Cascadia Code" panose="020B0609020000020004" pitchFamily="49" charset="0"/>
                  <a:cs typeface="Cascadia Code" panose="020B0609020000020004" pitchFamily="49" charset="0"/>
                  <a:sym typeface="Arial" panose="020B0604020202020204" pitchFamily="34" charset="0"/>
                </a:rPr>
                <a:t>1. Định hướng</a:t>
              </a:r>
              <a:endPara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 panose="020B0503020204020204" pitchFamily="34" charset="-122"/>
                <a:cs typeface="Cascadia Code" panose="020B0609020000020004" pitchFamily="49" charset="0"/>
                <a:sym typeface="Arial" panose="020B0604020202020204" pitchFamily="34" charset="0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7098615C-CCF8-4EB3-A82E-C244F78E78FB}"/>
                </a:ext>
              </a:extLst>
            </p:cNvPr>
            <p:cNvCxnSpPr>
              <a:cxnSpLocks/>
            </p:cNvCxnSpPr>
            <p:nvPr/>
          </p:nvCxnSpPr>
          <p:spPr>
            <a:xfrm>
              <a:off x="7924770" y="757084"/>
              <a:ext cx="4265643" cy="0"/>
            </a:xfrm>
            <a:prstGeom prst="line">
              <a:avLst/>
            </a:prstGeom>
            <a:ln>
              <a:solidFill>
                <a:srgbClr val="5B79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7D85BCF7-D420-4FDC-B8CF-2D3938CDD74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57084"/>
              <a:ext cx="4265643" cy="0"/>
            </a:xfrm>
            <a:prstGeom prst="line">
              <a:avLst/>
            </a:prstGeom>
            <a:ln>
              <a:solidFill>
                <a:srgbClr val="5B79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C49A94-C790-41DA-B1B6-18E503E32815}"/>
              </a:ext>
            </a:extLst>
          </p:cNvPr>
          <p:cNvSpPr/>
          <p:nvPr/>
        </p:nvSpPr>
        <p:spPr>
          <a:xfrm>
            <a:off x="249525" y="1028705"/>
            <a:ext cx="5694218" cy="5513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2A5A34-397E-4845-93F6-D40DA74D0DDA}"/>
              </a:ext>
            </a:extLst>
          </p:cNvPr>
          <p:cNvSpPr txBox="1"/>
          <p:nvPr/>
        </p:nvSpPr>
        <p:spPr>
          <a:xfrm>
            <a:off x="249525" y="1249527"/>
            <a:ext cx="5589065" cy="5159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955" marR="61595" indent="46990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thuyết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minh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20955" marR="61595" indent="46990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Nắm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thuyết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minh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0955" marR="61595" indent="46990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thuyết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minh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0955" marR="61595" indent="46990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rõ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C854271-57E3-4A80-8FA4-381037E63673}"/>
              </a:ext>
            </a:extLst>
          </p:cNvPr>
          <p:cNvSpPr/>
          <p:nvPr/>
        </p:nvSpPr>
        <p:spPr>
          <a:xfrm>
            <a:off x="6248257" y="1010006"/>
            <a:ext cx="5694218" cy="5513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67945" marR="61595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thuyết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minh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67945" marR="61595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kỹ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67945" marR="61595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chưa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rõ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270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0DDFDEA-E424-4968-9D72-05E840379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_14">
            <a:extLst>
              <a:ext uri="{FF2B5EF4-FFF2-40B4-BE49-F238E27FC236}">
                <a16:creationId xmlns:a16="http://schemas.microsoft.com/office/drawing/2014/main" id="{9CFBD791-B527-430C-A69B-AB3CA31F6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267" y="1455271"/>
            <a:ext cx="1263480" cy="110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600" normalizeH="0" baseline="0" noProof="0" dirty="0">
                <a:ln>
                  <a:noFill/>
                </a:ln>
                <a:solidFill>
                  <a:srgbClr val="5B798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rgbClr val="5B798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ADBBF2A-2255-4B7D-BE33-F196A2D0DCCA}"/>
              </a:ext>
            </a:extLst>
          </p:cNvPr>
          <p:cNvGrpSpPr/>
          <p:nvPr/>
        </p:nvGrpSpPr>
        <p:grpSpPr>
          <a:xfrm rot="21065981">
            <a:off x="5157987" y="1090842"/>
            <a:ext cx="1899852" cy="1924486"/>
            <a:chOff x="3524250" y="533400"/>
            <a:chExt cx="4219576" cy="4274289"/>
          </a:xfrm>
        </p:grpSpPr>
        <p:sp>
          <p:nvSpPr>
            <p:cNvPr id="14" name="弧形 13">
              <a:extLst>
                <a:ext uri="{FF2B5EF4-FFF2-40B4-BE49-F238E27FC236}">
                  <a16:creationId xmlns:a16="http://schemas.microsoft.com/office/drawing/2014/main" id="{86AAD185-630C-427F-8A78-4DF26D65244B}"/>
                </a:ext>
              </a:extLst>
            </p:cNvPr>
            <p:cNvSpPr/>
            <p:nvPr/>
          </p:nvSpPr>
          <p:spPr>
            <a:xfrm>
              <a:off x="3524250" y="533400"/>
              <a:ext cx="4219576" cy="4219576"/>
            </a:xfrm>
            <a:prstGeom prst="arc">
              <a:avLst>
                <a:gd name="adj1" fmla="val 6904399"/>
                <a:gd name="adj2" fmla="val 5210073"/>
              </a:avLst>
            </a:prstGeom>
            <a:ln>
              <a:solidFill>
                <a:srgbClr val="5B79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AD2F38F1-9824-422F-B69B-B5D5765620AB}"/>
                </a:ext>
              </a:extLst>
            </p:cNvPr>
            <p:cNvSpPr/>
            <p:nvPr/>
          </p:nvSpPr>
          <p:spPr>
            <a:xfrm>
              <a:off x="5711296" y="4706089"/>
              <a:ext cx="101600" cy="101600"/>
            </a:xfrm>
            <a:prstGeom prst="ellipse">
              <a:avLst/>
            </a:prstGeom>
            <a:solidFill>
              <a:srgbClr val="CF17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5A2E0FE8-65F0-4036-B987-208D4CF1733B}"/>
                </a:ext>
              </a:extLst>
            </p:cNvPr>
            <p:cNvSpPr/>
            <p:nvPr/>
          </p:nvSpPr>
          <p:spPr>
            <a:xfrm>
              <a:off x="4672806" y="4492626"/>
              <a:ext cx="101600" cy="101600"/>
            </a:xfrm>
            <a:prstGeom prst="ellipse">
              <a:avLst/>
            </a:prstGeom>
            <a:solidFill>
              <a:srgbClr val="CF17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7" name="文本框 3">
            <a:extLst>
              <a:ext uri="{FF2B5EF4-FFF2-40B4-BE49-F238E27FC236}">
                <a16:creationId xmlns:a16="http://schemas.microsoft.com/office/drawing/2014/main" id="{49F8F5A4-244E-4381-9DE1-FC5F35AC0B72}"/>
              </a:ext>
            </a:extLst>
          </p:cNvPr>
          <p:cNvSpPr txBox="1"/>
          <p:nvPr/>
        </p:nvSpPr>
        <p:spPr>
          <a:xfrm>
            <a:off x="3886583" y="3055388"/>
            <a:ext cx="437913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4800" b="1" i="0" u="none" strike="noStrike" kern="1200" cap="none" spc="600" normalizeH="0" baseline="0" noProof="0" dirty="0">
                <a:ln>
                  <a:noFill/>
                </a:ln>
                <a:solidFill>
                  <a:srgbClr val="5B7983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THỰC HÀNH</a:t>
            </a:r>
            <a:endParaRPr kumimoji="1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5B7983"/>
              </a:solidFill>
              <a:effectLst/>
              <a:uLnTx/>
              <a:uFillTx/>
              <a:latin typeface="Cascadia Code" panose="020B0609020000020004" pitchFamily="49" charset="0"/>
              <a:ea typeface="微软雅黑" panose="020B0503020204020204" pitchFamily="34" charset="-122"/>
              <a:cs typeface="Cascadia Code" panose="020B06090200000200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E86EE6-44D7-03E6-4917-667CF3FCF958}"/>
              </a:ext>
            </a:extLst>
          </p:cNvPr>
          <p:cNvSpPr txBox="1"/>
          <p:nvPr/>
        </p:nvSpPr>
        <p:spPr>
          <a:xfrm>
            <a:off x="20014" y="40098"/>
            <a:ext cx="4064000" cy="991731"/>
          </a:xfrm>
          <a:prstGeom prst="snip2DiagRect">
            <a:avLst/>
          </a:prstGeom>
          <a:noFill/>
          <a:ln>
            <a:solidFill>
              <a:srgbClr val="5B798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5B798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Bài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5B798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4: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5B798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Văn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5B798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bản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5B798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5B798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thông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5B798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tin</a:t>
            </a:r>
            <a:endParaRPr kumimoji="0" lang="vi-VN" sz="2400" b="0" i="0" u="sng" strike="noStrike" kern="1200" cap="none" spc="0" normalizeH="0" baseline="0" noProof="0" dirty="0">
              <a:ln>
                <a:noFill/>
              </a:ln>
              <a:solidFill>
                <a:srgbClr val="5B7983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5B798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Viết: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5B798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Viết bài thuyết minh tổng hợp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B7983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2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76803D44-12E9-4DD2-AD5A-AE8DFACDA6EA}"/>
              </a:ext>
            </a:extLst>
          </p:cNvPr>
          <p:cNvGrpSpPr/>
          <p:nvPr/>
        </p:nvGrpSpPr>
        <p:grpSpPr>
          <a:xfrm>
            <a:off x="0" y="344739"/>
            <a:ext cx="12190413" cy="492443"/>
            <a:chOff x="0" y="344739"/>
            <a:chExt cx="12190413" cy="492443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D6FF4D6-CBCA-431E-B9C8-DBECC1D3A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5643" y="344739"/>
              <a:ext cx="374043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 spc="300" dirty="0">
                  <a:solidFill>
                    <a:srgbClr val="FF0000"/>
                  </a:solidFill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2</a:t>
              </a:r>
              <a:r>
                <a:rPr lang="vi-VN" altLang="zh-CN" sz="3200" b="1" spc="300" dirty="0">
                  <a:solidFill>
                    <a:srgbClr val="FF0000"/>
                  </a:solidFill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. </a:t>
              </a:r>
              <a:r>
                <a:rPr lang="en-US" altLang="zh-CN" sz="3200" b="1" spc="300" dirty="0" err="1">
                  <a:solidFill>
                    <a:srgbClr val="FF0000"/>
                  </a:solidFill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Thực</a:t>
              </a:r>
              <a:r>
                <a:rPr lang="en-US" altLang="zh-CN" sz="3200" b="1" spc="300" dirty="0">
                  <a:solidFill>
                    <a:srgbClr val="FF0000"/>
                  </a:solidFill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rgbClr val="FF0000"/>
                  </a:solidFill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hành</a:t>
              </a:r>
              <a:endParaRPr lang="zh-CN" altLang="en-US" sz="3200" b="1" spc="3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7098615C-CCF8-4EB3-A82E-C244F78E78FB}"/>
                </a:ext>
              </a:extLst>
            </p:cNvPr>
            <p:cNvCxnSpPr>
              <a:cxnSpLocks/>
            </p:cNvCxnSpPr>
            <p:nvPr/>
          </p:nvCxnSpPr>
          <p:spPr>
            <a:xfrm>
              <a:off x="7924770" y="757084"/>
              <a:ext cx="4265643" cy="0"/>
            </a:xfrm>
            <a:prstGeom prst="line">
              <a:avLst/>
            </a:prstGeom>
            <a:ln>
              <a:solidFill>
                <a:srgbClr val="5B79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7D85BCF7-D420-4FDC-B8CF-2D3938CDD74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57084"/>
              <a:ext cx="4265643" cy="0"/>
            </a:xfrm>
            <a:prstGeom prst="line">
              <a:avLst/>
            </a:prstGeom>
            <a:ln>
              <a:solidFill>
                <a:srgbClr val="5B79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996DB4EA-33EF-4850-8109-1FE10A6C7EE6}"/>
              </a:ext>
            </a:extLst>
          </p:cNvPr>
          <p:cNvGrpSpPr/>
          <p:nvPr/>
        </p:nvGrpSpPr>
        <p:grpSpPr>
          <a:xfrm flipH="1">
            <a:off x="1662510" y="1605527"/>
            <a:ext cx="10185722" cy="4194009"/>
            <a:chOff x="1185344" y="2225344"/>
            <a:chExt cx="10124484" cy="4366592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31953BD0-522D-407C-9F4E-A1AE6C1017DE}"/>
                </a:ext>
              </a:extLst>
            </p:cNvPr>
            <p:cNvGrpSpPr/>
            <p:nvPr/>
          </p:nvGrpSpPr>
          <p:grpSpPr>
            <a:xfrm>
              <a:off x="1185344" y="2225344"/>
              <a:ext cx="4753490" cy="2040833"/>
              <a:chOff x="683568" y="699542"/>
              <a:chExt cx="3689846" cy="1584176"/>
            </a:xfrm>
          </p:grpSpPr>
          <p:sp>
            <p:nvSpPr>
              <p:cNvPr id="36" name="圆角矩形 9">
                <a:extLst>
                  <a:ext uri="{FF2B5EF4-FFF2-40B4-BE49-F238E27FC236}">
                    <a16:creationId xmlns:a16="http://schemas.microsoft.com/office/drawing/2014/main" id="{D4C7FDF9-B2E7-4C62-840A-33A84D51EF16}"/>
                  </a:ext>
                </a:extLst>
              </p:cNvPr>
              <p:cNvSpPr/>
              <p:nvPr/>
            </p:nvSpPr>
            <p:spPr>
              <a:xfrm>
                <a:off x="1698805" y="699542"/>
                <a:ext cx="2635827" cy="1584176"/>
              </a:xfrm>
              <a:prstGeom prst="roundRect">
                <a:avLst>
                  <a:gd name="adj" fmla="val 8330"/>
                </a:avLst>
              </a:prstGeom>
              <a:noFill/>
              <a:ln w="6350">
                <a:solidFill>
                  <a:srgbClr val="5B79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13" descr="FD1DDF730CE4456e89755B07FE1653D0# #Rectangle 13">
                <a:extLst>
                  <a:ext uri="{FF2B5EF4-FFF2-40B4-BE49-F238E27FC236}">
                    <a16:creationId xmlns:a16="http://schemas.microsoft.com/office/drawing/2014/main" id="{C3325C49-51A4-4E4B-9FE8-7FAE375C8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450" y="846695"/>
                <a:ext cx="2809964" cy="1203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67945" marR="61595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Xem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yêu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cầu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đã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nêu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hướng</a:t>
                </a:r>
                <a:endParaRPr lang="en-US" sz="2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069045CC-3359-4F0D-BBD0-BA0514F201A8}"/>
                  </a:ext>
                </a:extLst>
              </p:cNvPr>
              <p:cNvSpPr/>
              <p:nvPr/>
            </p:nvSpPr>
            <p:spPr>
              <a:xfrm>
                <a:off x="683568" y="1056220"/>
                <a:ext cx="870820" cy="870820"/>
              </a:xfrm>
              <a:prstGeom prst="ellipse">
                <a:avLst/>
              </a:prstGeom>
              <a:solidFill>
                <a:srgbClr val="5B79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C913F78B-69D8-4103-B04A-E1E8B2570F4C}"/>
                  </a:ext>
                </a:extLst>
              </p:cNvPr>
              <p:cNvSpPr/>
              <p:nvPr/>
            </p:nvSpPr>
            <p:spPr>
              <a:xfrm>
                <a:off x="879988" y="1061904"/>
                <a:ext cx="448826" cy="750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altLang="zh-CN" sz="4800" dirty="0">
                    <a:solidFill>
                      <a:schemeClr val="bg1"/>
                    </a:solidFill>
                    <a:latin typeface="Swis721 BlkCn BT" pitchFamily="34" charset="0"/>
                    <a:ea typeface="方正兰亭中黑_GBK" pitchFamily="2" charset="-122"/>
                    <a:cs typeface="Arial" pitchFamily="34" charset="0"/>
                  </a:rPr>
                  <a:t>2</a:t>
                </a: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74F666E-9CA5-4619-9E7F-C66EB26780C4}"/>
                </a:ext>
              </a:extLst>
            </p:cNvPr>
            <p:cNvGrpSpPr/>
            <p:nvPr/>
          </p:nvGrpSpPr>
          <p:grpSpPr>
            <a:xfrm>
              <a:off x="1185344" y="4551102"/>
              <a:ext cx="4703528" cy="2040833"/>
              <a:chOff x="683568" y="2859782"/>
              <a:chExt cx="3651064" cy="1584176"/>
            </a:xfrm>
          </p:grpSpPr>
          <p:sp>
            <p:nvSpPr>
              <p:cNvPr id="29" name="圆角矩形 18">
                <a:extLst>
                  <a:ext uri="{FF2B5EF4-FFF2-40B4-BE49-F238E27FC236}">
                    <a16:creationId xmlns:a16="http://schemas.microsoft.com/office/drawing/2014/main" id="{71504BB0-1715-40D2-A35E-A1B3A1BC692B}"/>
                  </a:ext>
                </a:extLst>
              </p:cNvPr>
              <p:cNvSpPr/>
              <p:nvPr/>
            </p:nvSpPr>
            <p:spPr>
              <a:xfrm>
                <a:off x="1698805" y="2859782"/>
                <a:ext cx="2635827" cy="1584176"/>
              </a:xfrm>
              <a:prstGeom prst="roundRect">
                <a:avLst>
                  <a:gd name="adj" fmla="val 8636"/>
                </a:avLst>
              </a:prstGeom>
              <a:noFill/>
              <a:ln w="6350">
                <a:solidFill>
                  <a:srgbClr val="5B79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13" descr="FD1DDF730CE4456e89755B07FE1653D0# #Rectangle 13">
                <a:extLst>
                  <a:ext uri="{FF2B5EF4-FFF2-40B4-BE49-F238E27FC236}">
                    <a16:creationId xmlns:a16="http://schemas.microsoft.com/office/drawing/2014/main" id="{34424021-4515-4808-98B6-EF3AFFB89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0880" y="2871729"/>
                <a:ext cx="2391678" cy="1368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None/>
                  <a:defRPr/>
                </a:pPr>
                <a:r>
                  <a:rPr lang="vi-VN" sz="26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</a:t>
                </a:r>
                <a:r>
                  <a:rPr lang="vi-VN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ý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những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ý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mới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nói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bổ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sung,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sắp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xếp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ý.</a:t>
                </a:r>
              </a:p>
            </p:txBody>
          </p:sp>
          <p:sp>
            <p:nvSpPr>
              <p:cNvPr id="31" name="Rectangle 13" descr="FD1DDF730CE4456e89755B07FE1653D0# #Rectangle 13">
                <a:extLst>
                  <a:ext uri="{FF2B5EF4-FFF2-40B4-BE49-F238E27FC236}">
                    <a16:creationId xmlns:a16="http://schemas.microsoft.com/office/drawing/2014/main" id="{3E3958B7-413A-4E66-81D9-829CC8068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2593" y="3513471"/>
                <a:ext cx="2391677" cy="236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None/>
                  <a:defRPr/>
                </a:pPr>
                <a:endPara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19318694-CE20-4F03-9822-235D6374A34C}"/>
                  </a:ext>
                </a:extLst>
              </p:cNvPr>
              <p:cNvSpPr/>
              <p:nvPr/>
            </p:nvSpPr>
            <p:spPr>
              <a:xfrm>
                <a:off x="683568" y="3216460"/>
                <a:ext cx="870820" cy="870820"/>
              </a:xfrm>
              <a:prstGeom prst="ellipse">
                <a:avLst/>
              </a:prstGeom>
              <a:solidFill>
                <a:srgbClr val="5B79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70FF9DB-FB77-48F3-8048-86186502A0A7}"/>
                  </a:ext>
                </a:extLst>
              </p:cNvPr>
              <p:cNvSpPr/>
              <p:nvPr/>
            </p:nvSpPr>
            <p:spPr>
              <a:xfrm>
                <a:off x="862126" y="3222144"/>
                <a:ext cx="448826" cy="750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altLang="zh-CN" sz="4800" dirty="0">
                    <a:solidFill>
                      <a:schemeClr val="bg1"/>
                    </a:solidFill>
                    <a:latin typeface="Swis721 BlkCn BT" pitchFamily="34" charset="0"/>
                    <a:ea typeface="方正兰亭中黑_GBK" pitchFamily="2" charset="-122"/>
                    <a:cs typeface="Arial" pitchFamily="34" charset="0"/>
                  </a:rPr>
                  <a:t>4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0F25239A-5CE7-4866-A2C0-0F2CA23193F8}"/>
                </a:ext>
              </a:extLst>
            </p:cNvPr>
            <p:cNvGrpSpPr/>
            <p:nvPr/>
          </p:nvGrpSpPr>
          <p:grpSpPr>
            <a:xfrm>
              <a:off x="6377701" y="2225344"/>
              <a:ext cx="4932127" cy="2040833"/>
              <a:chOff x="4714085" y="699542"/>
              <a:chExt cx="3828515" cy="1584176"/>
            </a:xfrm>
          </p:grpSpPr>
          <p:sp>
            <p:nvSpPr>
              <p:cNvPr id="22" name="圆角矩形 27">
                <a:extLst>
                  <a:ext uri="{FF2B5EF4-FFF2-40B4-BE49-F238E27FC236}">
                    <a16:creationId xmlns:a16="http://schemas.microsoft.com/office/drawing/2014/main" id="{4F706702-629E-419F-B11E-E568475256AD}"/>
                  </a:ext>
                </a:extLst>
              </p:cNvPr>
              <p:cNvSpPr/>
              <p:nvPr/>
            </p:nvSpPr>
            <p:spPr>
              <a:xfrm>
                <a:off x="5732632" y="699542"/>
                <a:ext cx="2809968" cy="1584176"/>
              </a:xfrm>
              <a:prstGeom prst="roundRect">
                <a:avLst>
                  <a:gd name="adj" fmla="val 9138"/>
                </a:avLst>
              </a:prstGeom>
              <a:noFill/>
              <a:ln w="6350">
                <a:solidFill>
                  <a:srgbClr val="5B79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13" descr="FD1DDF730CE4456e89755B07FE1653D0# #Rectangle 13">
                <a:extLst>
                  <a:ext uri="{FF2B5EF4-FFF2-40B4-BE49-F238E27FC236}">
                    <a16:creationId xmlns:a16="http://schemas.microsoft.com/office/drawing/2014/main" id="{27FB608F-DFCC-49C1-9C46-8527E76BB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9891" y="1020373"/>
                <a:ext cx="2554463" cy="1044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None/>
                  <a:defRPr/>
                </a:pPr>
                <a:r>
                  <a:rPr lang="vi-VN" sz="26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:r>
                  <a:rPr lang="en-US" sz="2600" b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Xem</a:t>
                </a:r>
                <a:r>
                  <a:rPr lang="en-US" sz="26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</a:t>
                </a:r>
                <a:r>
                  <a:rPr lang="en-US" sz="26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nội</a:t>
                </a:r>
                <a:r>
                  <a:rPr lang="en-US" sz="26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dung </a:t>
                </a:r>
                <a:r>
                  <a:rPr lang="en-US" sz="2600" b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đọc</a:t>
                </a:r>
                <a:r>
                  <a:rPr lang="en-US" sz="26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hiểu</a:t>
                </a:r>
                <a:r>
                  <a:rPr lang="en-US" sz="26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6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26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Viết</a:t>
                </a:r>
                <a:r>
                  <a:rPr lang="en-US" sz="2600" b="1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3BCCF868-8500-4D5F-9B48-99009D42D20F}"/>
                  </a:ext>
                </a:extLst>
              </p:cNvPr>
              <p:cNvSpPr/>
              <p:nvPr/>
            </p:nvSpPr>
            <p:spPr>
              <a:xfrm>
                <a:off x="4714085" y="1056220"/>
                <a:ext cx="870820" cy="870820"/>
              </a:xfrm>
              <a:prstGeom prst="ellipse">
                <a:avLst/>
              </a:prstGeom>
              <a:solidFill>
                <a:srgbClr val="5B79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56E1F7BF-299D-4CE2-B69B-3FB285CD20B9}"/>
                  </a:ext>
                </a:extLst>
              </p:cNvPr>
              <p:cNvSpPr/>
              <p:nvPr/>
            </p:nvSpPr>
            <p:spPr>
              <a:xfrm>
                <a:off x="4925630" y="1061904"/>
                <a:ext cx="415849" cy="750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altLang="zh-CN" sz="4800" dirty="0">
                    <a:solidFill>
                      <a:schemeClr val="bg1"/>
                    </a:solidFill>
                    <a:latin typeface="Swis721 BlkCn BT" pitchFamily="34" charset="0"/>
                    <a:ea typeface="方正兰亭中黑_GBK" pitchFamily="2" charset="-122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C9A08D7-1F59-47AE-ABF7-C76A663C1659}"/>
                </a:ext>
              </a:extLst>
            </p:cNvPr>
            <p:cNvGrpSpPr/>
            <p:nvPr/>
          </p:nvGrpSpPr>
          <p:grpSpPr>
            <a:xfrm>
              <a:off x="6377701" y="4551103"/>
              <a:ext cx="4932125" cy="2040833"/>
              <a:chOff x="4714086" y="2859782"/>
              <a:chExt cx="3828514" cy="1584176"/>
            </a:xfrm>
          </p:grpSpPr>
          <p:sp>
            <p:nvSpPr>
              <p:cNvPr id="15" name="圆角矩形 36">
                <a:extLst>
                  <a:ext uri="{FF2B5EF4-FFF2-40B4-BE49-F238E27FC236}">
                    <a16:creationId xmlns:a16="http://schemas.microsoft.com/office/drawing/2014/main" id="{5ACBFFC2-B415-4B31-8D4A-48AC64A1CDA6}"/>
                  </a:ext>
                </a:extLst>
              </p:cNvPr>
              <p:cNvSpPr/>
              <p:nvPr/>
            </p:nvSpPr>
            <p:spPr>
              <a:xfrm>
                <a:off x="5732632" y="2859782"/>
                <a:ext cx="2809968" cy="1584176"/>
              </a:xfrm>
              <a:prstGeom prst="roundRect">
                <a:avLst>
                  <a:gd name="adj" fmla="val 9138"/>
                </a:avLst>
              </a:prstGeom>
              <a:noFill/>
              <a:ln w="6350">
                <a:solidFill>
                  <a:srgbClr val="5B79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13" descr="FD1DDF730CE4456e89755B07FE1653D0# #Rectangle 13">
                <a:extLst>
                  <a:ext uri="{FF2B5EF4-FFF2-40B4-BE49-F238E27FC236}">
                    <a16:creationId xmlns:a16="http://schemas.microsoft.com/office/drawing/2014/main" id="{8D3A644B-4F3A-4D26-8ABB-E0EAC93BA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4345" y="3026302"/>
                <a:ext cx="2806698" cy="1044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None/>
                  <a:defRPr/>
                </a:pP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Xem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dàn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ý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nội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dung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vấn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đã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làm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26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b="1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Viết</a:t>
                </a:r>
                <a:r>
                  <a:rPr lang="en-US" sz="26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05ADFFD1-828E-4F98-9BE1-EA456330C74D}"/>
                  </a:ext>
                </a:extLst>
              </p:cNvPr>
              <p:cNvSpPr/>
              <p:nvPr/>
            </p:nvSpPr>
            <p:spPr>
              <a:xfrm>
                <a:off x="4714086" y="3216460"/>
                <a:ext cx="870820" cy="870820"/>
              </a:xfrm>
              <a:prstGeom prst="ellipse">
                <a:avLst/>
              </a:prstGeom>
              <a:solidFill>
                <a:srgbClr val="5B79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3A692A5-99D2-4D42-8A47-C1AD20192747}"/>
                  </a:ext>
                </a:extLst>
              </p:cNvPr>
              <p:cNvSpPr/>
              <p:nvPr/>
            </p:nvSpPr>
            <p:spPr>
              <a:xfrm>
                <a:off x="4883723" y="3250209"/>
                <a:ext cx="448826" cy="750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altLang="zh-CN" sz="4800" dirty="0">
                    <a:solidFill>
                      <a:schemeClr val="bg1"/>
                    </a:solidFill>
                    <a:latin typeface="Swis721 BlkCn BT" pitchFamily="34" charset="0"/>
                    <a:ea typeface="方正兰亭中黑_GBK" pitchFamily="2" charset="-122"/>
                    <a:cs typeface="Arial" pitchFamily="34" charset="0"/>
                  </a:rPr>
                  <a:t>3</a:t>
                </a: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E636F82-5428-351F-F876-1E4606D45544}"/>
              </a:ext>
            </a:extLst>
          </p:cNvPr>
          <p:cNvSpPr txBox="1"/>
          <p:nvPr/>
        </p:nvSpPr>
        <p:spPr>
          <a:xfrm>
            <a:off x="4756159" y="888247"/>
            <a:ext cx="6105644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" marR="6159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endParaRPr lang="en-US" sz="2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67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145C09-43AD-47BB-958E-274D63492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18079"/>
              </p:ext>
            </p:extLst>
          </p:nvPr>
        </p:nvGraphicFramePr>
        <p:xfrm>
          <a:off x="889459" y="1527264"/>
          <a:ext cx="10931238" cy="4707282"/>
        </p:xfrm>
        <a:graphic>
          <a:graphicData uri="http://schemas.openxmlformats.org/drawingml/2006/table">
            <a:tbl>
              <a:tblPr firstRow="1" firstCol="1" bandRow="1"/>
              <a:tblGrid>
                <a:gridCol w="2302628">
                  <a:extLst>
                    <a:ext uri="{9D8B030D-6E8A-4147-A177-3AD203B41FA5}">
                      <a16:colId xmlns:a16="http://schemas.microsoft.com/office/drawing/2014/main" val="1812059789"/>
                    </a:ext>
                  </a:extLst>
                </a:gridCol>
                <a:gridCol w="8628610">
                  <a:extLst>
                    <a:ext uri="{9D8B030D-6E8A-4147-A177-3AD203B41FA5}">
                      <a16:colId xmlns:a16="http://schemas.microsoft.com/office/drawing/2014/main" val="3635740919"/>
                    </a:ext>
                  </a:extLst>
                </a:gridCol>
              </a:tblGrid>
              <a:tr h="708521">
                <a:tc>
                  <a:txBody>
                    <a:bodyPr/>
                    <a:lstStyle/>
                    <a:p>
                      <a:pPr marL="67945" marR="615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800" b="1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Mở</a:t>
                      </a:r>
                      <a:r>
                        <a:rPr lang="en-US" sz="2800" b="1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đầu</a:t>
                      </a:r>
                      <a:endParaRPr lang="en-US" sz="2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61595"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Vấn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giới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thiệu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103800"/>
                  </a:ext>
                </a:extLst>
              </a:tr>
              <a:tr h="2726914">
                <a:tc>
                  <a:txBody>
                    <a:bodyPr/>
                    <a:lstStyle/>
                    <a:p>
                      <a:pPr marL="67945" marR="615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800" b="1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800" b="1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800" b="1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2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61595"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như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dàn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chuẩn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hay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trật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nhưng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vẫn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nêu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mà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phương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tiện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hỗ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trợ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352251"/>
                  </a:ext>
                </a:extLst>
              </a:tr>
              <a:tr h="1271847">
                <a:tc>
                  <a:txBody>
                    <a:bodyPr/>
                    <a:lstStyle/>
                    <a:p>
                      <a:pPr marL="67945" marR="615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800" b="1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800" b="1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thúc</a:t>
                      </a:r>
                      <a:endParaRPr lang="en-US" sz="2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61595"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tóm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lược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trả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nghe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286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0575ED-7BD4-4B51-8962-7FD9E75CB468}"/>
              </a:ext>
            </a:extLst>
          </p:cNvPr>
          <p:cNvSpPr txBox="1"/>
          <p:nvPr/>
        </p:nvSpPr>
        <p:spPr>
          <a:xfrm>
            <a:off x="2493818" y="47719"/>
            <a:ext cx="70795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" marR="61595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7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76803D44-12E9-4DD2-AD5A-AE8DFACDA6EA}"/>
              </a:ext>
            </a:extLst>
          </p:cNvPr>
          <p:cNvGrpSpPr/>
          <p:nvPr/>
        </p:nvGrpSpPr>
        <p:grpSpPr>
          <a:xfrm>
            <a:off x="-1032934" y="397792"/>
            <a:ext cx="12190413" cy="492443"/>
            <a:chOff x="0" y="344739"/>
            <a:chExt cx="12190413" cy="492443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D6FF4D6-CBCA-431E-B9C8-DBECC1D3A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5643" y="344739"/>
              <a:ext cx="374043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b. </a:t>
              </a:r>
              <a:r>
                <a:rPr kumimoji="0" lang="en-US" altLang="zh-CN" sz="32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Nói</a:t>
              </a:r>
              <a:r>
                <a:rPr kumimoji="0" lang="en-US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và</a:t>
              </a:r>
              <a:r>
                <a:rPr kumimoji="0" lang="en-US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scadia Code" panose="020B0609020000020004" pitchFamily="49" charset="0"/>
                  <a:cs typeface="Arial" panose="020B0604020202020204" pitchFamily="34" charset="0"/>
                  <a:sym typeface="Arial" panose="020B0604020202020204" pitchFamily="34" charset="0"/>
                </a:rPr>
                <a:t>nghe</a:t>
              </a:r>
              <a:endPara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7098615C-CCF8-4EB3-A82E-C244F78E78FB}"/>
                </a:ext>
              </a:extLst>
            </p:cNvPr>
            <p:cNvCxnSpPr>
              <a:cxnSpLocks/>
            </p:cNvCxnSpPr>
            <p:nvPr/>
          </p:nvCxnSpPr>
          <p:spPr>
            <a:xfrm>
              <a:off x="7924770" y="757084"/>
              <a:ext cx="4265643" cy="0"/>
            </a:xfrm>
            <a:prstGeom prst="line">
              <a:avLst/>
            </a:prstGeom>
            <a:ln>
              <a:solidFill>
                <a:srgbClr val="5B79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7D85BCF7-D420-4FDC-B8CF-2D3938CDD74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57084"/>
              <a:ext cx="3742267" cy="0"/>
            </a:xfrm>
            <a:prstGeom prst="line">
              <a:avLst/>
            </a:prstGeom>
            <a:ln>
              <a:solidFill>
                <a:srgbClr val="5B79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43C50A3-3CA8-4014-B8C4-F077A819649E}"/>
              </a:ext>
            </a:extLst>
          </p:cNvPr>
          <p:cNvSpPr/>
          <p:nvPr/>
        </p:nvSpPr>
        <p:spPr>
          <a:xfrm>
            <a:off x="96750" y="1059719"/>
            <a:ext cx="5169517" cy="2743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A00C9B3B-F64B-40F8-8641-7C3FEC1D4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7555405"/>
              </p:ext>
            </p:extLst>
          </p:nvPr>
        </p:nvGraphicFramePr>
        <p:xfrm>
          <a:off x="2433982" y="929844"/>
          <a:ext cx="10962526" cy="549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01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3" grpId="0">
        <p:bldAsOne/>
      </p:bldGraphic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1171</Words>
  <Application>Microsoft Office PowerPoint</Application>
  <PresentationFormat>Widescreen</PresentationFormat>
  <Paragraphs>130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等线</vt:lpstr>
      <vt:lpstr>等线 Light</vt:lpstr>
      <vt:lpstr>微软雅黑</vt:lpstr>
      <vt:lpstr>Arial</vt:lpstr>
      <vt:lpstr>Bahnschrift Light Condensed</vt:lpstr>
      <vt:lpstr>Calibri</vt:lpstr>
      <vt:lpstr>Cascadia Code</vt:lpstr>
      <vt:lpstr>Swis721 BlkCn BT</vt:lpstr>
      <vt:lpstr>Times New Roman</vt:lpstr>
      <vt:lpstr>方正兰亭纤黑简体</vt:lpstr>
      <vt:lpstr>千图网拥有20W+精美PPT模板 更多PPT模板下载至：www.58pic.com/office/ppt​​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55</cp:revision>
  <dcterms:created xsi:type="dcterms:W3CDTF">2023-08-12T13:46:11Z</dcterms:created>
  <dcterms:modified xsi:type="dcterms:W3CDTF">2023-08-15T23:37:04Z</dcterms:modified>
</cp:coreProperties>
</file>