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6.jpg" ContentType="image/png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6" r:id="rId2"/>
    <p:sldId id="287" r:id="rId3"/>
    <p:sldId id="263" r:id="rId4"/>
    <p:sldId id="265" r:id="rId5"/>
    <p:sldId id="288" r:id="rId6"/>
    <p:sldId id="290" r:id="rId7"/>
    <p:sldId id="270" r:id="rId8"/>
    <p:sldId id="272" r:id="rId9"/>
    <p:sldId id="292" r:id="rId10"/>
    <p:sldId id="293" r:id="rId11"/>
    <p:sldId id="310" r:id="rId12"/>
    <p:sldId id="294" r:id="rId13"/>
    <p:sldId id="295" r:id="rId14"/>
    <p:sldId id="296" r:id="rId15"/>
    <p:sldId id="298" r:id="rId16"/>
    <p:sldId id="297" r:id="rId17"/>
    <p:sldId id="300" r:id="rId18"/>
    <p:sldId id="302" r:id="rId19"/>
    <p:sldId id="303" r:id="rId20"/>
    <p:sldId id="304" r:id="rId21"/>
    <p:sldId id="305" r:id="rId22"/>
    <p:sldId id="267" r:id="rId23"/>
    <p:sldId id="306" r:id="rId24"/>
    <p:sldId id="307" r:id="rId25"/>
    <p:sldId id="308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Bahnschrift Light Condensed" panose="020B0502040204020203" pitchFamily="34" charset="0"/>
      <p:regular r:id="rId33"/>
    </p:embeddedFont>
    <p:embeddedFont>
      <p:font typeface="Cascadia Code" panose="020B0609020000020004" pitchFamily="49" charset="0"/>
      <p:regular r:id="rId34"/>
      <p:bold r:id="rId35"/>
      <p:italic r:id="rId36"/>
      <p:boldItalic r:id="rId37"/>
    </p:embeddedFont>
    <p:embeddedFont>
      <p:font typeface="Sitka Heading Semibold" pitchFamily="2" charset="0"/>
      <p:bold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983"/>
    <a:srgbClr val="F4FCFF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EDAF5-2682-4433-BD3F-BCE7D39DF7BB}" type="doc">
      <dgm:prSet loTypeId="urn:microsoft.com/office/officeart/2011/layout/ThemePictureAccen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B75639-E3F7-4F73-9F5A-0E4B0F68C427}">
      <dgm:prSet phldrT="[Text]" phldr="1"/>
      <dgm:spPr/>
      <dgm:t>
        <a:bodyPr/>
        <a:lstStyle/>
        <a:p>
          <a:endParaRPr lang="en-US"/>
        </a:p>
      </dgm:t>
    </dgm:pt>
    <dgm:pt modelId="{864090EF-43D0-4D7B-ADB2-4D2A34824F3D}" type="parTrans" cxnId="{3AB1A672-EDC5-4161-989D-BC6D130707B2}">
      <dgm:prSet/>
      <dgm:spPr/>
      <dgm:t>
        <a:bodyPr/>
        <a:lstStyle/>
        <a:p>
          <a:endParaRPr lang="en-US"/>
        </a:p>
      </dgm:t>
    </dgm:pt>
    <dgm:pt modelId="{1F86CC98-5DD9-433B-951E-9A0E71C6FB93}" type="sibTrans" cxnId="{3AB1A672-EDC5-4161-989D-BC6D130707B2}">
      <dgm:prSet/>
      <dgm:spPr/>
      <dgm:t>
        <a:bodyPr/>
        <a:lstStyle/>
        <a:p>
          <a:endParaRPr lang="en-US"/>
        </a:p>
      </dgm:t>
    </dgm:pt>
    <dgm:pt modelId="{F678DA1D-46F1-4B2D-ACA9-1A0688EA9E28}">
      <dgm:prSet phldrT="[Text]" phldr="1"/>
      <dgm:spPr/>
      <dgm:t>
        <a:bodyPr/>
        <a:lstStyle/>
        <a:p>
          <a:endParaRPr lang="en-US"/>
        </a:p>
      </dgm:t>
    </dgm:pt>
    <dgm:pt modelId="{8C91CE2D-D897-41E6-B9E2-287B70696C2C}" type="parTrans" cxnId="{4220CEE2-8526-4987-A67F-4B610D53CE1C}">
      <dgm:prSet/>
      <dgm:spPr/>
      <dgm:t>
        <a:bodyPr/>
        <a:lstStyle/>
        <a:p>
          <a:endParaRPr lang="en-US"/>
        </a:p>
      </dgm:t>
    </dgm:pt>
    <dgm:pt modelId="{5BD8BD05-9453-4044-8416-4D735A900771}" type="sibTrans" cxnId="{4220CEE2-8526-4987-A67F-4B610D53CE1C}">
      <dgm:prSet/>
      <dgm:spPr/>
      <dgm:t>
        <a:bodyPr/>
        <a:lstStyle/>
        <a:p>
          <a:endParaRPr lang="en-US"/>
        </a:p>
      </dgm:t>
    </dgm:pt>
    <dgm:pt modelId="{09D262CD-1D18-42C3-ADE4-DA7C12D6B9A5}">
      <dgm:prSet phldrT="[Text]" phldr="1"/>
      <dgm:spPr/>
      <dgm:t>
        <a:bodyPr/>
        <a:lstStyle/>
        <a:p>
          <a:endParaRPr lang="en-US"/>
        </a:p>
      </dgm:t>
    </dgm:pt>
    <dgm:pt modelId="{D1676428-8137-44D3-AB63-E6B72EA124FB}" type="parTrans" cxnId="{617B9B48-4421-45B0-A247-1BBD58D1B98D}">
      <dgm:prSet/>
      <dgm:spPr/>
      <dgm:t>
        <a:bodyPr/>
        <a:lstStyle/>
        <a:p>
          <a:endParaRPr lang="en-US"/>
        </a:p>
      </dgm:t>
    </dgm:pt>
    <dgm:pt modelId="{3703662E-3E03-458D-8535-65CFBA58E194}" type="sibTrans" cxnId="{617B9B48-4421-45B0-A247-1BBD58D1B98D}">
      <dgm:prSet/>
      <dgm:spPr/>
      <dgm:t>
        <a:bodyPr/>
        <a:lstStyle/>
        <a:p>
          <a:endParaRPr lang="en-US"/>
        </a:p>
      </dgm:t>
    </dgm:pt>
    <dgm:pt modelId="{C1B4DEEA-ED04-49C3-9D97-EDC45F23E67A}">
      <dgm:prSet phldrT="[Text]" phldr="1"/>
      <dgm:spPr/>
      <dgm:t>
        <a:bodyPr/>
        <a:lstStyle/>
        <a:p>
          <a:endParaRPr lang="en-US" dirty="0"/>
        </a:p>
      </dgm:t>
    </dgm:pt>
    <dgm:pt modelId="{E7D88EDD-C1BF-4254-B82B-528DAEC8678E}" type="parTrans" cxnId="{4E46838F-BCCC-4A25-BC35-0629A199DE43}">
      <dgm:prSet/>
      <dgm:spPr/>
      <dgm:t>
        <a:bodyPr/>
        <a:lstStyle/>
        <a:p>
          <a:endParaRPr lang="en-US"/>
        </a:p>
      </dgm:t>
    </dgm:pt>
    <dgm:pt modelId="{8777467F-C3AB-4CA3-BDDB-9D0459B8F26D}" type="sibTrans" cxnId="{4E46838F-BCCC-4A25-BC35-0629A199DE43}">
      <dgm:prSet/>
      <dgm:spPr/>
      <dgm:t>
        <a:bodyPr/>
        <a:lstStyle/>
        <a:p>
          <a:endParaRPr lang="en-US"/>
        </a:p>
      </dgm:t>
    </dgm:pt>
    <dgm:pt modelId="{1A8FB441-F210-4DB0-A02C-0A96C5D4214F}">
      <dgm:prSet phldrT="[Text]" phldr="1"/>
      <dgm:spPr/>
      <dgm:t>
        <a:bodyPr/>
        <a:lstStyle/>
        <a:p>
          <a:endParaRPr lang="en-US" dirty="0"/>
        </a:p>
      </dgm:t>
    </dgm:pt>
    <dgm:pt modelId="{481294F0-A244-4E33-BBD4-B790A493F2B5}" type="parTrans" cxnId="{D764447F-665D-41CE-AAFA-51CFCD342A91}">
      <dgm:prSet/>
      <dgm:spPr/>
      <dgm:t>
        <a:bodyPr/>
        <a:lstStyle/>
        <a:p>
          <a:endParaRPr lang="en-US"/>
        </a:p>
      </dgm:t>
    </dgm:pt>
    <dgm:pt modelId="{8D8DA833-3A2D-4728-8EA4-DDE6C81BDD7F}" type="sibTrans" cxnId="{D764447F-665D-41CE-AAFA-51CFCD342A91}">
      <dgm:prSet/>
      <dgm:spPr/>
      <dgm:t>
        <a:bodyPr/>
        <a:lstStyle/>
        <a:p>
          <a:endParaRPr lang="en-US"/>
        </a:p>
      </dgm:t>
    </dgm:pt>
    <dgm:pt modelId="{5A7DEE0B-7188-4748-ACE1-FCD718D8DAE6}">
      <dgm:prSet phldrT="[Text]" phldr="1"/>
      <dgm:spPr/>
      <dgm:t>
        <a:bodyPr/>
        <a:lstStyle/>
        <a:p>
          <a:endParaRPr lang="en-US" dirty="0"/>
        </a:p>
      </dgm:t>
    </dgm:pt>
    <dgm:pt modelId="{4AB9F033-695D-446F-B66D-C498AC8F9FB8}" type="parTrans" cxnId="{BE9332CF-A024-442D-85EB-24136DC0C3DA}">
      <dgm:prSet/>
      <dgm:spPr/>
      <dgm:t>
        <a:bodyPr/>
        <a:lstStyle/>
        <a:p>
          <a:endParaRPr lang="en-US"/>
        </a:p>
      </dgm:t>
    </dgm:pt>
    <dgm:pt modelId="{FEFB9741-1B2C-40AA-ADB4-8B3EE87ACA79}" type="sibTrans" cxnId="{BE9332CF-A024-442D-85EB-24136DC0C3DA}">
      <dgm:prSet/>
      <dgm:spPr/>
      <dgm:t>
        <a:bodyPr/>
        <a:lstStyle/>
        <a:p>
          <a:endParaRPr lang="en-US"/>
        </a:p>
      </dgm:t>
    </dgm:pt>
    <dgm:pt modelId="{D10A2E12-5122-48A9-A0CE-56466433EBCC}" type="pres">
      <dgm:prSet presAssocID="{87CEDAF5-2682-4433-BD3F-BCE7D39DF7BB}" presName="Name0" presStyleCnt="0">
        <dgm:presLayoutVars>
          <dgm:chMax val="6"/>
          <dgm:chPref val="6"/>
          <dgm:dir/>
        </dgm:presLayoutVars>
      </dgm:prSet>
      <dgm:spPr/>
    </dgm:pt>
    <dgm:pt modelId="{E94FD937-93E7-4AE3-AD4E-56D225CC982E}" type="pres">
      <dgm:prSet presAssocID="{D1B75639-E3F7-4F73-9F5A-0E4B0F68C427}" presName="Image1" presStyleCnt="0"/>
      <dgm:spPr/>
    </dgm:pt>
    <dgm:pt modelId="{FCD99300-7CE5-4650-A184-10D3191CBF79}" type="pres">
      <dgm:prSet presAssocID="{D1B75639-E3F7-4F73-9F5A-0E4B0F68C427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82CC1ABC-C4AE-4F4E-B8A7-999AE3C96D2E}" type="pres">
      <dgm:prSet presAssocID="{D1B75639-E3F7-4F73-9F5A-0E4B0F68C427}" presName="Accent1" presStyleCnt="0"/>
      <dgm:spPr/>
    </dgm:pt>
    <dgm:pt modelId="{9DFD688C-A7C2-4FB8-A6E5-CDED7015A654}" type="pres">
      <dgm:prSet presAssocID="{D1B75639-E3F7-4F73-9F5A-0E4B0F68C427}" presName="Accent" presStyleLbl="parChTrans1D1" presStyleIdx="0" presStyleCnt="6"/>
      <dgm:spPr/>
    </dgm:pt>
    <dgm:pt modelId="{010547BE-EE36-4C54-AA0E-171D2C294800}" type="pres">
      <dgm:prSet presAssocID="{D1B75639-E3F7-4F73-9F5A-0E4B0F68C427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77FBC809-A677-4D5D-A2A2-AD5451239080}" type="pres">
      <dgm:prSet presAssocID="{F678DA1D-46F1-4B2D-ACA9-1A0688EA9E28}" presName="Image2" presStyleCnt="0"/>
      <dgm:spPr/>
    </dgm:pt>
    <dgm:pt modelId="{DA60F4CA-413A-4CEC-A2F5-B7B031F41605}" type="pres">
      <dgm:prSet presAssocID="{F678DA1D-46F1-4B2D-ACA9-1A0688EA9E28}" presName="Image" presStyleLbl="alignImgPlace1" presStyleIdx="1" presStyleCnt="6" custScaleX="222970" custScaleY="12521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5E61146A-5147-45C4-91B5-75BED4D545FF}" type="pres">
      <dgm:prSet presAssocID="{F678DA1D-46F1-4B2D-ACA9-1A0688EA9E28}" presName="Accent2" presStyleCnt="0"/>
      <dgm:spPr/>
    </dgm:pt>
    <dgm:pt modelId="{0D0ECE8F-29B8-43B8-826A-49ED84524D52}" type="pres">
      <dgm:prSet presAssocID="{F678DA1D-46F1-4B2D-ACA9-1A0688EA9E28}" presName="Accent" presStyleLbl="parChTrans1D1" presStyleIdx="1" presStyleCnt="6"/>
      <dgm:spPr/>
    </dgm:pt>
    <dgm:pt modelId="{84BD09D1-74A6-4BFA-A0AC-C4BAE5515B85}" type="pres">
      <dgm:prSet presAssocID="{F678DA1D-46F1-4B2D-ACA9-1A0688EA9E28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88036555-1B3D-4EC6-AB18-2290B465D8D7}" type="pres">
      <dgm:prSet presAssocID="{09D262CD-1D18-42C3-ADE4-DA7C12D6B9A5}" presName="Image3" presStyleCnt="0"/>
      <dgm:spPr/>
    </dgm:pt>
    <dgm:pt modelId="{9E0BC8E5-1EE1-4ABB-BD6B-E2EF42F2E564}" type="pres">
      <dgm:prSet presAssocID="{09D262CD-1D18-42C3-ADE4-DA7C12D6B9A5}" presName="Image" presStyleLbl="alignImgPlace1" presStyleIdx="2" presStyleCnt="6" custScaleX="115713" custScaleY="13366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AD61A5F-C968-4BD7-8EC6-23B69B97AFBE}" type="pres">
      <dgm:prSet presAssocID="{09D262CD-1D18-42C3-ADE4-DA7C12D6B9A5}" presName="Accent3" presStyleCnt="0"/>
      <dgm:spPr/>
    </dgm:pt>
    <dgm:pt modelId="{9774DBA7-EE30-4C3E-B2C0-0AA6FB28678B}" type="pres">
      <dgm:prSet presAssocID="{09D262CD-1D18-42C3-ADE4-DA7C12D6B9A5}" presName="Accent" presStyleLbl="parChTrans1D1" presStyleIdx="2" presStyleCnt="6"/>
      <dgm:spPr/>
    </dgm:pt>
    <dgm:pt modelId="{BF136F35-2859-4491-AEB3-08E918ACE19C}" type="pres">
      <dgm:prSet presAssocID="{09D262CD-1D18-42C3-ADE4-DA7C12D6B9A5}" presName="Text3" presStyleLbl="alignImgPlace1" presStyleIdx="2" presStyleCnt="6">
        <dgm:presLayoutVars>
          <dgm:chMax val="0"/>
          <dgm:chPref val="0"/>
          <dgm:bulletEnabled val="1"/>
        </dgm:presLayoutVars>
      </dgm:prSet>
      <dgm:spPr/>
    </dgm:pt>
    <dgm:pt modelId="{A93DA079-8A9C-4E75-897F-52534CCC1716}" type="pres">
      <dgm:prSet presAssocID="{C1B4DEEA-ED04-49C3-9D97-EDC45F23E67A}" presName="Image4" presStyleCnt="0"/>
      <dgm:spPr/>
    </dgm:pt>
    <dgm:pt modelId="{B2CE9815-34CF-4CA2-AC7E-0FED47F99AAA}" type="pres">
      <dgm:prSet presAssocID="{C1B4DEEA-ED04-49C3-9D97-EDC45F23E67A}" presName="Image" presStyleLbl="alignImgPlace1" presStyleIdx="3" presStyleCnt="6" custScaleX="161695" custScaleY="15911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16286A6B-BDAF-4074-A62E-93CCC90A4EB6}" type="pres">
      <dgm:prSet presAssocID="{C1B4DEEA-ED04-49C3-9D97-EDC45F23E67A}" presName="Accent4" presStyleCnt="0"/>
      <dgm:spPr/>
    </dgm:pt>
    <dgm:pt modelId="{11D640B6-8AB1-4907-A4F9-4815AA5BED69}" type="pres">
      <dgm:prSet presAssocID="{C1B4DEEA-ED04-49C3-9D97-EDC45F23E67A}" presName="Accent" presStyleLbl="parChTrans1D1" presStyleIdx="3" presStyleCnt="6"/>
      <dgm:spPr/>
    </dgm:pt>
    <dgm:pt modelId="{155BC4A0-03A6-403D-9F4B-C765B87AD201}" type="pres">
      <dgm:prSet presAssocID="{C1B4DEEA-ED04-49C3-9D97-EDC45F23E67A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</dgm:pt>
    <dgm:pt modelId="{966EBE79-C288-4180-966B-08C84852C773}" type="pres">
      <dgm:prSet presAssocID="{1A8FB441-F210-4DB0-A02C-0A96C5D4214F}" presName="Image5" presStyleCnt="0"/>
      <dgm:spPr/>
    </dgm:pt>
    <dgm:pt modelId="{87C2DC12-E82B-435E-B817-8E517AA970D3}" type="pres">
      <dgm:prSet presAssocID="{1A8FB441-F210-4DB0-A02C-0A96C5D4214F}" presName="Image" presStyleLbl="alignImgPlace1" presStyleIdx="4" presStyleCnt="6" custScaleX="238032" custScaleY="972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25CEB151-93B9-4897-B1B5-E1959B07E3D0}" type="pres">
      <dgm:prSet presAssocID="{1A8FB441-F210-4DB0-A02C-0A96C5D4214F}" presName="Accent5" presStyleCnt="0"/>
      <dgm:spPr/>
    </dgm:pt>
    <dgm:pt modelId="{7B3A7DEC-3415-48B2-BEA0-FE8C104351CC}" type="pres">
      <dgm:prSet presAssocID="{1A8FB441-F210-4DB0-A02C-0A96C5D4214F}" presName="Accent" presStyleLbl="parChTrans1D1" presStyleIdx="4" presStyleCnt="6"/>
      <dgm:spPr/>
    </dgm:pt>
    <dgm:pt modelId="{17865221-88A0-4ADF-A75A-3CFBE9F138E7}" type="pres">
      <dgm:prSet presAssocID="{1A8FB441-F210-4DB0-A02C-0A96C5D4214F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90F70B08-91E0-49A0-8D11-75D18E7B14BC}" type="pres">
      <dgm:prSet presAssocID="{5A7DEE0B-7188-4748-ACE1-FCD718D8DAE6}" presName="Image6" presStyleCnt="0"/>
      <dgm:spPr/>
    </dgm:pt>
    <dgm:pt modelId="{E9B9F737-C38D-45D1-B4F1-425B24A27F97}" type="pres">
      <dgm:prSet presAssocID="{5A7DEE0B-7188-4748-ACE1-FCD718D8DAE6}" presName="Image" presStyleLbl="alignImgPlace1" presStyleIdx="5" presStyleCnt="6" custScaleX="130428" custScaleY="12233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9A9DC29-5372-4091-9694-1F7BFB0F7440}" type="pres">
      <dgm:prSet presAssocID="{5A7DEE0B-7188-4748-ACE1-FCD718D8DAE6}" presName="Accent6" presStyleCnt="0"/>
      <dgm:spPr/>
    </dgm:pt>
    <dgm:pt modelId="{44C83B05-31E4-466D-8C1C-97AADA0A24D8}" type="pres">
      <dgm:prSet presAssocID="{5A7DEE0B-7188-4748-ACE1-FCD718D8DAE6}" presName="Accent" presStyleLbl="parChTrans1D1" presStyleIdx="5" presStyleCnt="6"/>
      <dgm:spPr/>
    </dgm:pt>
    <dgm:pt modelId="{3259DF3C-D233-418F-9580-1D41AE40852F}" type="pres">
      <dgm:prSet presAssocID="{5A7DEE0B-7188-4748-ACE1-FCD718D8DAE6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EBA1432-B6CA-4650-9C4D-F713653F4D88}" type="presOf" srcId="{F678DA1D-46F1-4B2D-ACA9-1A0688EA9E28}" destId="{84BD09D1-74A6-4BFA-A0AC-C4BAE5515B85}" srcOrd="0" destOrd="0" presId="urn:microsoft.com/office/officeart/2011/layout/ThemePictureAccent"/>
    <dgm:cxn modelId="{2C77073D-2B55-485A-A5D9-032536F63461}" type="presOf" srcId="{D1B75639-E3F7-4F73-9F5A-0E4B0F68C427}" destId="{010547BE-EE36-4C54-AA0E-171D2C294800}" srcOrd="0" destOrd="0" presId="urn:microsoft.com/office/officeart/2011/layout/ThemePictureAccent"/>
    <dgm:cxn modelId="{617B9B48-4421-45B0-A247-1BBD58D1B98D}" srcId="{87CEDAF5-2682-4433-BD3F-BCE7D39DF7BB}" destId="{09D262CD-1D18-42C3-ADE4-DA7C12D6B9A5}" srcOrd="2" destOrd="0" parTransId="{D1676428-8137-44D3-AB63-E6B72EA124FB}" sibTransId="{3703662E-3E03-458D-8535-65CFBA58E194}"/>
    <dgm:cxn modelId="{3AB1A672-EDC5-4161-989D-BC6D130707B2}" srcId="{87CEDAF5-2682-4433-BD3F-BCE7D39DF7BB}" destId="{D1B75639-E3F7-4F73-9F5A-0E4B0F68C427}" srcOrd="0" destOrd="0" parTransId="{864090EF-43D0-4D7B-ADB2-4D2A34824F3D}" sibTransId="{1F86CC98-5DD9-433B-951E-9A0E71C6FB93}"/>
    <dgm:cxn modelId="{F7281A76-E252-403C-A1E0-465A26DF9AE9}" type="presOf" srcId="{1A8FB441-F210-4DB0-A02C-0A96C5D4214F}" destId="{17865221-88A0-4ADF-A75A-3CFBE9F138E7}" srcOrd="0" destOrd="0" presId="urn:microsoft.com/office/officeart/2011/layout/ThemePictureAccent"/>
    <dgm:cxn modelId="{D764447F-665D-41CE-AAFA-51CFCD342A91}" srcId="{87CEDAF5-2682-4433-BD3F-BCE7D39DF7BB}" destId="{1A8FB441-F210-4DB0-A02C-0A96C5D4214F}" srcOrd="4" destOrd="0" parTransId="{481294F0-A244-4E33-BBD4-B790A493F2B5}" sibTransId="{8D8DA833-3A2D-4728-8EA4-DDE6C81BDD7F}"/>
    <dgm:cxn modelId="{E9781782-9128-482F-80B4-898C1FE8BC8D}" type="presOf" srcId="{87CEDAF5-2682-4433-BD3F-BCE7D39DF7BB}" destId="{D10A2E12-5122-48A9-A0CE-56466433EBCC}" srcOrd="0" destOrd="0" presId="urn:microsoft.com/office/officeart/2011/layout/ThemePictureAccent"/>
    <dgm:cxn modelId="{4E46838F-BCCC-4A25-BC35-0629A199DE43}" srcId="{87CEDAF5-2682-4433-BD3F-BCE7D39DF7BB}" destId="{C1B4DEEA-ED04-49C3-9D97-EDC45F23E67A}" srcOrd="3" destOrd="0" parTransId="{E7D88EDD-C1BF-4254-B82B-528DAEC8678E}" sibTransId="{8777467F-C3AB-4CA3-BDDB-9D0459B8F26D}"/>
    <dgm:cxn modelId="{AFAFA7AD-BAAD-4FD9-A43F-69D2EFC4DBCE}" type="presOf" srcId="{5A7DEE0B-7188-4748-ACE1-FCD718D8DAE6}" destId="{3259DF3C-D233-418F-9580-1D41AE40852F}" srcOrd="0" destOrd="0" presId="urn:microsoft.com/office/officeart/2011/layout/ThemePictureAccent"/>
    <dgm:cxn modelId="{23DDF7CC-409B-4D2C-8BC0-EDEBE749E620}" type="presOf" srcId="{09D262CD-1D18-42C3-ADE4-DA7C12D6B9A5}" destId="{BF136F35-2859-4491-AEB3-08E918ACE19C}" srcOrd="0" destOrd="0" presId="urn:microsoft.com/office/officeart/2011/layout/ThemePictureAccent"/>
    <dgm:cxn modelId="{BE9332CF-A024-442D-85EB-24136DC0C3DA}" srcId="{87CEDAF5-2682-4433-BD3F-BCE7D39DF7BB}" destId="{5A7DEE0B-7188-4748-ACE1-FCD718D8DAE6}" srcOrd="5" destOrd="0" parTransId="{4AB9F033-695D-446F-B66D-C498AC8F9FB8}" sibTransId="{FEFB9741-1B2C-40AA-ADB4-8B3EE87ACA79}"/>
    <dgm:cxn modelId="{4220CEE2-8526-4987-A67F-4B610D53CE1C}" srcId="{87CEDAF5-2682-4433-BD3F-BCE7D39DF7BB}" destId="{F678DA1D-46F1-4B2D-ACA9-1A0688EA9E28}" srcOrd="1" destOrd="0" parTransId="{8C91CE2D-D897-41E6-B9E2-287B70696C2C}" sibTransId="{5BD8BD05-9453-4044-8416-4D735A900771}"/>
    <dgm:cxn modelId="{B571E0FD-8D6D-42C2-9D46-DF1BE02DCA2A}" type="presOf" srcId="{C1B4DEEA-ED04-49C3-9D97-EDC45F23E67A}" destId="{155BC4A0-03A6-403D-9F4B-C765B87AD201}" srcOrd="0" destOrd="0" presId="urn:microsoft.com/office/officeart/2011/layout/ThemePictureAccent"/>
    <dgm:cxn modelId="{8305E8FD-BB8D-4886-9077-DE276DEA260A}" type="presParOf" srcId="{D10A2E12-5122-48A9-A0CE-56466433EBCC}" destId="{E94FD937-93E7-4AE3-AD4E-56D225CC982E}" srcOrd="0" destOrd="0" presId="urn:microsoft.com/office/officeart/2011/layout/ThemePictureAccent"/>
    <dgm:cxn modelId="{0D20B556-5DB0-428A-9B35-169FB30C0492}" type="presParOf" srcId="{E94FD937-93E7-4AE3-AD4E-56D225CC982E}" destId="{FCD99300-7CE5-4650-A184-10D3191CBF79}" srcOrd="0" destOrd="0" presId="urn:microsoft.com/office/officeart/2011/layout/ThemePictureAccent"/>
    <dgm:cxn modelId="{5EC4F42E-E486-4233-9C61-D4EACEC61DAF}" type="presParOf" srcId="{D10A2E12-5122-48A9-A0CE-56466433EBCC}" destId="{82CC1ABC-C4AE-4F4E-B8A7-999AE3C96D2E}" srcOrd="1" destOrd="0" presId="urn:microsoft.com/office/officeart/2011/layout/ThemePictureAccent"/>
    <dgm:cxn modelId="{E6BEF17C-4C41-48A9-9E14-7EA0FCCEE5C0}" type="presParOf" srcId="{82CC1ABC-C4AE-4F4E-B8A7-999AE3C96D2E}" destId="{9DFD688C-A7C2-4FB8-A6E5-CDED7015A654}" srcOrd="0" destOrd="0" presId="urn:microsoft.com/office/officeart/2011/layout/ThemePictureAccent"/>
    <dgm:cxn modelId="{01A22F82-15C3-4FC9-90C8-FAC0392F0883}" type="presParOf" srcId="{D10A2E12-5122-48A9-A0CE-56466433EBCC}" destId="{010547BE-EE36-4C54-AA0E-171D2C294800}" srcOrd="2" destOrd="0" presId="urn:microsoft.com/office/officeart/2011/layout/ThemePictureAccent"/>
    <dgm:cxn modelId="{37E3877E-D98F-4F94-A677-94671167300B}" type="presParOf" srcId="{D10A2E12-5122-48A9-A0CE-56466433EBCC}" destId="{77FBC809-A677-4D5D-A2A2-AD5451239080}" srcOrd="3" destOrd="0" presId="urn:microsoft.com/office/officeart/2011/layout/ThemePictureAccent"/>
    <dgm:cxn modelId="{18354734-C2FC-4085-AA11-D6AC4324407B}" type="presParOf" srcId="{77FBC809-A677-4D5D-A2A2-AD5451239080}" destId="{DA60F4CA-413A-4CEC-A2F5-B7B031F41605}" srcOrd="0" destOrd="0" presId="urn:microsoft.com/office/officeart/2011/layout/ThemePictureAccent"/>
    <dgm:cxn modelId="{CD6A7C8E-0EEB-414B-AFA0-5E66C23AAFAA}" type="presParOf" srcId="{D10A2E12-5122-48A9-A0CE-56466433EBCC}" destId="{5E61146A-5147-45C4-91B5-75BED4D545FF}" srcOrd="4" destOrd="0" presId="urn:microsoft.com/office/officeart/2011/layout/ThemePictureAccent"/>
    <dgm:cxn modelId="{7E025A0D-F95F-400F-8DFE-830EA3F0576C}" type="presParOf" srcId="{5E61146A-5147-45C4-91B5-75BED4D545FF}" destId="{0D0ECE8F-29B8-43B8-826A-49ED84524D52}" srcOrd="0" destOrd="0" presId="urn:microsoft.com/office/officeart/2011/layout/ThemePictureAccent"/>
    <dgm:cxn modelId="{C3A2847A-93F6-40E3-BE9A-EB18A5C3092C}" type="presParOf" srcId="{D10A2E12-5122-48A9-A0CE-56466433EBCC}" destId="{84BD09D1-74A6-4BFA-A0AC-C4BAE5515B85}" srcOrd="5" destOrd="0" presId="urn:microsoft.com/office/officeart/2011/layout/ThemePictureAccent"/>
    <dgm:cxn modelId="{872854BB-82DD-4B76-9455-CB4008CAA881}" type="presParOf" srcId="{D10A2E12-5122-48A9-A0CE-56466433EBCC}" destId="{88036555-1B3D-4EC6-AB18-2290B465D8D7}" srcOrd="6" destOrd="0" presId="urn:microsoft.com/office/officeart/2011/layout/ThemePictureAccent"/>
    <dgm:cxn modelId="{CAFEDD65-0AB4-401F-BA64-16B52C5F8E64}" type="presParOf" srcId="{88036555-1B3D-4EC6-AB18-2290B465D8D7}" destId="{9E0BC8E5-1EE1-4ABB-BD6B-E2EF42F2E564}" srcOrd="0" destOrd="0" presId="urn:microsoft.com/office/officeart/2011/layout/ThemePictureAccent"/>
    <dgm:cxn modelId="{638FA752-F04F-4DA5-80BE-7E1A1B962CDD}" type="presParOf" srcId="{D10A2E12-5122-48A9-A0CE-56466433EBCC}" destId="{6AD61A5F-C968-4BD7-8EC6-23B69B97AFBE}" srcOrd="7" destOrd="0" presId="urn:microsoft.com/office/officeart/2011/layout/ThemePictureAccent"/>
    <dgm:cxn modelId="{F19DAAC9-1D08-4890-9702-0EFBA2C19223}" type="presParOf" srcId="{6AD61A5F-C968-4BD7-8EC6-23B69B97AFBE}" destId="{9774DBA7-EE30-4C3E-B2C0-0AA6FB28678B}" srcOrd="0" destOrd="0" presId="urn:microsoft.com/office/officeart/2011/layout/ThemePictureAccent"/>
    <dgm:cxn modelId="{9261BD15-0B06-4182-99DC-9A92F8CA3034}" type="presParOf" srcId="{D10A2E12-5122-48A9-A0CE-56466433EBCC}" destId="{BF136F35-2859-4491-AEB3-08E918ACE19C}" srcOrd="8" destOrd="0" presId="urn:microsoft.com/office/officeart/2011/layout/ThemePictureAccent"/>
    <dgm:cxn modelId="{66E14C9C-6D64-44DE-BA83-0B4A15EC8D8F}" type="presParOf" srcId="{D10A2E12-5122-48A9-A0CE-56466433EBCC}" destId="{A93DA079-8A9C-4E75-897F-52534CCC1716}" srcOrd="9" destOrd="0" presId="urn:microsoft.com/office/officeart/2011/layout/ThemePictureAccent"/>
    <dgm:cxn modelId="{87015A63-0A72-4D96-BCF5-459835B722F0}" type="presParOf" srcId="{A93DA079-8A9C-4E75-897F-52534CCC1716}" destId="{B2CE9815-34CF-4CA2-AC7E-0FED47F99AAA}" srcOrd="0" destOrd="0" presId="urn:microsoft.com/office/officeart/2011/layout/ThemePictureAccent"/>
    <dgm:cxn modelId="{0CEB3CBE-79E1-4171-8BA6-D73B1362C0A6}" type="presParOf" srcId="{D10A2E12-5122-48A9-A0CE-56466433EBCC}" destId="{16286A6B-BDAF-4074-A62E-93CCC90A4EB6}" srcOrd="10" destOrd="0" presId="urn:microsoft.com/office/officeart/2011/layout/ThemePictureAccent"/>
    <dgm:cxn modelId="{81570DD8-B801-4B94-93B7-139FF131847B}" type="presParOf" srcId="{16286A6B-BDAF-4074-A62E-93CCC90A4EB6}" destId="{11D640B6-8AB1-4907-A4F9-4815AA5BED69}" srcOrd="0" destOrd="0" presId="urn:microsoft.com/office/officeart/2011/layout/ThemePictureAccent"/>
    <dgm:cxn modelId="{5565F583-F657-4EC0-8E7F-1A60021AEDA3}" type="presParOf" srcId="{D10A2E12-5122-48A9-A0CE-56466433EBCC}" destId="{155BC4A0-03A6-403D-9F4B-C765B87AD201}" srcOrd="11" destOrd="0" presId="urn:microsoft.com/office/officeart/2011/layout/ThemePictureAccent"/>
    <dgm:cxn modelId="{D38E65A4-D800-441E-8770-F128999450EE}" type="presParOf" srcId="{D10A2E12-5122-48A9-A0CE-56466433EBCC}" destId="{966EBE79-C288-4180-966B-08C84852C773}" srcOrd="12" destOrd="0" presId="urn:microsoft.com/office/officeart/2011/layout/ThemePictureAccent"/>
    <dgm:cxn modelId="{408AB708-75BD-489E-91A0-E41AB4214F7A}" type="presParOf" srcId="{966EBE79-C288-4180-966B-08C84852C773}" destId="{87C2DC12-E82B-435E-B817-8E517AA970D3}" srcOrd="0" destOrd="0" presId="urn:microsoft.com/office/officeart/2011/layout/ThemePictureAccent"/>
    <dgm:cxn modelId="{3468B16B-9154-46D8-A7CA-CAFA9D6209D8}" type="presParOf" srcId="{D10A2E12-5122-48A9-A0CE-56466433EBCC}" destId="{25CEB151-93B9-4897-B1B5-E1959B07E3D0}" srcOrd="13" destOrd="0" presId="urn:microsoft.com/office/officeart/2011/layout/ThemePictureAccent"/>
    <dgm:cxn modelId="{31054CB1-F3EE-4CF2-B9B2-7252E0261EFF}" type="presParOf" srcId="{25CEB151-93B9-4897-B1B5-E1959B07E3D0}" destId="{7B3A7DEC-3415-48B2-BEA0-FE8C104351CC}" srcOrd="0" destOrd="0" presId="urn:microsoft.com/office/officeart/2011/layout/ThemePictureAccent"/>
    <dgm:cxn modelId="{90908778-256F-43B2-A128-451359A9146F}" type="presParOf" srcId="{D10A2E12-5122-48A9-A0CE-56466433EBCC}" destId="{17865221-88A0-4ADF-A75A-3CFBE9F138E7}" srcOrd="14" destOrd="0" presId="urn:microsoft.com/office/officeart/2011/layout/ThemePictureAccent"/>
    <dgm:cxn modelId="{47169696-0F0E-4BC6-A9DF-E92EF760C1C0}" type="presParOf" srcId="{D10A2E12-5122-48A9-A0CE-56466433EBCC}" destId="{90F70B08-91E0-49A0-8D11-75D18E7B14BC}" srcOrd="15" destOrd="0" presId="urn:microsoft.com/office/officeart/2011/layout/ThemePictureAccent"/>
    <dgm:cxn modelId="{738ACFDA-FA7F-41F4-BD0F-A6049CE90229}" type="presParOf" srcId="{90F70B08-91E0-49A0-8D11-75D18E7B14BC}" destId="{E9B9F737-C38D-45D1-B4F1-425B24A27F97}" srcOrd="0" destOrd="0" presId="urn:microsoft.com/office/officeart/2011/layout/ThemePictureAccent"/>
    <dgm:cxn modelId="{A98DF2CA-329F-4F1C-8325-A119CA7380BC}" type="presParOf" srcId="{D10A2E12-5122-48A9-A0CE-56466433EBCC}" destId="{B9A9DC29-5372-4091-9694-1F7BFB0F7440}" srcOrd="16" destOrd="0" presId="urn:microsoft.com/office/officeart/2011/layout/ThemePictureAccent"/>
    <dgm:cxn modelId="{088E4039-EFAC-414C-B331-1AAE6C573372}" type="presParOf" srcId="{B9A9DC29-5372-4091-9694-1F7BFB0F7440}" destId="{44C83B05-31E4-466D-8C1C-97AADA0A24D8}" srcOrd="0" destOrd="0" presId="urn:microsoft.com/office/officeart/2011/layout/ThemePictureAccent"/>
    <dgm:cxn modelId="{B839A986-B805-4A0A-B219-2615EF26DC6B}" type="presParOf" srcId="{D10A2E12-5122-48A9-A0CE-56466433EBCC}" destId="{3259DF3C-D233-418F-9580-1D41AE40852F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1399F5-B0FC-4703-A5F9-D7713C6796A8}" type="doc">
      <dgm:prSet loTypeId="urn:microsoft.com/office/officeart/2005/8/layout/hProcess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15E13D-A46E-4948-A435-B54B9C9147D5}">
      <dgm:prSet phldrT="[Text]" custT="1"/>
      <dgm:spPr/>
      <dgm:t>
        <a:bodyPr/>
        <a:lstStyle/>
        <a:p>
          <a:pPr algn="just"/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Suy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nghĩ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kết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yếu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tố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(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miêu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tả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tự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sự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biểu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cảm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nghị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luận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;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kênh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chữ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kênh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hình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)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bài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viết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sao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lí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/>
        </a:p>
      </dgm:t>
    </dgm:pt>
    <dgm:pt modelId="{8D40071C-2B66-4EE5-B663-0F1E9126CF95}">
      <dgm:prSet phldrT="[Text]" phldr="1" custT="1"/>
      <dgm:spPr/>
      <dgm:t>
        <a:bodyPr/>
        <a:lstStyle/>
        <a:p>
          <a:endParaRPr lang="en-US" sz="2800"/>
        </a:p>
      </dgm:t>
    </dgm:pt>
    <dgm:pt modelId="{37A31ACB-3255-467E-9D5A-73D595AF7E37}" type="sibTrans" cxnId="{6F28CE70-CD46-4ABA-9627-5056D2511D25}">
      <dgm:prSet/>
      <dgm:spPr/>
      <dgm:t>
        <a:bodyPr/>
        <a:lstStyle/>
        <a:p>
          <a:endParaRPr lang="en-US"/>
        </a:p>
      </dgm:t>
    </dgm:pt>
    <dgm:pt modelId="{5645C086-73A7-4CCB-8E34-BFB1BE440BBB}" type="parTrans" cxnId="{6F28CE70-CD46-4ABA-9627-5056D2511D25}">
      <dgm:prSet/>
      <dgm:spPr/>
      <dgm:t>
        <a:bodyPr/>
        <a:lstStyle/>
        <a:p>
          <a:endParaRPr lang="en-US"/>
        </a:p>
      </dgm:t>
    </dgm:pt>
    <dgm:pt modelId="{CB3FF344-1B7C-4347-85A5-5F368A3897A5}" type="sibTrans" cxnId="{4B9A64F3-BE56-4CAF-9F2E-B8B31FD09757}">
      <dgm:prSet/>
      <dgm:spPr/>
      <dgm:t>
        <a:bodyPr/>
        <a:lstStyle/>
        <a:p>
          <a:endParaRPr lang="en-US"/>
        </a:p>
      </dgm:t>
    </dgm:pt>
    <dgm:pt modelId="{FCE28184-42A2-43C2-A2D5-EE45CE0760D2}" type="parTrans" cxnId="{4B9A64F3-BE56-4CAF-9F2E-B8B31FD09757}">
      <dgm:prSet/>
      <dgm:spPr/>
      <dgm:t>
        <a:bodyPr/>
        <a:lstStyle/>
        <a:p>
          <a:endParaRPr lang="en-US"/>
        </a:p>
      </dgm:t>
    </dgm:pt>
    <dgm:pt modelId="{2C493237-FFB5-482A-B5EC-6E21798CE215}">
      <dgm:prSet phldrT="[Text]" custT="1"/>
      <dgm:spPr/>
      <dgm:t>
        <a:bodyPr/>
        <a:lstStyle/>
        <a:p>
          <a:pPr algn="just"/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Xem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xét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thức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triển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khai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trình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bày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nội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dung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thông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tin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như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thế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nào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phù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hiệu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quả</a:t>
          </a:r>
          <a:r>
            <a: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/>
        </a:p>
      </dgm:t>
    </dgm:pt>
    <dgm:pt modelId="{4F346388-3FFB-46EA-B656-0F1F9A915149}">
      <dgm:prSet phldrT="[Text]" phldr="1" custT="1"/>
      <dgm:spPr/>
      <dgm:t>
        <a:bodyPr/>
        <a:lstStyle/>
        <a:p>
          <a:endParaRPr lang="en-US" sz="2800"/>
        </a:p>
      </dgm:t>
    </dgm:pt>
    <dgm:pt modelId="{1F37D527-52E7-46DD-B4C2-75BBFCB6D828}" type="sibTrans" cxnId="{3F1C7FEF-2076-419F-A703-1323C8C06D2B}">
      <dgm:prSet/>
      <dgm:spPr/>
      <dgm:t>
        <a:bodyPr/>
        <a:lstStyle/>
        <a:p>
          <a:endParaRPr lang="en-US"/>
        </a:p>
      </dgm:t>
    </dgm:pt>
    <dgm:pt modelId="{DBAF2E10-F2F8-4D54-BAC6-B57A0C5AD024}" type="parTrans" cxnId="{3F1C7FEF-2076-419F-A703-1323C8C06D2B}">
      <dgm:prSet/>
      <dgm:spPr/>
      <dgm:t>
        <a:bodyPr/>
        <a:lstStyle/>
        <a:p>
          <a:endParaRPr lang="en-US"/>
        </a:p>
      </dgm:t>
    </dgm:pt>
    <dgm:pt modelId="{5371BAAE-23CE-4C64-A15B-9E023C100A94}" type="sibTrans" cxnId="{9BF31585-CCE4-4AB7-8A7C-E9B8F44D8875}">
      <dgm:prSet/>
      <dgm:spPr/>
      <dgm:t>
        <a:bodyPr/>
        <a:lstStyle/>
        <a:p>
          <a:endParaRPr lang="en-US"/>
        </a:p>
      </dgm:t>
    </dgm:pt>
    <dgm:pt modelId="{D184DB8D-7F17-46BF-A7CA-1FA0A0238067}" type="parTrans" cxnId="{9BF31585-CCE4-4AB7-8A7C-E9B8F44D8875}">
      <dgm:prSet/>
      <dgm:spPr/>
      <dgm:t>
        <a:bodyPr/>
        <a:lstStyle/>
        <a:p>
          <a:endParaRPr lang="en-US"/>
        </a:p>
      </dgm:t>
    </dgm:pt>
    <dgm:pt modelId="{7E53D3DC-5404-42B6-BF15-5C75B07D533F}">
      <dgm:prSet phldrT="[Text]" custT="1"/>
      <dgm:spPr/>
      <dgm:t>
        <a:bodyPr/>
        <a:lstStyle/>
        <a:p>
          <a:pPr algn="just"/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Xác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định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đúng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đề</a:t>
          </a:r>
          <a:r>
            <a: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tài</a:t>
          </a:r>
          <a:r>
            <a: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bài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viết</a:t>
          </a:r>
          <a:r>
            <a: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800" dirty="0"/>
        </a:p>
      </dgm:t>
    </dgm:pt>
    <dgm:pt modelId="{B63E1A6B-7AF0-47AF-81A8-EEAA8A895FF0}">
      <dgm:prSet phldrT="[Text]" phldr="1" custT="1"/>
      <dgm:spPr/>
      <dgm:t>
        <a:bodyPr/>
        <a:lstStyle/>
        <a:p>
          <a:endParaRPr lang="en-US" sz="2800"/>
        </a:p>
      </dgm:t>
    </dgm:pt>
    <dgm:pt modelId="{32F47926-07F4-4388-ABCF-A8A7ABE7C5B9}" type="sibTrans" cxnId="{8661B5F5-C96B-4C7C-9E31-F36ECA92924B}">
      <dgm:prSet/>
      <dgm:spPr/>
      <dgm:t>
        <a:bodyPr/>
        <a:lstStyle/>
        <a:p>
          <a:endParaRPr lang="en-US"/>
        </a:p>
      </dgm:t>
    </dgm:pt>
    <dgm:pt modelId="{70999136-A453-4A0D-9DC8-5031E2ACF22A}" type="parTrans" cxnId="{8661B5F5-C96B-4C7C-9E31-F36ECA92924B}">
      <dgm:prSet/>
      <dgm:spPr/>
      <dgm:t>
        <a:bodyPr/>
        <a:lstStyle/>
        <a:p>
          <a:endParaRPr lang="en-US"/>
        </a:p>
      </dgm:t>
    </dgm:pt>
    <dgm:pt modelId="{7A5FC037-41A5-480E-B6CB-EE78FF64CCF0}" type="sibTrans" cxnId="{854E764E-0F83-4BBF-BB76-98239C6D1073}">
      <dgm:prSet/>
      <dgm:spPr/>
      <dgm:t>
        <a:bodyPr/>
        <a:lstStyle/>
        <a:p>
          <a:endParaRPr lang="en-US"/>
        </a:p>
      </dgm:t>
    </dgm:pt>
    <dgm:pt modelId="{58DF7B57-BAEE-49A7-9430-0A924AE3A268}" type="parTrans" cxnId="{854E764E-0F83-4BBF-BB76-98239C6D1073}">
      <dgm:prSet/>
      <dgm:spPr/>
      <dgm:t>
        <a:bodyPr/>
        <a:lstStyle/>
        <a:p>
          <a:endParaRPr lang="en-US"/>
        </a:p>
      </dgm:t>
    </dgm:pt>
    <dgm:pt modelId="{99172D22-4FA2-4194-AC2C-35EFCDEEC05D}">
      <dgm:prSet custT="1"/>
      <dgm:spPr/>
      <dgm:t>
        <a:bodyPr/>
        <a:lstStyle/>
        <a:p>
          <a:endParaRPr lang="en-US" sz="2800" dirty="0"/>
        </a:p>
      </dgm:t>
    </dgm:pt>
    <dgm:pt modelId="{559A12E8-6A04-46D0-8E12-A555A65FD23D}" type="parTrans" cxnId="{C2A3B00A-7299-4161-A7FD-0EA9CAC516D7}">
      <dgm:prSet/>
      <dgm:spPr/>
      <dgm:t>
        <a:bodyPr/>
        <a:lstStyle/>
        <a:p>
          <a:endParaRPr lang="en-US"/>
        </a:p>
      </dgm:t>
    </dgm:pt>
    <dgm:pt modelId="{9DE1D3C3-DEE1-4B5B-B2F5-1A70511472A8}" type="sibTrans" cxnId="{C2A3B00A-7299-4161-A7FD-0EA9CAC516D7}">
      <dgm:prSet/>
      <dgm:spPr/>
      <dgm:t>
        <a:bodyPr/>
        <a:lstStyle/>
        <a:p>
          <a:endParaRPr lang="en-US"/>
        </a:p>
      </dgm:t>
    </dgm:pt>
    <dgm:pt modelId="{AB7988A9-7BDA-4A60-9166-D8F8E0C989FA}" type="pres">
      <dgm:prSet presAssocID="{D81399F5-B0FC-4703-A5F9-D7713C6796A8}" presName="Name0" presStyleCnt="0">
        <dgm:presLayoutVars>
          <dgm:dir/>
          <dgm:animLvl val="lvl"/>
          <dgm:resizeHandles val="exact"/>
        </dgm:presLayoutVars>
      </dgm:prSet>
      <dgm:spPr/>
    </dgm:pt>
    <dgm:pt modelId="{4C4EAFD8-99A1-47EA-AFF3-309C25588E3A}" type="pres">
      <dgm:prSet presAssocID="{B63E1A6B-7AF0-47AF-81A8-EEAA8A895FF0}" presName="compositeNode" presStyleCnt="0">
        <dgm:presLayoutVars>
          <dgm:bulletEnabled val="1"/>
        </dgm:presLayoutVars>
      </dgm:prSet>
      <dgm:spPr/>
    </dgm:pt>
    <dgm:pt modelId="{77BE4997-CF52-4501-BB19-EDD8EFA5B019}" type="pres">
      <dgm:prSet presAssocID="{B63E1A6B-7AF0-47AF-81A8-EEAA8A895FF0}" presName="bgRect" presStyleLbl="node1" presStyleIdx="0" presStyleCnt="4" custScaleY="122840"/>
      <dgm:spPr/>
    </dgm:pt>
    <dgm:pt modelId="{CF865527-91EE-4170-823E-50F2D257016D}" type="pres">
      <dgm:prSet presAssocID="{B63E1A6B-7AF0-47AF-81A8-EEAA8A895FF0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3BE47449-5AD1-4048-87A5-699B4170E195}" type="pres">
      <dgm:prSet presAssocID="{B63E1A6B-7AF0-47AF-81A8-EEAA8A895FF0}" presName="childNode" presStyleLbl="node1" presStyleIdx="0" presStyleCnt="4">
        <dgm:presLayoutVars>
          <dgm:bulletEnabled val="1"/>
        </dgm:presLayoutVars>
      </dgm:prSet>
      <dgm:spPr/>
    </dgm:pt>
    <dgm:pt modelId="{77B2860B-E363-400E-919D-C3BA841A5186}" type="pres">
      <dgm:prSet presAssocID="{32F47926-07F4-4388-ABCF-A8A7ABE7C5B9}" presName="hSp" presStyleCnt="0"/>
      <dgm:spPr/>
    </dgm:pt>
    <dgm:pt modelId="{030DF24C-30FE-4640-A177-94A2DBC69129}" type="pres">
      <dgm:prSet presAssocID="{32F47926-07F4-4388-ABCF-A8A7ABE7C5B9}" presName="vProcSp" presStyleCnt="0"/>
      <dgm:spPr/>
    </dgm:pt>
    <dgm:pt modelId="{9B240905-8884-45B1-809B-033D2C9C2DB6}" type="pres">
      <dgm:prSet presAssocID="{32F47926-07F4-4388-ABCF-A8A7ABE7C5B9}" presName="vSp1" presStyleCnt="0"/>
      <dgm:spPr/>
    </dgm:pt>
    <dgm:pt modelId="{A5F7535F-97BF-46DC-A467-6ABA7798D890}" type="pres">
      <dgm:prSet presAssocID="{32F47926-07F4-4388-ABCF-A8A7ABE7C5B9}" presName="simulatedConn" presStyleLbl="solidFgAcc1" presStyleIdx="0" presStyleCnt="3"/>
      <dgm:spPr/>
    </dgm:pt>
    <dgm:pt modelId="{336E0BE4-22E5-4633-9FDD-A9E25283AE20}" type="pres">
      <dgm:prSet presAssocID="{32F47926-07F4-4388-ABCF-A8A7ABE7C5B9}" presName="vSp2" presStyleCnt="0"/>
      <dgm:spPr/>
    </dgm:pt>
    <dgm:pt modelId="{64A9F157-C6EB-4FA0-8599-9D2447E5CEE9}" type="pres">
      <dgm:prSet presAssocID="{32F47926-07F4-4388-ABCF-A8A7ABE7C5B9}" presName="sibTrans" presStyleCnt="0"/>
      <dgm:spPr/>
    </dgm:pt>
    <dgm:pt modelId="{B4AE84A8-0BDF-4363-8B44-A010424737AA}" type="pres">
      <dgm:prSet presAssocID="{4F346388-3FFB-46EA-B656-0F1F9A915149}" presName="compositeNode" presStyleCnt="0">
        <dgm:presLayoutVars>
          <dgm:bulletEnabled val="1"/>
        </dgm:presLayoutVars>
      </dgm:prSet>
      <dgm:spPr/>
    </dgm:pt>
    <dgm:pt modelId="{68F71CA9-C217-42AF-A93D-06D20CF2A79E}" type="pres">
      <dgm:prSet presAssocID="{4F346388-3FFB-46EA-B656-0F1F9A915149}" presName="bgRect" presStyleLbl="node1" presStyleIdx="1" presStyleCnt="4" custScaleY="124182"/>
      <dgm:spPr/>
    </dgm:pt>
    <dgm:pt modelId="{E82DAF7D-47EA-4AA2-B7EE-7A285F3A9C1A}" type="pres">
      <dgm:prSet presAssocID="{4F346388-3FFB-46EA-B656-0F1F9A915149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ABC06C7D-C276-4CC8-A09A-346C11C7C160}" type="pres">
      <dgm:prSet presAssocID="{4F346388-3FFB-46EA-B656-0F1F9A915149}" presName="childNode" presStyleLbl="node1" presStyleIdx="1" presStyleCnt="4">
        <dgm:presLayoutVars>
          <dgm:bulletEnabled val="1"/>
        </dgm:presLayoutVars>
      </dgm:prSet>
      <dgm:spPr/>
    </dgm:pt>
    <dgm:pt modelId="{9DCC1557-C25C-423E-8197-8E98EFDF832F}" type="pres">
      <dgm:prSet presAssocID="{1F37D527-52E7-46DD-B4C2-75BBFCB6D828}" presName="hSp" presStyleCnt="0"/>
      <dgm:spPr/>
    </dgm:pt>
    <dgm:pt modelId="{9A7B5B9C-A2EB-40C6-B7D6-F23544A4C552}" type="pres">
      <dgm:prSet presAssocID="{1F37D527-52E7-46DD-B4C2-75BBFCB6D828}" presName="vProcSp" presStyleCnt="0"/>
      <dgm:spPr/>
    </dgm:pt>
    <dgm:pt modelId="{1402D0CE-C962-42FE-9369-54EA267A9BA4}" type="pres">
      <dgm:prSet presAssocID="{1F37D527-52E7-46DD-B4C2-75BBFCB6D828}" presName="vSp1" presStyleCnt="0"/>
      <dgm:spPr/>
    </dgm:pt>
    <dgm:pt modelId="{54269BAF-1349-40E2-BCC3-92A91BC7BACD}" type="pres">
      <dgm:prSet presAssocID="{1F37D527-52E7-46DD-B4C2-75BBFCB6D828}" presName="simulatedConn" presStyleLbl="solidFgAcc1" presStyleIdx="1" presStyleCnt="3"/>
      <dgm:spPr/>
    </dgm:pt>
    <dgm:pt modelId="{2BC111DA-26AD-4D4A-B902-A54FAF99636E}" type="pres">
      <dgm:prSet presAssocID="{1F37D527-52E7-46DD-B4C2-75BBFCB6D828}" presName="vSp2" presStyleCnt="0"/>
      <dgm:spPr/>
    </dgm:pt>
    <dgm:pt modelId="{FA2CEFE2-492B-4B78-929C-638F493E6579}" type="pres">
      <dgm:prSet presAssocID="{1F37D527-52E7-46DD-B4C2-75BBFCB6D828}" presName="sibTrans" presStyleCnt="0"/>
      <dgm:spPr/>
    </dgm:pt>
    <dgm:pt modelId="{E725DD02-1E98-4C6C-B788-134A87760B75}" type="pres">
      <dgm:prSet presAssocID="{8D40071C-2B66-4EE5-B663-0F1E9126CF95}" presName="compositeNode" presStyleCnt="0">
        <dgm:presLayoutVars>
          <dgm:bulletEnabled val="1"/>
        </dgm:presLayoutVars>
      </dgm:prSet>
      <dgm:spPr/>
    </dgm:pt>
    <dgm:pt modelId="{36250BE6-9360-48CC-851B-426042D5E9FB}" type="pres">
      <dgm:prSet presAssocID="{8D40071C-2B66-4EE5-B663-0F1E9126CF95}" presName="bgRect" presStyleLbl="node1" presStyleIdx="2" presStyleCnt="4" custScaleX="85101" custScaleY="127574"/>
      <dgm:spPr/>
    </dgm:pt>
    <dgm:pt modelId="{67B763C3-4DE8-449F-95B6-350BF44E6797}" type="pres">
      <dgm:prSet presAssocID="{8D40071C-2B66-4EE5-B663-0F1E9126CF95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456167E8-1B3F-4F7C-89C4-E9EEC4311C8C}" type="pres">
      <dgm:prSet presAssocID="{8D40071C-2B66-4EE5-B663-0F1E9126CF95}" presName="childNode" presStyleLbl="node1" presStyleIdx="2" presStyleCnt="4">
        <dgm:presLayoutVars>
          <dgm:bulletEnabled val="1"/>
        </dgm:presLayoutVars>
      </dgm:prSet>
      <dgm:spPr/>
    </dgm:pt>
    <dgm:pt modelId="{8D824648-D1BC-476B-998D-6F4FF1E6204E}" type="pres">
      <dgm:prSet presAssocID="{37A31ACB-3255-467E-9D5A-73D595AF7E37}" presName="hSp" presStyleCnt="0"/>
      <dgm:spPr/>
    </dgm:pt>
    <dgm:pt modelId="{C8AC35F8-FE35-4A11-8F8A-67476EEE3BCA}" type="pres">
      <dgm:prSet presAssocID="{37A31ACB-3255-467E-9D5A-73D595AF7E37}" presName="vProcSp" presStyleCnt="0"/>
      <dgm:spPr/>
    </dgm:pt>
    <dgm:pt modelId="{A482E7CD-3018-4524-BFF0-FB9DA9D3B337}" type="pres">
      <dgm:prSet presAssocID="{37A31ACB-3255-467E-9D5A-73D595AF7E37}" presName="vSp1" presStyleCnt="0"/>
      <dgm:spPr/>
    </dgm:pt>
    <dgm:pt modelId="{D534D279-6577-4F2A-B272-1272AFC59429}" type="pres">
      <dgm:prSet presAssocID="{37A31ACB-3255-467E-9D5A-73D595AF7E37}" presName="simulatedConn" presStyleLbl="solidFgAcc1" presStyleIdx="2" presStyleCnt="3"/>
      <dgm:spPr/>
    </dgm:pt>
    <dgm:pt modelId="{2FC48B23-0821-40C3-8E15-A14F5E6B84AB}" type="pres">
      <dgm:prSet presAssocID="{37A31ACB-3255-467E-9D5A-73D595AF7E37}" presName="vSp2" presStyleCnt="0"/>
      <dgm:spPr/>
    </dgm:pt>
    <dgm:pt modelId="{D53E5461-C779-4B0E-A10C-5C5EC31FBA5B}" type="pres">
      <dgm:prSet presAssocID="{37A31ACB-3255-467E-9D5A-73D595AF7E37}" presName="sibTrans" presStyleCnt="0"/>
      <dgm:spPr/>
    </dgm:pt>
    <dgm:pt modelId="{679D3BDC-3240-4DCA-8D49-7481B70BFFB5}" type="pres">
      <dgm:prSet presAssocID="{99172D22-4FA2-4194-AC2C-35EFCDEEC05D}" presName="compositeNode" presStyleCnt="0">
        <dgm:presLayoutVars>
          <dgm:bulletEnabled val="1"/>
        </dgm:presLayoutVars>
      </dgm:prSet>
      <dgm:spPr/>
    </dgm:pt>
    <dgm:pt modelId="{045B397D-F033-477E-B258-040F7411027F}" type="pres">
      <dgm:prSet presAssocID="{99172D22-4FA2-4194-AC2C-35EFCDEEC05D}" presName="bgRect" presStyleLbl="node1" presStyleIdx="3" presStyleCnt="4" custScaleY="125359"/>
      <dgm:spPr/>
    </dgm:pt>
    <dgm:pt modelId="{6043283D-6C47-43C9-B769-372AB48D86D9}" type="pres">
      <dgm:prSet presAssocID="{99172D22-4FA2-4194-AC2C-35EFCDEEC05D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304F004-1C7D-4553-B618-F89363EB7BA8}" type="presOf" srcId="{4F346388-3FFB-46EA-B656-0F1F9A915149}" destId="{E82DAF7D-47EA-4AA2-B7EE-7A285F3A9C1A}" srcOrd="1" destOrd="0" presId="urn:microsoft.com/office/officeart/2005/8/layout/hProcess7"/>
    <dgm:cxn modelId="{C2A3B00A-7299-4161-A7FD-0EA9CAC516D7}" srcId="{D81399F5-B0FC-4703-A5F9-D7713C6796A8}" destId="{99172D22-4FA2-4194-AC2C-35EFCDEEC05D}" srcOrd="3" destOrd="0" parTransId="{559A12E8-6A04-46D0-8E12-A555A65FD23D}" sibTransId="{9DE1D3C3-DEE1-4B5B-B2F5-1A70511472A8}"/>
    <dgm:cxn modelId="{C414FC0C-0F00-411A-83E8-97BA46762C22}" type="presOf" srcId="{D81399F5-B0FC-4703-A5F9-D7713C6796A8}" destId="{AB7988A9-7BDA-4A60-9166-D8F8E0C989FA}" srcOrd="0" destOrd="0" presId="urn:microsoft.com/office/officeart/2005/8/layout/hProcess7"/>
    <dgm:cxn modelId="{44405D26-A330-4EC3-BB06-E9311917ABE0}" type="presOf" srcId="{6415E13D-A46E-4948-A435-B54B9C9147D5}" destId="{456167E8-1B3F-4F7C-89C4-E9EEC4311C8C}" srcOrd="0" destOrd="0" presId="urn:microsoft.com/office/officeart/2005/8/layout/hProcess7"/>
    <dgm:cxn modelId="{C333AD32-9DC7-421F-B6E4-33219EB135E5}" type="presOf" srcId="{B63E1A6B-7AF0-47AF-81A8-EEAA8A895FF0}" destId="{CF865527-91EE-4170-823E-50F2D257016D}" srcOrd="1" destOrd="0" presId="urn:microsoft.com/office/officeart/2005/8/layout/hProcess7"/>
    <dgm:cxn modelId="{605AE533-D189-42F3-9C8A-511E1D17571B}" type="presOf" srcId="{2C493237-FFB5-482A-B5EC-6E21798CE215}" destId="{ABC06C7D-C276-4CC8-A09A-346C11C7C160}" srcOrd="0" destOrd="0" presId="urn:microsoft.com/office/officeart/2005/8/layout/hProcess7"/>
    <dgm:cxn modelId="{10FEFA44-CDA2-4A5C-BB7F-19E62E5A7DE9}" type="presOf" srcId="{99172D22-4FA2-4194-AC2C-35EFCDEEC05D}" destId="{6043283D-6C47-43C9-B769-372AB48D86D9}" srcOrd="1" destOrd="0" presId="urn:microsoft.com/office/officeart/2005/8/layout/hProcess7"/>
    <dgm:cxn modelId="{854E764E-0F83-4BBF-BB76-98239C6D1073}" srcId="{B63E1A6B-7AF0-47AF-81A8-EEAA8A895FF0}" destId="{7E53D3DC-5404-42B6-BF15-5C75B07D533F}" srcOrd="0" destOrd="0" parTransId="{58DF7B57-BAEE-49A7-9430-0A924AE3A268}" sibTransId="{7A5FC037-41A5-480E-B6CB-EE78FF64CCF0}"/>
    <dgm:cxn modelId="{6F28CE70-CD46-4ABA-9627-5056D2511D25}" srcId="{D81399F5-B0FC-4703-A5F9-D7713C6796A8}" destId="{8D40071C-2B66-4EE5-B663-0F1E9126CF95}" srcOrd="2" destOrd="0" parTransId="{5645C086-73A7-4CCB-8E34-BFB1BE440BBB}" sibTransId="{37A31ACB-3255-467E-9D5A-73D595AF7E37}"/>
    <dgm:cxn modelId="{E921207B-14E2-4B6E-9F77-A8FB597B8E75}" type="presOf" srcId="{4F346388-3FFB-46EA-B656-0F1F9A915149}" destId="{68F71CA9-C217-42AF-A93D-06D20CF2A79E}" srcOrd="0" destOrd="0" presId="urn:microsoft.com/office/officeart/2005/8/layout/hProcess7"/>
    <dgm:cxn modelId="{4A92FA80-ADCA-439B-B8DA-E44F851BAA62}" type="presOf" srcId="{8D40071C-2B66-4EE5-B663-0F1E9126CF95}" destId="{67B763C3-4DE8-449F-95B6-350BF44E6797}" srcOrd="1" destOrd="0" presId="urn:microsoft.com/office/officeart/2005/8/layout/hProcess7"/>
    <dgm:cxn modelId="{9BF31585-CCE4-4AB7-8A7C-E9B8F44D8875}" srcId="{4F346388-3FFB-46EA-B656-0F1F9A915149}" destId="{2C493237-FFB5-482A-B5EC-6E21798CE215}" srcOrd="0" destOrd="0" parTransId="{D184DB8D-7F17-46BF-A7CA-1FA0A0238067}" sibTransId="{5371BAAE-23CE-4C64-A15B-9E023C100A94}"/>
    <dgm:cxn modelId="{41561793-B6B0-4FCD-8F1C-7BC571D6C48A}" type="presOf" srcId="{8D40071C-2B66-4EE5-B663-0F1E9126CF95}" destId="{36250BE6-9360-48CC-851B-426042D5E9FB}" srcOrd="0" destOrd="0" presId="urn:microsoft.com/office/officeart/2005/8/layout/hProcess7"/>
    <dgm:cxn modelId="{F850DAA4-724C-46A6-9A8F-65F7C2F8500C}" type="presOf" srcId="{B63E1A6B-7AF0-47AF-81A8-EEAA8A895FF0}" destId="{77BE4997-CF52-4501-BB19-EDD8EFA5B019}" srcOrd="0" destOrd="0" presId="urn:microsoft.com/office/officeart/2005/8/layout/hProcess7"/>
    <dgm:cxn modelId="{074FE3CF-92AE-44AA-A982-D143CAD6EB9A}" type="presOf" srcId="{7E53D3DC-5404-42B6-BF15-5C75B07D533F}" destId="{3BE47449-5AD1-4048-87A5-699B4170E195}" srcOrd="0" destOrd="0" presId="urn:microsoft.com/office/officeart/2005/8/layout/hProcess7"/>
    <dgm:cxn modelId="{3F1C7FEF-2076-419F-A703-1323C8C06D2B}" srcId="{D81399F5-B0FC-4703-A5F9-D7713C6796A8}" destId="{4F346388-3FFB-46EA-B656-0F1F9A915149}" srcOrd="1" destOrd="0" parTransId="{DBAF2E10-F2F8-4D54-BAC6-B57A0C5AD024}" sibTransId="{1F37D527-52E7-46DD-B4C2-75BBFCB6D828}"/>
    <dgm:cxn modelId="{4B9A64F3-BE56-4CAF-9F2E-B8B31FD09757}" srcId="{8D40071C-2B66-4EE5-B663-0F1E9126CF95}" destId="{6415E13D-A46E-4948-A435-B54B9C9147D5}" srcOrd="0" destOrd="0" parTransId="{FCE28184-42A2-43C2-A2D5-EE45CE0760D2}" sibTransId="{CB3FF344-1B7C-4347-85A5-5F368A3897A5}"/>
    <dgm:cxn modelId="{8661B5F5-C96B-4C7C-9E31-F36ECA92924B}" srcId="{D81399F5-B0FC-4703-A5F9-D7713C6796A8}" destId="{B63E1A6B-7AF0-47AF-81A8-EEAA8A895FF0}" srcOrd="0" destOrd="0" parTransId="{70999136-A453-4A0D-9DC8-5031E2ACF22A}" sibTransId="{32F47926-07F4-4388-ABCF-A8A7ABE7C5B9}"/>
    <dgm:cxn modelId="{0B36B7FE-5B4F-4BAD-84E1-EC82E498D387}" type="presOf" srcId="{99172D22-4FA2-4194-AC2C-35EFCDEEC05D}" destId="{045B397D-F033-477E-B258-040F7411027F}" srcOrd="0" destOrd="0" presId="urn:microsoft.com/office/officeart/2005/8/layout/hProcess7"/>
    <dgm:cxn modelId="{14F59091-5BE0-4369-B5FB-4ACE71302FCE}" type="presParOf" srcId="{AB7988A9-7BDA-4A60-9166-D8F8E0C989FA}" destId="{4C4EAFD8-99A1-47EA-AFF3-309C25588E3A}" srcOrd="0" destOrd="0" presId="urn:microsoft.com/office/officeart/2005/8/layout/hProcess7"/>
    <dgm:cxn modelId="{EFD53956-370E-4749-B98C-47907A6B6147}" type="presParOf" srcId="{4C4EAFD8-99A1-47EA-AFF3-309C25588E3A}" destId="{77BE4997-CF52-4501-BB19-EDD8EFA5B019}" srcOrd="0" destOrd="0" presId="urn:microsoft.com/office/officeart/2005/8/layout/hProcess7"/>
    <dgm:cxn modelId="{ABA066A8-5513-41F4-8ADB-C3E792CF79C5}" type="presParOf" srcId="{4C4EAFD8-99A1-47EA-AFF3-309C25588E3A}" destId="{CF865527-91EE-4170-823E-50F2D257016D}" srcOrd="1" destOrd="0" presId="urn:microsoft.com/office/officeart/2005/8/layout/hProcess7"/>
    <dgm:cxn modelId="{9BA5E393-9613-4E88-A23F-C231BFC611B6}" type="presParOf" srcId="{4C4EAFD8-99A1-47EA-AFF3-309C25588E3A}" destId="{3BE47449-5AD1-4048-87A5-699B4170E195}" srcOrd="2" destOrd="0" presId="urn:microsoft.com/office/officeart/2005/8/layout/hProcess7"/>
    <dgm:cxn modelId="{9CD0DFC1-27E0-4619-80FB-1BC1063868B3}" type="presParOf" srcId="{AB7988A9-7BDA-4A60-9166-D8F8E0C989FA}" destId="{77B2860B-E363-400E-919D-C3BA841A5186}" srcOrd="1" destOrd="0" presId="urn:microsoft.com/office/officeart/2005/8/layout/hProcess7"/>
    <dgm:cxn modelId="{AC261922-F38A-4A70-B083-1AEBBCEF63BA}" type="presParOf" srcId="{AB7988A9-7BDA-4A60-9166-D8F8E0C989FA}" destId="{030DF24C-30FE-4640-A177-94A2DBC69129}" srcOrd="2" destOrd="0" presId="urn:microsoft.com/office/officeart/2005/8/layout/hProcess7"/>
    <dgm:cxn modelId="{0E63E86C-3CCC-4E3D-9554-B78F90378FA8}" type="presParOf" srcId="{030DF24C-30FE-4640-A177-94A2DBC69129}" destId="{9B240905-8884-45B1-809B-033D2C9C2DB6}" srcOrd="0" destOrd="0" presId="urn:microsoft.com/office/officeart/2005/8/layout/hProcess7"/>
    <dgm:cxn modelId="{29BA7B37-79F1-4F06-8C8C-B62033A509BC}" type="presParOf" srcId="{030DF24C-30FE-4640-A177-94A2DBC69129}" destId="{A5F7535F-97BF-46DC-A467-6ABA7798D890}" srcOrd="1" destOrd="0" presId="urn:microsoft.com/office/officeart/2005/8/layout/hProcess7"/>
    <dgm:cxn modelId="{AA2F9E8F-BECC-4958-BA2B-C25D7B1E26DE}" type="presParOf" srcId="{030DF24C-30FE-4640-A177-94A2DBC69129}" destId="{336E0BE4-22E5-4633-9FDD-A9E25283AE20}" srcOrd="2" destOrd="0" presId="urn:microsoft.com/office/officeart/2005/8/layout/hProcess7"/>
    <dgm:cxn modelId="{014779E8-81E9-47C2-AD8E-A726CBE11DB6}" type="presParOf" srcId="{AB7988A9-7BDA-4A60-9166-D8F8E0C989FA}" destId="{64A9F157-C6EB-4FA0-8599-9D2447E5CEE9}" srcOrd="3" destOrd="0" presId="urn:microsoft.com/office/officeart/2005/8/layout/hProcess7"/>
    <dgm:cxn modelId="{82091BDB-D2E1-4EBA-8625-DC7DEF3E0202}" type="presParOf" srcId="{AB7988A9-7BDA-4A60-9166-D8F8E0C989FA}" destId="{B4AE84A8-0BDF-4363-8B44-A010424737AA}" srcOrd="4" destOrd="0" presId="urn:microsoft.com/office/officeart/2005/8/layout/hProcess7"/>
    <dgm:cxn modelId="{6BB34174-237D-4CD2-9FB2-628618D103B4}" type="presParOf" srcId="{B4AE84A8-0BDF-4363-8B44-A010424737AA}" destId="{68F71CA9-C217-42AF-A93D-06D20CF2A79E}" srcOrd="0" destOrd="0" presId="urn:microsoft.com/office/officeart/2005/8/layout/hProcess7"/>
    <dgm:cxn modelId="{E526E8BE-2DDA-41D3-BB5F-42BCBAB3FFD7}" type="presParOf" srcId="{B4AE84A8-0BDF-4363-8B44-A010424737AA}" destId="{E82DAF7D-47EA-4AA2-B7EE-7A285F3A9C1A}" srcOrd="1" destOrd="0" presId="urn:microsoft.com/office/officeart/2005/8/layout/hProcess7"/>
    <dgm:cxn modelId="{E81433D4-0B33-4809-BBE1-0072A1E6021F}" type="presParOf" srcId="{B4AE84A8-0BDF-4363-8B44-A010424737AA}" destId="{ABC06C7D-C276-4CC8-A09A-346C11C7C160}" srcOrd="2" destOrd="0" presId="urn:microsoft.com/office/officeart/2005/8/layout/hProcess7"/>
    <dgm:cxn modelId="{3EAE27AD-BF33-4F84-9D00-01562465475F}" type="presParOf" srcId="{AB7988A9-7BDA-4A60-9166-D8F8E0C989FA}" destId="{9DCC1557-C25C-423E-8197-8E98EFDF832F}" srcOrd="5" destOrd="0" presId="urn:microsoft.com/office/officeart/2005/8/layout/hProcess7"/>
    <dgm:cxn modelId="{32D94404-64CF-416F-A1DB-BFE6137FAA5E}" type="presParOf" srcId="{AB7988A9-7BDA-4A60-9166-D8F8E0C989FA}" destId="{9A7B5B9C-A2EB-40C6-B7D6-F23544A4C552}" srcOrd="6" destOrd="0" presId="urn:microsoft.com/office/officeart/2005/8/layout/hProcess7"/>
    <dgm:cxn modelId="{49C49992-098A-471E-A991-585CE0D86153}" type="presParOf" srcId="{9A7B5B9C-A2EB-40C6-B7D6-F23544A4C552}" destId="{1402D0CE-C962-42FE-9369-54EA267A9BA4}" srcOrd="0" destOrd="0" presId="urn:microsoft.com/office/officeart/2005/8/layout/hProcess7"/>
    <dgm:cxn modelId="{F98365FB-0548-4CD2-BC3E-49F4607AABC3}" type="presParOf" srcId="{9A7B5B9C-A2EB-40C6-B7D6-F23544A4C552}" destId="{54269BAF-1349-40E2-BCC3-92A91BC7BACD}" srcOrd="1" destOrd="0" presId="urn:microsoft.com/office/officeart/2005/8/layout/hProcess7"/>
    <dgm:cxn modelId="{B705EE5B-D2FC-459D-9FAC-475B04B36E67}" type="presParOf" srcId="{9A7B5B9C-A2EB-40C6-B7D6-F23544A4C552}" destId="{2BC111DA-26AD-4D4A-B902-A54FAF99636E}" srcOrd="2" destOrd="0" presId="urn:microsoft.com/office/officeart/2005/8/layout/hProcess7"/>
    <dgm:cxn modelId="{F5F8603A-B7AF-40A5-A15F-67CAFA9916D8}" type="presParOf" srcId="{AB7988A9-7BDA-4A60-9166-D8F8E0C989FA}" destId="{FA2CEFE2-492B-4B78-929C-638F493E6579}" srcOrd="7" destOrd="0" presId="urn:microsoft.com/office/officeart/2005/8/layout/hProcess7"/>
    <dgm:cxn modelId="{BA809DA2-9E8C-44A0-84FB-02C32EFC2D16}" type="presParOf" srcId="{AB7988A9-7BDA-4A60-9166-D8F8E0C989FA}" destId="{E725DD02-1E98-4C6C-B788-134A87760B75}" srcOrd="8" destOrd="0" presId="urn:microsoft.com/office/officeart/2005/8/layout/hProcess7"/>
    <dgm:cxn modelId="{6D48CF1E-9285-4964-80E5-DAF75F3D61D7}" type="presParOf" srcId="{E725DD02-1E98-4C6C-B788-134A87760B75}" destId="{36250BE6-9360-48CC-851B-426042D5E9FB}" srcOrd="0" destOrd="0" presId="urn:microsoft.com/office/officeart/2005/8/layout/hProcess7"/>
    <dgm:cxn modelId="{B3F26930-2C12-4ABA-BF09-9FCD90F781B1}" type="presParOf" srcId="{E725DD02-1E98-4C6C-B788-134A87760B75}" destId="{67B763C3-4DE8-449F-95B6-350BF44E6797}" srcOrd="1" destOrd="0" presId="urn:microsoft.com/office/officeart/2005/8/layout/hProcess7"/>
    <dgm:cxn modelId="{7741AB85-1C58-4B97-9375-85E6D818B8D3}" type="presParOf" srcId="{E725DD02-1E98-4C6C-B788-134A87760B75}" destId="{456167E8-1B3F-4F7C-89C4-E9EEC4311C8C}" srcOrd="2" destOrd="0" presId="urn:microsoft.com/office/officeart/2005/8/layout/hProcess7"/>
    <dgm:cxn modelId="{14E088AF-A39E-4044-812F-3DF9BAB914B1}" type="presParOf" srcId="{AB7988A9-7BDA-4A60-9166-D8F8E0C989FA}" destId="{8D824648-D1BC-476B-998D-6F4FF1E6204E}" srcOrd="9" destOrd="0" presId="urn:microsoft.com/office/officeart/2005/8/layout/hProcess7"/>
    <dgm:cxn modelId="{B5C8AB12-7C82-4B4B-BEB7-D32AFB795DE9}" type="presParOf" srcId="{AB7988A9-7BDA-4A60-9166-D8F8E0C989FA}" destId="{C8AC35F8-FE35-4A11-8F8A-67476EEE3BCA}" srcOrd="10" destOrd="0" presId="urn:microsoft.com/office/officeart/2005/8/layout/hProcess7"/>
    <dgm:cxn modelId="{0ABB7A09-7AA0-429A-BDEB-ECCBDA0AD943}" type="presParOf" srcId="{C8AC35F8-FE35-4A11-8F8A-67476EEE3BCA}" destId="{A482E7CD-3018-4524-BFF0-FB9DA9D3B337}" srcOrd="0" destOrd="0" presId="urn:microsoft.com/office/officeart/2005/8/layout/hProcess7"/>
    <dgm:cxn modelId="{59A7682B-048A-418E-8DA5-3CAE9A2317B3}" type="presParOf" srcId="{C8AC35F8-FE35-4A11-8F8A-67476EEE3BCA}" destId="{D534D279-6577-4F2A-B272-1272AFC59429}" srcOrd="1" destOrd="0" presId="urn:microsoft.com/office/officeart/2005/8/layout/hProcess7"/>
    <dgm:cxn modelId="{41DD2AE8-93D9-4F7D-9F40-B4AEAF2954FF}" type="presParOf" srcId="{C8AC35F8-FE35-4A11-8F8A-67476EEE3BCA}" destId="{2FC48B23-0821-40C3-8E15-A14F5E6B84AB}" srcOrd="2" destOrd="0" presId="urn:microsoft.com/office/officeart/2005/8/layout/hProcess7"/>
    <dgm:cxn modelId="{F654D96E-56A7-4FF4-A223-409685280A52}" type="presParOf" srcId="{AB7988A9-7BDA-4A60-9166-D8F8E0C989FA}" destId="{D53E5461-C779-4B0E-A10C-5C5EC31FBA5B}" srcOrd="11" destOrd="0" presId="urn:microsoft.com/office/officeart/2005/8/layout/hProcess7"/>
    <dgm:cxn modelId="{369191E8-F746-4991-B643-35DC27F1F04C}" type="presParOf" srcId="{AB7988A9-7BDA-4A60-9166-D8F8E0C989FA}" destId="{679D3BDC-3240-4DCA-8D49-7481B70BFFB5}" srcOrd="12" destOrd="0" presId="urn:microsoft.com/office/officeart/2005/8/layout/hProcess7"/>
    <dgm:cxn modelId="{18282C34-5193-4D23-BFC4-7572610580AD}" type="presParOf" srcId="{679D3BDC-3240-4DCA-8D49-7481B70BFFB5}" destId="{045B397D-F033-477E-B258-040F7411027F}" srcOrd="0" destOrd="0" presId="urn:microsoft.com/office/officeart/2005/8/layout/hProcess7"/>
    <dgm:cxn modelId="{FF5A6899-C2C0-4D55-A4D5-661E60CD062C}" type="presParOf" srcId="{679D3BDC-3240-4DCA-8D49-7481B70BFFB5}" destId="{6043283D-6C47-43C9-B769-372AB48D86D9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99300-7CE5-4650-A184-10D3191CBF79}">
      <dsp:nvSpPr>
        <dsp:cNvPr id="0" name=""/>
        <dsp:cNvSpPr/>
      </dsp:nvSpPr>
      <dsp:spPr>
        <a:xfrm>
          <a:off x="3235918" y="1709356"/>
          <a:ext cx="3715881" cy="2292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D688C-A7C2-4FB8-A6E5-CDED7015A654}">
      <dsp:nvSpPr>
        <dsp:cNvPr id="0" name=""/>
        <dsp:cNvSpPr/>
      </dsp:nvSpPr>
      <dsp:spPr>
        <a:xfrm>
          <a:off x="3417953" y="1882501"/>
          <a:ext cx="3357748" cy="193208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547BE-EE36-4C54-AA0E-171D2C294800}">
      <dsp:nvSpPr>
        <dsp:cNvPr id="0" name=""/>
        <dsp:cNvSpPr/>
      </dsp:nvSpPr>
      <dsp:spPr>
        <a:xfrm>
          <a:off x="3417953" y="3234134"/>
          <a:ext cx="3357748" cy="5842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417953" y="3234134"/>
        <a:ext cx="3357748" cy="584296"/>
      </dsp:txXfrm>
    </dsp:sp>
    <dsp:sp modelId="{DA60F4CA-413A-4CEC-A2F5-B7B031F41605}">
      <dsp:nvSpPr>
        <dsp:cNvPr id="0" name=""/>
        <dsp:cNvSpPr/>
      </dsp:nvSpPr>
      <dsp:spPr>
        <a:xfrm>
          <a:off x="4614538" y="-83230"/>
          <a:ext cx="3242649" cy="185757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ECE8F-29B8-43B8-826A-49ED84524D52}">
      <dsp:nvSpPr>
        <dsp:cNvPr id="0" name=""/>
        <dsp:cNvSpPr/>
      </dsp:nvSpPr>
      <dsp:spPr>
        <a:xfrm>
          <a:off x="5598412" y="193923"/>
          <a:ext cx="1274242" cy="130326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D09D1-74A6-4BFA-A0AC-C4BAE5515B85}">
      <dsp:nvSpPr>
        <dsp:cNvPr id="0" name=""/>
        <dsp:cNvSpPr/>
      </dsp:nvSpPr>
      <dsp:spPr>
        <a:xfrm>
          <a:off x="5597093" y="1107470"/>
          <a:ext cx="1274242" cy="38971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597093" y="1107470"/>
        <a:ext cx="1274242" cy="389714"/>
      </dsp:txXfrm>
    </dsp:sp>
    <dsp:sp modelId="{9E0BC8E5-1EE1-4ABB-BD6B-E2EF42F2E564}">
      <dsp:nvSpPr>
        <dsp:cNvPr id="0" name=""/>
        <dsp:cNvSpPr/>
      </dsp:nvSpPr>
      <dsp:spPr>
        <a:xfrm>
          <a:off x="6935502" y="2413030"/>
          <a:ext cx="2046849" cy="14613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4DBA7-EE30-4C3E-B2C0-0AA6FB28678B}">
      <dsp:nvSpPr>
        <dsp:cNvPr id="0" name=""/>
        <dsp:cNvSpPr/>
      </dsp:nvSpPr>
      <dsp:spPr>
        <a:xfrm>
          <a:off x="7164833" y="2687764"/>
          <a:ext cx="1588846" cy="913547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36F35-2859-4491-AEB3-08E918ACE19C}">
      <dsp:nvSpPr>
        <dsp:cNvPr id="0" name=""/>
        <dsp:cNvSpPr/>
      </dsp:nvSpPr>
      <dsp:spPr>
        <a:xfrm>
          <a:off x="7164833" y="3212147"/>
          <a:ext cx="1588846" cy="38971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164833" y="3212147"/>
        <a:ext cx="1588846" cy="389714"/>
      </dsp:txXfrm>
    </dsp:sp>
    <dsp:sp modelId="{B2CE9815-34CF-4CA2-AC7E-0FED47F99AAA}">
      <dsp:nvSpPr>
        <dsp:cNvPr id="0" name=""/>
        <dsp:cNvSpPr/>
      </dsp:nvSpPr>
      <dsp:spPr>
        <a:xfrm>
          <a:off x="1980174" y="2805882"/>
          <a:ext cx="1403451" cy="140287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640B6-8AB1-4907-A4F9-4815AA5BED69}">
      <dsp:nvSpPr>
        <dsp:cNvPr id="0" name=""/>
        <dsp:cNvSpPr/>
      </dsp:nvSpPr>
      <dsp:spPr>
        <a:xfrm>
          <a:off x="2337617" y="3159379"/>
          <a:ext cx="689225" cy="704123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BC4A0-03A6-403D-9F4B-C765B87AD201}">
      <dsp:nvSpPr>
        <dsp:cNvPr id="0" name=""/>
        <dsp:cNvSpPr/>
      </dsp:nvSpPr>
      <dsp:spPr>
        <a:xfrm>
          <a:off x="2337617" y="3474338"/>
          <a:ext cx="689225" cy="38971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2700" rIns="38100" bIns="0" numCol="1" spcCol="1270" anchor="b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337617" y="3474338"/>
        <a:ext cx="689225" cy="389714"/>
      </dsp:txXfrm>
    </dsp:sp>
    <dsp:sp modelId="{87C2DC12-E82B-435E-B817-8E517AA970D3}">
      <dsp:nvSpPr>
        <dsp:cNvPr id="0" name=""/>
        <dsp:cNvSpPr/>
      </dsp:nvSpPr>
      <dsp:spPr>
        <a:xfrm>
          <a:off x="5339348" y="4137447"/>
          <a:ext cx="3639098" cy="1442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A7DEC-3415-48B2-BEA0-FE8C104351CC}">
      <dsp:nvSpPr>
        <dsp:cNvPr id="0" name=""/>
        <dsp:cNvSpPr/>
      </dsp:nvSpPr>
      <dsp:spPr>
        <a:xfrm>
          <a:off x="6482203" y="4208144"/>
          <a:ext cx="1348771" cy="130326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65221-88A0-4ADF-A75A-3CFBE9F138E7}">
      <dsp:nvSpPr>
        <dsp:cNvPr id="0" name=""/>
        <dsp:cNvSpPr/>
      </dsp:nvSpPr>
      <dsp:spPr>
        <a:xfrm>
          <a:off x="6482203" y="5121691"/>
          <a:ext cx="1348771" cy="38971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6482203" y="5121691"/>
        <a:ext cx="1348771" cy="389714"/>
      </dsp:txXfrm>
    </dsp:sp>
    <dsp:sp modelId="{E9B9F737-C38D-45D1-B4F1-425B24A27F97}">
      <dsp:nvSpPr>
        <dsp:cNvPr id="0" name=""/>
        <dsp:cNvSpPr/>
      </dsp:nvSpPr>
      <dsp:spPr>
        <a:xfrm>
          <a:off x="3006922" y="4018444"/>
          <a:ext cx="2031009" cy="107857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83B05-31E4-466D-8C1C-97AADA0A24D8}">
      <dsp:nvSpPr>
        <dsp:cNvPr id="0" name=""/>
        <dsp:cNvSpPr/>
      </dsp:nvSpPr>
      <dsp:spPr>
        <a:xfrm>
          <a:off x="3334850" y="4208144"/>
          <a:ext cx="1379110" cy="704123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9DF3C-D233-418F-9580-1D41AE40852F}">
      <dsp:nvSpPr>
        <dsp:cNvPr id="0" name=""/>
        <dsp:cNvSpPr/>
      </dsp:nvSpPr>
      <dsp:spPr>
        <a:xfrm>
          <a:off x="3334850" y="4522554"/>
          <a:ext cx="1379110" cy="38971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3334850" y="4522554"/>
        <a:ext cx="1379110" cy="389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E4997-CF52-4501-BB19-EDD8EFA5B019}">
      <dsp:nvSpPr>
        <dsp:cNvPr id="0" name=""/>
        <dsp:cNvSpPr/>
      </dsp:nvSpPr>
      <dsp:spPr>
        <a:xfrm>
          <a:off x="6686" y="946983"/>
          <a:ext cx="2520814" cy="371588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6200000">
        <a:off x="-1264743" y="2218414"/>
        <a:ext cx="3047023" cy="504162"/>
      </dsp:txXfrm>
    </dsp:sp>
    <dsp:sp modelId="{3BE47449-5AD1-4048-87A5-699B4170E195}">
      <dsp:nvSpPr>
        <dsp:cNvPr id="0" name=""/>
        <dsp:cNvSpPr/>
      </dsp:nvSpPr>
      <dsp:spPr>
        <a:xfrm>
          <a:off x="510849" y="946983"/>
          <a:ext cx="1878006" cy="37158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Xác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định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đúng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đề</a:t>
          </a:r>
          <a:r>
            <a:rPr lang="en-US" sz="28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tài</a:t>
          </a:r>
          <a:r>
            <a:rPr lang="en-US" sz="28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bài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viết</a:t>
          </a:r>
          <a:r>
            <a:rPr lang="en-US" sz="28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510849" y="946983"/>
        <a:ext cx="1878006" cy="3715882"/>
      </dsp:txXfrm>
    </dsp:sp>
    <dsp:sp modelId="{68F71CA9-C217-42AF-A93D-06D20CF2A79E}">
      <dsp:nvSpPr>
        <dsp:cNvPr id="0" name=""/>
        <dsp:cNvSpPr/>
      </dsp:nvSpPr>
      <dsp:spPr>
        <a:xfrm>
          <a:off x="2615730" y="946983"/>
          <a:ext cx="2520814" cy="3756477"/>
        </a:xfrm>
        <a:prstGeom prst="roundRect">
          <a:avLst>
            <a:gd name="adj" fmla="val 5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6200000">
        <a:off x="1327655" y="2235058"/>
        <a:ext cx="3080311" cy="504162"/>
      </dsp:txXfrm>
    </dsp:sp>
    <dsp:sp modelId="{A5F7535F-97BF-46DC-A467-6ABA7798D890}">
      <dsp:nvSpPr>
        <dsp:cNvPr id="0" name=""/>
        <dsp:cNvSpPr/>
      </dsp:nvSpPr>
      <dsp:spPr>
        <a:xfrm rot="5400000">
          <a:off x="2406232" y="3349108"/>
          <a:ext cx="444203" cy="3781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06C7D-C276-4CC8-A09A-346C11C7C160}">
      <dsp:nvSpPr>
        <dsp:cNvPr id="0" name=""/>
        <dsp:cNvSpPr/>
      </dsp:nvSpPr>
      <dsp:spPr>
        <a:xfrm>
          <a:off x="3119893" y="946983"/>
          <a:ext cx="1878006" cy="37564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Xem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xét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thức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triển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khai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trình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bày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nội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dung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thông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tin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như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thế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nào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phù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hiệu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quả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/>
        </a:p>
      </dsp:txBody>
      <dsp:txXfrm>
        <a:off x="3119893" y="946983"/>
        <a:ext cx="1878006" cy="3756477"/>
      </dsp:txXfrm>
    </dsp:sp>
    <dsp:sp modelId="{36250BE6-9360-48CC-851B-426042D5E9FB}">
      <dsp:nvSpPr>
        <dsp:cNvPr id="0" name=""/>
        <dsp:cNvSpPr/>
      </dsp:nvSpPr>
      <dsp:spPr>
        <a:xfrm>
          <a:off x="5224773" y="946983"/>
          <a:ext cx="2145238" cy="3859085"/>
        </a:xfrm>
        <a:prstGeom prst="roundRect">
          <a:avLst>
            <a:gd name="adj" fmla="val 5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6200000">
        <a:off x="3857072" y="2314684"/>
        <a:ext cx="3164449" cy="429047"/>
      </dsp:txXfrm>
    </dsp:sp>
    <dsp:sp modelId="{54269BAF-1349-40E2-BCC3-92A91BC7BACD}">
      <dsp:nvSpPr>
        <dsp:cNvPr id="0" name=""/>
        <dsp:cNvSpPr/>
      </dsp:nvSpPr>
      <dsp:spPr>
        <a:xfrm rot="5400000">
          <a:off x="5015275" y="3349108"/>
          <a:ext cx="444203" cy="3781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167E8-1B3F-4F7C-89C4-E9EEC4311C8C}">
      <dsp:nvSpPr>
        <dsp:cNvPr id="0" name=""/>
        <dsp:cNvSpPr/>
      </dsp:nvSpPr>
      <dsp:spPr>
        <a:xfrm>
          <a:off x="5681050" y="946983"/>
          <a:ext cx="1598202" cy="38590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-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Suy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nghĩ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kết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các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yếu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tố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(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miêu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tả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tự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sự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biểu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cảm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nghị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luận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;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kênh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chữ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kênh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hình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)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bài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viết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sao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cho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hợp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lí</a:t>
          </a:r>
          <a:r>
            <a:rPr lang="en-US" sz="24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/>
        </a:p>
      </dsp:txBody>
      <dsp:txXfrm>
        <a:off x="5681050" y="946983"/>
        <a:ext cx="1598202" cy="3859085"/>
      </dsp:txXfrm>
    </dsp:sp>
    <dsp:sp modelId="{045B397D-F033-477E-B258-040F7411027F}">
      <dsp:nvSpPr>
        <dsp:cNvPr id="0" name=""/>
        <dsp:cNvSpPr/>
      </dsp:nvSpPr>
      <dsp:spPr>
        <a:xfrm>
          <a:off x="7458240" y="946983"/>
          <a:ext cx="2520814" cy="3792081"/>
        </a:xfrm>
        <a:prstGeom prst="roundRect">
          <a:avLst>
            <a:gd name="adj" fmla="val 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 rot="16200000">
        <a:off x="6155568" y="2249656"/>
        <a:ext cx="3109507" cy="504162"/>
      </dsp:txXfrm>
    </dsp:sp>
    <dsp:sp modelId="{D534D279-6577-4F2A-B272-1272AFC59429}">
      <dsp:nvSpPr>
        <dsp:cNvPr id="0" name=""/>
        <dsp:cNvSpPr/>
      </dsp:nvSpPr>
      <dsp:spPr>
        <a:xfrm rot="5400000">
          <a:off x="7248742" y="3349108"/>
          <a:ext cx="444203" cy="3781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61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57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4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2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763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1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51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BC5C1-F395-D222-F07F-C386368A6195}"/>
              </a:ext>
            </a:extLst>
          </p:cNvPr>
          <p:cNvSpPr txBox="1"/>
          <p:nvPr/>
        </p:nvSpPr>
        <p:spPr>
          <a:xfrm>
            <a:off x="1017143" y="164387"/>
            <a:ext cx="9945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Yêu</a:t>
            </a:r>
            <a:r>
              <a:rPr lang="en-US" sz="2800" b="1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cầu</a:t>
            </a:r>
            <a:r>
              <a:rPr lang="en-US" sz="2800" b="1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: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Học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sinh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theo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dõi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Clip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sau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và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chỉ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ra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các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phẩm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chất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của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nhân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vật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Nguyễn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Thị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Vân.</a:t>
            </a:r>
          </a:p>
        </p:txBody>
      </p:sp>
      <p:pic>
        <p:nvPicPr>
          <p:cNvPr id="3" name="Đẹp việt- Người gieo hạt giống ước mơ">
            <a:hlinkClick r:id="" action="ppaction://media"/>
            <a:extLst>
              <a:ext uri="{FF2B5EF4-FFF2-40B4-BE49-F238E27FC236}">
                <a16:creationId xmlns:a16="http://schemas.microsoft.com/office/drawing/2014/main" id="{022BC44E-D5F7-83E5-41BF-95B6038FD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1264920"/>
            <a:ext cx="97216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D8CB203C-AE1A-68A1-3356-95B81E4EEA55}"/>
              </a:ext>
            </a:extLst>
          </p:cNvPr>
          <p:cNvSpPr/>
          <p:nvPr/>
        </p:nvSpPr>
        <p:spPr>
          <a:xfrm rot="5400000">
            <a:off x="4404087" y="4014488"/>
            <a:ext cx="2124946" cy="53440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28598A0C-A4A4-670F-C2E2-5EA0CF5F9F8F}"/>
              </a:ext>
            </a:extLst>
          </p:cNvPr>
          <p:cNvSpPr/>
          <p:nvPr/>
        </p:nvSpPr>
        <p:spPr>
          <a:xfrm rot="5400000">
            <a:off x="1324328" y="5060791"/>
            <a:ext cx="2716336" cy="53440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grpSp>
        <p:nvGrpSpPr>
          <p:cNvPr id="2" name="组合 6">
            <a:extLst>
              <a:ext uri="{FF2B5EF4-FFF2-40B4-BE49-F238E27FC236}">
                <a16:creationId xmlns:a16="http://schemas.microsoft.com/office/drawing/2014/main" id="{34315B78-BFFB-E6B8-C4B3-148B5609AE29}"/>
              </a:ext>
            </a:extLst>
          </p:cNvPr>
          <p:cNvGrpSpPr/>
          <p:nvPr/>
        </p:nvGrpSpPr>
        <p:grpSpPr>
          <a:xfrm>
            <a:off x="65251" y="392685"/>
            <a:ext cx="12126749" cy="492443"/>
            <a:chOff x="0" y="557626"/>
            <a:chExt cx="12190413" cy="348119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F4AD7531-89B3-FA2B-3314-34F38049D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3241" y="557626"/>
              <a:ext cx="3538965" cy="34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2. Thực hành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8">
              <a:extLst>
                <a:ext uri="{FF2B5EF4-FFF2-40B4-BE49-F238E27FC236}">
                  <a16:creationId xmlns:a16="http://schemas.microsoft.com/office/drawing/2014/main" id="{C6FA198D-7FEA-3236-1542-0ED69AEB40A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9">
              <a:extLst>
                <a:ext uri="{FF2B5EF4-FFF2-40B4-BE49-F238E27FC236}">
                  <a16:creationId xmlns:a16="http://schemas.microsoft.com/office/drawing/2014/main" id="{EBE70FC9-1029-2C60-03D6-BC2F8C034ED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1AEF91-9136-A96A-990B-78C8C2EAD506}"/>
              </a:ext>
            </a:extLst>
          </p:cNvPr>
          <p:cNvSpPr txBox="1"/>
          <p:nvPr/>
        </p:nvSpPr>
        <p:spPr>
          <a:xfrm>
            <a:off x="213584" y="927977"/>
            <a:ext cx="666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5B7983"/>
                </a:solidFill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2.1. Thực hành viết theo các bước</a:t>
            </a:r>
            <a:endParaRPr lang="en-US" sz="3200" b="1" dirty="0">
              <a:solidFill>
                <a:srgbClr val="5B7983"/>
              </a:solidFill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AA5808B-5EBF-79A0-5862-2F892E40FBC2}"/>
              </a:ext>
            </a:extLst>
          </p:cNvPr>
          <p:cNvSpPr/>
          <p:nvPr/>
        </p:nvSpPr>
        <p:spPr>
          <a:xfrm>
            <a:off x="4079457" y="3063691"/>
            <a:ext cx="1650514" cy="66928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3F414DD3-2577-C442-7F24-16BF8D022CE5}"/>
              </a:ext>
            </a:extLst>
          </p:cNvPr>
          <p:cNvSpPr/>
          <p:nvPr/>
        </p:nvSpPr>
        <p:spPr>
          <a:xfrm>
            <a:off x="1079270" y="3907020"/>
            <a:ext cx="1846630" cy="7667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505DFE-B79D-B075-E4CC-CB6325D74C17}"/>
              </a:ext>
            </a:extLst>
          </p:cNvPr>
          <p:cNvSpPr/>
          <p:nvPr/>
        </p:nvSpPr>
        <p:spPr>
          <a:xfrm rot="19024295">
            <a:off x="308874" y="4757400"/>
            <a:ext cx="3058142" cy="695039"/>
          </a:xfrm>
          <a:prstGeom prst="roundRect">
            <a:avLst>
              <a:gd name="adj" fmla="val 50000"/>
            </a:avLst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Chuẩn bị</a:t>
            </a:r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965012C9-4244-39BF-4970-AD658C0F4CF0}"/>
              </a:ext>
            </a:extLst>
          </p:cNvPr>
          <p:cNvSpPr/>
          <p:nvPr/>
        </p:nvSpPr>
        <p:spPr>
          <a:xfrm>
            <a:off x="2492589" y="3907019"/>
            <a:ext cx="457109" cy="705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1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0F592390-9E0B-FB60-ECF9-8EE249106F88}"/>
              </a:ext>
            </a:extLst>
          </p:cNvPr>
          <p:cNvSpPr/>
          <p:nvPr/>
        </p:nvSpPr>
        <p:spPr>
          <a:xfrm>
            <a:off x="6590169" y="2459615"/>
            <a:ext cx="1501306" cy="695039"/>
          </a:xfrm>
          <a:prstGeom prst="roundRect">
            <a:avLst>
              <a:gd name="adj" fmla="val 397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C1C650E6-7703-202B-C395-A2106F6407A8}"/>
              </a:ext>
            </a:extLst>
          </p:cNvPr>
          <p:cNvSpPr/>
          <p:nvPr/>
        </p:nvSpPr>
        <p:spPr>
          <a:xfrm rot="5400000">
            <a:off x="6519216" y="3577011"/>
            <a:ext cx="2716336" cy="53440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B76DB86E-EB03-A304-C5CB-13C16E136E39}"/>
              </a:ext>
            </a:extLst>
          </p:cNvPr>
          <p:cNvSpPr/>
          <p:nvPr/>
        </p:nvSpPr>
        <p:spPr>
          <a:xfrm rot="18942620">
            <a:off x="4746316" y="3603386"/>
            <a:ext cx="3842624" cy="601915"/>
          </a:xfrm>
          <a:prstGeom prst="roundRect">
            <a:avLst>
              <a:gd name="adj" fmla="val 50000"/>
            </a:avLst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Viết</a:t>
            </a:r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0171C529-3C98-A6A7-F8B1-6B272C80393D}"/>
              </a:ext>
            </a:extLst>
          </p:cNvPr>
          <p:cNvSpPr/>
          <p:nvPr/>
        </p:nvSpPr>
        <p:spPr>
          <a:xfrm>
            <a:off x="7573084" y="2431243"/>
            <a:ext cx="561364" cy="695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3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6885B096-BFBC-B3FF-EF87-5D9B4BF5E70D}"/>
              </a:ext>
            </a:extLst>
          </p:cNvPr>
          <p:cNvSpPr/>
          <p:nvPr/>
        </p:nvSpPr>
        <p:spPr>
          <a:xfrm>
            <a:off x="8842128" y="2023057"/>
            <a:ext cx="1501306" cy="6950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DC2A7D0A-548A-9A16-6779-BD7DAD134DE6}"/>
              </a:ext>
            </a:extLst>
          </p:cNvPr>
          <p:cNvSpPr/>
          <p:nvPr/>
        </p:nvSpPr>
        <p:spPr>
          <a:xfrm rot="5400000">
            <a:off x="8735373" y="3234573"/>
            <a:ext cx="2716336" cy="53440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59256A0B-D667-BF6E-FDC7-B8B367076C58}"/>
              </a:ext>
            </a:extLst>
          </p:cNvPr>
          <p:cNvSpPr/>
          <p:nvPr/>
        </p:nvSpPr>
        <p:spPr>
          <a:xfrm rot="18666997">
            <a:off x="6985455" y="3218548"/>
            <a:ext cx="3943603" cy="848954"/>
          </a:xfrm>
          <a:prstGeom prst="roundRect">
            <a:avLst>
              <a:gd name="adj" fmla="val 50000"/>
            </a:avLst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Kiểm tra và chỉnh sửa</a:t>
            </a:r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4475DE58-C15B-7FF0-E9B6-188ABC12EB34}"/>
              </a:ext>
            </a:extLst>
          </p:cNvPr>
          <p:cNvSpPr/>
          <p:nvPr/>
        </p:nvSpPr>
        <p:spPr>
          <a:xfrm>
            <a:off x="9639535" y="2012003"/>
            <a:ext cx="779149" cy="8384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4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82E854BC-F8B5-F64D-B7B1-BAB36A619B93}"/>
              </a:ext>
            </a:extLst>
          </p:cNvPr>
          <p:cNvSpPr/>
          <p:nvPr/>
        </p:nvSpPr>
        <p:spPr>
          <a:xfrm rot="5400000">
            <a:off x="1324327" y="5060790"/>
            <a:ext cx="2716336" cy="534404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E9EAB76E-B459-FB97-36FE-47D82261EF5C}"/>
              </a:ext>
            </a:extLst>
          </p:cNvPr>
          <p:cNvSpPr/>
          <p:nvPr/>
        </p:nvSpPr>
        <p:spPr>
          <a:xfrm>
            <a:off x="1079269" y="3907019"/>
            <a:ext cx="1846630" cy="7667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1" name="Rounded Rectangle 8">
            <a:extLst>
              <a:ext uri="{FF2B5EF4-FFF2-40B4-BE49-F238E27FC236}">
                <a16:creationId xmlns:a16="http://schemas.microsoft.com/office/drawing/2014/main" id="{98B788BA-6769-CA80-F7C6-ADF44B19DEE0}"/>
              </a:ext>
            </a:extLst>
          </p:cNvPr>
          <p:cNvSpPr/>
          <p:nvPr/>
        </p:nvSpPr>
        <p:spPr>
          <a:xfrm rot="19024295">
            <a:off x="308873" y="4757399"/>
            <a:ext cx="3058142" cy="695039"/>
          </a:xfrm>
          <a:prstGeom prst="roundRect">
            <a:avLst>
              <a:gd name="adj" fmla="val 50000"/>
            </a:avLst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Chuẩn bị</a:t>
            </a:r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7A509921-370B-E143-CDAC-4A076FB49EA5}"/>
              </a:ext>
            </a:extLst>
          </p:cNvPr>
          <p:cNvSpPr/>
          <p:nvPr/>
        </p:nvSpPr>
        <p:spPr>
          <a:xfrm>
            <a:off x="2492588" y="3907018"/>
            <a:ext cx="457109" cy="705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1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44434BE1-AEF8-BF50-1603-6E96C6E7F298}"/>
              </a:ext>
            </a:extLst>
          </p:cNvPr>
          <p:cNvSpPr/>
          <p:nvPr/>
        </p:nvSpPr>
        <p:spPr>
          <a:xfrm rot="18712735">
            <a:off x="1754509" y="4508571"/>
            <a:ext cx="4700065" cy="712957"/>
          </a:xfrm>
          <a:prstGeom prst="roundRect">
            <a:avLst>
              <a:gd name="adj" fmla="val 50000"/>
            </a:avLst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Tìm ý và lập dàn ý</a:t>
            </a:r>
            <a:endParaRPr lang="en-US" sz="28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C4BB7EA-00E0-F41F-2E4C-5C4E8D1C4910}"/>
              </a:ext>
            </a:extLst>
          </p:cNvPr>
          <p:cNvSpPr/>
          <p:nvPr/>
        </p:nvSpPr>
        <p:spPr>
          <a:xfrm>
            <a:off x="5156083" y="2992173"/>
            <a:ext cx="631692" cy="669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2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1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6" grpId="0"/>
      <p:bldP spid="13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12" grpId="0" animBg="1"/>
      <p:bldP spid="25" grpId="0" animBg="1"/>
      <p:bldP spid="26" grpId="0" animBg="1"/>
      <p:bldP spid="27" grpId="0" animBg="1"/>
      <p:bldP spid="8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F964BA-9532-B4F2-2236-D4AA9C50A374}"/>
              </a:ext>
            </a:extLst>
          </p:cNvPr>
          <p:cNvSpPr txBox="1"/>
          <p:nvPr/>
        </p:nvSpPr>
        <p:spPr>
          <a:xfrm>
            <a:off x="538480" y="528777"/>
            <a:ext cx="4235577" cy="211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endParaRPr lang="en-US" sz="2000" b="1" i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CE7D8E-E0D3-290F-67FE-D55037E97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223874"/>
              </p:ext>
            </p:extLst>
          </p:nvPr>
        </p:nvGraphicFramePr>
        <p:xfrm>
          <a:off x="880838" y="832549"/>
          <a:ext cx="10962526" cy="549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89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83241-2185-7509-95B7-3DF4037D99F3}"/>
              </a:ext>
            </a:extLst>
          </p:cNvPr>
          <p:cNvSpPr txBox="1"/>
          <p:nvPr/>
        </p:nvSpPr>
        <p:spPr>
          <a:xfrm>
            <a:off x="8003632" y="3941257"/>
            <a:ext cx="3148707" cy="211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4" name="组合 6">
            <a:extLst>
              <a:ext uri="{FF2B5EF4-FFF2-40B4-BE49-F238E27FC236}">
                <a16:creationId xmlns:a16="http://schemas.microsoft.com/office/drawing/2014/main" id="{04EBEF6D-A6BC-BE35-12DC-67D31644C1F0}"/>
              </a:ext>
            </a:extLst>
          </p:cNvPr>
          <p:cNvGrpSpPr/>
          <p:nvPr/>
        </p:nvGrpSpPr>
        <p:grpSpPr>
          <a:xfrm>
            <a:off x="0" y="49554"/>
            <a:ext cx="12192000" cy="492443"/>
            <a:chOff x="-1587" y="147262"/>
            <a:chExt cx="12192000" cy="492443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3192C8B-58B9-ECB3-DB09-6F831D51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056" y="147262"/>
              <a:ext cx="347815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2. Thực hành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8">
              <a:extLst>
                <a:ext uri="{FF2B5EF4-FFF2-40B4-BE49-F238E27FC236}">
                  <a16:creationId xmlns:a16="http://schemas.microsoft.com/office/drawing/2014/main" id="{7DEA0655-E691-EE27-277D-8F601FA503C7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418882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9">
              <a:extLst>
                <a:ext uri="{FF2B5EF4-FFF2-40B4-BE49-F238E27FC236}">
                  <a16:creationId xmlns:a16="http://schemas.microsoft.com/office/drawing/2014/main" id="{E5A6835E-1EBD-8201-DAFD-5D38E13F3B6E}"/>
                </a:ext>
              </a:extLst>
            </p:cNvPr>
            <p:cNvCxnSpPr>
              <a:cxnSpLocks/>
            </p:cNvCxnSpPr>
            <p:nvPr/>
          </p:nvCxnSpPr>
          <p:spPr>
            <a:xfrm>
              <a:off x="-1587" y="418882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5">
            <a:extLst>
              <a:ext uri="{FF2B5EF4-FFF2-40B4-BE49-F238E27FC236}">
                <a16:creationId xmlns:a16="http://schemas.microsoft.com/office/drawing/2014/main" id="{BD47ACC6-0A12-AAB5-5A2B-086C76299F7E}"/>
              </a:ext>
            </a:extLst>
          </p:cNvPr>
          <p:cNvSpPr/>
          <p:nvPr/>
        </p:nvSpPr>
        <p:spPr>
          <a:xfrm>
            <a:off x="878865" y="3734981"/>
            <a:ext cx="2717776" cy="2396687"/>
          </a:xfrm>
          <a:prstGeom prst="rect">
            <a:avLst/>
          </a:prstGeom>
          <a:noFill/>
          <a:ln>
            <a:solidFill>
              <a:srgbClr val="5B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34547519-E8A6-47A0-2579-D0447869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199" y="2817196"/>
            <a:ext cx="3257281" cy="745180"/>
          </a:xfrm>
          <a:prstGeom prst="homePlate">
            <a:avLst>
              <a:gd name="adj" fmla="val 63872"/>
            </a:avLst>
          </a:prstGeom>
          <a:solidFill>
            <a:srgbClr val="5B7983"/>
          </a:solidFill>
          <a:ln w="9525">
            <a:noFill/>
            <a:miter lim="800000"/>
            <a:headEnd/>
            <a:tailEnd/>
          </a:ln>
        </p:spPr>
        <p:txBody>
          <a:bodyPr wrap="none" lIns="91472" tIns="45736" rIns="91472" bIns="45736" anchor="ctr"/>
          <a:lstStyle/>
          <a:p>
            <a:pPr algn="ctr"/>
            <a:r>
              <a:rPr lang="vi-VN" altLang="zh-CN" sz="2800" b="1" dirty="0">
                <a:solidFill>
                  <a:prstClr val="white"/>
                </a:solidFill>
                <a:latin typeface="+mj-lt"/>
                <a:ea typeface="微软雅黑" pitchFamily="34" charset="-122"/>
              </a:rPr>
              <a:t>Nội dung trọng tâm</a:t>
            </a:r>
            <a:endParaRPr lang="zh-CN" altLang="en-US" sz="2800" b="1" dirty="0">
              <a:solidFill>
                <a:prstClr val="white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9B40EEEB-7BA3-A15B-8B5E-2BB5585B458A}"/>
              </a:ext>
            </a:extLst>
          </p:cNvPr>
          <p:cNvSpPr/>
          <p:nvPr/>
        </p:nvSpPr>
        <p:spPr>
          <a:xfrm>
            <a:off x="4687257" y="3734981"/>
            <a:ext cx="2339844" cy="2396687"/>
          </a:xfrm>
          <a:prstGeom prst="rect">
            <a:avLst/>
          </a:prstGeom>
          <a:noFill/>
          <a:ln>
            <a:solidFill>
              <a:srgbClr val="5B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A30670F0-EEA7-3A1B-65DF-724EAFDC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256" y="2817196"/>
            <a:ext cx="2817485" cy="790299"/>
          </a:xfrm>
          <a:prstGeom prst="homePlate">
            <a:avLst>
              <a:gd name="adj" fmla="val 63872"/>
            </a:avLst>
          </a:prstGeom>
          <a:solidFill>
            <a:srgbClr val="5B7983"/>
          </a:solidFill>
          <a:ln w="9525">
            <a:noFill/>
            <a:miter lim="800000"/>
            <a:headEnd/>
            <a:tailEnd/>
          </a:ln>
        </p:spPr>
        <p:txBody>
          <a:bodyPr wrap="none" lIns="91472" tIns="45736" rIns="91472" bIns="45736" anchor="ctr"/>
          <a:lstStyle/>
          <a:p>
            <a:pPr algn="ctr"/>
            <a:r>
              <a:rPr lang="vi-VN" altLang="zh-CN" sz="2800" b="1" dirty="0">
                <a:solidFill>
                  <a:prstClr val="white"/>
                </a:solidFill>
                <a:latin typeface="+mj-lt"/>
                <a:ea typeface="微软雅黑" pitchFamily="34" charset="-122"/>
              </a:rPr>
              <a:t>Kiểu văn bản</a:t>
            </a:r>
            <a:endParaRPr lang="zh-CN" altLang="en-US" sz="2800" b="1" dirty="0">
              <a:solidFill>
                <a:prstClr val="white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12" name="矩形 5">
            <a:extLst>
              <a:ext uri="{FF2B5EF4-FFF2-40B4-BE49-F238E27FC236}">
                <a16:creationId xmlns:a16="http://schemas.microsoft.com/office/drawing/2014/main" id="{B6B04C53-D135-A245-3BC1-A69C3BF685EB}"/>
              </a:ext>
            </a:extLst>
          </p:cNvPr>
          <p:cNvSpPr/>
          <p:nvPr/>
        </p:nvSpPr>
        <p:spPr>
          <a:xfrm>
            <a:off x="8003632" y="3807818"/>
            <a:ext cx="3148707" cy="2396686"/>
          </a:xfrm>
          <a:prstGeom prst="rect">
            <a:avLst/>
          </a:prstGeom>
          <a:noFill/>
          <a:ln>
            <a:solidFill>
              <a:srgbClr val="5B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6430EE54-B4C9-1653-2A61-9AEB8294E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633" y="2817197"/>
            <a:ext cx="3703963" cy="790298"/>
          </a:xfrm>
          <a:prstGeom prst="homePlate">
            <a:avLst>
              <a:gd name="adj" fmla="val 63872"/>
            </a:avLst>
          </a:prstGeom>
          <a:solidFill>
            <a:srgbClr val="5B7983"/>
          </a:solidFill>
          <a:ln w="9525">
            <a:noFill/>
            <a:miter lim="800000"/>
            <a:headEnd/>
            <a:tailEnd/>
          </a:ln>
        </p:spPr>
        <p:txBody>
          <a:bodyPr wrap="none" lIns="91472" tIns="45736" rIns="91472" bIns="45736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18005-5081-F734-16B0-EDAD3B33C674}"/>
              </a:ext>
            </a:extLst>
          </p:cNvPr>
          <p:cNvSpPr txBox="1"/>
          <p:nvPr/>
        </p:nvSpPr>
        <p:spPr>
          <a:xfrm>
            <a:off x="815038" y="492061"/>
            <a:ext cx="6482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2.1. Thực hành viết theo các bước</a:t>
            </a:r>
            <a:endParaRPr lang="en-US" sz="2800" b="1" dirty="0">
              <a:solidFill>
                <a:srgbClr val="5B7983"/>
              </a:solidFill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67D72-0F68-2F81-FFD9-7706E04BF0CE}"/>
              </a:ext>
            </a:extLst>
          </p:cNvPr>
          <p:cNvSpPr txBox="1"/>
          <p:nvPr/>
        </p:nvSpPr>
        <p:spPr>
          <a:xfrm>
            <a:off x="0" y="1083171"/>
            <a:ext cx="12191999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endParaRPr lang="en-US" i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A192E-3E9C-823A-C7D7-B00EBE429CC9}"/>
              </a:ext>
            </a:extLst>
          </p:cNvPr>
          <p:cNvSpPr txBox="1"/>
          <p:nvPr/>
        </p:nvSpPr>
        <p:spPr>
          <a:xfrm>
            <a:off x="0" y="1574093"/>
            <a:ext cx="313657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2400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29AF6-9C72-8A06-F343-9A24D3F33C2F}"/>
              </a:ext>
            </a:extLst>
          </p:cNvPr>
          <p:cNvSpPr txBox="1"/>
          <p:nvPr/>
        </p:nvSpPr>
        <p:spPr>
          <a:xfrm>
            <a:off x="4265643" y="1817746"/>
            <a:ext cx="3332172" cy="6317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5890" marR="6159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ĐỀ</a:t>
            </a:r>
            <a:endParaRPr lang="en-US" sz="3200" b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BC9E57-B8EC-A8F9-DAEE-52D74C41EB1D}"/>
              </a:ext>
            </a:extLst>
          </p:cNvPr>
          <p:cNvSpPr txBox="1"/>
          <p:nvPr/>
        </p:nvSpPr>
        <p:spPr>
          <a:xfrm>
            <a:off x="1039661" y="3809939"/>
            <a:ext cx="2485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7BEEBB-6A24-B922-ADCD-684C826B8F42}"/>
              </a:ext>
            </a:extLst>
          </p:cNvPr>
          <p:cNvSpPr txBox="1"/>
          <p:nvPr/>
        </p:nvSpPr>
        <p:spPr>
          <a:xfrm>
            <a:off x="4770131" y="4180628"/>
            <a:ext cx="2256970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2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 animBg="1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B0FA22E-6D6A-9E64-97D4-CB8927265CE3}"/>
              </a:ext>
            </a:extLst>
          </p:cNvPr>
          <p:cNvSpPr txBox="1"/>
          <p:nvPr/>
        </p:nvSpPr>
        <p:spPr>
          <a:xfrm>
            <a:off x="958227" y="183526"/>
            <a:ext cx="4294340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ý</a:t>
            </a:r>
            <a:endParaRPr lang="vi-VN" sz="2800" b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  <a:p>
            <a:pPr marL="135890" marR="6159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* Tìm ý: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A07CF-9900-6698-B703-428AC0AF3D5D}"/>
              </a:ext>
            </a:extLst>
          </p:cNvPr>
          <p:cNvSpPr txBox="1"/>
          <p:nvPr/>
        </p:nvSpPr>
        <p:spPr>
          <a:xfrm>
            <a:off x="5252567" y="310741"/>
            <a:ext cx="6797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800" b="1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Thời gian </a:t>
            </a:r>
            <a:r>
              <a:rPr lang="vi-VN" sz="2800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thảo luận: 5 phút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HS trình bày kết quả thảo luận trên </a:t>
            </a:r>
            <a:r>
              <a:rPr lang="vi-VN" sz="2800" b="1" dirty="0">
                <a:solidFill>
                  <a:srgbClr val="5B7983"/>
                </a:solidFill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phiếu.</a:t>
            </a:r>
            <a:endParaRPr lang="en-US" sz="2800" b="1" dirty="0">
              <a:solidFill>
                <a:srgbClr val="5B7983"/>
              </a:solidFill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0012B7-9EDF-41ED-A696-0DE7788AF9DE}"/>
              </a:ext>
            </a:extLst>
          </p:cNvPr>
          <p:cNvSpPr/>
          <p:nvPr/>
        </p:nvSpPr>
        <p:spPr>
          <a:xfrm>
            <a:off x="497840" y="1513840"/>
            <a:ext cx="5049520" cy="21201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3B6D66-B5CB-4951-AEA8-2A750672A123}"/>
              </a:ext>
            </a:extLst>
          </p:cNvPr>
          <p:cNvSpPr/>
          <p:nvPr/>
        </p:nvSpPr>
        <p:spPr>
          <a:xfrm>
            <a:off x="513080" y="4071728"/>
            <a:ext cx="5049520" cy="20092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FDE5A3-D410-41A5-B180-F67E67905E9E}"/>
              </a:ext>
            </a:extLst>
          </p:cNvPr>
          <p:cNvSpPr/>
          <p:nvPr/>
        </p:nvSpPr>
        <p:spPr>
          <a:xfrm>
            <a:off x="6197600" y="1590040"/>
            <a:ext cx="5049520" cy="1757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9BF28B-BA16-4BFA-8973-37DA7FC4FCEC}"/>
              </a:ext>
            </a:extLst>
          </p:cNvPr>
          <p:cNvSpPr/>
          <p:nvPr/>
        </p:nvSpPr>
        <p:spPr>
          <a:xfrm>
            <a:off x="6331723" y="4071728"/>
            <a:ext cx="5049520" cy="2164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89FE7-3BDB-42BC-8BF6-5126C739BF0B}"/>
              </a:ext>
            </a:extLst>
          </p:cNvPr>
          <p:cNvSpPr/>
          <p:nvPr/>
        </p:nvSpPr>
        <p:spPr>
          <a:xfrm>
            <a:off x="1126225" y="1518543"/>
            <a:ext cx="4421135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8420"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Nam;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35464C-EFC8-406A-9156-2A78C85B2381}"/>
              </a:ext>
            </a:extLst>
          </p:cNvPr>
          <p:cNvSpPr/>
          <p:nvPr/>
        </p:nvSpPr>
        <p:spPr>
          <a:xfrm>
            <a:off x="6829563" y="1760652"/>
            <a:ext cx="42753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46CC95-052A-460F-A54F-014C1CBDD15C}"/>
              </a:ext>
            </a:extLst>
          </p:cNvPr>
          <p:cNvSpPr/>
          <p:nvPr/>
        </p:nvSpPr>
        <p:spPr>
          <a:xfrm>
            <a:off x="6872743" y="4100252"/>
            <a:ext cx="4508500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8420"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982C68-0835-40F3-B577-79F0F926B052}"/>
              </a:ext>
            </a:extLst>
          </p:cNvPr>
          <p:cNvSpPr/>
          <p:nvPr/>
        </p:nvSpPr>
        <p:spPr>
          <a:xfrm>
            <a:off x="1171772" y="4263367"/>
            <a:ext cx="4390828" cy="159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8420"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36C8BA-CCEC-478F-B847-5EC57A1052A7}"/>
              </a:ext>
            </a:extLst>
          </p:cNvPr>
          <p:cNvSpPr/>
          <p:nvPr/>
        </p:nvSpPr>
        <p:spPr>
          <a:xfrm>
            <a:off x="182880" y="1291956"/>
            <a:ext cx="995680" cy="79763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scadia Code" panose="020B060402020202020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5F4325-1909-4155-A21C-A50AD89242E5}"/>
              </a:ext>
            </a:extLst>
          </p:cNvPr>
          <p:cNvSpPr/>
          <p:nvPr/>
        </p:nvSpPr>
        <p:spPr>
          <a:xfrm>
            <a:off x="5833883" y="1361836"/>
            <a:ext cx="995680" cy="79763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091ADC-0C55-49A2-8F36-D1381B382730}"/>
              </a:ext>
            </a:extLst>
          </p:cNvPr>
          <p:cNvSpPr/>
          <p:nvPr/>
        </p:nvSpPr>
        <p:spPr>
          <a:xfrm>
            <a:off x="6037083" y="3701436"/>
            <a:ext cx="995680" cy="79763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AAD9B7-65F2-40AE-A664-80C851D11244}"/>
              </a:ext>
            </a:extLst>
          </p:cNvPr>
          <p:cNvSpPr/>
          <p:nvPr/>
        </p:nvSpPr>
        <p:spPr>
          <a:xfrm>
            <a:off x="182880" y="3827194"/>
            <a:ext cx="995680" cy="79763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896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EFAD0-BD8E-50E0-B6E3-6A8D6A19D099}"/>
              </a:ext>
            </a:extLst>
          </p:cNvPr>
          <p:cNvSpPr txBox="1"/>
          <p:nvPr/>
        </p:nvSpPr>
        <p:spPr>
          <a:xfrm>
            <a:off x="0" y="0"/>
            <a:ext cx="12192001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* </a:t>
            </a:r>
            <a:r>
              <a:rPr lang="vi-VN" sz="2800" b="1" i="1" dirty="0"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Lập dàn ý: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scadia Code" panose="020B0609020000020004" pitchFamily="49" charset="0"/>
                <a:cs typeface="Times New Roman" panose="02020603050405020304" pitchFamily="18" charset="0"/>
              </a:rPr>
              <a:t> </a:t>
            </a:r>
            <a:endParaRPr lang="en-US" b="1" i="1" dirty="0">
              <a:effectLst/>
              <a:latin typeface="Times New Roman" panose="02020603050405020304" pitchFamily="18" charset="0"/>
              <a:ea typeface="Cascadia Code" panose="020B0609020000020004" pitchFamily="49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4CB06FD-4089-9967-7B6C-5FF192FA5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22972"/>
              </p:ext>
            </p:extLst>
          </p:nvPr>
        </p:nvGraphicFramePr>
        <p:xfrm>
          <a:off x="345440" y="799144"/>
          <a:ext cx="11501120" cy="541281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95319">
                  <a:extLst>
                    <a:ext uri="{9D8B030D-6E8A-4147-A177-3AD203B41FA5}">
                      <a16:colId xmlns:a16="http://schemas.microsoft.com/office/drawing/2014/main" val="608337865"/>
                    </a:ext>
                  </a:extLst>
                </a:gridCol>
                <a:gridCol w="9605801">
                  <a:extLst>
                    <a:ext uri="{9D8B030D-6E8A-4147-A177-3AD203B41FA5}">
                      <a16:colId xmlns:a16="http://schemas.microsoft.com/office/drawing/2014/main" val="213112844"/>
                    </a:ext>
                  </a:extLst>
                </a:gridCol>
              </a:tblGrid>
              <a:tr h="102541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317852"/>
                  </a:ext>
                </a:extLst>
              </a:tr>
              <a:tr h="326560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589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can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;…</a:t>
                      </a:r>
                    </a:p>
                    <a:p>
                      <a:pPr marL="13589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13589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</a:p>
                    <a:p>
                      <a:pPr marL="13589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361593"/>
                  </a:ext>
                </a:extLst>
              </a:tr>
              <a:tr h="740931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527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9BD8FC-D198-C3E5-7368-02C3996DA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64905"/>
              </p:ext>
            </p:extLst>
          </p:nvPr>
        </p:nvGraphicFramePr>
        <p:xfrm>
          <a:off x="251791" y="116885"/>
          <a:ext cx="11688417" cy="642327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391477">
                  <a:extLst>
                    <a:ext uri="{9D8B030D-6E8A-4147-A177-3AD203B41FA5}">
                      <a16:colId xmlns:a16="http://schemas.microsoft.com/office/drawing/2014/main" val="39820307"/>
                    </a:ext>
                  </a:extLst>
                </a:gridCol>
                <a:gridCol w="6779372">
                  <a:extLst>
                    <a:ext uri="{9D8B030D-6E8A-4147-A177-3AD203B41FA5}">
                      <a16:colId xmlns:a16="http://schemas.microsoft.com/office/drawing/2014/main" val="612384157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72296545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857518468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1877223087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915607622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2232102380"/>
                    </a:ext>
                  </a:extLst>
                </a:gridCol>
              </a:tblGrid>
              <a:tr h="255448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01: 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947223"/>
                  </a:ext>
                </a:extLst>
              </a:tr>
              <a:tr h="25544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6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897381"/>
                  </a:ext>
                </a:extLst>
              </a:tr>
              <a:tr h="591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đẳng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3695823948"/>
                  </a:ext>
                </a:extLst>
              </a:tr>
              <a:tr h="10797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300547286"/>
                  </a:ext>
                </a:extLst>
              </a:tr>
              <a:tr h="10803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– 2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634741342"/>
                  </a:ext>
                </a:extLst>
              </a:tr>
              <a:tr h="9992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Nguồn gốc, ý nghĩa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1.5-2.5</a:t>
                      </a: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2795363938"/>
                  </a:ext>
                </a:extLst>
              </a:tr>
              <a:tr h="5304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Bài học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3829062723"/>
                  </a:ext>
                </a:extLst>
              </a:tr>
              <a:tr h="5304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3112165456"/>
                  </a:ext>
                </a:extLst>
              </a:tr>
              <a:tr h="25082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951" marR="30951" marT="0" marB="0"/>
                </a:tc>
                <a:extLst>
                  <a:ext uri="{0D108BD9-81ED-4DB2-BD59-A6C34878D82A}">
                    <a16:rowId xmlns:a16="http://schemas.microsoft.com/office/drawing/2014/main" val="311491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8E446B-8984-03A4-C727-433588985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1" y="1410118"/>
            <a:ext cx="10721008" cy="532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3C8B3-6447-6144-5B66-B44D9F96295F}"/>
              </a:ext>
            </a:extLst>
          </p:cNvPr>
          <p:cNvSpPr txBox="1"/>
          <p:nvPr/>
        </p:nvSpPr>
        <p:spPr>
          <a:xfrm>
            <a:off x="1207401" y="495481"/>
            <a:ext cx="6482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5B7983"/>
                </a:solidFill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2.1. Thực hành viết theo các bước</a:t>
            </a:r>
          </a:p>
          <a:p>
            <a:r>
              <a:rPr lang="vi-VN" sz="2800" b="1" dirty="0">
                <a:solidFill>
                  <a:srgbClr val="5B7983"/>
                </a:solidFill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c. Viết</a:t>
            </a:r>
            <a:endParaRPr lang="en-US" sz="2800" b="1" dirty="0">
              <a:solidFill>
                <a:srgbClr val="5B7983"/>
              </a:solidFill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0F535-C81A-A014-9258-1D850E25C4FC}"/>
              </a:ext>
            </a:extLst>
          </p:cNvPr>
          <p:cNvSpPr txBox="1"/>
          <p:nvPr/>
        </p:nvSpPr>
        <p:spPr>
          <a:xfrm>
            <a:off x="1213300" y="1410118"/>
            <a:ext cx="10494269" cy="52178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4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4D1ED6-95FF-2014-EDE8-6F06712B9DEA}"/>
              </a:ext>
            </a:extLst>
          </p:cNvPr>
          <p:cNvSpPr txBox="1"/>
          <p:nvPr/>
        </p:nvSpPr>
        <p:spPr>
          <a:xfrm>
            <a:off x="1281262" y="675525"/>
            <a:ext cx="9629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5B7983"/>
                </a:solidFill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2.1. Thực hành viết theo các bước</a:t>
            </a:r>
          </a:p>
          <a:p>
            <a:pPr algn="just"/>
            <a:r>
              <a:rPr lang="vi-VN" sz="2800" b="1" dirty="0">
                <a:solidFill>
                  <a:srgbClr val="5B7983"/>
                </a:solidFill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d. Kiểm tra và chỉnh sửa</a:t>
            </a:r>
            <a:endParaRPr lang="en-US" sz="2400" b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2EFE2-5A96-CEC7-ABFD-70B9D47C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" y="1893502"/>
            <a:ext cx="2734517" cy="27345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DB03C-0C74-E30F-C991-D0779DD162D1}"/>
              </a:ext>
            </a:extLst>
          </p:cNvPr>
          <p:cNvSpPr txBox="1"/>
          <p:nvPr/>
        </p:nvSpPr>
        <p:spPr>
          <a:xfrm>
            <a:off x="3568013" y="1893502"/>
            <a:ext cx="7342724" cy="366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78790" marR="61595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vi-VN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02)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D38982-117B-06DF-1159-D962A9E40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513336"/>
              </p:ext>
            </p:extLst>
          </p:nvPr>
        </p:nvGraphicFramePr>
        <p:xfrm>
          <a:off x="148282" y="830997"/>
          <a:ext cx="11895436" cy="587036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992737">
                  <a:extLst>
                    <a:ext uri="{9D8B030D-6E8A-4147-A177-3AD203B41FA5}">
                      <a16:colId xmlns:a16="http://schemas.microsoft.com/office/drawing/2014/main" val="2288015390"/>
                    </a:ext>
                  </a:extLst>
                </a:gridCol>
                <a:gridCol w="747224">
                  <a:extLst>
                    <a:ext uri="{9D8B030D-6E8A-4147-A177-3AD203B41FA5}">
                      <a16:colId xmlns:a16="http://schemas.microsoft.com/office/drawing/2014/main" val="2465280996"/>
                    </a:ext>
                  </a:extLst>
                </a:gridCol>
                <a:gridCol w="1126250">
                  <a:extLst>
                    <a:ext uri="{9D8B030D-6E8A-4147-A177-3AD203B41FA5}">
                      <a16:colId xmlns:a16="http://schemas.microsoft.com/office/drawing/2014/main" val="331204580"/>
                    </a:ext>
                  </a:extLst>
                </a:gridCol>
                <a:gridCol w="1029225">
                  <a:extLst>
                    <a:ext uri="{9D8B030D-6E8A-4147-A177-3AD203B41FA5}">
                      <a16:colId xmlns:a16="http://schemas.microsoft.com/office/drawing/2014/main" val="1690377878"/>
                    </a:ext>
                  </a:extLst>
                </a:gridCol>
              </a:tblGrid>
              <a:tr h="2532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8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của bài viết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329257"/>
                  </a:ext>
                </a:extLst>
              </a:tr>
              <a:tr h="56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2599227840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…../0,5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…../0,5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3718129138"/>
                  </a:ext>
                </a:extLst>
              </a:tr>
              <a:tr h="5307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Nam”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3755756293"/>
                  </a:ext>
                </a:extLst>
              </a:tr>
              <a:tr h="284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Triển khai vấn đề thuyết minh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2224475873"/>
                  </a:ext>
                </a:extLst>
              </a:tr>
              <a:tr h="575614">
                <a:tc>
                  <a:txBody>
                    <a:bodyPr/>
                    <a:lstStyle/>
                    <a:p>
                      <a:pPr marL="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can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;…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2950488429"/>
                  </a:ext>
                </a:extLst>
              </a:tr>
              <a:tr h="808176">
                <a:tc>
                  <a:txBody>
                    <a:bodyPr/>
                    <a:lstStyle/>
                    <a:p>
                      <a:pPr marL="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…./3,0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…./3,0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2022342540"/>
                  </a:ext>
                </a:extLst>
              </a:tr>
              <a:tr h="597070">
                <a:tc>
                  <a:txBody>
                    <a:bodyPr/>
                    <a:lstStyle/>
                    <a:p>
                      <a:pPr marL="0" marR="615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…./2,0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…./2,0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1453050946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3.4. Phát biểu suy nghĩ về phẩm chất của người Việt Nam. 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3230835568"/>
                  </a:ext>
                </a:extLst>
              </a:tr>
              <a:tr h="5107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…./0,5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…./0,5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3527868503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1277203153"/>
                  </a:ext>
                </a:extLst>
              </a:tr>
              <a:tr h="28492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93" marR="41193" marT="0" marB="0"/>
                </a:tc>
                <a:extLst>
                  <a:ext uri="{0D108BD9-81ED-4DB2-BD59-A6C34878D82A}">
                    <a16:rowId xmlns:a16="http://schemas.microsoft.com/office/drawing/2014/main" val="15109757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281945B-C6F4-967F-FF8A-1F2254ECB5D3}"/>
              </a:ext>
            </a:extLst>
          </p:cNvPr>
          <p:cNvSpPr txBox="1"/>
          <p:nvPr/>
        </p:nvSpPr>
        <p:spPr>
          <a:xfrm>
            <a:off x="148282" y="0"/>
            <a:ext cx="11590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lục 02: 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 ĐÁNH GIÁ BÀI VĂN THUYẾT MINH TỔNG HỢP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049136-87AD-986F-7B39-4778F579F959}"/>
              </a:ext>
            </a:extLst>
          </p:cNvPr>
          <p:cNvSpPr txBox="1"/>
          <p:nvPr/>
        </p:nvSpPr>
        <p:spPr>
          <a:xfrm>
            <a:off x="1059591" y="0"/>
            <a:ext cx="10765825" cy="254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1640" marR="61595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1640" marR="61595" indent="-285750" algn="just">
              <a:lnSpc>
                <a:spcPct val="12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“Con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21640" marR="61595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400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44D631-2696-630D-5F70-49C37B8D3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32084"/>
              </p:ext>
            </p:extLst>
          </p:nvPr>
        </p:nvGraphicFramePr>
        <p:xfrm>
          <a:off x="355573" y="2866768"/>
          <a:ext cx="3129915" cy="361115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191260">
                  <a:extLst>
                    <a:ext uri="{9D8B030D-6E8A-4147-A177-3AD203B41FA5}">
                      <a16:colId xmlns:a16="http://schemas.microsoft.com/office/drawing/2014/main" val="2466829"/>
                    </a:ext>
                  </a:extLst>
                </a:gridCol>
                <a:gridCol w="1938655">
                  <a:extLst>
                    <a:ext uri="{9D8B030D-6E8A-4147-A177-3AD203B41FA5}">
                      <a16:colId xmlns:a16="http://schemas.microsoft.com/office/drawing/2014/main" val="960995168"/>
                    </a:ext>
                  </a:extLst>
                </a:gridCol>
              </a:tblGrid>
              <a:tr h="461818"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100505"/>
                  </a:ext>
                </a:extLst>
              </a:tr>
              <a:tr h="1456054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598302"/>
                  </a:ext>
                </a:extLst>
              </a:tr>
              <a:tr h="1455522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61681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679FD8F-A50C-75CB-047B-252E154B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28" y="2306212"/>
            <a:ext cx="28080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969409-5AE6-D4F7-FEB2-7BD72EE8B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3454"/>
              </p:ext>
            </p:extLst>
          </p:nvPr>
        </p:nvGraphicFramePr>
        <p:xfrm>
          <a:off x="4279066" y="2866768"/>
          <a:ext cx="3410465" cy="351417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74763">
                  <a:extLst>
                    <a:ext uri="{9D8B030D-6E8A-4147-A177-3AD203B41FA5}">
                      <a16:colId xmlns:a16="http://schemas.microsoft.com/office/drawing/2014/main" val="1439845028"/>
                    </a:ext>
                  </a:extLst>
                </a:gridCol>
                <a:gridCol w="2135702">
                  <a:extLst>
                    <a:ext uri="{9D8B030D-6E8A-4147-A177-3AD203B41FA5}">
                      <a16:colId xmlns:a16="http://schemas.microsoft.com/office/drawing/2014/main" val="1237794812"/>
                    </a:ext>
                  </a:extLst>
                </a:gridCol>
              </a:tblGrid>
              <a:tr h="402531"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11639"/>
                  </a:ext>
                </a:extLst>
              </a:tr>
              <a:tr h="2134802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 “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i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”…</a:t>
                      </a:r>
                      <a:endParaRPr lang="en-US" sz="1600" i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611187"/>
                  </a:ext>
                </a:extLst>
              </a:tr>
              <a:tr h="836061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ý khái quát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3760365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49974D1-898F-8586-5E13-273B7450A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134" y="2306213"/>
            <a:ext cx="28080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2AD019-69C9-1AE0-7AA7-A117EBCDE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53745"/>
              </p:ext>
            </p:extLst>
          </p:nvPr>
        </p:nvGraphicFramePr>
        <p:xfrm>
          <a:off x="8229600" y="2866768"/>
          <a:ext cx="3962399" cy="350621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481063">
                  <a:extLst>
                    <a:ext uri="{9D8B030D-6E8A-4147-A177-3AD203B41FA5}">
                      <a16:colId xmlns:a16="http://schemas.microsoft.com/office/drawing/2014/main" val="2685058469"/>
                    </a:ext>
                  </a:extLst>
                </a:gridCol>
                <a:gridCol w="2481336">
                  <a:extLst>
                    <a:ext uri="{9D8B030D-6E8A-4147-A177-3AD203B41FA5}">
                      <a16:colId xmlns:a16="http://schemas.microsoft.com/office/drawing/2014/main" val="4042188605"/>
                    </a:ext>
                  </a:extLst>
                </a:gridCol>
              </a:tblGrid>
              <a:tr h="292462"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thức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135869"/>
                  </a:ext>
                </a:extLst>
              </a:tr>
              <a:tr h="607446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765380"/>
                  </a:ext>
                </a:extLst>
              </a:tr>
              <a:tr h="922094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bằng các ý cụ thể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Việt yêu thiên nhiên, cây cỏ, chim muông,…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2439082"/>
                  </a:ext>
                </a:extLst>
              </a:tr>
              <a:tr h="1551392"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hợp các ý cụ thể</a:t>
                      </a:r>
                      <a:endParaRPr lang="en-US" sz="18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1595" indent="-22669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05211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B6BF9FE1-57B1-0016-CA2A-0A380492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439" y="2306212"/>
            <a:ext cx="3198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C185C9C-6EB9-4C9E-AED6-1F7C549DE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4" y="0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88C4A7E-1392-458A-9FF6-88847CE08A70}"/>
              </a:ext>
            </a:extLst>
          </p:cNvPr>
          <p:cNvGrpSpPr/>
          <p:nvPr/>
        </p:nvGrpSpPr>
        <p:grpSpPr>
          <a:xfrm rot="21065981">
            <a:off x="3302036" y="377316"/>
            <a:ext cx="5890660" cy="5967042"/>
            <a:chOff x="3524250" y="533400"/>
            <a:chExt cx="4219576" cy="4274289"/>
          </a:xfrm>
        </p:grpSpPr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05FE43D4-2776-49CD-A749-9D3D11D6EF62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016BFD9-8A8D-496F-B52E-6A447FEC9C99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DF031EC-48DC-4819-BF3F-10754CE4EAEA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DD715F25-DAF2-4B92-923D-AE122120522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01" y="3535617"/>
            <a:ext cx="1129998" cy="8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7E5657C9-3A1A-49D6-B67B-9E4F22DF5A9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62" y="2582809"/>
            <a:ext cx="1129998" cy="8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moving.mp3">
            <a:hlinkClick r:id="" action="ppaction://media"/>
            <a:extLst>
              <a:ext uri="{FF2B5EF4-FFF2-40B4-BE49-F238E27FC236}">
                <a16:creationId xmlns:a16="http://schemas.microsoft.com/office/drawing/2014/main" id="{45EC4BA5-BE85-4945-A752-8CB6FB0148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89.7952" end="4366.0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379" y="-1128485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B9BAF-C3D5-0A6E-93F7-0936D0B5493F}"/>
              </a:ext>
            </a:extLst>
          </p:cNvPr>
          <p:cNvSpPr txBox="1"/>
          <p:nvPr/>
        </p:nvSpPr>
        <p:spPr>
          <a:xfrm>
            <a:off x="4582160" y="845862"/>
            <a:ext cx="343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4: Văn </a:t>
            </a:r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tin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A8601-C8AA-02FC-9C4B-0966A2B539C2}"/>
              </a:ext>
            </a:extLst>
          </p:cNvPr>
          <p:cNvSpPr/>
          <p:nvPr/>
        </p:nvSpPr>
        <p:spPr>
          <a:xfrm>
            <a:off x="3798404" y="1851742"/>
            <a:ext cx="45951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5B7983"/>
                </a:solidFill>
                <a:effectLst>
                  <a:reflection blurRad="6350" stA="53000" endA="300" endPos="35500" dir="5400000" sy="-90000" algn="bl" rotWithShape="0"/>
                </a:effectLst>
                <a:latin typeface="Sitka Heading Semibold" pitchFamily="2" charset="0"/>
                <a:cs typeface="Dubai" panose="020B0503030403030204" pitchFamily="34" charset="-78"/>
              </a:rPr>
              <a:t>VIẾT BÀI </a:t>
            </a:r>
            <a:endParaRPr lang="en-US" sz="5400" b="0" cap="none" spc="0" dirty="0">
              <a:ln w="0"/>
              <a:solidFill>
                <a:srgbClr val="5B7983"/>
              </a:solidFill>
              <a:effectLst>
                <a:reflection blurRad="6350" stA="53000" endA="300" endPos="35500" dir="5400000" sy="-90000" algn="bl" rotWithShape="0"/>
              </a:effectLst>
              <a:latin typeface="Sitka Heading Semibold" pitchFamily="2" charset="0"/>
              <a:cs typeface="Dubai" panose="020B0503030403030204" pitchFamily="34" charset="-78"/>
            </a:endParaRPr>
          </a:p>
          <a:p>
            <a:pPr algn="ctr"/>
            <a:r>
              <a:rPr lang="vi-VN" sz="5400" b="0" cap="none" spc="0" dirty="0">
                <a:ln w="0"/>
                <a:solidFill>
                  <a:srgbClr val="5B7983"/>
                </a:solidFill>
                <a:effectLst>
                  <a:reflection blurRad="6350" stA="53000" endA="300" endPos="35500" dir="5400000" sy="-90000" algn="bl" rotWithShape="0"/>
                </a:effectLst>
                <a:latin typeface="Sitka Heading Semibold" pitchFamily="2" charset="0"/>
                <a:cs typeface="Dubai" panose="020B0503030403030204" pitchFamily="34" charset="-78"/>
              </a:rPr>
              <a:t>THUYẾT MINH TỔNG HỢP</a:t>
            </a:r>
            <a:endParaRPr lang="en-US" sz="5400" b="0" cap="none" spc="0" dirty="0">
              <a:ln w="0"/>
              <a:solidFill>
                <a:srgbClr val="5B798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0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2E5482-DC4F-8202-A0AB-F500C8555E13}"/>
              </a:ext>
            </a:extLst>
          </p:cNvPr>
          <p:cNvSpPr txBox="1"/>
          <p:nvPr/>
        </p:nvSpPr>
        <p:spPr>
          <a:xfrm>
            <a:off x="630196" y="812168"/>
            <a:ext cx="11158150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“Con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nạp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(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03)</a:t>
            </a:r>
            <a:endParaRPr lang="en-US" sz="2400" dirty="0">
              <a:solidFill>
                <a:srgbClr val="5B798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6B65B-C729-556A-4B6F-F5BD4E432D10}"/>
              </a:ext>
            </a:extLst>
          </p:cNvPr>
          <p:cNvSpPr txBox="1"/>
          <p:nvPr/>
        </p:nvSpPr>
        <p:spPr>
          <a:xfrm>
            <a:off x="1306727" y="277861"/>
            <a:ext cx="609805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2.2.</a:t>
            </a:r>
            <a:r>
              <a:rPr lang="vi-VN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800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5A9E-F37E-AD23-01C4-92FAD125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5" y="2603428"/>
            <a:ext cx="11269362" cy="40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054938-12A8-BDF4-1AD6-ACEB0B178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020454"/>
              </p:ext>
            </p:extLst>
          </p:nvPr>
        </p:nvGraphicFramePr>
        <p:xfrm>
          <a:off x="172720" y="806740"/>
          <a:ext cx="11836400" cy="5900622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656320">
                  <a:extLst>
                    <a:ext uri="{9D8B030D-6E8A-4147-A177-3AD203B41FA5}">
                      <a16:colId xmlns:a16="http://schemas.microsoft.com/office/drawing/2014/main" val="2258091895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45218087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30075274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614031080"/>
                    </a:ext>
                  </a:extLst>
                </a:gridCol>
              </a:tblGrid>
              <a:tr h="26233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6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đoạn văn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707129"/>
                  </a:ext>
                </a:extLst>
              </a:tr>
              <a:tr h="265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đẳng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1526932402"/>
                  </a:ext>
                </a:extLst>
              </a:tr>
              <a:tr h="8371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Hs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3767434104"/>
                  </a:ext>
                </a:extLst>
              </a:tr>
              <a:tr h="5497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“Con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…./1,0</a:t>
                      </a:r>
                      <a:endParaRPr lang="en-US" sz="16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1484785008"/>
                  </a:ext>
                </a:extLst>
              </a:tr>
              <a:tr h="28489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(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đùm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 “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Covid-19;…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muông</a:t>
                      </a:r>
                      <a:r>
                        <a:rPr lang="en-US" sz="1800" b="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…../6,0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…../6,0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184862559"/>
                  </a:ext>
                </a:extLst>
              </a:tr>
              <a:tr h="3112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…./0,5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…./0,5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3187179840"/>
                  </a:ext>
                </a:extLst>
              </a:tr>
              <a:tr h="2815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…./1,5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…./1,5</a:t>
                      </a:r>
                      <a:endParaRPr lang="en-US" sz="1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4028571045"/>
                  </a:ext>
                </a:extLst>
              </a:tr>
              <a:tr h="32843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…../10</a:t>
                      </a:r>
                      <a:endParaRPr lang="en-US" sz="16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13" marR="35613" marT="0" marB="0"/>
                </a:tc>
                <a:extLst>
                  <a:ext uri="{0D108BD9-81ED-4DB2-BD59-A6C34878D82A}">
                    <a16:rowId xmlns:a16="http://schemas.microsoft.com/office/drawing/2014/main" val="28852069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124662-16BB-55D7-70F6-3C87DAD2EE0E}"/>
              </a:ext>
            </a:extLst>
          </p:cNvPr>
          <p:cNvSpPr txBox="1"/>
          <p:nvPr/>
        </p:nvSpPr>
        <p:spPr>
          <a:xfrm>
            <a:off x="864974" y="98854"/>
            <a:ext cx="10754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 lục 03: 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 ĐÁNH GIÁ ĐOẠN VĂN THUYẾT MINH TỔNG HỢP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DDFDEA-E424-4968-9D72-05E84037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_14">
            <a:extLst>
              <a:ext uri="{FF2B5EF4-FFF2-40B4-BE49-F238E27FC236}">
                <a16:creationId xmlns:a16="http://schemas.microsoft.com/office/drawing/2014/main" id="{9CFBD791-B527-430C-A69B-AB3CA31F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67" y="1515734"/>
            <a:ext cx="1263480" cy="11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vi-VN" altLang="zh-CN" sz="4800" b="1" spc="600" dirty="0">
                <a:solidFill>
                  <a:srgbClr val="5B79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sz="4800" b="1" spc="600" dirty="0">
              <a:solidFill>
                <a:srgbClr val="5B79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DBBF2A-2255-4B7D-BE33-F196A2D0DCCA}"/>
              </a:ext>
            </a:extLst>
          </p:cNvPr>
          <p:cNvGrpSpPr/>
          <p:nvPr/>
        </p:nvGrpSpPr>
        <p:grpSpPr>
          <a:xfrm rot="21065981">
            <a:off x="5157987" y="1090842"/>
            <a:ext cx="1899852" cy="1924486"/>
            <a:chOff x="3524250" y="533400"/>
            <a:chExt cx="4219576" cy="4274289"/>
          </a:xfrm>
        </p:grpSpPr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86AAD185-630C-427F-8A78-4DF26D65244B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D2F38F1-9824-422F-B69B-B5D5765620AB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A2E0FE8-65F0-4036-B987-208D4CF1733B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文本框 3">
            <a:extLst>
              <a:ext uri="{FF2B5EF4-FFF2-40B4-BE49-F238E27FC236}">
                <a16:creationId xmlns:a16="http://schemas.microsoft.com/office/drawing/2014/main" id="{49F8F5A4-244E-4381-9DE1-FC5F35AC0B72}"/>
              </a:ext>
            </a:extLst>
          </p:cNvPr>
          <p:cNvSpPr txBox="1"/>
          <p:nvPr/>
        </p:nvSpPr>
        <p:spPr>
          <a:xfrm>
            <a:off x="3886583" y="3055388"/>
            <a:ext cx="437913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spc="600" dirty="0">
                <a:solidFill>
                  <a:srgbClr val="5B7983"/>
                </a:solidFill>
                <a:latin typeface="Courier New" panose="02070309020205020404" pitchFamily="49" charset="0"/>
                <a:ea typeface="微软雅黑" panose="020B0503020204020204" pitchFamily="34" charset="-122"/>
                <a:cs typeface="Courier New" panose="02070309020205020404" pitchFamily="49" charset="0"/>
              </a:rPr>
              <a:t>TỔNG KẾT</a:t>
            </a:r>
            <a:endParaRPr kumimoji="1" lang="zh-CN" altLang="en-US" sz="4800" b="1" spc="600" dirty="0">
              <a:solidFill>
                <a:srgbClr val="5B7983"/>
              </a:solidFill>
              <a:latin typeface="Courier New" panose="02070309020205020404" pitchFamily="49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38D2B-9FF6-BA72-6249-82D4CFE35B79}"/>
              </a:ext>
            </a:extLst>
          </p:cNvPr>
          <p:cNvSpPr txBox="1"/>
          <p:nvPr/>
        </p:nvSpPr>
        <p:spPr>
          <a:xfrm>
            <a:off x="45796" y="104512"/>
            <a:ext cx="4379129" cy="919401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solidFill>
              <a:srgbClr val="5B798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2400" b="1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4: 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Văn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tin</a:t>
            </a:r>
            <a:endParaRPr lang="vi-VN" sz="2400" u="sng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  <a:p>
            <a:r>
              <a:rPr lang="vi-VN" sz="2400" b="1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Viết: </a:t>
            </a:r>
            <a:r>
              <a:rPr lang="vi-VN" sz="2400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 bài thuyết minh tổng hợp</a:t>
            </a:r>
            <a:endParaRPr lang="en-US" sz="2400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1D8415-7989-4938-A472-EE34E744FF33}"/>
              </a:ext>
            </a:extLst>
          </p:cNvPr>
          <p:cNvSpPr txBox="1"/>
          <p:nvPr/>
        </p:nvSpPr>
        <p:spPr>
          <a:xfrm>
            <a:off x="901442" y="0"/>
            <a:ext cx="5581437" cy="211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TỔNG KẾT</a:t>
            </a:r>
          </a:p>
          <a:p>
            <a:pPr marL="0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3.1. Rút ra cách viết kiểu văn bản</a:t>
            </a:r>
            <a:endParaRPr lang="en-US" sz="2800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4D0E6B-9408-B22D-1E04-6E4704CBE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97079"/>
              </p:ext>
            </p:extLst>
          </p:nvPr>
        </p:nvGraphicFramePr>
        <p:xfrm>
          <a:off x="1291119" y="876392"/>
          <a:ext cx="9985742" cy="575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55AA90F-CB7A-1B2E-29D9-214ADCC12061}"/>
              </a:ext>
            </a:extLst>
          </p:cNvPr>
          <p:cNvSpPr txBox="1"/>
          <p:nvPr/>
        </p:nvSpPr>
        <p:spPr>
          <a:xfrm>
            <a:off x="8659970" y="2256029"/>
            <a:ext cx="2526189" cy="271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10C74-473E-132A-B80D-AFBDDFDAC008}"/>
              </a:ext>
            </a:extLst>
          </p:cNvPr>
          <p:cNvSpPr txBox="1"/>
          <p:nvPr/>
        </p:nvSpPr>
        <p:spPr>
          <a:xfrm>
            <a:off x="1291120" y="1115172"/>
            <a:ext cx="959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7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rgbClr val="5B79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494E5-A82B-8586-7872-B0338DEB1CA4}"/>
              </a:ext>
            </a:extLst>
          </p:cNvPr>
          <p:cNvSpPr txBox="1"/>
          <p:nvPr/>
        </p:nvSpPr>
        <p:spPr>
          <a:xfrm>
            <a:off x="1333928" y="16208"/>
            <a:ext cx="9524144" cy="1241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969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3.2. Củng cố, mở rộng</a:t>
            </a:r>
            <a:endParaRPr lang="en-US" sz="2400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5969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(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SBT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52)</a:t>
            </a:r>
            <a:r>
              <a:rPr lang="en-US" sz="2000" b="1" dirty="0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b="1" dirty="0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000" b="1" dirty="0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Quang 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Bửu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413978-28AC-2CDD-DE94-5A25B2708BC2}"/>
              </a:ext>
            </a:extLst>
          </p:cNvPr>
          <p:cNvSpPr txBox="1"/>
          <p:nvPr/>
        </p:nvSpPr>
        <p:spPr>
          <a:xfrm>
            <a:off x="2349279" y="1520991"/>
            <a:ext cx="9142688" cy="79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969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6-3-1948,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Bửu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99BB53-ACD4-2D21-9EB4-CFF26565CA2D}"/>
              </a:ext>
            </a:extLst>
          </p:cNvPr>
          <p:cNvSpPr txBox="1"/>
          <p:nvPr/>
        </p:nvSpPr>
        <p:spPr>
          <a:xfrm>
            <a:off x="2349279" y="2655560"/>
            <a:ext cx="9065309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969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Bửu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!...”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6DF2B9-E721-691C-2C7D-ECB84B39E48D}"/>
              </a:ext>
            </a:extLst>
          </p:cNvPr>
          <p:cNvSpPr txBox="1"/>
          <p:nvPr/>
        </p:nvSpPr>
        <p:spPr>
          <a:xfrm>
            <a:off x="2338424" y="5216518"/>
            <a:ext cx="8929285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969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khoăn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CB6A63-9BB4-78C3-9D85-31B63EA26D08}"/>
              </a:ext>
            </a:extLst>
          </p:cNvPr>
          <p:cNvSpPr txBox="1"/>
          <p:nvPr/>
        </p:nvSpPr>
        <p:spPr>
          <a:xfrm>
            <a:off x="2388941" y="4353599"/>
            <a:ext cx="6097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000" dirty="0"/>
          </a:p>
        </p:txBody>
      </p:sp>
      <p:grpSp>
        <p:nvGrpSpPr>
          <p:cNvPr id="20" name="组合 12">
            <a:extLst>
              <a:ext uri="{FF2B5EF4-FFF2-40B4-BE49-F238E27FC236}">
                <a16:creationId xmlns:a16="http://schemas.microsoft.com/office/drawing/2014/main" id="{CE5267CC-73D1-4883-93FB-DCEA3726ABFB}"/>
              </a:ext>
            </a:extLst>
          </p:cNvPr>
          <p:cNvGrpSpPr/>
          <p:nvPr/>
        </p:nvGrpSpPr>
        <p:grpSpPr>
          <a:xfrm>
            <a:off x="176707" y="1132449"/>
            <a:ext cx="2210894" cy="4094345"/>
            <a:chOff x="1286442" y="1467505"/>
            <a:chExt cx="2188711" cy="5173107"/>
          </a:xfrm>
          <a:solidFill>
            <a:srgbClr val="5B7983"/>
          </a:solidFill>
        </p:grpSpPr>
        <p:grpSp>
          <p:nvGrpSpPr>
            <p:cNvPr id="22" name="组合 13">
              <a:extLst>
                <a:ext uri="{FF2B5EF4-FFF2-40B4-BE49-F238E27FC236}">
                  <a16:creationId xmlns:a16="http://schemas.microsoft.com/office/drawing/2014/main" id="{1CB034A7-CEDA-4DF1-BA1A-6C5CF69C88EC}"/>
                </a:ext>
              </a:extLst>
            </p:cNvPr>
            <p:cNvGrpSpPr/>
            <p:nvPr/>
          </p:nvGrpSpPr>
          <p:grpSpPr>
            <a:xfrm>
              <a:off x="3142215" y="1467505"/>
              <a:ext cx="332938" cy="5091630"/>
              <a:chOff x="2563371" y="2138292"/>
              <a:chExt cx="262016" cy="4007014"/>
            </a:xfrm>
            <a:grpFill/>
          </p:grpSpPr>
          <p:cxnSp>
            <p:nvCxnSpPr>
              <p:cNvPr id="27" name="直接连接符 17">
                <a:extLst>
                  <a:ext uri="{FF2B5EF4-FFF2-40B4-BE49-F238E27FC236}">
                    <a16:creationId xmlns:a16="http://schemas.microsoft.com/office/drawing/2014/main" id="{B1DCADA1-B8A9-4079-96B1-D2F0DAB86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7640" y="2138292"/>
                <a:ext cx="0" cy="4007014"/>
              </a:xfrm>
              <a:prstGeom prst="line">
                <a:avLst/>
              </a:prstGeom>
              <a:grpFill/>
              <a:ln w="12700">
                <a:solidFill>
                  <a:srgbClr val="5B79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18">
                <a:extLst>
                  <a:ext uri="{FF2B5EF4-FFF2-40B4-BE49-F238E27FC236}">
                    <a16:creationId xmlns:a16="http://schemas.microsoft.com/office/drawing/2014/main" id="{08316D1F-3F1D-4777-9970-C6F3F52BA72A}"/>
                  </a:ext>
                </a:extLst>
              </p:cNvPr>
              <p:cNvSpPr/>
              <p:nvPr/>
            </p:nvSpPr>
            <p:spPr>
              <a:xfrm>
                <a:off x="2569893" y="2710083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椭圆 19">
                <a:extLst>
                  <a:ext uri="{FF2B5EF4-FFF2-40B4-BE49-F238E27FC236}">
                    <a16:creationId xmlns:a16="http://schemas.microsoft.com/office/drawing/2014/main" id="{CFAEF89C-08CE-4CE2-A7A6-3A5701E985EC}"/>
                  </a:ext>
                </a:extLst>
              </p:cNvPr>
              <p:cNvSpPr/>
              <p:nvPr/>
            </p:nvSpPr>
            <p:spPr>
              <a:xfrm>
                <a:off x="2569893" y="4040841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椭圆 20">
                <a:extLst>
                  <a:ext uri="{FF2B5EF4-FFF2-40B4-BE49-F238E27FC236}">
                    <a16:creationId xmlns:a16="http://schemas.microsoft.com/office/drawing/2014/main" id="{B76AB995-F48C-4214-8117-2B681A18C0A7}"/>
                  </a:ext>
                </a:extLst>
              </p:cNvPr>
              <p:cNvSpPr/>
              <p:nvPr/>
            </p:nvSpPr>
            <p:spPr>
              <a:xfrm>
                <a:off x="2563371" y="5405867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泪滴形 14">
              <a:extLst>
                <a:ext uri="{FF2B5EF4-FFF2-40B4-BE49-F238E27FC236}">
                  <a16:creationId xmlns:a16="http://schemas.microsoft.com/office/drawing/2014/main" id="{DFB3F128-7F43-4414-96E3-4614A15D9305}"/>
                </a:ext>
              </a:extLst>
            </p:cNvPr>
            <p:cNvSpPr/>
            <p:nvPr/>
          </p:nvSpPr>
          <p:spPr>
            <a:xfrm rot="2700000">
              <a:off x="1300956" y="1615917"/>
              <a:ext cx="1454564" cy="1454564"/>
            </a:xfrm>
            <a:prstGeom prst="teardrop">
              <a:avLst>
                <a:gd name="adj" fmla="val 112481"/>
              </a:avLst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泪滴形 15">
              <a:extLst>
                <a:ext uri="{FF2B5EF4-FFF2-40B4-BE49-F238E27FC236}">
                  <a16:creationId xmlns:a16="http://schemas.microsoft.com/office/drawing/2014/main" id="{DCD97DEE-AEC0-42F9-8F51-A7840413AA4D}"/>
                </a:ext>
              </a:extLst>
            </p:cNvPr>
            <p:cNvSpPr/>
            <p:nvPr/>
          </p:nvSpPr>
          <p:spPr>
            <a:xfrm rot="2700000">
              <a:off x="1239963" y="5105618"/>
              <a:ext cx="1615425" cy="1454564"/>
            </a:xfrm>
            <a:prstGeom prst="teardrop">
              <a:avLst/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altLang="zh-CN" sz="2400" dirty="0">
                  <a:solidFill>
                    <a:schemeClr val="bg1"/>
                  </a:solidFill>
                  <a:latin typeface="Cascadia Code" panose="020B0604020202020204" charset="0"/>
                  <a:ea typeface="Cascadia Code" panose="020B0604020202020204" charset="0"/>
                  <a:cs typeface="Cascadia Code" panose="020B0604020202020204" charset="0"/>
                </a:rPr>
                <a:t>Biểu cảm</a:t>
              </a:r>
              <a:endParaRPr lang="zh-CN" altLang="en-US" sz="2400" dirty="0">
                <a:solidFill>
                  <a:schemeClr val="bg1"/>
                </a:solidFill>
                <a:latin typeface="Cascadia Code" panose="020B0604020202020204" charset="0"/>
                <a:ea typeface="微软雅黑" panose="020B0503020204020204" pitchFamily="34" charset="-122"/>
                <a:cs typeface="Cascadia Code" panose="020B0604020202020204" charset="0"/>
              </a:endParaRPr>
            </a:p>
          </p:txBody>
        </p:sp>
        <p:sp>
          <p:nvSpPr>
            <p:cNvPr id="26" name="泪滴形 16">
              <a:extLst>
                <a:ext uri="{FF2B5EF4-FFF2-40B4-BE49-F238E27FC236}">
                  <a16:creationId xmlns:a16="http://schemas.microsoft.com/office/drawing/2014/main" id="{3DED5BE1-EF0B-44F2-919D-E8E26D5B2FF3}"/>
                </a:ext>
              </a:extLst>
            </p:cNvPr>
            <p:cNvSpPr/>
            <p:nvPr/>
          </p:nvSpPr>
          <p:spPr>
            <a:xfrm rot="2700000">
              <a:off x="1286442" y="3320019"/>
              <a:ext cx="1454564" cy="1454564"/>
            </a:xfrm>
            <a:prstGeom prst="teardrop">
              <a:avLst>
                <a:gd name="adj" fmla="val 103744"/>
              </a:avLst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altLang="zh-CN" sz="2400" dirty="0">
                  <a:solidFill>
                    <a:schemeClr val="bg1"/>
                  </a:solidFill>
                  <a:latin typeface="Cascadia Code" panose="020B0604020202020204" charset="0"/>
                  <a:ea typeface="Cascadia Code" panose="020B0604020202020204" charset="0"/>
                  <a:cs typeface="Cascadia Code" panose="020B0604020202020204" charset="0"/>
                </a:rPr>
                <a:t>Tự sự</a:t>
              </a:r>
              <a:endParaRPr lang="zh-CN" altLang="en-US" sz="2400" dirty="0">
                <a:solidFill>
                  <a:schemeClr val="bg1"/>
                </a:solidFill>
                <a:latin typeface="Cascadia Code" panose="020B0604020202020204" charset="0"/>
                <a:ea typeface="微软雅黑" panose="020B0503020204020204" pitchFamily="34" charset="-122"/>
                <a:cs typeface="Cascadia Code" panose="020B0604020202020204" charset="0"/>
              </a:endParaRPr>
            </a:p>
          </p:txBody>
        </p:sp>
      </p:grpSp>
      <p:sp>
        <p:nvSpPr>
          <p:cNvPr id="31" name="泪滴形 15">
            <a:extLst>
              <a:ext uri="{FF2B5EF4-FFF2-40B4-BE49-F238E27FC236}">
                <a16:creationId xmlns:a16="http://schemas.microsoft.com/office/drawing/2014/main" id="{4C0D8641-A466-4015-89C2-312CA9326EA7}"/>
              </a:ext>
            </a:extLst>
          </p:cNvPr>
          <p:cNvSpPr/>
          <p:nvPr/>
        </p:nvSpPr>
        <p:spPr>
          <a:xfrm rot="2858202">
            <a:off x="306066" y="5279534"/>
            <a:ext cx="1289628" cy="1360751"/>
          </a:xfrm>
          <a:prstGeom prst="teardrop">
            <a:avLst>
              <a:gd name="adj" fmla="val 95217"/>
            </a:avLst>
          </a:prstGeom>
          <a:solidFill>
            <a:srgbClr val="5B7983"/>
          </a:solidFill>
          <a:ln>
            <a:solidFill>
              <a:srgbClr val="5B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Nghị luận</a:t>
            </a:r>
            <a:endParaRPr lang="zh-CN" altLang="en-US" sz="2400" dirty="0">
              <a:solidFill>
                <a:schemeClr val="bg1"/>
              </a:solidFill>
              <a:latin typeface="Cascadia Code" panose="020B0604020202020204" charset="0"/>
              <a:ea typeface="微软雅黑" panose="020B0503020204020204" pitchFamily="34" charset="-122"/>
              <a:cs typeface="Cascadia Code" panose="020B060402020202020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77A95D-33C4-473E-92BA-33D9E84BFF49}"/>
              </a:ext>
            </a:extLst>
          </p:cNvPr>
          <p:cNvCxnSpPr/>
          <p:nvPr/>
        </p:nvCxnSpPr>
        <p:spPr>
          <a:xfrm>
            <a:off x="2225418" y="5058297"/>
            <a:ext cx="0" cy="1019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A121471-2703-4E47-A407-DECC12A8FB48}"/>
              </a:ext>
            </a:extLst>
          </p:cNvPr>
          <p:cNvSpPr/>
          <p:nvPr/>
        </p:nvSpPr>
        <p:spPr>
          <a:xfrm>
            <a:off x="2085910" y="5665437"/>
            <a:ext cx="292514" cy="252047"/>
          </a:xfrm>
          <a:prstGeom prst="ellipse">
            <a:avLst/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F6311E-09D2-4C58-BA68-83F6E5F43BCF}"/>
              </a:ext>
            </a:extLst>
          </p:cNvPr>
          <p:cNvSpPr txBox="1"/>
          <p:nvPr/>
        </p:nvSpPr>
        <p:spPr>
          <a:xfrm rot="2879804">
            <a:off x="309232" y="1399501"/>
            <a:ext cx="1316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minh</a:t>
            </a:r>
            <a:endParaRPr lang="en-US" sz="2400" dirty="0">
              <a:solidFill>
                <a:schemeClr val="bg1"/>
              </a:solidFill>
              <a:latin typeface="Cascadia Code" panose="020B0604020202020204" charset="0"/>
              <a:ea typeface="Cascadia Code" panose="020B0604020202020204" charset="0"/>
              <a:cs typeface="Cascadia Cod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C185C9C-6EB9-4C9E-AED6-1F7C549DE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173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88C4A7E-1392-458A-9FF6-88847CE08A70}"/>
              </a:ext>
            </a:extLst>
          </p:cNvPr>
          <p:cNvGrpSpPr/>
          <p:nvPr/>
        </p:nvGrpSpPr>
        <p:grpSpPr>
          <a:xfrm rot="21065981">
            <a:off x="3302036" y="377316"/>
            <a:ext cx="5890660" cy="5967042"/>
            <a:chOff x="3524250" y="533400"/>
            <a:chExt cx="4219576" cy="4274289"/>
          </a:xfrm>
        </p:grpSpPr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05FE43D4-2776-49CD-A749-9D3D11D6EF62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016BFD9-8A8D-496F-B52E-6A447FEC9C99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DF031EC-48DC-4819-BF3F-10754CE4EAEA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DD715F25-DAF2-4B92-923D-AE122120522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01" y="3535617"/>
            <a:ext cx="1129998" cy="8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7E5657C9-3A1A-49D6-B67B-9E4F22DF5A99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71" y="2582809"/>
            <a:ext cx="1129998" cy="8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moving.mp3">
            <a:hlinkClick r:id="" action="ppaction://media"/>
            <a:extLst>
              <a:ext uri="{FF2B5EF4-FFF2-40B4-BE49-F238E27FC236}">
                <a16:creationId xmlns:a16="http://schemas.microsoft.com/office/drawing/2014/main" id="{45EC4BA5-BE85-4945-A752-8CB6FB0148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89.7952" end="4366.0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364" y="12673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B9BAF-C3D5-0A6E-93F7-0936D0B5493F}"/>
              </a:ext>
            </a:extLst>
          </p:cNvPr>
          <p:cNvSpPr txBox="1"/>
          <p:nvPr/>
        </p:nvSpPr>
        <p:spPr>
          <a:xfrm>
            <a:off x="4602480" y="843677"/>
            <a:ext cx="351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4: Văn </a:t>
            </a:r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3200" b="1" u="sng" dirty="0" err="1">
                <a:solidFill>
                  <a:srgbClr val="5DA2B1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3200" b="1" u="sng" dirty="0">
                <a:solidFill>
                  <a:srgbClr val="5DA2B1"/>
                </a:solidFill>
                <a:latin typeface="Bahnschrift Light Condensed" panose="020B0502040204020203" pitchFamily="34" charset="0"/>
              </a:rPr>
              <a:t> tin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A8601-C8AA-02FC-9C4B-0966A2B539C2}"/>
              </a:ext>
            </a:extLst>
          </p:cNvPr>
          <p:cNvSpPr/>
          <p:nvPr/>
        </p:nvSpPr>
        <p:spPr>
          <a:xfrm>
            <a:off x="3798404" y="1851742"/>
            <a:ext cx="45951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5B7983"/>
                </a:solidFill>
                <a:effectLst>
                  <a:reflection blurRad="6350" stA="53000" endA="300" endPos="35500" dir="5400000" sy="-90000" algn="bl" rotWithShape="0"/>
                </a:effectLst>
                <a:latin typeface="Sitka Heading Semibold" pitchFamily="2" charset="0"/>
                <a:cs typeface="Dubai" panose="020B0503030403030204" pitchFamily="34" charset="-78"/>
              </a:rPr>
              <a:t>VIẾT BÀI </a:t>
            </a:r>
            <a:endParaRPr lang="en-US" sz="5400" b="0" cap="none" spc="0" dirty="0">
              <a:ln w="0"/>
              <a:solidFill>
                <a:srgbClr val="5B7983"/>
              </a:solidFill>
              <a:effectLst>
                <a:reflection blurRad="6350" stA="53000" endA="300" endPos="35500" dir="5400000" sy="-90000" algn="bl" rotWithShape="0"/>
              </a:effectLst>
              <a:latin typeface="Sitka Heading Semibold" pitchFamily="2" charset="0"/>
              <a:cs typeface="Dubai" panose="020B0503030403030204" pitchFamily="34" charset="-78"/>
            </a:endParaRPr>
          </a:p>
          <a:p>
            <a:pPr algn="ctr"/>
            <a:r>
              <a:rPr lang="vi-VN" sz="5400" b="0" cap="none" spc="0" dirty="0">
                <a:ln w="0"/>
                <a:solidFill>
                  <a:srgbClr val="5B7983"/>
                </a:solidFill>
                <a:effectLst>
                  <a:reflection blurRad="6350" stA="53000" endA="300" endPos="35500" dir="5400000" sy="-90000" algn="bl" rotWithShape="0"/>
                </a:effectLst>
                <a:latin typeface="Sitka Heading Semibold" pitchFamily="2" charset="0"/>
                <a:cs typeface="Dubai" panose="020B0503030403030204" pitchFamily="34" charset="-78"/>
              </a:rPr>
              <a:t>THUYẾT MINH TỔNG HỢP</a:t>
            </a:r>
            <a:endParaRPr lang="en-US" sz="5400" b="0" cap="none" spc="0" dirty="0">
              <a:ln w="0"/>
              <a:solidFill>
                <a:srgbClr val="5B7983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5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DC18F4F-8DF3-49D2-8095-FECCF0CEA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AFF2C007-A317-4ED9-A5AC-6E883114F28A}"/>
              </a:ext>
            </a:extLst>
          </p:cNvPr>
          <p:cNvGrpSpPr/>
          <p:nvPr/>
        </p:nvGrpSpPr>
        <p:grpSpPr>
          <a:xfrm rot="21065981">
            <a:off x="2283769" y="1645763"/>
            <a:ext cx="2254420" cy="2283652"/>
            <a:chOff x="3524250" y="533400"/>
            <a:chExt cx="4219576" cy="4274289"/>
          </a:xfrm>
        </p:grpSpPr>
        <p:sp>
          <p:nvSpPr>
            <p:cNvPr id="49" name="弧形 48">
              <a:extLst>
                <a:ext uri="{FF2B5EF4-FFF2-40B4-BE49-F238E27FC236}">
                  <a16:creationId xmlns:a16="http://schemas.microsoft.com/office/drawing/2014/main" id="{16C15786-776C-4578-9303-FCC806C7690C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A48D46D-936A-4F84-8B40-B48DF225BB1D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287EDD9-61CF-4687-B43A-9616B8E73F8B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05A9BEC7-4331-4CF4-826D-38CA1241D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284" y="1239103"/>
            <a:ext cx="689905" cy="650488"/>
          </a:xfrm>
          <a:custGeom>
            <a:avLst/>
            <a:gdLst>
              <a:gd name="T0" fmla="*/ 279 w 291"/>
              <a:gd name="T1" fmla="*/ 117 h 300"/>
              <a:gd name="T2" fmla="*/ 274 w 291"/>
              <a:gd name="T3" fmla="*/ 101 h 300"/>
              <a:gd name="T4" fmla="*/ 269 w 291"/>
              <a:gd name="T5" fmla="*/ 84 h 300"/>
              <a:gd name="T6" fmla="*/ 254 w 291"/>
              <a:gd name="T7" fmla="*/ 63 h 300"/>
              <a:gd name="T8" fmla="*/ 227 w 291"/>
              <a:gd name="T9" fmla="*/ 37 h 300"/>
              <a:gd name="T10" fmla="*/ 229 w 291"/>
              <a:gd name="T11" fmla="*/ 34 h 300"/>
              <a:gd name="T12" fmla="*/ 218 w 291"/>
              <a:gd name="T13" fmla="*/ 23 h 300"/>
              <a:gd name="T14" fmla="*/ 191 w 291"/>
              <a:gd name="T15" fmla="*/ 20 h 300"/>
              <a:gd name="T16" fmla="*/ 174 w 291"/>
              <a:gd name="T17" fmla="*/ 9 h 300"/>
              <a:gd name="T18" fmla="*/ 157 w 291"/>
              <a:gd name="T19" fmla="*/ 4 h 300"/>
              <a:gd name="T20" fmla="*/ 135 w 291"/>
              <a:gd name="T21" fmla="*/ 6 h 300"/>
              <a:gd name="T22" fmla="*/ 118 w 291"/>
              <a:gd name="T23" fmla="*/ 6 h 300"/>
              <a:gd name="T24" fmla="*/ 89 w 291"/>
              <a:gd name="T25" fmla="*/ 14 h 300"/>
              <a:gd name="T26" fmla="*/ 58 w 291"/>
              <a:gd name="T27" fmla="*/ 31 h 300"/>
              <a:gd name="T28" fmla="*/ 46 w 291"/>
              <a:gd name="T29" fmla="*/ 40 h 300"/>
              <a:gd name="T30" fmla="*/ 35 w 291"/>
              <a:gd name="T31" fmla="*/ 45 h 300"/>
              <a:gd name="T32" fmla="*/ 22 w 291"/>
              <a:gd name="T33" fmla="*/ 65 h 300"/>
              <a:gd name="T34" fmla="*/ 10 w 291"/>
              <a:gd name="T35" fmla="*/ 93 h 300"/>
              <a:gd name="T36" fmla="*/ 5 w 291"/>
              <a:gd name="T37" fmla="*/ 103 h 300"/>
              <a:gd name="T38" fmla="*/ 4 w 291"/>
              <a:gd name="T39" fmla="*/ 133 h 300"/>
              <a:gd name="T40" fmla="*/ 16 w 291"/>
              <a:gd name="T41" fmla="*/ 172 h 300"/>
              <a:gd name="T42" fmla="*/ 17 w 291"/>
              <a:gd name="T43" fmla="*/ 182 h 300"/>
              <a:gd name="T44" fmla="*/ 18 w 291"/>
              <a:gd name="T45" fmla="*/ 187 h 300"/>
              <a:gd name="T46" fmla="*/ 21 w 291"/>
              <a:gd name="T47" fmla="*/ 193 h 300"/>
              <a:gd name="T48" fmla="*/ 54 w 291"/>
              <a:gd name="T49" fmla="*/ 227 h 300"/>
              <a:gd name="T50" fmla="*/ 83 w 291"/>
              <a:gd name="T51" fmla="*/ 244 h 300"/>
              <a:gd name="T52" fmla="*/ 107 w 291"/>
              <a:gd name="T53" fmla="*/ 263 h 300"/>
              <a:gd name="T54" fmla="*/ 116 w 291"/>
              <a:gd name="T55" fmla="*/ 265 h 300"/>
              <a:gd name="T56" fmla="*/ 113 w 291"/>
              <a:gd name="T57" fmla="*/ 273 h 300"/>
              <a:gd name="T58" fmla="*/ 130 w 291"/>
              <a:gd name="T59" fmla="*/ 281 h 300"/>
              <a:gd name="T60" fmla="*/ 124 w 291"/>
              <a:gd name="T61" fmla="*/ 287 h 300"/>
              <a:gd name="T62" fmla="*/ 150 w 291"/>
              <a:gd name="T63" fmla="*/ 293 h 300"/>
              <a:gd name="T64" fmla="*/ 185 w 291"/>
              <a:gd name="T65" fmla="*/ 289 h 300"/>
              <a:gd name="T66" fmla="*/ 210 w 291"/>
              <a:gd name="T67" fmla="*/ 273 h 300"/>
              <a:gd name="T68" fmla="*/ 246 w 291"/>
              <a:gd name="T69" fmla="*/ 252 h 300"/>
              <a:gd name="T70" fmla="*/ 268 w 291"/>
              <a:gd name="T71" fmla="*/ 223 h 300"/>
              <a:gd name="T72" fmla="*/ 274 w 291"/>
              <a:gd name="T73" fmla="*/ 196 h 300"/>
              <a:gd name="T74" fmla="*/ 280 w 291"/>
              <a:gd name="T75" fmla="*/ 183 h 300"/>
              <a:gd name="T76" fmla="*/ 284 w 291"/>
              <a:gd name="T77" fmla="*/ 159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1" h="300">
                <a:moveTo>
                  <a:pt x="284" y="135"/>
                </a:moveTo>
                <a:cubicBezTo>
                  <a:pt x="285" y="127"/>
                  <a:pt x="282" y="123"/>
                  <a:pt x="279" y="117"/>
                </a:cubicBezTo>
                <a:cubicBezTo>
                  <a:pt x="285" y="110"/>
                  <a:pt x="273" y="107"/>
                  <a:pt x="274" y="100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8" y="93"/>
                  <a:pt x="269" y="89"/>
                  <a:pt x="269" y="84"/>
                </a:cubicBezTo>
                <a:cubicBezTo>
                  <a:pt x="266" y="81"/>
                  <a:pt x="268" y="71"/>
                  <a:pt x="260" y="73"/>
                </a:cubicBezTo>
                <a:cubicBezTo>
                  <a:pt x="260" y="68"/>
                  <a:pt x="258" y="66"/>
                  <a:pt x="254" y="63"/>
                </a:cubicBezTo>
                <a:cubicBezTo>
                  <a:pt x="246" y="57"/>
                  <a:pt x="241" y="41"/>
                  <a:pt x="229" y="40"/>
                </a:cubicBezTo>
                <a:cubicBezTo>
                  <a:pt x="228" y="39"/>
                  <a:pt x="227" y="38"/>
                  <a:pt x="227" y="37"/>
                </a:cubicBezTo>
                <a:cubicBezTo>
                  <a:pt x="228" y="37"/>
                  <a:pt x="228" y="36"/>
                  <a:pt x="229" y="36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6" y="33"/>
                  <a:pt x="224" y="32"/>
                  <a:pt x="221" y="31"/>
                </a:cubicBezTo>
                <a:cubicBezTo>
                  <a:pt x="223" y="29"/>
                  <a:pt x="221" y="24"/>
                  <a:pt x="218" y="23"/>
                </a:cubicBezTo>
                <a:cubicBezTo>
                  <a:pt x="213" y="22"/>
                  <a:pt x="212" y="22"/>
                  <a:pt x="206" y="21"/>
                </a:cubicBezTo>
                <a:cubicBezTo>
                  <a:pt x="202" y="17"/>
                  <a:pt x="196" y="19"/>
                  <a:pt x="191" y="20"/>
                </a:cubicBezTo>
                <a:cubicBezTo>
                  <a:pt x="189" y="14"/>
                  <a:pt x="182" y="16"/>
                  <a:pt x="178" y="14"/>
                </a:cubicBezTo>
                <a:cubicBezTo>
                  <a:pt x="176" y="12"/>
                  <a:pt x="174" y="11"/>
                  <a:pt x="174" y="9"/>
                </a:cubicBezTo>
                <a:cubicBezTo>
                  <a:pt x="168" y="9"/>
                  <a:pt x="164" y="6"/>
                  <a:pt x="157" y="7"/>
                </a:cubicBezTo>
                <a:cubicBezTo>
                  <a:pt x="157" y="4"/>
                  <a:pt x="157" y="4"/>
                  <a:pt x="157" y="4"/>
                </a:cubicBezTo>
                <a:cubicBezTo>
                  <a:pt x="153" y="0"/>
                  <a:pt x="148" y="6"/>
                  <a:pt x="144" y="1"/>
                </a:cubicBezTo>
                <a:cubicBezTo>
                  <a:pt x="140" y="2"/>
                  <a:pt x="139" y="5"/>
                  <a:pt x="135" y="6"/>
                </a:cubicBezTo>
                <a:cubicBezTo>
                  <a:pt x="132" y="7"/>
                  <a:pt x="126" y="9"/>
                  <a:pt x="124" y="4"/>
                </a:cubicBezTo>
                <a:cubicBezTo>
                  <a:pt x="122" y="4"/>
                  <a:pt x="119" y="4"/>
                  <a:pt x="118" y="6"/>
                </a:cubicBezTo>
                <a:cubicBezTo>
                  <a:pt x="114" y="2"/>
                  <a:pt x="112" y="11"/>
                  <a:pt x="107" y="6"/>
                </a:cubicBezTo>
                <a:cubicBezTo>
                  <a:pt x="103" y="16"/>
                  <a:pt x="96" y="9"/>
                  <a:pt x="89" y="14"/>
                </a:cubicBezTo>
                <a:cubicBezTo>
                  <a:pt x="84" y="23"/>
                  <a:pt x="74" y="15"/>
                  <a:pt x="69" y="25"/>
                </a:cubicBezTo>
                <a:cubicBezTo>
                  <a:pt x="64" y="22"/>
                  <a:pt x="63" y="35"/>
                  <a:pt x="58" y="31"/>
                </a:cubicBezTo>
                <a:cubicBezTo>
                  <a:pt x="58" y="32"/>
                  <a:pt x="58" y="32"/>
                  <a:pt x="58" y="32"/>
                </a:cubicBezTo>
                <a:cubicBezTo>
                  <a:pt x="56" y="38"/>
                  <a:pt x="47" y="32"/>
                  <a:pt x="46" y="40"/>
                </a:cubicBezTo>
                <a:cubicBezTo>
                  <a:pt x="40" y="40"/>
                  <a:pt x="38" y="39"/>
                  <a:pt x="34" y="43"/>
                </a:cubicBezTo>
                <a:cubicBezTo>
                  <a:pt x="35" y="45"/>
                  <a:pt x="35" y="45"/>
                  <a:pt x="35" y="45"/>
                </a:cubicBezTo>
                <a:cubicBezTo>
                  <a:pt x="32" y="49"/>
                  <a:pt x="32" y="53"/>
                  <a:pt x="27" y="53"/>
                </a:cubicBezTo>
                <a:cubicBezTo>
                  <a:pt x="24" y="57"/>
                  <a:pt x="20" y="61"/>
                  <a:pt x="22" y="65"/>
                </a:cubicBezTo>
                <a:cubicBezTo>
                  <a:pt x="9" y="69"/>
                  <a:pt x="20" y="87"/>
                  <a:pt x="8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96"/>
                  <a:pt x="8" y="102"/>
                  <a:pt x="3" y="99"/>
                </a:cubicBezTo>
                <a:cubicBezTo>
                  <a:pt x="2" y="101"/>
                  <a:pt x="4" y="102"/>
                  <a:pt x="5" y="103"/>
                </a:cubicBezTo>
                <a:cubicBezTo>
                  <a:pt x="2" y="109"/>
                  <a:pt x="6" y="114"/>
                  <a:pt x="8" y="121"/>
                </a:cubicBezTo>
                <a:cubicBezTo>
                  <a:pt x="5" y="124"/>
                  <a:pt x="0" y="128"/>
                  <a:pt x="4" y="133"/>
                </a:cubicBezTo>
                <a:cubicBezTo>
                  <a:pt x="12" y="137"/>
                  <a:pt x="0" y="147"/>
                  <a:pt x="8" y="149"/>
                </a:cubicBezTo>
                <a:cubicBezTo>
                  <a:pt x="5" y="159"/>
                  <a:pt x="14" y="166"/>
                  <a:pt x="16" y="172"/>
                </a:cubicBezTo>
                <a:cubicBezTo>
                  <a:pt x="13" y="175"/>
                  <a:pt x="17" y="180"/>
                  <a:pt x="16" y="183"/>
                </a:cubicBezTo>
                <a:cubicBezTo>
                  <a:pt x="17" y="182"/>
                  <a:pt x="17" y="182"/>
                  <a:pt x="17" y="182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5"/>
                  <a:pt x="19" y="186"/>
                  <a:pt x="18" y="187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6" y="202"/>
                  <a:pt x="38" y="205"/>
                  <a:pt x="43" y="215"/>
                </a:cubicBezTo>
                <a:cubicBezTo>
                  <a:pt x="51" y="215"/>
                  <a:pt x="47" y="225"/>
                  <a:pt x="54" y="227"/>
                </a:cubicBezTo>
                <a:cubicBezTo>
                  <a:pt x="64" y="224"/>
                  <a:pt x="62" y="237"/>
                  <a:pt x="71" y="236"/>
                </a:cubicBezTo>
                <a:cubicBezTo>
                  <a:pt x="72" y="243"/>
                  <a:pt x="83" y="237"/>
                  <a:pt x="83" y="244"/>
                </a:cubicBezTo>
                <a:cubicBezTo>
                  <a:pt x="86" y="244"/>
                  <a:pt x="86" y="244"/>
                  <a:pt x="86" y="244"/>
                </a:cubicBezTo>
                <a:cubicBezTo>
                  <a:pt x="92" y="253"/>
                  <a:pt x="104" y="253"/>
                  <a:pt x="107" y="263"/>
                </a:cubicBezTo>
                <a:cubicBezTo>
                  <a:pt x="110" y="261"/>
                  <a:pt x="115" y="259"/>
                  <a:pt x="117" y="263"/>
                </a:cubicBezTo>
                <a:cubicBezTo>
                  <a:pt x="116" y="265"/>
                  <a:pt x="116" y="265"/>
                  <a:pt x="116" y="265"/>
                </a:cubicBezTo>
                <a:cubicBezTo>
                  <a:pt x="120" y="269"/>
                  <a:pt x="120" y="269"/>
                  <a:pt x="120" y="269"/>
                </a:cubicBezTo>
                <a:cubicBezTo>
                  <a:pt x="119" y="273"/>
                  <a:pt x="114" y="269"/>
                  <a:pt x="113" y="273"/>
                </a:cubicBezTo>
                <a:cubicBezTo>
                  <a:pt x="116" y="275"/>
                  <a:pt x="120" y="278"/>
                  <a:pt x="122" y="275"/>
                </a:cubicBezTo>
                <a:cubicBezTo>
                  <a:pt x="124" y="278"/>
                  <a:pt x="127" y="278"/>
                  <a:pt x="130" y="281"/>
                </a:cubicBezTo>
                <a:cubicBezTo>
                  <a:pt x="132" y="283"/>
                  <a:pt x="135" y="277"/>
                  <a:pt x="137" y="282"/>
                </a:cubicBezTo>
                <a:cubicBezTo>
                  <a:pt x="133" y="285"/>
                  <a:pt x="130" y="285"/>
                  <a:pt x="124" y="287"/>
                </a:cubicBezTo>
                <a:cubicBezTo>
                  <a:pt x="126" y="287"/>
                  <a:pt x="130" y="289"/>
                  <a:pt x="130" y="287"/>
                </a:cubicBezTo>
                <a:cubicBezTo>
                  <a:pt x="135" y="291"/>
                  <a:pt x="145" y="288"/>
                  <a:pt x="150" y="293"/>
                </a:cubicBezTo>
                <a:cubicBezTo>
                  <a:pt x="154" y="294"/>
                  <a:pt x="156" y="293"/>
                  <a:pt x="157" y="290"/>
                </a:cubicBezTo>
                <a:cubicBezTo>
                  <a:pt x="168" y="300"/>
                  <a:pt x="174" y="285"/>
                  <a:pt x="185" y="289"/>
                </a:cubicBezTo>
                <a:cubicBezTo>
                  <a:pt x="195" y="289"/>
                  <a:pt x="191" y="272"/>
                  <a:pt x="202" y="279"/>
                </a:cubicBezTo>
                <a:cubicBezTo>
                  <a:pt x="205" y="274"/>
                  <a:pt x="211" y="281"/>
                  <a:pt x="210" y="273"/>
                </a:cubicBezTo>
                <a:cubicBezTo>
                  <a:pt x="212" y="269"/>
                  <a:pt x="216" y="270"/>
                  <a:pt x="219" y="270"/>
                </a:cubicBezTo>
                <a:cubicBezTo>
                  <a:pt x="225" y="260"/>
                  <a:pt x="237" y="259"/>
                  <a:pt x="246" y="252"/>
                </a:cubicBezTo>
                <a:cubicBezTo>
                  <a:pt x="245" y="245"/>
                  <a:pt x="253" y="244"/>
                  <a:pt x="253" y="237"/>
                </a:cubicBezTo>
                <a:cubicBezTo>
                  <a:pt x="260" y="234"/>
                  <a:pt x="260" y="225"/>
                  <a:pt x="268" y="223"/>
                </a:cubicBezTo>
                <a:cubicBezTo>
                  <a:pt x="267" y="218"/>
                  <a:pt x="269" y="210"/>
                  <a:pt x="270" y="205"/>
                </a:cubicBezTo>
                <a:cubicBezTo>
                  <a:pt x="273" y="203"/>
                  <a:pt x="270" y="197"/>
                  <a:pt x="274" y="196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81" y="194"/>
                  <a:pt x="274" y="185"/>
                  <a:pt x="280" y="183"/>
                </a:cubicBezTo>
                <a:cubicBezTo>
                  <a:pt x="280" y="179"/>
                  <a:pt x="280" y="171"/>
                  <a:pt x="284" y="169"/>
                </a:cubicBezTo>
                <a:cubicBezTo>
                  <a:pt x="284" y="159"/>
                  <a:pt x="284" y="159"/>
                  <a:pt x="284" y="159"/>
                </a:cubicBezTo>
                <a:cubicBezTo>
                  <a:pt x="279" y="151"/>
                  <a:pt x="291" y="143"/>
                  <a:pt x="284" y="135"/>
                </a:cubicBezTo>
                <a:close/>
              </a:path>
            </a:pathLst>
          </a:custGeom>
          <a:solidFill>
            <a:srgbClr val="5B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 spc="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3E98467F-27F6-48A5-90DF-044E4D38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567" y="2871205"/>
            <a:ext cx="689905" cy="650488"/>
          </a:xfrm>
          <a:custGeom>
            <a:avLst/>
            <a:gdLst>
              <a:gd name="T0" fmla="*/ 279 w 291"/>
              <a:gd name="T1" fmla="*/ 117 h 300"/>
              <a:gd name="T2" fmla="*/ 274 w 291"/>
              <a:gd name="T3" fmla="*/ 101 h 300"/>
              <a:gd name="T4" fmla="*/ 269 w 291"/>
              <a:gd name="T5" fmla="*/ 84 h 300"/>
              <a:gd name="T6" fmla="*/ 254 w 291"/>
              <a:gd name="T7" fmla="*/ 63 h 300"/>
              <a:gd name="T8" fmla="*/ 227 w 291"/>
              <a:gd name="T9" fmla="*/ 37 h 300"/>
              <a:gd name="T10" fmla="*/ 229 w 291"/>
              <a:gd name="T11" fmla="*/ 34 h 300"/>
              <a:gd name="T12" fmla="*/ 218 w 291"/>
              <a:gd name="T13" fmla="*/ 23 h 300"/>
              <a:gd name="T14" fmla="*/ 191 w 291"/>
              <a:gd name="T15" fmla="*/ 20 h 300"/>
              <a:gd name="T16" fmla="*/ 174 w 291"/>
              <a:gd name="T17" fmla="*/ 9 h 300"/>
              <a:gd name="T18" fmla="*/ 157 w 291"/>
              <a:gd name="T19" fmla="*/ 4 h 300"/>
              <a:gd name="T20" fmla="*/ 135 w 291"/>
              <a:gd name="T21" fmla="*/ 6 h 300"/>
              <a:gd name="T22" fmla="*/ 118 w 291"/>
              <a:gd name="T23" fmla="*/ 6 h 300"/>
              <a:gd name="T24" fmla="*/ 89 w 291"/>
              <a:gd name="T25" fmla="*/ 14 h 300"/>
              <a:gd name="T26" fmla="*/ 58 w 291"/>
              <a:gd name="T27" fmla="*/ 31 h 300"/>
              <a:gd name="T28" fmla="*/ 46 w 291"/>
              <a:gd name="T29" fmla="*/ 40 h 300"/>
              <a:gd name="T30" fmla="*/ 35 w 291"/>
              <a:gd name="T31" fmla="*/ 45 h 300"/>
              <a:gd name="T32" fmla="*/ 22 w 291"/>
              <a:gd name="T33" fmla="*/ 65 h 300"/>
              <a:gd name="T34" fmla="*/ 10 w 291"/>
              <a:gd name="T35" fmla="*/ 93 h 300"/>
              <a:gd name="T36" fmla="*/ 5 w 291"/>
              <a:gd name="T37" fmla="*/ 103 h 300"/>
              <a:gd name="T38" fmla="*/ 4 w 291"/>
              <a:gd name="T39" fmla="*/ 133 h 300"/>
              <a:gd name="T40" fmla="*/ 16 w 291"/>
              <a:gd name="T41" fmla="*/ 172 h 300"/>
              <a:gd name="T42" fmla="*/ 17 w 291"/>
              <a:gd name="T43" fmla="*/ 182 h 300"/>
              <a:gd name="T44" fmla="*/ 18 w 291"/>
              <a:gd name="T45" fmla="*/ 187 h 300"/>
              <a:gd name="T46" fmla="*/ 21 w 291"/>
              <a:gd name="T47" fmla="*/ 193 h 300"/>
              <a:gd name="T48" fmla="*/ 54 w 291"/>
              <a:gd name="T49" fmla="*/ 227 h 300"/>
              <a:gd name="T50" fmla="*/ 83 w 291"/>
              <a:gd name="T51" fmla="*/ 244 h 300"/>
              <a:gd name="T52" fmla="*/ 107 w 291"/>
              <a:gd name="T53" fmla="*/ 263 h 300"/>
              <a:gd name="T54" fmla="*/ 116 w 291"/>
              <a:gd name="T55" fmla="*/ 265 h 300"/>
              <a:gd name="T56" fmla="*/ 113 w 291"/>
              <a:gd name="T57" fmla="*/ 273 h 300"/>
              <a:gd name="T58" fmla="*/ 130 w 291"/>
              <a:gd name="T59" fmla="*/ 281 h 300"/>
              <a:gd name="T60" fmla="*/ 124 w 291"/>
              <a:gd name="T61" fmla="*/ 287 h 300"/>
              <a:gd name="T62" fmla="*/ 150 w 291"/>
              <a:gd name="T63" fmla="*/ 293 h 300"/>
              <a:gd name="T64" fmla="*/ 185 w 291"/>
              <a:gd name="T65" fmla="*/ 289 h 300"/>
              <a:gd name="T66" fmla="*/ 210 w 291"/>
              <a:gd name="T67" fmla="*/ 273 h 300"/>
              <a:gd name="T68" fmla="*/ 246 w 291"/>
              <a:gd name="T69" fmla="*/ 252 h 300"/>
              <a:gd name="T70" fmla="*/ 268 w 291"/>
              <a:gd name="T71" fmla="*/ 223 h 300"/>
              <a:gd name="T72" fmla="*/ 274 w 291"/>
              <a:gd name="T73" fmla="*/ 196 h 300"/>
              <a:gd name="T74" fmla="*/ 280 w 291"/>
              <a:gd name="T75" fmla="*/ 183 h 300"/>
              <a:gd name="T76" fmla="*/ 284 w 291"/>
              <a:gd name="T77" fmla="*/ 159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1" h="300">
                <a:moveTo>
                  <a:pt x="284" y="135"/>
                </a:moveTo>
                <a:cubicBezTo>
                  <a:pt x="285" y="127"/>
                  <a:pt x="282" y="123"/>
                  <a:pt x="279" y="117"/>
                </a:cubicBezTo>
                <a:cubicBezTo>
                  <a:pt x="285" y="110"/>
                  <a:pt x="273" y="107"/>
                  <a:pt x="274" y="100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8" y="93"/>
                  <a:pt x="269" y="89"/>
                  <a:pt x="269" y="84"/>
                </a:cubicBezTo>
                <a:cubicBezTo>
                  <a:pt x="266" y="81"/>
                  <a:pt x="268" y="71"/>
                  <a:pt x="260" y="73"/>
                </a:cubicBezTo>
                <a:cubicBezTo>
                  <a:pt x="260" y="68"/>
                  <a:pt x="258" y="66"/>
                  <a:pt x="254" y="63"/>
                </a:cubicBezTo>
                <a:cubicBezTo>
                  <a:pt x="246" y="57"/>
                  <a:pt x="241" y="41"/>
                  <a:pt x="229" y="40"/>
                </a:cubicBezTo>
                <a:cubicBezTo>
                  <a:pt x="228" y="39"/>
                  <a:pt x="227" y="38"/>
                  <a:pt x="227" y="37"/>
                </a:cubicBezTo>
                <a:cubicBezTo>
                  <a:pt x="228" y="37"/>
                  <a:pt x="228" y="36"/>
                  <a:pt x="229" y="36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6" y="33"/>
                  <a:pt x="224" y="32"/>
                  <a:pt x="221" y="31"/>
                </a:cubicBezTo>
                <a:cubicBezTo>
                  <a:pt x="223" y="29"/>
                  <a:pt x="221" y="24"/>
                  <a:pt x="218" y="23"/>
                </a:cubicBezTo>
                <a:cubicBezTo>
                  <a:pt x="213" y="22"/>
                  <a:pt x="212" y="22"/>
                  <a:pt x="206" y="21"/>
                </a:cubicBezTo>
                <a:cubicBezTo>
                  <a:pt x="202" y="17"/>
                  <a:pt x="196" y="19"/>
                  <a:pt x="191" y="20"/>
                </a:cubicBezTo>
                <a:cubicBezTo>
                  <a:pt x="189" y="14"/>
                  <a:pt x="182" y="16"/>
                  <a:pt x="178" y="14"/>
                </a:cubicBezTo>
                <a:cubicBezTo>
                  <a:pt x="176" y="12"/>
                  <a:pt x="174" y="11"/>
                  <a:pt x="174" y="9"/>
                </a:cubicBezTo>
                <a:cubicBezTo>
                  <a:pt x="168" y="9"/>
                  <a:pt x="164" y="6"/>
                  <a:pt x="157" y="7"/>
                </a:cubicBezTo>
                <a:cubicBezTo>
                  <a:pt x="157" y="4"/>
                  <a:pt x="157" y="4"/>
                  <a:pt x="157" y="4"/>
                </a:cubicBezTo>
                <a:cubicBezTo>
                  <a:pt x="153" y="0"/>
                  <a:pt x="148" y="6"/>
                  <a:pt x="144" y="1"/>
                </a:cubicBezTo>
                <a:cubicBezTo>
                  <a:pt x="140" y="2"/>
                  <a:pt x="139" y="5"/>
                  <a:pt x="135" y="6"/>
                </a:cubicBezTo>
                <a:cubicBezTo>
                  <a:pt x="132" y="7"/>
                  <a:pt x="126" y="9"/>
                  <a:pt x="124" y="4"/>
                </a:cubicBezTo>
                <a:cubicBezTo>
                  <a:pt x="122" y="4"/>
                  <a:pt x="119" y="4"/>
                  <a:pt x="118" y="6"/>
                </a:cubicBezTo>
                <a:cubicBezTo>
                  <a:pt x="114" y="2"/>
                  <a:pt x="112" y="11"/>
                  <a:pt x="107" y="6"/>
                </a:cubicBezTo>
                <a:cubicBezTo>
                  <a:pt x="103" y="16"/>
                  <a:pt x="96" y="9"/>
                  <a:pt x="89" y="14"/>
                </a:cubicBezTo>
                <a:cubicBezTo>
                  <a:pt x="84" y="23"/>
                  <a:pt x="74" y="15"/>
                  <a:pt x="69" y="25"/>
                </a:cubicBezTo>
                <a:cubicBezTo>
                  <a:pt x="64" y="22"/>
                  <a:pt x="63" y="35"/>
                  <a:pt x="58" y="31"/>
                </a:cubicBezTo>
                <a:cubicBezTo>
                  <a:pt x="58" y="32"/>
                  <a:pt x="58" y="32"/>
                  <a:pt x="58" y="32"/>
                </a:cubicBezTo>
                <a:cubicBezTo>
                  <a:pt x="56" y="38"/>
                  <a:pt x="47" y="32"/>
                  <a:pt x="46" y="40"/>
                </a:cubicBezTo>
                <a:cubicBezTo>
                  <a:pt x="40" y="40"/>
                  <a:pt x="38" y="39"/>
                  <a:pt x="34" y="43"/>
                </a:cubicBezTo>
                <a:cubicBezTo>
                  <a:pt x="35" y="45"/>
                  <a:pt x="35" y="45"/>
                  <a:pt x="35" y="45"/>
                </a:cubicBezTo>
                <a:cubicBezTo>
                  <a:pt x="32" y="49"/>
                  <a:pt x="32" y="53"/>
                  <a:pt x="27" y="53"/>
                </a:cubicBezTo>
                <a:cubicBezTo>
                  <a:pt x="24" y="57"/>
                  <a:pt x="20" y="61"/>
                  <a:pt x="22" y="65"/>
                </a:cubicBezTo>
                <a:cubicBezTo>
                  <a:pt x="9" y="69"/>
                  <a:pt x="20" y="87"/>
                  <a:pt x="8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96"/>
                  <a:pt x="8" y="102"/>
                  <a:pt x="3" y="99"/>
                </a:cubicBezTo>
                <a:cubicBezTo>
                  <a:pt x="2" y="101"/>
                  <a:pt x="4" y="102"/>
                  <a:pt x="5" y="103"/>
                </a:cubicBezTo>
                <a:cubicBezTo>
                  <a:pt x="2" y="109"/>
                  <a:pt x="6" y="114"/>
                  <a:pt x="8" y="121"/>
                </a:cubicBezTo>
                <a:cubicBezTo>
                  <a:pt x="5" y="124"/>
                  <a:pt x="0" y="128"/>
                  <a:pt x="4" y="133"/>
                </a:cubicBezTo>
                <a:cubicBezTo>
                  <a:pt x="12" y="137"/>
                  <a:pt x="0" y="147"/>
                  <a:pt x="8" y="149"/>
                </a:cubicBezTo>
                <a:cubicBezTo>
                  <a:pt x="5" y="159"/>
                  <a:pt x="14" y="166"/>
                  <a:pt x="16" y="172"/>
                </a:cubicBezTo>
                <a:cubicBezTo>
                  <a:pt x="13" y="175"/>
                  <a:pt x="17" y="180"/>
                  <a:pt x="16" y="183"/>
                </a:cubicBezTo>
                <a:cubicBezTo>
                  <a:pt x="17" y="182"/>
                  <a:pt x="17" y="182"/>
                  <a:pt x="17" y="182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5"/>
                  <a:pt x="19" y="186"/>
                  <a:pt x="18" y="187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6" y="202"/>
                  <a:pt x="38" y="205"/>
                  <a:pt x="43" y="215"/>
                </a:cubicBezTo>
                <a:cubicBezTo>
                  <a:pt x="51" y="215"/>
                  <a:pt x="47" y="225"/>
                  <a:pt x="54" y="227"/>
                </a:cubicBezTo>
                <a:cubicBezTo>
                  <a:pt x="64" y="224"/>
                  <a:pt x="62" y="237"/>
                  <a:pt x="71" y="236"/>
                </a:cubicBezTo>
                <a:cubicBezTo>
                  <a:pt x="72" y="243"/>
                  <a:pt x="83" y="237"/>
                  <a:pt x="83" y="244"/>
                </a:cubicBezTo>
                <a:cubicBezTo>
                  <a:pt x="86" y="244"/>
                  <a:pt x="86" y="244"/>
                  <a:pt x="86" y="244"/>
                </a:cubicBezTo>
                <a:cubicBezTo>
                  <a:pt x="92" y="253"/>
                  <a:pt x="104" y="253"/>
                  <a:pt x="107" y="263"/>
                </a:cubicBezTo>
                <a:cubicBezTo>
                  <a:pt x="110" y="261"/>
                  <a:pt x="115" y="259"/>
                  <a:pt x="117" y="263"/>
                </a:cubicBezTo>
                <a:cubicBezTo>
                  <a:pt x="116" y="265"/>
                  <a:pt x="116" y="265"/>
                  <a:pt x="116" y="265"/>
                </a:cubicBezTo>
                <a:cubicBezTo>
                  <a:pt x="120" y="269"/>
                  <a:pt x="120" y="269"/>
                  <a:pt x="120" y="269"/>
                </a:cubicBezTo>
                <a:cubicBezTo>
                  <a:pt x="119" y="273"/>
                  <a:pt x="114" y="269"/>
                  <a:pt x="113" y="273"/>
                </a:cubicBezTo>
                <a:cubicBezTo>
                  <a:pt x="116" y="275"/>
                  <a:pt x="120" y="278"/>
                  <a:pt x="122" y="275"/>
                </a:cubicBezTo>
                <a:cubicBezTo>
                  <a:pt x="124" y="278"/>
                  <a:pt x="127" y="278"/>
                  <a:pt x="130" y="281"/>
                </a:cubicBezTo>
                <a:cubicBezTo>
                  <a:pt x="132" y="283"/>
                  <a:pt x="135" y="277"/>
                  <a:pt x="137" y="282"/>
                </a:cubicBezTo>
                <a:cubicBezTo>
                  <a:pt x="133" y="285"/>
                  <a:pt x="130" y="285"/>
                  <a:pt x="124" y="287"/>
                </a:cubicBezTo>
                <a:cubicBezTo>
                  <a:pt x="126" y="287"/>
                  <a:pt x="130" y="289"/>
                  <a:pt x="130" y="287"/>
                </a:cubicBezTo>
                <a:cubicBezTo>
                  <a:pt x="135" y="291"/>
                  <a:pt x="145" y="288"/>
                  <a:pt x="150" y="293"/>
                </a:cubicBezTo>
                <a:cubicBezTo>
                  <a:pt x="154" y="294"/>
                  <a:pt x="156" y="293"/>
                  <a:pt x="157" y="290"/>
                </a:cubicBezTo>
                <a:cubicBezTo>
                  <a:pt x="168" y="300"/>
                  <a:pt x="174" y="285"/>
                  <a:pt x="185" y="289"/>
                </a:cubicBezTo>
                <a:cubicBezTo>
                  <a:pt x="195" y="289"/>
                  <a:pt x="191" y="272"/>
                  <a:pt x="202" y="279"/>
                </a:cubicBezTo>
                <a:cubicBezTo>
                  <a:pt x="205" y="274"/>
                  <a:pt x="211" y="281"/>
                  <a:pt x="210" y="273"/>
                </a:cubicBezTo>
                <a:cubicBezTo>
                  <a:pt x="212" y="269"/>
                  <a:pt x="216" y="270"/>
                  <a:pt x="219" y="270"/>
                </a:cubicBezTo>
                <a:cubicBezTo>
                  <a:pt x="225" y="260"/>
                  <a:pt x="237" y="259"/>
                  <a:pt x="246" y="252"/>
                </a:cubicBezTo>
                <a:cubicBezTo>
                  <a:pt x="245" y="245"/>
                  <a:pt x="253" y="244"/>
                  <a:pt x="253" y="237"/>
                </a:cubicBezTo>
                <a:cubicBezTo>
                  <a:pt x="260" y="234"/>
                  <a:pt x="260" y="225"/>
                  <a:pt x="268" y="223"/>
                </a:cubicBezTo>
                <a:cubicBezTo>
                  <a:pt x="267" y="218"/>
                  <a:pt x="269" y="210"/>
                  <a:pt x="270" y="205"/>
                </a:cubicBezTo>
                <a:cubicBezTo>
                  <a:pt x="273" y="203"/>
                  <a:pt x="270" y="197"/>
                  <a:pt x="274" y="196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81" y="194"/>
                  <a:pt x="274" y="185"/>
                  <a:pt x="280" y="183"/>
                </a:cubicBezTo>
                <a:cubicBezTo>
                  <a:pt x="280" y="179"/>
                  <a:pt x="280" y="171"/>
                  <a:pt x="284" y="169"/>
                </a:cubicBezTo>
                <a:cubicBezTo>
                  <a:pt x="284" y="159"/>
                  <a:pt x="284" y="159"/>
                  <a:pt x="284" y="159"/>
                </a:cubicBezTo>
                <a:cubicBezTo>
                  <a:pt x="279" y="151"/>
                  <a:pt x="291" y="143"/>
                  <a:pt x="284" y="135"/>
                </a:cubicBezTo>
                <a:close/>
              </a:path>
            </a:pathLst>
          </a:custGeom>
          <a:solidFill>
            <a:srgbClr val="5B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 spc="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50544B46-9670-4816-92D8-83F6A836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282" y="2181239"/>
            <a:ext cx="689905" cy="650488"/>
          </a:xfrm>
          <a:custGeom>
            <a:avLst/>
            <a:gdLst>
              <a:gd name="T0" fmla="*/ 279 w 291"/>
              <a:gd name="T1" fmla="*/ 117 h 300"/>
              <a:gd name="T2" fmla="*/ 274 w 291"/>
              <a:gd name="T3" fmla="*/ 101 h 300"/>
              <a:gd name="T4" fmla="*/ 269 w 291"/>
              <a:gd name="T5" fmla="*/ 84 h 300"/>
              <a:gd name="T6" fmla="*/ 254 w 291"/>
              <a:gd name="T7" fmla="*/ 63 h 300"/>
              <a:gd name="T8" fmla="*/ 227 w 291"/>
              <a:gd name="T9" fmla="*/ 37 h 300"/>
              <a:gd name="T10" fmla="*/ 229 w 291"/>
              <a:gd name="T11" fmla="*/ 34 h 300"/>
              <a:gd name="T12" fmla="*/ 218 w 291"/>
              <a:gd name="T13" fmla="*/ 23 h 300"/>
              <a:gd name="T14" fmla="*/ 191 w 291"/>
              <a:gd name="T15" fmla="*/ 20 h 300"/>
              <a:gd name="T16" fmla="*/ 174 w 291"/>
              <a:gd name="T17" fmla="*/ 9 h 300"/>
              <a:gd name="T18" fmla="*/ 157 w 291"/>
              <a:gd name="T19" fmla="*/ 4 h 300"/>
              <a:gd name="T20" fmla="*/ 135 w 291"/>
              <a:gd name="T21" fmla="*/ 6 h 300"/>
              <a:gd name="T22" fmla="*/ 118 w 291"/>
              <a:gd name="T23" fmla="*/ 6 h 300"/>
              <a:gd name="T24" fmla="*/ 89 w 291"/>
              <a:gd name="T25" fmla="*/ 14 h 300"/>
              <a:gd name="T26" fmla="*/ 58 w 291"/>
              <a:gd name="T27" fmla="*/ 31 h 300"/>
              <a:gd name="T28" fmla="*/ 46 w 291"/>
              <a:gd name="T29" fmla="*/ 40 h 300"/>
              <a:gd name="T30" fmla="*/ 35 w 291"/>
              <a:gd name="T31" fmla="*/ 45 h 300"/>
              <a:gd name="T32" fmla="*/ 22 w 291"/>
              <a:gd name="T33" fmla="*/ 65 h 300"/>
              <a:gd name="T34" fmla="*/ 10 w 291"/>
              <a:gd name="T35" fmla="*/ 93 h 300"/>
              <a:gd name="T36" fmla="*/ 5 w 291"/>
              <a:gd name="T37" fmla="*/ 103 h 300"/>
              <a:gd name="T38" fmla="*/ 4 w 291"/>
              <a:gd name="T39" fmla="*/ 133 h 300"/>
              <a:gd name="T40" fmla="*/ 16 w 291"/>
              <a:gd name="T41" fmla="*/ 172 h 300"/>
              <a:gd name="T42" fmla="*/ 17 w 291"/>
              <a:gd name="T43" fmla="*/ 182 h 300"/>
              <a:gd name="T44" fmla="*/ 18 w 291"/>
              <a:gd name="T45" fmla="*/ 187 h 300"/>
              <a:gd name="T46" fmla="*/ 21 w 291"/>
              <a:gd name="T47" fmla="*/ 193 h 300"/>
              <a:gd name="T48" fmla="*/ 54 w 291"/>
              <a:gd name="T49" fmla="*/ 227 h 300"/>
              <a:gd name="T50" fmla="*/ 83 w 291"/>
              <a:gd name="T51" fmla="*/ 244 h 300"/>
              <a:gd name="T52" fmla="*/ 107 w 291"/>
              <a:gd name="T53" fmla="*/ 263 h 300"/>
              <a:gd name="T54" fmla="*/ 116 w 291"/>
              <a:gd name="T55" fmla="*/ 265 h 300"/>
              <a:gd name="T56" fmla="*/ 113 w 291"/>
              <a:gd name="T57" fmla="*/ 273 h 300"/>
              <a:gd name="T58" fmla="*/ 130 w 291"/>
              <a:gd name="T59" fmla="*/ 281 h 300"/>
              <a:gd name="T60" fmla="*/ 124 w 291"/>
              <a:gd name="T61" fmla="*/ 287 h 300"/>
              <a:gd name="T62" fmla="*/ 150 w 291"/>
              <a:gd name="T63" fmla="*/ 293 h 300"/>
              <a:gd name="T64" fmla="*/ 185 w 291"/>
              <a:gd name="T65" fmla="*/ 289 h 300"/>
              <a:gd name="T66" fmla="*/ 210 w 291"/>
              <a:gd name="T67" fmla="*/ 273 h 300"/>
              <a:gd name="T68" fmla="*/ 246 w 291"/>
              <a:gd name="T69" fmla="*/ 252 h 300"/>
              <a:gd name="T70" fmla="*/ 268 w 291"/>
              <a:gd name="T71" fmla="*/ 223 h 300"/>
              <a:gd name="T72" fmla="*/ 274 w 291"/>
              <a:gd name="T73" fmla="*/ 196 h 300"/>
              <a:gd name="T74" fmla="*/ 280 w 291"/>
              <a:gd name="T75" fmla="*/ 183 h 300"/>
              <a:gd name="T76" fmla="*/ 284 w 291"/>
              <a:gd name="T77" fmla="*/ 159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1" h="300">
                <a:moveTo>
                  <a:pt x="284" y="135"/>
                </a:moveTo>
                <a:cubicBezTo>
                  <a:pt x="285" y="127"/>
                  <a:pt x="282" y="123"/>
                  <a:pt x="279" y="117"/>
                </a:cubicBezTo>
                <a:cubicBezTo>
                  <a:pt x="285" y="110"/>
                  <a:pt x="273" y="107"/>
                  <a:pt x="274" y="100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8" y="93"/>
                  <a:pt x="269" y="89"/>
                  <a:pt x="269" y="84"/>
                </a:cubicBezTo>
                <a:cubicBezTo>
                  <a:pt x="266" y="81"/>
                  <a:pt x="268" y="71"/>
                  <a:pt x="260" y="73"/>
                </a:cubicBezTo>
                <a:cubicBezTo>
                  <a:pt x="260" y="68"/>
                  <a:pt x="258" y="66"/>
                  <a:pt x="254" y="63"/>
                </a:cubicBezTo>
                <a:cubicBezTo>
                  <a:pt x="246" y="57"/>
                  <a:pt x="241" y="41"/>
                  <a:pt x="229" y="40"/>
                </a:cubicBezTo>
                <a:cubicBezTo>
                  <a:pt x="228" y="39"/>
                  <a:pt x="227" y="38"/>
                  <a:pt x="227" y="37"/>
                </a:cubicBezTo>
                <a:cubicBezTo>
                  <a:pt x="228" y="37"/>
                  <a:pt x="228" y="36"/>
                  <a:pt x="229" y="36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6" y="33"/>
                  <a:pt x="224" y="32"/>
                  <a:pt x="221" y="31"/>
                </a:cubicBezTo>
                <a:cubicBezTo>
                  <a:pt x="223" y="29"/>
                  <a:pt x="221" y="24"/>
                  <a:pt x="218" y="23"/>
                </a:cubicBezTo>
                <a:cubicBezTo>
                  <a:pt x="213" y="22"/>
                  <a:pt x="212" y="22"/>
                  <a:pt x="206" y="21"/>
                </a:cubicBezTo>
                <a:cubicBezTo>
                  <a:pt x="202" y="17"/>
                  <a:pt x="196" y="19"/>
                  <a:pt x="191" y="20"/>
                </a:cubicBezTo>
                <a:cubicBezTo>
                  <a:pt x="189" y="14"/>
                  <a:pt x="182" y="16"/>
                  <a:pt x="178" y="14"/>
                </a:cubicBezTo>
                <a:cubicBezTo>
                  <a:pt x="176" y="12"/>
                  <a:pt x="174" y="11"/>
                  <a:pt x="174" y="9"/>
                </a:cubicBezTo>
                <a:cubicBezTo>
                  <a:pt x="168" y="9"/>
                  <a:pt x="164" y="6"/>
                  <a:pt x="157" y="7"/>
                </a:cubicBezTo>
                <a:cubicBezTo>
                  <a:pt x="157" y="4"/>
                  <a:pt x="157" y="4"/>
                  <a:pt x="157" y="4"/>
                </a:cubicBezTo>
                <a:cubicBezTo>
                  <a:pt x="153" y="0"/>
                  <a:pt x="148" y="6"/>
                  <a:pt x="144" y="1"/>
                </a:cubicBezTo>
                <a:cubicBezTo>
                  <a:pt x="140" y="2"/>
                  <a:pt x="139" y="5"/>
                  <a:pt x="135" y="6"/>
                </a:cubicBezTo>
                <a:cubicBezTo>
                  <a:pt x="132" y="7"/>
                  <a:pt x="126" y="9"/>
                  <a:pt x="124" y="4"/>
                </a:cubicBezTo>
                <a:cubicBezTo>
                  <a:pt x="122" y="4"/>
                  <a:pt x="119" y="4"/>
                  <a:pt x="118" y="6"/>
                </a:cubicBezTo>
                <a:cubicBezTo>
                  <a:pt x="114" y="2"/>
                  <a:pt x="112" y="11"/>
                  <a:pt x="107" y="6"/>
                </a:cubicBezTo>
                <a:cubicBezTo>
                  <a:pt x="103" y="16"/>
                  <a:pt x="96" y="9"/>
                  <a:pt x="89" y="14"/>
                </a:cubicBezTo>
                <a:cubicBezTo>
                  <a:pt x="84" y="23"/>
                  <a:pt x="74" y="15"/>
                  <a:pt x="69" y="25"/>
                </a:cubicBezTo>
                <a:cubicBezTo>
                  <a:pt x="64" y="22"/>
                  <a:pt x="63" y="35"/>
                  <a:pt x="58" y="31"/>
                </a:cubicBezTo>
                <a:cubicBezTo>
                  <a:pt x="58" y="32"/>
                  <a:pt x="58" y="32"/>
                  <a:pt x="58" y="32"/>
                </a:cubicBezTo>
                <a:cubicBezTo>
                  <a:pt x="56" y="38"/>
                  <a:pt x="47" y="32"/>
                  <a:pt x="46" y="40"/>
                </a:cubicBezTo>
                <a:cubicBezTo>
                  <a:pt x="40" y="40"/>
                  <a:pt x="38" y="39"/>
                  <a:pt x="34" y="43"/>
                </a:cubicBezTo>
                <a:cubicBezTo>
                  <a:pt x="35" y="45"/>
                  <a:pt x="35" y="45"/>
                  <a:pt x="35" y="45"/>
                </a:cubicBezTo>
                <a:cubicBezTo>
                  <a:pt x="32" y="49"/>
                  <a:pt x="32" y="53"/>
                  <a:pt x="27" y="53"/>
                </a:cubicBezTo>
                <a:cubicBezTo>
                  <a:pt x="24" y="57"/>
                  <a:pt x="20" y="61"/>
                  <a:pt x="22" y="65"/>
                </a:cubicBezTo>
                <a:cubicBezTo>
                  <a:pt x="9" y="69"/>
                  <a:pt x="20" y="87"/>
                  <a:pt x="8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96"/>
                  <a:pt x="8" y="102"/>
                  <a:pt x="3" y="99"/>
                </a:cubicBezTo>
                <a:cubicBezTo>
                  <a:pt x="2" y="101"/>
                  <a:pt x="4" y="102"/>
                  <a:pt x="5" y="103"/>
                </a:cubicBezTo>
                <a:cubicBezTo>
                  <a:pt x="2" y="109"/>
                  <a:pt x="6" y="114"/>
                  <a:pt x="8" y="121"/>
                </a:cubicBezTo>
                <a:cubicBezTo>
                  <a:pt x="5" y="124"/>
                  <a:pt x="0" y="128"/>
                  <a:pt x="4" y="133"/>
                </a:cubicBezTo>
                <a:cubicBezTo>
                  <a:pt x="12" y="137"/>
                  <a:pt x="0" y="147"/>
                  <a:pt x="8" y="149"/>
                </a:cubicBezTo>
                <a:cubicBezTo>
                  <a:pt x="5" y="159"/>
                  <a:pt x="14" y="166"/>
                  <a:pt x="16" y="172"/>
                </a:cubicBezTo>
                <a:cubicBezTo>
                  <a:pt x="13" y="175"/>
                  <a:pt x="17" y="180"/>
                  <a:pt x="16" y="183"/>
                </a:cubicBezTo>
                <a:cubicBezTo>
                  <a:pt x="17" y="182"/>
                  <a:pt x="17" y="182"/>
                  <a:pt x="17" y="182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5"/>
                  <a:pt x="19" y="186"/>
                  <a:pt x="18" y="187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6" y="202"/>
                  <a:pt x="38" y="205"/>
                  <a:pt x="43" y="215"/>
                </a:cubicBezTo>
                <a:cubicBezTo>
                  <a:pt x="51" y="215"/>
                  <a:pt x="47" y="225"/>
                  <a:pt x="54" y="227"/>
                </a:cubicBezTo>
                <a:cubicBezTo>
                  <a:pt x="64" y="224"/>
                  <a:pt x="62" y="237"/>
                  <a:pt x="71" y="236"/>
                </a:cubicBezTo>
                <a:cubicBezTo>
                  <a:pt x="72" y="243"/>
                  <a:pt x="83" y="237"/>
                  <a:pt x="83" y="244"/>
                </a:cubicBezTo>
                <a:cubicBezTo>
                  <a:pt x="86" y="244"/>
                  <a:pt x="86" y="244"/>
                  <a:pt x="86" y="244"/>
                </a:cubicBezTo>
                <a:cubicBezTo>
                  <a:pt x="92" y="253"/>
                  <a:pt x="104" y="253"/>
                  <a:pt x="107" y="263"/>
                </a:cubicBezTo>
                <a:cubicBezTo>
                  <a:pt x="110" y="261"/>
                  <a:pt x="115" y="259"/>
                  <a:pt x="117" y="263"/>
                </a:cubicBezTo>
                <a:cubicBezTo>
                  <a:pt x="116" y="265"/>
                  <a:pt x="116" y="265"/>
                  <a:pt x="116" y="265"/>
                </a:cubicBezTo>
                <a:cubicBezTo>
                  <a:pt x="120" y="269"/>
                  <a:pt x="120" y="269"/>
                  <a:pt x="120" y="269"/>
                </a:cubicBezTo>
                <a:cubicBezTo>
                  <a:pt x="119" y="273"/>
                  <a:pt x="114" y="269"/>
                  <a:pt x="113" y="273"/>
                </a:cubicBezTo>
                <a:cubicBezTo>
                  <a:pt x="116" y="275"/>
                  <a:pt x="120" y="278"/>
                  <a:pt x="122" y="275"/>
                </a:cubicBezTo>
                <a:cubicBezTo>
                  <a:pt x="124" y="278"/>
                  <a:pt x="127" y="278"/>
                  <a:pt x="130" y="281"/>
                </a:cubicBezTo>
                <a:cubicBezTo>
                  <a:pt x="132" y="283"/>
                  <a:pt x="135" y="277"/>
                  <a:pt x="137" y="282"/>
                </a:cubicBezTo>
                <a:cubicBezTo>
                  <a:pt x="133" y="285"/>
                  <a:pt x="130" y="285"/>
                  <a:pt x="124" y="287"/>
                </a:cubicBezTo>
                <a:cubicBezTo>
                  <a:pt x="126" y="287"/>
                  <a:pt x="130" y="289"/>
                  <a:pt x="130" y="287"/>
                </a:cubicBezTo>
                <a:cubicBezTo>
                  <a:pt x="135" y="291"/>
                  <a:pt x="145" y="288"/>
                  <a:pt x="150" y="293"/>
                </a:cubicBezTo>
                <a:cubicBezTo>
                  <a:pt x="154" y="294"/>
                  <a:pt x="156" y="293"/>
                  <a:pt x="157" y="290"/>
                </a:cubicBezTo>
                <a:cubicBezTo>
                  <a:pt x="168" y="300"/>
                  <a:pt x="174" y="285"/>
                  <a:pt x="185" y="289"/>
                </a:cubicBezTo>
                <a:cubicBezTo>
                  <a:pt x="195" y="289"/>
                  <a:pt x="191" y="272"/>
                  <a:pt x="202" y="279"/>
                </a:cubicBezTo>
                <a:cubicBezTo>
                  <a:pt x="205" y="274"/>
                  <a:pt x="211" y="281"/>
                  <a:pt x="210" y="273"/>
                </a:cubicBezTo>
                <a:cubicBezTo>
                  <a:pt x="212" y="269"/>
                  <a:pt x="216" y="270"/>
                  <a:pt x="219" y="270"/>
                </a:cubicBezTo>
                <a:cubicBezTo>
                  <a:pt x="225" y="260"/>
                  <a:pt x="237" y="259"/>
                  <a:pt x="246" y="252"/>
                </a:cubicBezTo>
                <a:cubicBezTo>
                  <a:pt x="245" y="245"/>
                  <a:pt x="253" y="244"/>
                  <a:pt x="253" y="237"/>
                </a:cubicBezTo>
                <a:cubicBezTo>
                  <a:pt x="260" y="234"/>
                  <a:pt x="260" y="225"/>
                  <a:pt x="268" y="223"/>
                </a:cubicBezTo>
                <a:cubicBezTo>
                  <a:pt x="267" y="218"/>
                  <a:pt x="269" y="210"/>
                  <a:pt x="270" y="205"/>
                </a:cubicBezTo>
                <a:cubicBezTo>
                  <a:pt x="273" y="203"/>
                  <a:pt x="270" y="197"/>
                  <a:pt x="274" y="196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81" y="194"/>
                  <a:pt x="274" y="185"/>
                  <a:pt x="280" y="183"/>
                </a:cubicBezTo>
                <a:cubicBezTo>
                  <a:pt x="280" y="179"/>
                  <a:pt x="280" y="171"/>
                  <a:pt x="284" y="169"/>
                </a:cubicBezTo>
                <a:cubicBezTo>
                  <a:pt x="284" y="159"/>
                  <a:pt x="284" y="159"/>
                  <a:pt x="284" y="159"/>
                </a:cubicBezTo>
                <a:cubicBezTo>
                  <a:pt x="279" y="151"/>
                  <a:pt x="291" y="143"/>
                  <a:pt x="284" y="135"/>
                </a:cubicBezTo>
                <a:close/>
              </a:path>
            </a:pathLst>
          </a:custGeom>
          <a:solidFill>
            <a:srgbClr val="5B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 spc="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5D5E2840-BC49-433C-A470-2B930CE93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79" y="3642656"/>
            <a:ext cx="689905" cy="650488"/>
          </a:xfrm>
          <a:custGeom>
            <a:avLst/>
            <a:gdLst>
              <a:gd name="T0" fmla="*/ 279 w 291"/>
              <a:gd name="T1" fmla="*/ 117 h 300"/>
              <a:gd name="T2" fmla="*/ 274 w 291"/>
              <a:gd name="T3" fmla="*/ 101 h 300"/>
              <a:gd name="T4" fmla="*/ 269 w 291"/>
              <a:gd name="T5" fmla="*/ 84 h 300"/>
              <a:gd name="T6" fmla="*/ 254 w 291"/>
              <a:gd name="T7" fmla="*/ 63 h 300"/>
              <a:gd name="T8" fmla="*/ 227 w 291"/>
              <a:gd name="T9" fmla="*/ 37 h 300"/>
              <a:gd name="T10" fmla="*/ 229 w 291"/>
              <a:gd name="T11" fmla="*/ 34 h 300"/>
              <a:gd name="T12" fmla="*/ 218 w 291"/>
              <a:gd name="T13" fmla="*/ 23 h 300"/>
              <a:gd name="T14" fmla="*/ 191 w 291"/>
              <a:gd name="T15" fmla="*/ 20 h 300"/>
              <a:gd name="T16" fmla="*/ 174 w 291"/>
              <a:gd name="T17" fmla="*/ 9 h 300"/>
              <a:gd name="T18" fmla="*/ 157 w 291"/>
              <a:gd name="T19" fmla="*/ 4 h 300"/>
              <a:gd name="T20" fmla="*/ 135 w 291"/>
              <a:gd name="T21" fmla="*/ 6 h 300"/>
              <a:gd name="T22" fmla="*/ 118 w 291"/>
              <a:gd name="T23" fmla="*/ 6 h 300"/>
              <a:gd name="T24" fmla="*/ 89 w 291"/>
              <a:gd name="T25" fmla="*/ 14 h 300"/>
              <a:gd name="T26" fmla="*/ 58 w 291"/>
              <a:gd name="T27" fmla="*/ 31 h 300"/>
              <a:gd name="T28" fmla="*/ 46 w 291"/>
              <a:gd name="T29" fmla="*/ 40 h 300"/>
              <a:gd name="T30" fmla="*/ 35 w 291"/>
              <a:gd name="T31" fmla="*/ 45 h 300"/>
              <a:gd name="T32" fmla="*/ 22 w 291"/>
              <a:gd name="T33" fmla="*/ 65 h 300"/>
              <a:gd name="T34" fmla="*/ 10 w 291"/>
              <a:gd name="T35" fmla="*/ 93 h 300"/>
              <a:gd name="T36" fmla="*/ 5 w 291"/>
              <a:gd name="T37" fmla="*/ 103 h 300"/>
              <a:gd name="T38" fmla="*/ 4 w 291"/>
              <a:gd name="T39" fmla="*/ 133 h 300"/>
              <a:gd name="T40" fmla="*/ 16 w 291"/>
              <a:gd name="T41" fmla="*/ 172 h 300"/>
              <a:gd name="T42" fmla="*/ 17 w 291"/>
              <a:gd name="T43" fmla="*/ 182 h 300"/>
              <a:gd name="T44" fmla="*/ 18 w 291"/>
              <a:gd name="T45" fmla="*/ 187 h 300"/>
              <a:gd name="T46" fmla="*/ 21 w 291"/>
              <a:gd name="T47" fmla="*/ 193 h 300"/>
              <a:gd name="T48" fmla="*/ 54 w 291"/>
              <a:gd name="T49" fmla="*/ 227 h 300"/>
              <a:gd name="T50" fmla="*/ 83 w 291"/>
              <a:gd name="T51" fmla="*/ 244 h 300"/>
              <a:gd name="T52" fmla="*/ 107 w 291"/>
              <a:gd name="T53" fmla="*/ 263 h 300"/>
              <a:gd name="T54" fmla="*/ 116 w 291"/>
              <a:gd name="T55" fmla="*/ 265 h 300"/>
              <a:gd name="T56" fmla="*/ 113 w 291"/>
              <a:gd name="T57" fmla="*/ 273 h 300"/>
              <a:gd name="T58" fmla="*/ 130 w 291"/>
              <a:gd name="T59" fmla="*/ 281 h 300"/>
              <a:gd name="T60" fmla="*/ 124 w 291"/>
              <a:gd name="T61" fmla="*/ 287 h 300"/>
              <a:gd name="T62" fmla="*/ 150 w 291"/>
              <a:gd name="T63" fmla="*/ 293 h 300"/>
              <a:gd name="T64" fmla="*/ 185 w 291"/>
              <a:gd name="T65" fmla="*/ 289 h 300"/>
              <a:gd name="T66" fmla="*/ 210 w 291"/>
              <a:gd name="T67" fmla="*/ 273 h 300"/>
              <a:gd name="T68" fmla="*/ 246 w 291"/>
              <a:gd name="T69" fmla="*/ 252 h 300"/>
              <a:gd name="T70" fmla="*/ 268 w 291"/>
              <a:gd name="T71" fmla="*/ 223 h 300"/>
              <a:gd name="T72" fmla="*/ 274 w 291"/>
              <a:gd name="T73" fmla="*/ 196 h 300"/>
              <a:gd name="T74" fmla="*/ 280 w 291"/>
              <a:gd name="T75" fmla="*/ 183 h 300"/>
              <a:gd name="T76" fmla="*/ 284 w 291"/>
              <a:gd name="T77" fmla="*/ 159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1" h="300">
                <a:moveTo>
                  <a:pt x="284" y="135"/>
                </a:moveTo>
                <a:cubicBezTo>
                  <a:pt x="285" y="127"/>
                  <a:pt x="282" y="123"/>
                  <a:pt x="279" y="117"/>
                </a:cubicBezTo>
                <a:cubicBezTo>
                  <a:pt x="285" y="110"/>
                  <a:pt x="273" y="107"/>
                  <a:pt x="274" y="100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8" y="93"/>
                  <a:pt x="269" y="89"/>
                  <a:pt x="269" y="84"/>
                </a:cubicBezTo>
                <a:cubicBezTo>
                  <a:pt x="266" y="81"/>
                  <a:pt x="268" y="71"/>
                  <a:pt x="260" y="73"/>
                </a:cubicBezTo>
                <a:cubicBezTo>
                  <a:pt x="260" y="68"/>
                  <a:pt x="258" y="66"/>
                  <a:pt x="254" y="63"/>
                </a:cubicBezTo>
                <a:cubicBezTo>
                  <a:pt x="246" y="57"/>
                  <a:pt x="241" y="41"/>
                  <a:pt x="229" y="40"/>
                </a:cubicBezTo>
                <a:cubicBezTo>
                  <a:pt x="228" y="39"/>
                  <a:pt x="227" y="38"/>
                  <a:pt x="227" y="37"/>
                </a:cubicBezTo>
                <a:cubicBezTo>
                  <a:pt x="228" y="37"/>
                  <a:pt x="228" y="36"/>
                  <a:pt x="229" y="36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6" y="33"/>
                  <a:pt x="224" y="32"/>
                  <a:pt x="221" y="31"/>
                </a:cubicBezTo>
                <a:cubicBezTo>
                  <a:pt x="223" y="29"/>
                  <a:pt x="221" y="24"/>
                  <a:pt x="218" y="23"/>
                </a:cubicBezTo>
                <a:cubicBezTo>
                  <a:pt x="213" y="22"/>
                  <a:pt x="212" y="22"/>
                  <a:pt x="206" y="21"/>
                </a:cubicBezTo>
                <a:cubicBezTo>
                  <a:pt x="202" y="17"/>
                  <a:pt x="196" y="19"/>
                  <a:pt x="191" y="20"/>
                </a:cubicBezTo>
                <a:cubicBezTo>
                  <a:pt x="189" y="14"/>
                  <a:pt x="182" y="16"/>
                  <a:pt x="178" y="14"/>
                </a:cubicBezTo>
                <a:cubicBezTo>
                  <a:pt x="176" y="12"/>
                  <a:pt x="174" y="11"/>
                  <a:pt x="174" y="9"/>
                </a:cubicBezTo>
                <a:cubicBezTo>
                  <a:pt x="168" y="9"/>
                  <a:pt x="164" y="6"/>
                  <a:pt x="157" y="7"/>
                </a:cubicBezTo>
                <a:cubicBezTo>
                  <a:pt x="157" y="4"/>
                  <a:pt x="157" y="4"/>
                  <a:pt x="157" y="4"/>
                </a:cubicBezTo>
                <a:cubicBezTo>
                  <a:pt x="153" y="0"/>
                  <a:pt x="148" y="6"/>
                  <a:pt x="144" y="1"/>
                </a:cubicBezTo>
                <a:cubicBezTo>
                  <a:pt x="140" y="2"/>
                  <a:pt x="139" y="5"/>
                  <a:pt x="135" y="6"/>
                </a:cubicBezTo>
                <a:cubicBezTo>
                  <a:pt x="132" y="7"/>
                  <a:pt x="126" y="9"/>
                  <a:pt x="124" y="4"/>
                </a:cubicBezTo>
                <a:cubicBezTo>
                  <a:pt x="122" y="4"/>
                  <a:pt x="119" y="4"/>
                  <a:pt x="118" y="6"/>
                </a:cubicBezTo>
                <a:cubicBezTo>
                  <a:pt x="114" y="2"/>
                  <a:pt x="112" y="11"/>
                  <a:pt x="107" y="6"/>
                </a:cubicBezTo>
                <a:cubicBezTo>
                  <a:pt x="103" y="16"/>
                  <a:pt x="96" y="9"/>
                  <a:pt x="89" y="14"/>
                </a:cubicBezTo>
                <a:cubicBezTo>
                  <a:pt x="84" y="23"/>
                  <a:pt x="74" y="15"/>
                  <a:pt x="69" y="25"/>
                </a:cubicBezTo>
                <a:cubicBezTo>
                  <a:pt x="64" y="22"/>
                  <a:pt x="63" y="35"/>
                  <a:pt x="58" y="31"/>
                </a:cubicBezTo>
                <a:cubicBezTo>
                  <a:pt x="58" y="32"/>
                  <a:pt x="58" y="32"/>
                  <a:pt x="58" y="32"/>
                </a:cubicBezTo>
                <a:cubicBezTo>
                  <a:pt x="56" y="38"/>
                  <a:pt x="47" y="32"/>
                  <a:pt x="46" y="40"/>
                </a:cubicBezTo>
                <a:cubicBezTo>
                  <a:pt x="40" y="40"/>
                  <a:pt x="38" y="39"/>
                  <a:pt x="34" y="43"/>
                </a:cubicBezTo>
                <a:cubicBezTo>
                  <a:pt x="35" y="45"/>
                  <a:pt x="35" y="45"/>
                  <a:pt x="35" y="45"/>
                </a:cubicBezTo>
                <a:cubicBezTo>
                  <a:pt x="32" y="49"/>
                  <a:pt x="32" y="53"/>
                  <a:pt x="27" y="53"/>
                </a:cubicBezTo>
                <a:cubicBezTo>
                  <a:pt x="24" y="57"/>
                  <a:pt x="20" y="61"/>
                  <a:pt x="22" y="65"/>
                </a:cubicBezTo>
                <a:cubicBezTo>
                  <a:pt x="9" y="69"/>
                  <a:pt x="20" y="87"/>
                  <a:pt x="8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96"/>
                  <a:pt x="8" y="102"/>
                  <a:pt x="3" y="99"/>
                </a:cubicBezTo>
                <a:cubicBezTo>
                  <a:pt x="2" y="101"/>
                  <a:pt x="4" y="102"/>
                  <a:pt x="5" y="103"/>
                </a:cubicBezTo>
                <a:cubicBezTo>
                  <a:pt x="2" y="109"/>
                  <a:pt x="6" y="114"/>
                  <a:pt x="8" y="121"/>
                </a:cubicBezTo>
                <a:cubicBezTo>
                  <a:pt x="5" y="124"/>
                  <a:pt x="0" y="128"/>
                  <a:pt x="4" y="133"/>
                </a:cubicBezTo>
                <a:cubicBezTo>
                  <a:pt x="12" y="137"/>
                  <a:pt x="0" y="147"/>
                  <a:pt x="8" y="149"/>
                </a:cubicBezTo>
                <a:cubicBezTo>
                  <a:pt x="5" y="159"/>
                  <a:pt x="14" y="166"/>
                  <a:pt x="16" y="172"/>
                </a:cubicBezTo>
                <a:cubicBezTo>
                  <a:pt x="13" y="175"/>
                  <a:pt x="17" y="180"/>
                  <a:pt x="16" y="183"/>
                </a:cubicBezTo>
                <a:cubicBezTo>
                  <a:pt x="17" y="182"/>
                  <a:pt x="17" y="182"/>
                  <a:pt x="17" y="182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5"/>
                  <a:pt x="19" y="186"/>
                  <a:pt x="18" y="187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6" y="202"/>
                  <a:pt x="38" y="205"/>
                  <a:pt x="43" y="215"/>
                </a:cubicBezTo>
                <a:cubicBezTo>
                  <a:pt x="51" y="215"/>
                  <a:pt x="47" y="225"/>
                  <a:pt x="54" y="227"/>
                </a:cubicBezTo>
                <a:cubicBezTo>
                  <a:pt x="64" y="224"/>
                  <a:pt x="62" y="237"/>
                  <a:pt x="71" y="236"/>
                </a:cubicBezTo>
                <a:cubicBezTo>
                  <a:pt x="72" y="243"/>
                  <a:pt x="83" y="237"/>
                  <a:pt x="83" y="244"/>
                </a:cubicBezTo>
                <a:cubicBezTo>
                  <a:pt x="86" y="244"/>
                  <a:pt x="86" y="244"/>
                  <a:pt x="86" y="244"/>
                </a:cubicBezTo>
                <a:cubicBezTo>
                  <a:pt x="92" y="253"/>
                  <a:pt x="104" y="253"/>
                  <a:pt x="107" y="263"/>
                </a:cubicBezTo>
                <a:cubicBezTo>
                  <a:pt x="110" y="261"/>
                  <a:pt x="115" y="259"/>
                  <a:pt x="117" y="263"/>
                </a:cubicBezTo>
                <a:cubicBezTo>
                  <a:pt x="116" y="265"/>
                  <a:pt x="116" y="265"/>
                  <a:pt x="116" y="265"/>
                </a:cubicBezTo>
                <a:cubicBezTo>
                  <a:pt x="120" y="269"/>
                  <a:pt x="120" y="269"/>
                  <a:pt x="120" y="269"/>
                </a:cubicBezTo>
                <a:cubicBezTo>
                  <a:pt x="119" y="273"/>
                  <a:pt x="114" y="269"/>
                  <a:pt x="113" y="273"/>
                </a:cubicBezTo>
                <a:cubicBezTo>
                  <a:pt x="116" y="275"/>
                  <a:pt x="120" y="278"/>
                  <a:pt x="122" y="275"/>
                </a:cubicBezTo>
                <a:cubicBezTo>
                  <a:pt x="124" y="278"/>
                  <a:pt x="127" y="278"/>
                  <a:pt x="130" y="281"/>
                </a:cubicBezTo>
                <a:cubicBezTo>
                  <a:pt x="132" y="283"/>
                  <a:pt x="135" y="277"/>
                  <a:pt x="137" y="282"/>
                </a:cubicBezTo>
                <a:cubicBezTo>
                  <a:pt x="133" y="285"/>
                  <a:pt x="130" y="285"/>
                  <a:pt x="124" y="287"/>
                </a:cubicBezTo>
                <a:cubicBezTo>
                  <a:pt x="126" y="287"/>
                  <a:pt x="130" y="289"/>
                  <a:pt x="130" y="287"/>
                </a:cubicBezTo>
                <a:cubicBezTo>
                  <a:pt x="135" y="291"/>
                  <a:pt x="145" y="288"/>
                  <a:pt x="150" y="293"/>
                </a:cubicBezTo>
                <a:cubicBezTo>
                  <a:pt x="154" y="294"/>
                  <a:pt x="156" y="293"/>
                  <a:pt x="157" y="290"/>
                </a:cubicBezTo>
                <a:cubicBezTo>
                  <a:pt x="168" y="300"/>
                  <a:pt x="174" y="285"/>
                  <a:pt x="185" y="289"/>
                </a:cubicBezTo>
                <a:cubicBezTo>
                  <a:pt x="195" y="289"/>
                  <a:pt x="191" y="272"/>
                  <a:pt x="202" y="279"/>
                </a:cubicBezTo>
                <a:cubicBezTo>
                  <a:pt x="205" y="274"/>
                  <a:pt x="211" y="281"/>
                  <a:pt x="210" y="273"/>
                </a:cubicBezTo>
                <a:cubicBezTo>
                  <a:pt x="212" y="269"/>
                  <a:pt x="216" y="270"/>
                  <a:pt x="219" y="270"/>
                </a:cubicBezTo>
                <a:cubicBezTo>
                  <a:pt x="225" y="260"/>
                  <a:pt x="237" y="259"/>
                  <a:pt x="246" y="252"/>
                </a:cubicBezTo>
                <a:cubicBezTo>
                  <a:pt x="245" y="245"/>
                  <a:pt x="253" y="244"/>
                  <a:pt x="253" y="237"/>
                </a:cubicBezTo>
                <a:cubicBezTo>
                  <a:pt x="260" y="234"/>
                  <a:pt x="260" y="225"/>
                  <a:pt x="268" y="223"/>
                </a:cubicBezTo>
                <a:cubicBezTo>
                  <a:pt x="267" y="218"/>
                  <a:pt x="269" y="210"/>
                  <a:pt x="270" y="205"/>
                </a:cubicBezTo>
                <a:cubicBezTo>
                  <a:pt x="273" y="203"/>
                  <a:pt x="270" y="197"/>
                  <a:pt x="274" y="196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81" y="194"/>
                  <a:pt x="274" y="185"/>
                  <a:pt x="280" y="183"/>
                </a:cubicBezTo>
                <a:cubicBezTo>
                  <a:pt x="280" y="179"/>
                  <a:pt x="280" y="171"/>
                  <a:pt x="284" y="169"/>
                </a:cubicBezTo>
                <a:cubicBezTo>
                  <a:pt x="284" y="159"/>
                  <a:pt x="284" y="159"/>
                  <a:pt x="284" y="159"/>
                </a:cubicBezTo>
                <a:cubicBezTo>
                  <a:pt x="279" y="151"/>
                  <a:pt x="291" y="143"/>
                  <a:pt x="284" y="135"/>
                </a:cubicBezTo>
                <a:close/>
              </a:path>
            </a:pathLst>
          </a:custGeom>
          <a:solidFill>
            <a:srgbClr val="5B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 spc="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59B1E-3BFD-96C8-0647-D96E5152BCD7}"/>
              </a:ext>
            </a:extLst>
          </p:cNvPr>
          <p:cNvSpPr txBox="1"/>
          <p:nvPr/>
        </p:nvSpPr>
        <p:spPr>
          <a:xfrm>
            <a:off x="2682240" y="2181239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NỘI DUNG</a:t>
            </a:r>
            <a:endParaRPr lang="en-US" sz="3600" b="1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6415E-9DC6-3C5F-9B11-6E47A8EE84B5}"/>
              </a:ext>
            </a:extLst>
          </p:cNvPr>
          <p:cNvSpPr txBox="1"/>
          <p:nvPr/>
        </p:nvSpPr>
        <p:spPr>
          <a:xfrm>
            <a:off x="4988560" y="1310640"/>
            <a:ext cx="337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1</a:t>
            </a:r>
            <a:r>
              <a:rPr lang="vi-VN" dirty="0"/>
              <a:t>	</a:t>
            </a:r>
            <a:r>
              <a:rPr lang="vi-VN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Định hướng</a:t>
            </a:r>
            <a:endParaRPr lang="en-US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454F5-AFA3-4602-5C6B-BA1BE61A6365}"/>
              </a:ext>
            </a:extLst>
          </p:cNvPr>
          <p:cNvSpPr txBox="1"/>
          <p:nvPr/>
        </p:nvSpPr>
        <p:spPr>
          <a:xfrm>
            <a:off x="5009825" y="2195595"/>
            <a:ext cx="3710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2</a:t>
            </a:r>
            <a:r>
              <a:rPr lang="vi-VN" dirty="0"/>
              <a:t>	</a:t>
            </a:r>
            <a:r>
              <a:rPr lang="vi-VN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Thực hành </a:t>
            </a:r>
            <a:endParaRPr lang="en-US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3E0AA-BF40-B6E6-857D-E759C9BE0A40}"/>
              </a:ext>
            </a:extLst>
          </p:cNvPr>
          <p:cNvSpPr txBox="1"/>
          <p:nvPr/>
        </p:nvSpPr>
        <p:spPr>
          <a:xfrm>
            <a:off x="5907832" y="2927285"/>
            <a:ext cx="62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2.1</a:t>
            </a:r>
            <a:r>
              <a:rPr lang="vi-VN" sz="24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vi-VN" sz="24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Thực hành viết theo các bước</a:t>
            </a:r>
            <a:endParaRPr lang="en-US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04CDE-4463-675A-0928-A388172B8679}"/>
              </a:ext>
            </a:extLst>
          </p:cNvPr>
          <p:cNvSpPr txBox="1"/>
          <p:nvPr/>
        </p:nvSpPr>
        <p:spPr>
          <a:xfrm>
            <a:off x="5907832" y="3699882"/>
            <a:ext cx="521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2.2. </a:t>
            </a:r>
            <a:r>
              <a:rPr lang="vi-VN" sz="24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Rèn luyện kĩ năng viết</a:t>
            </a:r>
            <a:endParaRPr lang="en-US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B58FD-B92D-C877-E653-A5BE536A5B1D}"/>
              </a:ext>
            </a:extLst>
          </p:cNvPr>
          <p:cNvSpPr txBox="1"/>
          <p:nvPr/>
        </p:nvSpPr>
        <p:spPr>
          <a:xfrm>
            <a:off x="924560" y="68611"/>
            <a:ext cx="4064000" cy="830997"/>
          </a:xfrm>
          <a:prstGeom prst="homePlate">
            <a:avLst/>
          </a:prstGeom>
          <a:noFill/>
          <a:ln>
            <a:solidFill>
              <a:srgbClr val="5B798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2400" b="1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4: 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Văn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tin</a:t>
            </a:r>
            <a:endParaRPr lang="vi-VN" sz="2400" u="sng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  <a:p>
            <a:r>
              <a:rPr lang="vi-VN" sz="2400" b="1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Viết: </a:t>
            </a:r>
            <a:r>
              <a:rPr lang="vi-VN" sz="2400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 bài thuyết minh tổng hợp</a:t>
            </a:r>
            <a:endParaRPr lang="en-US" sz="2400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150198E-465B-1872-07AC-49EA79CB1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282" y="4296363"/>
            <a:ext cx="689905" cy="650488"/>
          </a:xfrm>
          <a:custGeom>
            <a:avLst/>
            <a:gdLst>
              <a:gd name="T0" fmla="*/ 279 w 291"/>
              <a:gd name="T1" fmla="*/ 117 h 300"/>
              <a:gd name="T2" fmla="*/ 274 w 291"/>
              <a:gd name="T3" fmla="*/ 101 h 300"/>
              <a:gd name="T4" fmla="*/ 269 w 291"/>
              <a:gd name="T5" fmla="*/ 84 h 300"/>
              <a:gd name="T6" fmla="*/ 254 w 291"/>
              <a:gd name="T7" fmla="*/ 63 h 300"/>
              <a:gd name="T8" fmla="*/ 227 w 291"/>
              <a:gd name="T9" fmla="*/ 37 h 300"/>
              <a:gd name="T10" fmla="*/ 229 w 291"/>
              <a:gd name="T11" fmla="*/ 34 h 300"/>
              <a:gd name="T12" fmla="*/ 218 w 291"/>
              <a:gd name="T13" fmla="*/ 23 h 300"/>
              <a:gd name="T14" fmla="*/ 191 w 291"/>
              <a:gd name="T15" fmla="*/ 20 h 300"/>
              <a:gd name="T16" fmla="*/ 174 w 291"/>
              <a:gd name="T17" fmla="*/ 9 h 300"/>
              <a:gd name="T18" fmla="*/ 157 w 291"/>
              <a:gd name="T19" fmla="*/ 4 h 300"/>
              <a:gd name="T20" fmla="*/ 135 w 291"/>
              <a:gd name="T21" fmla="*/ 6 h 300"/>
              <a:gd name="T22" fmla="*/ 118 w 291"/>
              <a:gd name="T23" fmla="*/ 6 h 300"/>
              <a:gd name="T24" fmla="*/ 89 w 291"/>
              <a:gd name="T25" fmla="*/ 14 h 300"/>
              <a:gd name="T26" fmla="*/ 58 w 291"/>
              <a:gd name="T27" fmla="*/ 31 h 300"/>
              <a:gd name="T28" fmla="*/ 46 w 291"/>
              <a:gd name="T29" fmla="*/ 40 h 300"/>
              <a:gd name="T30" fmla="*/ 35 w 291"/>
              <a:gd name="T31" fmla="*/ 45 h 300"/>
              <a:gd name="T32" fmla="*/ 22 w 291"/>
              <a:gd name="T33" fmla="*/ 65 h 300"/>
              <a:gd name="T34" fmla="*/ 10 w 291"/>
              <a:gd name="T35" fmla="*/ 93 h 300"/>
              <a:gd name="T36" fmla="*/ 5 w 291"/>
              <a:gd name="T37" fmla="*/ 103 h 300"/>
              <a:gd name="T38" fmla="*/ 4 w 291"/>
              <a:gd name="T39" fmla="*/ 133 h 300"/>
              <a:gd name="T40" fmla="*/ 16 w 291"/>
              <a:gd name="T41" fmla="*/ 172 h 300"/>
              <a:gd name="T42" fmla="*/ 17 w 291"/>
              <a:gd name="T43" fmla="*/ 182 h 300"/>
              <a:gd name="T44" fmla="*/ 18 w 291"/>
              <a:gd name="T45" fmla="*/ 187 h 300"/>
              <a:gd name="T46" fmla="*/ 21 w 291"/>
              <a:gd name="T47" fmla="*/ 193 h 300"/>
              <a:gd name="T48" fmla="*/ 54 w 291"/>
              <a:gd name="T49" fmla="*/ 227 h 300"/>
              <a:gd name="T50" fmla="*/ 83 w 291"/>
              <a:gd name="T51" fmla="*/ 244 h 300"/>
              <a:gd name="T52" fmla="*/ 107 w 291"/>
              <a:gd name="T53" fmla="*/ 263 h 300"/>
              <a:gd name="T54" fmla="*/ 116 w 291"/>
              <a:gd name="T55" fmla="*/ 265 h 300"/>
              <a:gd name="T56" fmla="*/ 113 w 291"/>
              <a:gd name="T57" fmla="*/ 273 h 300"/>
              <a:gd name="T58" fmla="*/ 130 w 291"/>
              <a:gd name="T59" fmla="*/ 281 h 300"/>
              <a:gd name="T60" fmla="*/ 124 w 291"/>
              <a:gd name="T61" fmla="*/ 287 h 300"/>
              <a:gd name="T62" fmla="*/ 150 w 291"/>
              <a:gd name="T63" fmla="*/ 293 h 300"/>
              <a:gd name="T64" fmla="*/ 185 w 291"/>
              <a:gd name="T65" fmla="*/ 289 h 300"/>
              <a:gd name="T66" fmla="*/ 210 w 291"/>
              <a:gd name="T67" fmla="*/ 273 h 300"/>
              <a:gd name="T68" fmla="*/ 246 w 291"/>
              <a:gd name="T69" fmla="*/ 252 h 300"/>
              <a:gd name="T70" fmla="*/ 268 w 291"/>
              <a:gd name="T71" fmla="*/ 223 h 300"/>
              <a:gd name="T72" fmla="*/ 274 w 291"/>
              <a:gd name="T73" fmla="*/ 196 h 300"/>
              <a:gd name="T74" fmla="*/ 280 w 291"/>
              <a:gd name="T75" fmla="*/ 183 h 300"/>
              <a:gd name="T76" fmla="*/ 284 w 291"/>
              <a:gd name="T77" fmla="*/ 159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1" h="300">
                <a:moveTo>
                  <a:pt x="284" y="135"/>
                </a:moveTo>
                <a:cubicBezTo>
                  <a:pt x="285" y="127"/>
                  <a:pt x="282" y="123"/>
                  <a:pt x="279" y="117"/>
                </a:cubicBezTo>
                <a:cubicBezTo>
                  <a:pt x="285" y="110"/>
                  <a:pt x="273" y="107"/>
                  <a:pt x="274" y="100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8" y="93"/>
                  <a:pt x="269" y="89"/>
                  <a:pt x="269" y="84"/>
                </a:cubicBezTo>
                <a:cubicBezTo>
                  <a:pt x="266" y="81"/>
                  <a:pt x="268" y="71"/>
                  <a:pt x="260" y="73"/>
                </a:cubicBezTo>
                <a:cubicBezTo>
                  <a:pt x="260" y="68"/>
                  <a:pt x="258" y="66"/>
                  <a:pt x="254" y="63"/>
                </a:cubicBezTo>
                <a:cubicBezTo>
                  <a:pt x="246" y="57"/>
                  <a:pt x="241" y="41"/>
                  <a:pt x="229" y="40"/>
                </a:cubicBezTo>
                <a:cubicBezTo>
                  <a:pt x="228" y="39"/>
                  <a:pt x="227" y="38"/>
                  <a:pt x="227" y="37"/>
                </a:cubicBezTo>
                <a:cubicBezTo>
                  <a:pt x="228" y="37"/>
                  <a:pt x="228" y="36"/>
                  <a:pt x="229" y="36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6" y="33"/>
                  <a:pt x="224" y="32"/>
                  <a:pt x="221" y="31"/>
                </a:cubicBezTo>
                <a:cubicBezTo>
                  <a:pt x="223" y="29"/>
                  <a:pt x="221" y="24"/>
                  <a:pt x="218" y="23"/>
                </a:cubicBezTo>
                <a:cubicBezTo>
                  <a:pt x="213" y="22"/>
                  <a:pt x="212" y="22"/>
                  <a:pt x="206" y="21"/>
                </a:cubicBezTo>
                <a:cubicBezTo>
                  <a:pt x="202" y="17"/>
                  <a:pt x="196" y="19"/>
                  <a:pt x="191" y="20"/>
                </a:cubicBezTo>
                <a:cubicBezTo>
                  <a:pt x="189" y="14"/>
                  <a:pt x="182" y="16"/>
                  <a:pt x="178" y="14"/>
                </a:cubicBezTo>
                <a:cubicBezTo>
                  <a:pt x="176" y="12"/>
                  <a:pt x="174" y="11"/>
                  <a:pt x="174" y="9"/>
                </a:cubicBezTo>
                <a:cubicBezTo>
                  <a:pt x="168" y="9"/>
                  <a:pt x="164" y="6"/>
                  <a:pt x="157" y="7"/>
                </a:cubicBezTo>
                <a:cubicBezTo>
                  <a:pt x="157" y="4"/>
                  <a:pt x="157" y="4"/>
                  <a:pt x="157" y="4"/>
                </a:cubicBezTo>
                <a:cubicBezTo>
                  <a:pt x="153" y="0"/>
                  <a:pt x="148" y="6"/>
                  <a:pt x="144" y="1"/>
                </a:cubicBezTo>
                <a:cubicBezTo>
                  <a:pt x="140" y="2"/>
                  <a:pt x="139" y="5"/>
                  <a:pt x="135" y="6"/>
                </a:cubicBezTo>
                <a:cubicBezTo>
                  <a:pt x="132" y="7"/>
                  <a:pt x="126" y="9"/>
                  <a:pt x="124" y="4"/>
                </a:cubicBezTo>
                <a:cubicBezTo>
                  <a:pt x="122" y="4"/>
                  <a:pt x="119" y="4"/>
                  <a:pt x="118" y="6"/>
                </a:cubicBezTo>
                <a:cubicBezTo>
                  <a:pt x="114" y="2"/>
                  <a:pt x="112" y="11"/>
                  <a:pt x="107" y="6"/>
                </a:cubicBezTo>
                <a:cubicBezTo>
                  <a:pt x="103" y="16"/>
                  <a:pt x="96" y="9"/>
                  <a:pt x="89" y="14"/>
                </a:cubicBezTo>
                <a:cubicBezTo>
                  <a:pt x="84" y="23"/>
                  <a:pt x="74" y="15"/>
                  <a:pt x="69" y="25"/>
                </a:cubicBezTo>
                <a:cubicBezTo>
                  <a:pt x="64" y="22"/>
                  <a:pt x="63" y="35"/>
                  <a:pt x="58" y="31"/>
                </a:cubicBezTo>
                <a:cubicBezTo>
                  <a:pt x="58" y="32"/>
                  <a:pt x="58" y="32"/>
                  <a:pt x="58" y="32"/>
                </a:cubicBezTo>
                <a:cubicBezTo>
                  <a:pt x="56" y="38"/>
                  <a:pt x="47" y="32"/>
                  <a:pt x="46" y="40"/>
                </a:cubicBezTo>
                <a:cubicBezTo>
                  <a:pt x="40" y="40"/>
                  <a:pt x="38" y="39"/>
                  <a:pt x="34" y="43"/>
                </a:cubicBezTo>
                <a:cubicBezTo>
                  <a:pt x="35" y="45"/>
                  <a:pt x="35" y="45"/>
                  <a:pt x="35" y="45"/>
                </a:cubicBezTo>
                <a:cubicBezTo>
                  <a:pt x="32" y="49"/>
                  <a:pt x="32" y="53"/>
                  <a:pt x="27" y="53"/>
                </a:cubicBezTo>
                <a:cubicBezTo>
                  <a:pt x="24" y="57"/>
                  <a:pt x="20" y="61"/>
                  <a:pt x="22" y="65"/>
                </a:cubicBezTo>
                <a:cubicBezTo>
                  <a:pt x="9" y="69"/>
                  <a:pt x="20" y="87"/>
                  <a:pt x="8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96"/>
                  <a:pt x="8" y="102"/>
                  <a:pt x="3" y="99"/>
                </a:cubicBezTo>
                <a:cubicBezTo>
                  <a:pt x="2" y="101"/>
                  <a:pt x="4" y="102"/>
                  <a:pt x="5" y="103"/>
                </a:cubicBezTo>
                <a:cubicBezTo>
                  <a:pt x="2" y="109"/>
                  <a:pt x="6" y="114"/>
                  <a:pt x="8" y="121"/>
                </a:cubicBezTo>
                <a:cubicBezTo>
                  <a:pt x="5" y="124"/>
                  <a:pt x="0" y="128"/>
                  <a:pt x="4" y="133"/>
                </a:cubicBezTo>
                <a:cubicBezTo>
                  <a:pt x="12" y="137"/>
                  <a:pt x="0" y="147"/>
                  <a:pt x="8" y="149"/>
                </a:cubicBezTo>
                <a:cubicBezTo>
                  <a:pt x="5" y="159"/>
                  <a:pt x="14" y="166"/>
                  <a:pt x="16" y="172"/>
                </a:cubicBezTo>
                <a:cubicBezTo>
                  <a:pt x="13" y="175"/>
                  <a:pt x="17" y="180"/>
                  <a:pt x="16" y="183"/>
                </a:cubicBezTo>
                <a:cubicBezTo>
                  <a:pt x="17" y="182"/>
                  <a:pt x="17" y="182"/>
                  <a:pt x="17" y="182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5"/>
                  <a:pt x="19" y="186"/>
                  <a:pt x="18" y="187"/>
                </a:cubicBezTo>
                <a:cubicBezTo>
                  <a:pt x="26" y="191"/>
                  <a:pt x="26" y="191"/>
                  <a:pt x="26" y="191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6" y="202"/>
                  <a:pt x="38" y="205"/>
                  <a:pt x="43" y="215"/>
                </a:cubicBezTo>
                <a:cubicBezTo>
                  <a:pt x="51" y="215"/>
                  <a:pt x="47" y="225"/>
                  <a:pt x="54" y="227"/>
                </a:cubicBezTo>
                <a:cubicBezTo>
                  <a:pt x="64" y="224"/>
                  <a:pt x="62" y="237"/>
                  <a:pt x="71" y="236"/>
                </a:cubicBezTo>
                <a:cubicBezTo>
                  <a:pt x="72" y="243"/>
                  <a:pt x="83" y="237"/>
                  <a:pt x="83" y="244"/>
                </a:cubicBezTo>
                <a:cubicBezTo>
                  <a:pt x="86" y="244"/>
                  <a:pt x="86" y="244"/>
                  <a:pt x="86" y="244"/>
                </a:cubicBezTo>
                <a:cubicBezTo>
                  <a:pt x="92" y="253"/>
                  <a:pt x="104" y="253"/>
                  <a:pt x="107" y="263"/>
                </a:cubicBezTo>
                <a:cubicBezTo>
                  <a:pt x="110" y="261"/>
                  <a:pt x="115" y="259"/>
                  <a:pt x="117" y="263"/>
                </a:cubicBezTo>
                <a:cubicBezTo>
                  <a:pt x="116" y="265"/>
                  <a:pt x="116" y="265"/>
                  <a:pt x="116" y="265"/>
                </a:cubicBezTo>
                <a:cubicBezTo>
                  <a:pt x="120" y="269"/>
                  <a:pt x="120" y="269"/>
                  <a:pt x="120" y="269"/>
                </a:cubicBezTo>
                <a:cubicBezTo>
                  <a:pt x="119" y="273"/>
                  <a:pt x="114" y="269"/>
                  <a:pt x="113" y="273"/>
                </a:cubicBezTo>
                <a:cubicBezTo>
                  <a:pt x="116" y="275"/>
                  <a:pt x="120" y="278"/>
                  <a:pt x="122" y="275"/>
                </a:cubicBezTo>
                <a:cubicBezTo>
                  <a:pt x="124" y="278"/>
                  <a:pt x="127" y="278"/>
                  <a:pt x="130" y="281"/>
                </a:cubicBezTo>
                <a:cubicBezTo>
                  <a:pt x="132" y="283"/>
                  <a:pt x="135" y="277"/>
                  <a:pt x="137" y="282"/>
                </a:cubicBezTo>
                <a:cubicBezTo>
                  <a:pt x="133" y="285"/>
                  <a:pt x="130" y="285"/>
                  <a:pt x="124" y="287"/>
                </a:cubicBezTo>
                <a:cubicBezTo>
                  <a:pt x="126" y="287"/>
                  <a:pt x="130" y="289"/>
                  <a:pt x="130" y="287"/>
                </a:cubicBezTo>
                <a:cubicBezTo>
                  <a:pt x="135" y="291"/>
                  <a:pt x="145" y="288"/>
                  <a:pt x="150" y="293"/>
                </a:cubicBezTo>
                <a:cubicBezTo>
                  <a:pt x="154" y="294"/>
                  <a:pt x="156" y="293"/>
                  <a:pt x="157" y="290"/>
                </a:cubicBezTo>
                <a:cubicBezTo>
                  <a:pt x="168" y="300"/>
                  <a:pt x="174" y="285"/>
                  <a:pt x="185" y="289"/>
                </a:cubicBezTo>
                <a:cubicBezTo>
                  <a:pt x="195" y="289"/>
                  <a:pt x="191" y="272"/>
                  <a:pt x="202" y="279"/>
                </a:cubicBezTo>
                <a:cubicBezTo>
                  <a:pt x="205" y="274"/>
                  <a:pt x="211" y="281"/>
                  <a:pt x="210" y="273"/>
                </a:cubicBezTo>
                <a:cubicBezTo>
                  <a:pt x="212" y="269"/>
                  <a:pt x="216" y="270"/>
                  <a:pt x="219" y="270"/>
                </a:cubicBezTo>
                <a:cubicBezTo>
                  <a:pt x="225" y="260"/>
                  <a:pt x="237" y="259"/>
                  <a:pt x="246" y="252"/>
                </a:cubicBezTo>
                <a:cubicBezTo>
                  <a:pt x="245" y="245"/>
                  <a:pt x="253" y="244"/>
                  <a:pt x="253" y="237"/>
                </a:cubicBezTo>
                <a:cubicBezTo>
                  <a:pt x="260" y="234"/>
                  <a:pt x="260" y="225"/>
                  <a:pt x="268" y="223"/>
                </a:cubicBezTo>
                <a:cubicBezTo>
                  <a:pt x="267" y="218"/>
                  <a:pt x="269" y="210"/>
                  <a:pt x="270" y="205"/>
                </a:cubicBezTo>
                <a:cubicBezTo>
                  <a:pt x="273" y="203"/>
                  <a:pt x="270" y="197"/>
                  <a:pt x="274" y="196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81" y="194"/>
                  <a:pt x="274" y="185"/>
                  <a:pt x="280" y="183"/>
                </a:cubicBezTo>
                <a:cubicBezTo>
                  <a:pt x="280" y="179"/>
                  <a:pt x="280" y="171"/>
                  <a:pt x="284" y="169"/>
                </a:cubicBezTo>
                <a:cubicBezTo>
                  <a:pt x="284" y="159"/>
                  <a:pt x="284" y="159"/>
                  <a:pt x="284" y="159"/>
                </a:cubicBezTo>
                <a:cubicBezTo>
                  <a:pt x="279" y="151"/>
                  <a:pt x="291" y="143"/>
                  <a:pt x="284" y="135"/>
                </a:cubicBezTo>
                <a:close/>
              </a:path>
            </a:pathLst>
          </a:custGeom>
          <a:solidFill>
            <a:srgbClr val="5B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 spc="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E1876-E7EA-B879-8C7B-0017203477EF}"/>
              </a:ext>
            </a:extLst>
          </p:cNvPr>
          <p:cNvSpPr txBox="1"/>
          <p:nvPr/>
        </p:nvSpPr>
        <p:spPr>
          <a:xfrm>
            <a:off x="5000867" y="4358256"/>
            <a:ext cx="3710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3</a:t>
            </a:r>
            <a:r>
              <a:rPr lang="vi-VN" sz="2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Tổng</a:t>
            </a:r>
            <a:r>
              <a:rPr lang="en-US" sz="28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kết</a:t>
            </a:r>
            <a:endParaRPr lang="en-US" sz="2800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DDFDEA-E424-4968-9D72-05E84037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7" y="0"/>
            <a:ext cx="12192000" cy="6858000"/>
          </a:xfrm>
          <a:prstGeom prst="rect">
            <a:avLst/>
          </a:prstGeom>
        </p:spPr>
      </p:pic>
      <p:sp>
        <p:nvSpPr>
          <p:cNvPr id="11" name="_14">
            <a:extLst>
              <a:ext uri="{FF2B5EF4-FFF2-40B4-BE49-F238E27FC236}">
                <a16:creationId xmlns:a16="http://schemas.microsoft.com/office/drawing/2014/main" id="{9CFBD791-B527-430C-A69B-AB3CA31F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292" y="1473216"/>
            <a:ext cx="1263480" cy="11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vi-VN" altLang="zh-CN" sz="5400" b="1" spc="600" dirty="0">
                <a:solidFill>
                  <a:srgbClr val="5B79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sz="5400" b="1" spc="600" dirty="0">
              <a:solidFill>
                <a:srgbClr val="5B79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DBBF2A-2255-4B7D-BE33-F196A2D0DCCA}"/>
              </a:ext>
            </a:extLst>
          </p:cNvPr>
          <p:cNvGrpSpPr/>
          <p:nvPr/>
        </p:nvGrpSpPr>
        <p:grpSpPr>
          <a:xfrm rot="21065981">
            <a:off x="5157987" y="1090842"/>
            <a:ext cx="1899852" cy="1924486"/>
            <a:chOff x="3524250" y="533400"/>
            <a:chExt cx="4219576" cy="4274289"/>
          </a:xfrm>
        </p:grpSpPr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86AAD185-630C-427F-8A78-4DF26D65244B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D2F38F1-9824-422F-B69B-B5D5765620AB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A2E0FE8-65F0-4036-B987-208D4CF1733B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文本框 3">
            <a:extLst>
              <a:ext uri="{FF2B5EF4-FFF2-40B4-BE49-F238E27FC236}">
                <a16:creationId xmlns:a16="http://schemas.microsoft.com/office/drawing/2014/main" id="{49F8F5A4-244E-4381-9DE1-FC5F35AC0B72}"/>
              </a:ext>
            </a:extLst>
          </p:cNvPr>
          <p:cNvSpPr txBox="1"/>
          <p:nvPr/>
        </p:nvSpPr>
        <p:spPr>
          <a:xfrm>
            <a:off x="3797181" y="3126373"/>
            <a:ext cx="4617652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spc="6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ĐỊNH HƯỚNG</a:t>
            </a:r>
            <a:endParaRPr kumimoji="1" lang="zh-CN" altLang="en-US" sz="4800" b="1" spc="600" dirty="0">
              <a:solidFill>
                <a:srgbClr val="5B7983"/>
              </a:solidFill>
              <a:latin typeface="Cascadia Code" panose="020B0609020000020004" pitchFamily="49" charset="0"/>
              <a:ea typeface="微软雅黑" panose="020B0503020204020204" pitchFamily="34" charset="-122"/>
              <a:cs typeface="Cascadia Code" panose="020B06090200000200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8627F-9D09-D62C-8791-4BB016721EAB}"/>
              </a:ext>
            </a:extLst>
          </p:cNvPr>
          <p:cNvSpPr txBox="1"/>
          <p:nvPr/>
        </p:nvSpPr>
        <p:spPr>
          <a:xfrm>
            <a:off x="10007" y="55270"/>
            <a:ext cx="4064000" cy="991731"/>
          </a:xfrm>
          <a:prstGeom prst="snip2DiagRect">
            <a:avLst/>
          </a:prstGeom>
          <a:noFill/>
          <a:ln>
            <a:solidFill>
              <a:srgbClr val="5B798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2400" b="1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4: 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Văn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tin</a:t>
            </a:r>
            <a:endParaRPr lang="vi-VN" sz="2400" u="sng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  <a:p>
            <a:r>
              <a:rPr lang="vi-VN" sz="2400" b="1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Viết: </a:t>
            </a:r>
            <a:r>
              <a:rPr lang="vi-VN" sz="2400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 bài thuyết minh tổng hợp</a:t>
            </a:r>
            <a:endParaRPr lang="en-US" sz="2400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6803D44-12E9-4DD2-AD5A-AE8DFACDA6EA}"/>
              </a:ext>
            </a:extLst>
          </p:cNvPr>
          <p:cNvGrpSpPr/>
          <p:nvPr/>
        </p:nvGrpSpPr>
        <p:grpSpPr>
          <a:xfrm>
            <a:off x="0" y="510862"/>
            <a:ext cx="12190413" cy="492443"/>
            <a:chOff x="0" y="510862"/>
            <a:chExt cx="12190413" cy="492443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6FF4D6-CBCA-431E-B9C8-DBECC1D3A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723" y="510862"/>
              <a:ext cx="366804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1. Định hướng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098615C-CCF8-4EB3-A82E-C244F78E78F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D85BCF7-D420-4FDC-B8CF-2D3938CDD7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2E9775-2CBC-B530-E760-D5ED8E9BC941}"/>
              </a:ext>
            </a:extLst>
          </p:cNvPr>
          <p:cNvSpPr txBox="1"/>
          <p:nvPr/>
        </p:nvSpPr>
        <p:spPr>
          <a:xfrm>
            <a:off x="447040" y="1315025"/>
            <a:ext cx="4621242" cy="3139023"/>
          </a:xfrm>
          <a:prstGeom prst="cloudCallout">
            <a:avLst>
              <a:gd name="adj1" fmla="val 97977"/>
              <a:gd name="adj2" fmla="val 7735"/>
            </a:avLst>
          </a:prstGeom>
          <a:noFill/>
          <a:ln>
            <a:solidFill>
              <a:srgbClr val="5B79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THẾ NÀO LÀ </a:t>
            </a:r>
            <a:r>
              <a:rPr lang="vi-VN" sz="3200" b="1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VĂN BẢN THUYẾT MINH TỔNG HỢP</a:t>
            </a:r>
            <a:r>
              <a:rPr lang="vi-VN" sz="32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?</a:t>
            </a:r>
            <a:endParaRPr lang="en-US" sz="3200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6F042-1F31-E6CC-52B8-06B5DB445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1107440"/>
            <a:ext cx="594359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6803D44-12E9-4DD2-AD5A-AE8DFACDA6EA}"/>
              </a:ext>
            </a:extLst>
          </p:cNvPr>
          <p:cNvGrpSpPr/>
          <p:nvPr/>
        </p:nvGrpSpPr>
        <p:grpSpPr>
          <a:xfrm>
            <a:off x="0" y="485464"/>
            <a:ext cx="12190413" cy="492443"/>
            <a:chOff x="0" y="485464"/>
            <a:chExt cx="12190413" cy="492443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6FF4D6-CBCA-431E-B9C8-DBECC1D3A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280" y="485464"/>
              <a:ext cx="359692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1. Định hướng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098615C-CCF8-4EB3-A82E-C244F78E78F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D85BCF7-D420-4FDC-B8CF-2D3938CDD7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C41438B9-7889-4FD4-8D91-35CB2AFDABF5}"/>
              </a:ext>
            </a:extLst>
          </p:cNvPr>
          <p:cNvSpPr/>
          <p:nvPr/>
        </p:nvSpPr>
        <p:spPr>
          <a:xfrm>
            <a:off x="1319851" y="2053632"/>
            <a:ext cx="4511706" cy="378644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30F658-3249-19D7-679A-3C58700A6080}"/>
              </a:ext>
            </a:extLst>
          </p:cNvPr>
          <p:cNvSpPr/>
          <p:nvPr/>
        </p:nvSpPr>
        <p:spPr>
          <a:xfrm>
            <a:off x="1320800" y="2053632"/>
            <a:ext cx="4564222" cy="3786445"/>
          </a:xfrm>
          <a:prstGeom prst="rect">
            <a:avLst/>
          </a:prstGeom>
          <a:solidFill>
            <a:srgbClr val="F4FC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VĂN BẢN THUYẾT MINH TỔNG HỢP</a:t>
            </a:r>
            <a:endParaRPr lang="en-US" sz="4800" b="1" dirty="0"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C6C91-12E6-813D-CFF0-940D85C0F006}"/>
              </a:ext>
            </a:extLst>
          </p:cNvPr>
          <p:cNvSpPr txBox="1"/>
          <p:nvPr/>
        </p:nvSpPr>
        <p:spPr>
          <a:xfrm>
            <a:off x="6287171" y="1930402"/>
            <a:ext cx="5376510" cy="2995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Khái niệm: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000" b="1" i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6803D44-12E9-4DD2-AD5A-AE8DFACDA6EA}"/>
              </a:ext>
            </a:extLst>
          </p:cNvPr>
          <p:cNvGrpSpPr/>
          <p:nvPr/>
        </p:nvGrpSpPr>
        <p:grpSpPr>
          <a:xfrm>
            <a:off x="0" y="178478"/>
            <a:ext cx="12190413" cy="578606"/>
            <a:chOff x="0" y="178478"/>
            <a:chExt cx="12190413" cy="578606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6FF4D6-CBCA-431E-B9C8-DBECC1D3A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1611" y="178478"/>
              <a:ext cx="972877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Ví dụ văn bản thuyết minh tổng hợp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098615C-CCF8-4EB3-A82E-C244F78E78F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D85BCF7-D420-4FDC-B8CF-2D3938CDD7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91DF1D-BA41-4792-BD69-B9395EAE30D8}"/>
              </a:ext>
            </a:extLst>
          </p:cNvPr>
          <p:cNvGrpSpPr/>
          <p:nvPr/>
        </p:nvGrpSpPr>
        <p:grpSpPr>
          <a:xfrm>
            <a:off x="176707" y="1132449"/>
            <a:ext cx="2210894" cy="4094345"/>
            <a:chOff x="1286442" y="1467505"/>
            <a:chExt cx="2188711" cy="5173107"/>
          </a:xfrm>
          <a:solidFill>
            <a:srgbClr val="5B7983"/>
          </a:solidFill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210409B-C963-49C3-ACEF-EE779FD8CBEA}"/>
                </a:ext>
              </a:extLst>
            </p:cNvPr>
            <p:cNvGrpSpPr/>
            <p:nvPr/>
          </p:nvGrpSpPr>
          <p:grpSpPr>
            <a:xfrm>
              <a:off x="3142215" y="1467505"/>
              <a:ext cx="332938" cy="5091630"/>
              <a:chOff x="2563371" y="2138292"/>
              <a:chExt cx="262016" cy="4007014"/>
            </a:xfrm>
            <a:grpFill/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7B068F01-EDB7-482A-9AD8-728EEC2F0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7640" y="2138292"/>
                <a:ext cx="0" cy="4007014"/>
              </a:xfrm>
              <a:prstGeom prst="line">
                <a:avLst/>
              </a:prstGeom>
              <a:grpFill/>
              <a:ln w="12700">
                <a:solidFill>
                  <a:srgbClr val="5B79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BDCADBA4-D545-4B1D-AF78-F33B7B2393BF}"/>
                  </a:ext>
                </a:extLst>
              </p:cNvPr>
              <p:cNvSpPr/>
              <p:nvPr/>
            </p:nvSpPr>
            <p:spPr>
              <a:xfrm>
                <a:off x="2569893" y="2710083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2216F319-0B73-4DD3-9424-41257A310338}"/>
                  </a:ext>
                </a:extLst>
              </p:cNvPr>
              <p:cNvSpPr/>
              <p:nvPr/>
            </p:nvSpPr>
            <p:spPr>
              <a:xfrm>
                <a:off x="2569893" y="4040841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9B85363A-4111-459E-8EA3-F533B91E86DC}"/>
                  </a:ext>
                </a:extLst>
              </p:cNvPr>
              <p:cNvSpPr/>
              <p:nvPr/>
            </p:nvSpPr>
            <p:spPr>
              <a:xfrm>
                <a:off x="2563371" y="5405867"/>
                <a:ext cx="255494" cy="255494"/>
              </a:xfrm>
              <a:prstGeom prst="ellipse">
                <a:avLst/>
              </a:prstGeom>
              <a:grpFill/>
              <a:ln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泪滴形 14">
              <a:extLst>
                <a:ext uri="{FF2B5EF4-FFF2-40B4-BE49-F238E27FC236}">
                  <a16:creationId xmlns:a16="http://schemas.microsoft.com/office/drawing/2014/main" id="{11C559AA-2624-4445-A145-42C8292435F7}"/>
                </a:ext>
              </a:extLst>
            </p:cNvPr>
            <p:cNvSpPr/>
            <p:nvPr/>
          </p:nvSpPr>
          <p:spPr>
            <a:xfrm rot="2700000">
              <a:off x="1300956" y="1615917"/>
              <a:ext cx="1454564" cy="1454564"/>
            </a:xfrm>
            <a:prstGeom prst="teardrop">
              <a:avLst>
                <a:gd name="adj" fmla="val 112481"/>
              </a:avLst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泪滴形 15">
              <a:extLst>
                <a:ext uri="{FF2B5EF4-FFF2-40B4-BE49-F238E27FC236}">
                  <a16:creationId xmlns:a16="http://schemas.microsoft.com/office/drawing/2014/main" id="{3FC3954E-550D-42B7-8654-853043F0488E}"/>
                </a:ext>
              </a:extLst>
            </p:cNvPr>
            <p:cNvSpPr/>
            <p:nvPr/>
          </p:nvSpPr>
          <p:spPr>
            <a:xfrm rot="2700000">
              <a:off x="1239963" y="5105618"/>
              <a:ext cx="1615425" cy="1454564"/>
            </a:xfrm>
            <a:prstGeom prst="teardrop">
              <a:avLst/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altLang="zh-CN" sz="2400" dirty="0">
                  <a:solidFill>
                    <a:schemeClr val="bg1"/>
                  </a:solidFill>
                  <a:latin typeface="Cascadia Code" panose="020B0604020202020204" charset="0"/>
                  <a:ea typeface="Cascadia Code" panose="020B0604020202020204" charset="0"/>
                  <a:cs typeface="Cascadia Code" panose="020B0604020202020204" charset="0"/>
                </a:rPr>
                <a:t>Biểu cảm</a:t>
              </a:r>
              <a:endParaRPr lang="zh-CN" altLang="en-US" sz="2400" dirty="0">
                <a:solidFill>
                  <a:schemeClr val="bg1"/>
                </a:solidFill>
                <a:latin typeface="Cascadia Code" panose="020B0604020202020204" charset="0"/>
                <a:ea typeface="微软雅黑" panose="020B0503020204020204" pitchFamily="34" charset="-122"/>
                <a:cs typeface="Cascadia Code" panose="020B0604020202020204" charset="0"/>
              </a:endParaRPr>
            </a:p>
          </p:txBody>
        </p:sp>
        <p:sp>
          <p:nvSpPr>
            <p:cNvPr id="17" name="泪滴形 16">
              <a:extLst>
                <a:ext uri="{FF2B5EF4-FFF2-40B4-BE49-F238E27FC236}">
                  <a16:creationId xmlns:a16="http://schemas.microsoft.com/office/drawing/2014/main" id="{08BBE019-64EF-4368-8623-7DFFA773AD8B}"/>
                </a:ext>
              </a:extLst>
            </p:cNvPr>
            <p:cNvSpPr/>
            <p:nvPr/>
          </p:nvSpPr>
          <p:spPr>
            <a:xfrm rot="2700000">
              <a:off x="1286442" y="3320019"/>
              <a:ext cx="1454564" cy="1454564"/>
            </a:xfrm>
            <a:prstGeom prst="teardrop">
              <a:avLst>
                <a:gd name="adj" fmla="val 103744"/>
              </a:avLst>
            </a:prstGeom>
            <a:grpFill/>
            <a:ln>
              <a:solidFill>
                <a:srgbClr val="5B79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altLang="zh-CN" sz="2400" dirty="0">
                  <a:solidFill>
                    <a:schemeClr val="bg1"/>
                  </a:solidFill>
                  <a:latin typeface="Cascadia Code" panose="020B0604020202020204" charset="0"/>
                  <a:ea typeface="Cascadia Code" panose="020B0604020202020204" charset="0"/>
                  <a:cs typeface="Cascadia Code" panose="020B0604020202020204" charset="0"/>
                </a:rPr>
                <a:t>Tự sự</a:t>
              </a:r>
              <a:endParaRPr lang="zh-CN" altLang="en-US" sz="2400" dirty="0">
                <a:solidFill>
                  <a:schemeClr val="bg1"/>
                </a:solidFill>
                <a:latin typeface="Cascadia Code" panose="020B0604020202020204" charset="0"/>
                <a:ea typeface="微软雅黑" panose="020B0503020204020204" pitchFamily="34" charset="-122"/>
                <a:cs typeface="Cascadia Code" panose="020B060402020202020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43AD7F-BD8D-9285-9AC0-019C8482A0AA}"/>
              </a:ext>
            </a:extLst>
          </p:cNvPr>
          <p:cNvSpPr txBox="1"/>
          <p:nvPr/>
        </p:nvSpPr>
        <p:spPr>
          <a:xfrm>
            <a:off x="1907991" y="758891"/>
            <a:ext cx="9728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Tiếng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Việt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lớp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trẻ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bây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giờ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” (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Phạm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Văn </a:t>
            </a:r>
            <a:r>
              <a:rPr lang="en-US" sz="2400" dirty="0" err="1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Tình</a:t>
            </a:r>
            <a:r>
              <a:rPr lang="en-US" sz="2400" dirty="0">
                <a:ln>
                  <a:solidFill>
                    <a:srgbClr val="5DA2B1"/>
                  </a:solidFill>
                </a:ln>
                <a:solidFill>
                  <a:srgbClr val="5B7983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):</a:t>
            </a:r>
            <a:endParaRPr lang="en-US" sz="2400" dirty="0">
              <a:ln>
                <a:solidFill>
                  <a:srgbClr val="5DA2B1"/>
                </a:solidFill>
              </a:ln>
              <a:solidFill>
                <a:srgbClr val="5B7983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" name="泪滴形 15">
            <a:extLst>
              <a:ext uri="{FF2B5EF4-FFF2-40B4-BE49-F238E27FC236}">
                <a16:creationId xmlns:a16="http://schemas.microsoft.com/office/drawing/2014/main" id="{A9D04FAE-EF77-6146-3ADE-5B4AFC9BB974}"/>
              </a:ext>
            </a:extLst>
          </p:cNvPr>
          <p:cNvSpPr/>
          <p:nvPr/>
        </p:nvSpPr>
        <p:spPr>
          <a:xfrm rot="2858202">
            <a:off x="306066" y="5279534"/>
            <a:ext cx="1289628" cy="1360751"/>
          </a:xfrm>
          <a:prstGeom prst="teardrop">
            <a:avLst>
              <a:gd name="adj" fmla="val 95217"/>
            </a:avLst>
          </a:prstGeom>
          <a:solidFill>
            <a:srgbClr val="5B7983"/>
          </a:solidFill>
          <a:ln>
            <a:solidFill>
              <a:srgbClr val="5B7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Nghị luận</a:t>
            </a:r>
            <a:endParaRPr lang="zh-CN" altLang="en-US" sz="2400" dirty="0">
              <a:solidFill>
                <a:schemeClr val="bg1"/>
              </a:solidFill>
              <a:latin typeface="Cascadia Code" panose="020B0604020202020204" charset="0"/>
              <a:ea typeface="微软雅黑" panose="020B0503020204020204" pitchFamily="34" charset="-122"/>
              <a:cs typeface="Cascadia Code" panose="020B060402020202020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092A44-5C5D-3508-D156-A253FD166CBF}"/>
              </a:ext>
            </a:extLst>
          </p:cNvPr>
          <p:cNvCxnSpPr/>
          <p:nvPr/>
        </p:nvCxnSpPr>
        <p:spPr>
          <a:xfrm>
            <a:off x="2225418" y="5058297"/>
            <a:ext cx="0" cy="1019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EA75F74-6F64-89B9-7E8D-54FADD6B2A13}"/>
              </a:ext>
            </a:extLst>
          </p:cNvPr>
          <p:cNvSpPr/>
          <p:nvPr/>
        </p:nvSpPr>
        <p:spPr>
          <a:xfrm>
            <a:off x="2085910" y="5665437"/>
            <a:ext cx="292514" cy="252047"/>
          </a:xfrm>
          <a:prstGeom prst="ellipse">
            <a:avLst/>
          </a:prstGeom>
          <a:solidFill>
            <a:srgbClr val="5B79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CB4E3-8A27-52BA-A517-15B3CD3E7A62}"/>
              </a:ext>
            </a:extLst>
          </p:cNvPr>
          <p:cNvSpPr txBox="1"/>
          <p:nvPr/>
        </p:nvSpPr>
        <p:spPr>
          <a:xfrm>
            <a:off x="2481198" y="1425318"/>
            <a:ext cx="915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8X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9X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XX)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Y2K (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XXI,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2000).”</a:t>
            </a:r>
            <a:endParaRPr lang="en-US" sz="24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CB3C36-489D-C68B-AE24-DEC0D0D2B5B0}"/>
              </a:ext>
            </a:extLst>
          </p:cNvPr>
          <p:cNvSpPr txBox="1"/>
          <p:nvPr/>
        </p:nvSpPr>
        <p:spPr>
          <a:xfrm>
            <a:off x="2525610" y="3024487"/>
            <a:ext cx="832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A99472-6650-0BCE-B4EE-20CE012B851A}"/>
              </a:ext>
            </a:extLst>
          </p:cNvPr>
          <p:cNvSpPr txBox="1"/>
          <p:nvPr/>
        </p:nvSpPr>
        <p:spPr>
          <a:xfrm>
            <a:off x="2555949" y="4227300"/>
            <a:ext cx="893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667331-A9DA-0DE7-52C4-486C4ADC6B53}"/>
              </a:ext>
            </a:extLst>
          </p:cNvPr>
          <p:cNvSpPr txBox="1"/>
          <p:nvPr/>
        </p:nvSpPr>
        <p:spPr>
          <a:xfrm>
            <a:off x="2556204" y="5494610"/>
            <a:ext cx="8937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99A51-0006-4C48-AE3B-9563A649EB87}"/>
              </a:ext>
            </a:extLst>
          </p:cNvPr>
          <p:cNvSpPr txBox="1"/>
          <p:nvPr/>
        </p:nvSpPr>
        <p:spPr>
          <a:xfrm rot="2879804">
            <a:off x="309232" y="1399501"/>
            <a:ext cx="1316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scadia Code" panose="020B0604020202020204" charset="0"/>
                <a:ea typeface="Cascadia Code" panose="020B0604020202020204" charset="0"/>
                <a:cs typeface="Cascadia Code" panose="020B0604020202020204" charset="0"/>
              </a:rPr>
              <a:t>minh</a:t>
            </a:r>
            <a:endParaRPr lang="en-US" sz="2400" dirty="0">
              <a:solidFill>
                <a:schemeClr val="bg1"/>
              </a:solidFill>
              <a:latin typeface="Cascadia Code" panose="020B0604020202020204" charset="0"/>
              <a:ea typeface="Cascadia Code" panose="020B0604020202020204" charset="0"/>
              <a:cs typeface="Cascadia Cod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6803D44-12E9-4DD2-AD5A-AE8DFACDA6EA}"/>
              </a:ext>
            </a:extLst>
          </p:cNvPr>
          <p:cNvGrpSpPr/>
          <p:nvPr/>
        </p:nvGrpSpPr>
        <p:grpSpPr>
          <a:xfrm>
            <a:off x="0" y="344739"/>
            <a:ext cx="12190413" cy="492443"/>
            <a:chOff x="0" y="344739"/>
            <a:chExt cx="12190413" cy="492443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6FF4D6-CBCA-431E-B9C8-DBECC1D3A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643" y="344739"/>
              <a:ext cx="374043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200" b="1" spc="300" dirty="0">
                  <a:solidFill>
                    <a:srgbClr val="5B7983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Arial" panose="020B0604020202020204" pitchFamily="34" charset="0"/>
                </a:rPr>
                <a:t>1. Định hướng</a:t>
              </a:r>
              <a:endParaRPr lang="zh-CN" altLang="en-US" sz="3200" b="1" spc="300" dirty="0">
                <a:solidFill>
                  <a:srgbClr val="5B7983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098615C-CCF8-4EB3-A82E-C244F78E78FB}"/>
                </a:ext>
              </a:extLst>
            </p:cNvPr>
            <p:cNvCxnSpPr>
              <a:cxnSpLocks/>
            </p:cNvCxnSpPr>
            <p:nvPr/>
          </p:nvCxnSpPr>
          <p:spPr>
            <a:xfrm>
              <a:off x="792477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D85BCF7-D420-4FDC-B8CF-2D3938CDD7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57084"/>
              <a:ext cx="4265643" cy="0"/>
            </a:xfrm>
            <a:prstGeom prst="line">
              <a:avLst/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96DB4EA-33EF-4850-8109-1FE10A6C7EE6}"/>
              </a:ext>
            </a:extLst>
          </p:cNvPr>
          <p:cNvGrpSpPr/>
          <p:nvPr/>
        </p:nvGrpSpPr>
        <p:grpSpPr>
          <a:xfrm flipH="1">
            <a:off x="1662510" y="1604710"/>
            <a:ext cx="10185722" cy="4194824"/>
            <a:chOff x="1185344" y="2224494"/>
            <a:chExt cx="10124484" cy="436744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1953BD0-522D-407C-9F4E-A1AE6C1017DE}"/>
                </a:ext>
              </a:extLst>
            </p:cNvPr>
            <p:cNvGrpSpPr/>
            <p:nvPr/>
          </p:nvGrpSpPr>
          <p:grpSpPr>
            <a:xfrm>
              <a:off x="1185344" y="2224494"/>
              <a:ext cx="4815696" cy="2041683"/>
              <a:chOff x="683568" y="698882"/>
              <a:chExt cx="3738133" cy="1584836"/>
            </a:xfrm>
          </p:grpSpPr>
          <p:sp>
            <p:nvSpPr>
              <p:cNvPr id="36" name="圆角矩形 9">
                <a:extLst>
                  <a:ext uri="{FF2B5EF4-FFF2-40B4-BE49-F238E27FC236}">
                    <a16:creationId xmlns:a16="http://schemas.microsoft.com/office/drawing/2014/main" id="{D4C7FDF9-B2E7-4C62-840A-33A84D51EF16}"/>
                  </a:ext>
                </a:extLst>
              </p:cNvPr>
              <p:cNvSpPr/>
              <p:nvPr/>
            </p:nvSpPr>
            <p:spPr>
              <a:xfrm>
                <a:off x="1698805" y="699542"/>
                <a:ext cx="2635827" cy="1584176"/>
              </a:xfrm>
              <a:prstGeom prst="roundRect">
                <a:avLst>
                  <a:gd name="adj" fmla="val 8330"/>
                </a:avLst>
              </a:prstGeom>
              <a:noFill/>
              <a:ln w="6350"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13" descr="FD1DDF730CE4456e89755B07FE1653D0# #Rectangle 13">
                <a:extLst>
                  <a:ext uri="{FF2B5EF4-FFF2-40B4-BE49-F238E27FC236}">
                    <a16:creationId xmlns:a16="http://schemas.microsoft.com/office/drawing/2014/main" id="{C3325C49-51A4-4E4B-9FE8-7FAE375C8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737" y="698882"/>
                <a:ext cx="2809964" cy="1476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marL="67945" marR="6159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Xem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triển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khai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dung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thông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tin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thế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phù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69045CC-3359-4F0D-BBD0-BA0514F201A8}"/>
                  </a:ext>
                </a:extLst>
              </p:cNvPr>
              <p:cNvSpPr/>
              <p:nvPr/>
            </p:nvSpPr>
            <p:spPr>
              <a:xfrm>
                <a:off x="683568" y="1056220"/>
                <a:ext cx="870820" cy="870820"/>
              </a:xfrm>
              <a:prstGeom prst="ellipse">
                <a:avLst/>
              </a:prstGeom>
              <a:solidFill>
                <a:srgbClr val="5B79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C913F78B-69D8-4103-B04A-E1E8B2570F4C}"/>
                  </a:ext>
                </a:extLst>
              </p:cNvPr>
              <p:cNvSpPr/>
              <p:nvPr/>
            </p:nvSpPr>
            <p:spPr>
              <a:xfrm>
                <a:off x="879988" y="1061904"/>
                <a:ext cx="448826" cy="750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4800" dirty="0">
                    <a:solidFill>
                      <a:schemeClr val="bg1"/>
                    </a:solidFill>
                    <a:latin typeface="Swis721 BlkCn BT" pitchFamily="34" charset="0"/>
                    <a:ea typeface="方正兰亭中黑_GBK" pitchFamily="2" charset="-122"/>
                    <a:cs typeface="Arial" pitchFamily="34" charset="0"/>
                  </a:rPr>
                  <a:t>2</a:t>
                </a: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74F666E-9CA5-4619-9E7F-C66EB26780C4}"/>
                </a:ext>
              </a:extLst>
            </p:cNvPr>
            <p:cNvGrpSpPr/>
            <p:nvPr/>
          </p:nvGrpSpPr>
          <p:grpSpPr>
            <a:xfrm>
              <a:off x="1185344" y="4551102"/>
              <a:ext cx="4703528" cy="2040833"/>
              <a:chOff x="683568" y="2859782"/>
              <a:chExt cx="3651064" cy="1584176"/>
            </a:xfrm>
          </p:grpSpPr>
          <p:sp>
            <p:nvSpPr>
              <p:cNvPr id="29" name="圆角矩形 18">
                <a:extLst>
                  <a:ext uri="{FF2B5EF4-FFF2-40B4-BE49-F238E27FC236}">
                    <a16:creationId xmlns:a16="http://schemas.microsoft.com/office/drawing/2014/main" id="{71504BB0-1715-40D2-A35E-A1B3A1BC692B}"/>
                  </a:ext>
                </a:extLst>
              </p:cNvPr>
              <p:cNvSpPr/>
              <p:nvPr/>
            </p:nvSpPr>
            <p:spPr>
              <a:xfrm>
                <a:off x="1698805" y="2859782"/>
                <a:ext cx="2635827" cy="1584176"/>
              </a:xfrm>
              <a:prstGeom prst="roundRect">
                <a:avLst>
                  <a:gd name="adj" fmla="val 8636"/>
                </a:avLst>
              </a:prstGeom>
              <a:noFill/>
              <a:ln w="6350"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13" descr="FD1DDF730CE4456e89755B07FE1653D0# #Rectangle 13">
                <a:extLst>
                  <a:ext uri="{FF2B5EF4-FFF2-40B4-BE49-F238E27FC236}">
                    <a16:creationId xmlns:a16="http://schemas.microsoft.com/office/drawing/2014/main" id="{34424021-4515-4808-98B6-EF3AFFB8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556" y="3047594"/>
                <a:ext cx="2391678" cy="970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  <a:defRPr/>
                </a:pPr>
                <a:r>
                  <a:rPr lang="vi-VN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</a:t>
                </a: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hiểu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dung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yêu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hành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qua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bốn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bước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1" name="Rectangle 13" descr="FD1DDF730CE4456e89755B07FE1653D0# #Rectangle 13">
                <a:extLst>
                  <a:ext uri="{FF2B5EF4-FFF2-40B4-BE49-F238E27FC236}">
                    <a16:creationId xmlns:a16="http://schemas.microsoft.com/office/drawing/2014/main" id="{3E3958B7-413A-4E66-81D9-829CC8068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593" y="3513471"/>
                <a:ext cx="2391677" cy="236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  <a:defRPr/>
                </a:pPr>
                <a:endPara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方正兰亭纤黑简体" pitchFamily="65" charset="-122"/>
                  <a:ea typeface="方正兰亭纤黑简体" pitchFamily="65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19318694-CE20-4F03-9822-235D6374A34C}"/>
                  </a:ext>
                </a:extLst>
              </p:cNvPr>
              <p:cNvSpPr/>
              <p:nvPr/>
            </p:nvSpPr>
            <p:spPr>
              <a:xfrm>
                <a:off x="683568" y="3216460"/>
                <a:ext cx="870820" cy="870820"/>
              </a:xfrm>
              <a:prstGeom prst="ellipse">
                <a:avLst/>
              </a:prstGeom>
              <a:solidFill>
                <a:srgbClr val="5B79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70FF9DB-FB77-48F3-8048-86186502A0A7}"/>
                  </a:ext>
                </a:extLst>
              </p:cNvPr>
              <p:cNvSpPr/>
              <p:nvPr/>
            </p:nvSpPr>
            <p:spPr>
              <a:xfrm>
                <a:off x="862126" y="3222144"/>
                <a:ext cx="448826" cy="750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4800" dirty="0">
                    <a:solidFill>
                      <a:schemeClr val="bg1"/>
                    </a:solidFill>
                    <a:latin typeface="Swis721 BlkCn BT" pitchFamily="34" charset="0"/>
                    <a:ea typeface="方正兰亭中黑_GBK" pitchFamily="2" charset="-122"/>
                    <a:cs typeface="Arial" pitchFamily="34" charset="0"/>
                  </a:rPr>
                  <a:t>4</a:t>
                </a: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25239A-5CE7-4866-A2C0-0F2CA23193F8}"/>
                </a:ext>
              </a:extLst>
            </p:cNvPr>
            <p:cNvGrpSpPr/>
            <p:nvPr/>
          </p:nvGrpSpPr>
          <p:grpSpPr>
            <a:xfrm>
              <a:off x="6377701" y="2225344"/>
              <a:ext cx="4932127" cy="2040833"/>
              <a:chOff x="4714085" y="699542"/>
              <a:chExt cx="3828515" cy="1584176"/>
            </a:xfrm>
          </p:grpSpPr>
          <p:sp>
            <p:nvSpPr>
              <p:cNvPr id="22" name="圆角矩形 27">
                <a:extLst>
                  <a:ext uri="{FF2B5EF4-FFF2-40B4-BE49-F238E27FC236}">
                    <a16:creationId xmlns:a16="http://schemas.microsoft.com/office/drawing/2014/main" id="{4F706702-629E-419F-B11E-E568475256AD}"/>
                  </a:ext>
                </a:extLst>
              </p:cNvPr>
              <p:cNvSpPr/>
              <p:nvPr/>
            </p:nvSpPr>
            <p:spPr>
              <a:xfrm>
                <a:off x="5732632" y="699542"/>
                <a:ext cx="2809968" cy="1584176"/>
              </a:xfrm>
              <a:prstGeom prst="roundRect">
                <a:avLst>
                  <a:gd name="adj" fmla="val 9138"/>
                </a:avLst>
              </a:prstGeom>
              <a:noFill/>
              <a:ln w="6350"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13" descr="FD1DDF730CE4456e89755B07FE1653D0# #Rectangle 13">
                <a:extLst>
                  <a:ext uri="{FF2B5EF4-FFF2-40B4-BE49-F238E27FC236}">
                    <a16:creationId xmlns:a16="http://schemas.microsoft.com/office/drawing/2014/main" id="{27FB608F-DFCC-49C1-9C46-8527E76BB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9892" y="1061903"/>
                <a:ext cx="2554463" cy="671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  <a:defRPr/>
                </a:pPr>
                <a:r>
                  <a:rPr lang="vi-VN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tài</a:t>
                </a:r>
                <a:r>
                  <a:rPr lang="en-US" sz="2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3BCCF868-8500-4D5F-9B48-99009D42D20F}"/>
                  </a:ext>
                </a:extLst>
              </p:cNvPr>
              <p:cNvSpPr/>
              <p:nvPr/>
            </p:nvSpPr>
            <p:spPr>
              <a:xfrm>
                <a:off x="4714085" y="1056220"/>
                <a:ext cx="870820" cy="870820"/>
              </a:xfrm>
              <a:prstGeom prst="ellipse">
                <a:avLst/>
              </a:prstGeom>
              <a:solidFill>
                <a:srgbClr val="5B79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6E1F7BF-299D-4CE2-B69B-3FB285CD20B9}"/>
                  </a:ext>
                </a:extLst>
              </p:cNvPr>
              <p:cNvSpPr/>
              <p:nvPr/>
            </p:nvSpPr>
            <p:spPr>
              <a:xfrm>
                <a:off x="4925630" y="1061904"/>
                <a:ext cx="415849" cy="750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4800" dirty="0">
                    <a:solidFill>
                      <a:schemeClr val="bg1"/>
                    </a:solidFill>
                    <a:latin typeface="Swis721 BlkCn BT" pitchFamily="34" charset="0"/>
                    <a:ea typeface="方正兰亭中黑_GBK" pitchFamily="2" charset="-122"/>
                    <a:cs typeface="Arial" pitchFamily="34" charset="0"/>
                  </a:rPr>
                  <a:t>1</a:t>
                </a: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C9A08D7-1F59-47AE-ABF7-C76A663C1659}"/>
                </a:ext>
              </a:extLst>
            </p:cNvPr>
            <p:cNvGrpSpPr/>
            <p:nvPr/>
          </p:nvGrpSpPr>
          <p:grpSpPr>
            <a:xfrm>
              <a:off x="6377701" y="4486916"/>
              <a:ext cx="4932125" cy="2105019"/>
              <a:chOff x="4714086" y="2809958"/>
              <a:chExt cx="3828514" cy="1634000"/>
            </a:xfrm>
          </p:grpSpPr>
          <p:sp>
            <p:nvSpPr>
              <p:cNvPr id="15" name="圆角矩形 36">
                <a:extLst>
                  <a:ext uri="{FF2B5EF4-FFF2-40B4-BE49-F238E27FC236}">
                    <a16:creationId xmlns:a16="http://schemas.microsoft.com/office/drawing/2014/main" id="{5ACBFFC2-B415-4B31-8D4A-48AC64A1CDA6}"/>
                  </a:ext>
                </a:extLst>
              </p:cNvPr>
              <p:cNvSpPr/>
              <p:nvPr/>
            </p:nvSpPr>
            <p:spPr>
              <a:xfrm>
                <a:off x="5732632" y="2859782"/>
                <a:ext cx="2809968" cy="1584176"/>
              </a:xfrm>
              <a:prstGeom prst="roundRect">
                <a:avLst>
                  <a:gd name="adj" fmla="val 9138"/>
                </a:avLst>
              </a:prstGeom>
              <a:noFill/>
              <a:ln w="6350">
                <a:solidFill>
                  <a:srgbClr val="5B79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3" descr="FD1DDF730CE4456e89755B07FE1653D0# #Rectangle 13">
                <a:extLst>
                  <a:ext uri="{FF2B5EF4-FFF2-40B4-BE49-F238E27FC236}">
                    <a16:creationId xmlns:a16="http://schemas.microsoft.com/office/drawing/2014/main" id="{8D3A644B-4F3A-4D26-8ABB-E0EAC93BA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7658" y="2809958"/>
                <a:ext cx="2806698" cy="15670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None/>
                  <a:defRPr/>
                </a:pP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nghĩ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yếu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miêu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tả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sự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cảm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nghị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kênh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kênh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lí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5ADFFD1-828E-4F98-9BE1-EA456330C74D}"/>
                  </a:ext>
                </a:extLst>
              </p:cNvPr>
              <p:cNvSpPr/>
              <p:nvPr/>
            </p:nvSpPr>
            <p:spPr>
              <a:xfrm>
                <a:off x="4714086" y="3216460"/>
                <a:ext cx="870820" cy="870820"/>
              </a:xfrm>
              <a:prstGeom prst="ellipse">
                <a:avLst/>
              </a:prstGeom>
              <a:solidFill>
                <a:srgbClr val="5B79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3A692A5-99D2-4D42-8A47-C1AD20192747}"/>
                  </a:ext>
                </a:extLst>
              </p:cNvPr>
              <p:cNvSpPr/>
              <p:nvPr/>
            </p:nvSpPr>
            <p:spPr>
              <a:xfrm>
                <a:off x="4883723" y="3250209"/>
                <a:ext cx="448826" cy="750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4800" dirty="0">
                    <a:solidFill>
                      <a:schemeClr val="bg1"/>
                    </a:solidFill>
                    <a:latin typeface="Swis721 BlkCn BT" pitchFamily="34" charset="0"/>
                    <a:ea typeface="方正兰亭中黑_GBK" pitchFamily="2" charset="-122"/>
                    <a:cs typeface="Arial" pitchFamily="34" charset="0"/>
                  </a:rPr>
                  <a:t>3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636F82-5428-351F-F876-1E4606D45544}"/>
              </a:ext>
            </a:extLst>
          </p:cNvPr>
          <p:cNvSpPr txBox="1"/>
          <p:nvPr/>
        </p:nvSpPr>
        <p:spPr>
          <a:xfrm>
            <a:off x="3850072" y="911608"/>
            <a:ext cx="6105644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159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5B79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5B79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DDFDEA-E424-4968-9D72-05E84037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_14">
            <a:extLst>
              <a:ext uri="{FF2B5EF4-FFF2-40B4-BE49-F238E27FC236}">
                <a16:creationId xmlns:a16="http://schemas.microsoft.com/office/drawing/2014/main" id="{9CFBD791-B527-430C-A69B-AB3CA31F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67" y="1455271"/>
            <a:ext cx="1263480" cy="110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vi-VN" altLang="zh-CN" sz="6000" b="1" spc="600" dirty="0">
                <a:solidFill>
                  <a:srgbClr val="5B79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sz="6000" b="1" spc="600" dirty="0">
              <a:solidFill>
                <a:srgbClr val="5B79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DBBF2A-2255-4B7D-BE33-F196A2D0DCCA}"/>
              </a:ext>
            </a:extLst>
          </p:cNvPr>
          <p:cNvGrpSpPr/>
          <p:nvPr/>
        </p:nvGrpSpPr>
        <p:grpSpPr>
          <a:xfrm rot="21065981">
            <a:off x="5157987" y="1090842"/>
            <a:ext cx="1899852" cy="1924486"/>
            <a:chOff x="3524250" y="533400"/>
            <a:chExt cx="4219576" cy="4274289"/>
          </a:xfrm>
        </p:grpSpPr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86AAD185-630C-427F-8A78-4DF26D65244B}"/>
                </a:ext>
              </a:extLst>
            </p:cNvPr>
            <p:cNvSpPr/>
            <p:nvPr/>
          </p:nvSpPr>
          <p:spPr>
            <a:xfrm>
              <a:off x="3524250" y="533400"/>
              <a:ext cx="4219576" cy="4219576"/>
            </a:xfrm>
            <a:prstGeom prst="arc">
              <a:avLst>
                <a:gd name="adj1" fmla="val 6904399"/>
                <a:gd name="adj2" fmla="val 5210073"/>
              </a:avLst>
            </a:prstGeom>
            <a:ln>
              <a:solidFill>
                <a:srgbClr val="5B79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D2F38F1-9824-422F-B69B-B5D5765620AB}"/>
                </a:ext>
              </a:extLst>
            </p:cNvPr>
            <p:cNvSpPr/>
            <p:nvPr/>
          </p:nvSpPr>
          <p:spPr>
            <a:xfrm>
              <a:off x="5711296" y="4706089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A2E0FE8-65F0-4036-B987-208D4CF1733B}"/>
                </a:ext>
              </a:extLst>
            </p:cNvPr>
            <p:cNvSpPr/>
            <p:nvPr/>
          </p:nvSpPr>
          <p:spPr>
            <a:xfrm>
              <a:off x="4672806" y="4492626"/>
              <a:ext cx="101600" cy="101600"/>
            </a:xfrm>
            <a:prstGeom prst="ellipse">
              <a:avLst/>
            </a:prstGeom>
            <a:solidFill>
              <a:srgbClr val="CF17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文本框 3">
            <a:extLst>
              <a:ext uri="{FF2B5EF4-FFF2-40B4-BE49-F238E27FC236}">
                <a16:creationId xmlns:a16="http://schemas.microsoft.com/office/drawing/2014/main" id="{49F8F5A4-244E-4381-9DE1-FC5F35AC0B72}"/>
              </a:ext>
            </a:extLst>
          </p:cNvPr>
          <p:cNvSpPr txBox="1"/>
          <p:nvPr/>
        </p:nvSpPr>
        <p:spPr>
          <a:xfrm>
            <a:off x="3886583" y="3055388"/>
            <a:ext cx="437913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spc="600" dirty="0">
                <a:solidFill>
                  <a:srgbClr val="5B7983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THỰC HÀNH</a:t>
            </a:r>
            <a:endParaRPr kumimoji="1" lang="zh-CN" altLang="en-US" sz="4800" b="1" spc="600" dirty="0">
              <a:solidFill>
                <a:srgbClr val="5B7983"/>
              </a:solidFill>
              <a:latin typeface="Cascadia Code" panose="020B0609020000020004" pitchFamily="49" charset="0"/>
              <a:ea typeface="微软雅黑" panose="020B0503020204020204" pitchFamily="34" charset="-122"/>
              <a:cs typeface="Cascadia Code" panose="020B06090200000200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86EE6-44D7-03E6-4917-667CF3FCF958}"/>
              </a:ext>
            </a:extLst>
          </p:cNvPr>
          <p:cNvSpPr txBox="1"/>
          <p:nvPr/>
        </p:nvSpPr>
        <p:spPr>
          <a:xfrm>
            <a:off x="20014" y="40098"/>
            <a:ext cx="4064000" cy="991731"/>
          </a:xfrm>
          <a:prstGeom prst="snip2DiagRect">
            <a:avLst/>
          </a:prstGeom>
          <a:noFill/>
          <a:ln>
            <a:solidFill>
              <a:srgbClr val="5B798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Bài</a:t>
            </a:r>
            <a:r>
              <a:rPr lang="en-US" sz="2400" b="1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4: 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Văn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bản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2400" u="sng" dirty="0" err="1">
                <a:solidFill>
                  <a:srgbClr val="5B7983"/>
                </a:solidFill>
                <a:latin typeface="Bahnschrift Light Condensed" panose="020B0502040204020203" pitchFamily="34" charset="0"/>
              </a:rPr>
              <a:t>thông</a:t>
            </a:r>
            <a:r>
              <a:rPr lang="en-US" sz="2400" u="sng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 tin</a:t>
            </a:r>
            <a:endParaRPr lang="vi-VN" sz="2400" u="sng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  <a:p>
            <a:r>
              <a:rPr lang="vi-VN" sz="2400" b="1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Viết: </a:t>
            </a:r>
            <a:r>
              <a:rPr lang="vi-VN" sz="2400" dirty="0">
                <a:solidFill>
                  <a:srgbClr val="5B7983"/>
                </a:solidFill>
                <a:latin typeface="Bahnschrift Light Condensed" panose="020B0502040204020203" pitchFamily="34" charset="0"/>
              </a:rPr>
              <a:t>Viết bài thuyết minh tổng hợp</a:t>
            </a:r>
            <a:endParaRPr lang="en-US" sz="2400" dirty="0">
              <a:solidFill>
                <a:srgbClr val="5B7983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2588</Words>
  <Application>Microsoft Office PowerPoint</Application>
  <PresentationFormat>Widescreen</PresentationFormat>
  <Paragraphs>371</Paragraphs>
  <Slides>25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Sitka Heading Semibold</vt:lpstr>
      <vt:lpstr>微软雅黑</vt:lpstr>
      <vt:lpstr>Courier New</vt:lpstr>
      <vt:lpstr>Arial</vt:lpstr>
      <vt:lpstr>Cascadia Code</vt:lpstr>
      <vt:lpstr>Swis721 BlkCn BT</vt:lpstr>
      <vt:lpstr>Times New Roman</vt:lpstr>
      <vt:lpstr>等线 Light</vt:lpstr>
      <vt:lpstr>Bahnschrift Light Condensed</vt:lpstr>
      <vt:lpstr>方正兰亭纤黑简体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385</cp:revision>
  <dcterms:created xsi:type="dcterms:W3CDTF">2018-02-23T07:21:57Z</dcterms:created>
  <dcterms:modified xsi:type="dcterms:W3CDTF">2023-08-12T13:49:55Z</dcterms:modified>
</cp:coreProperties>
</file>