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5" r:id="rId5"/>
    <p:sldId id="286" r:id="rId6"/>
    <p:sldId id="266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7" r:id="rId18"/>
    <p:sldId id="284" r:id="rId19"/>
    <p:sldId id="285" r:id="rId20"/>
    <p:sldId id="288" r:id="rId21"/>
    <p:sldId id="295" r:id="rId22"/>
    <p:sldId id="290" r:id="rId23"/>
    <p:sldId id="291" r:id="rId24"/>
    <p:sldId id="292" r:id="rId25"/>
    <p:sldId id="296" r:id="rId26"/>
    <p:sldId id="294" r:id="rId27"/>
    <p:sldId id="297" r:id="rId28"/>
    <p:sldId id="298" r:id="rId29"/>
    <p:sldId id="263" r:id="rId30"/>
    <p:sldId id="299" r:id="rId31"/>
    <p:sldId id="300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8780"/>
    <a:srgbClr val="7E3B50"/>
    <a:srgbClr val="C3F9FB"/>
    <a:srgbClr val="4F1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4A58-43EB-A2BA-FA86-ABCEEBB27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F93B4-C747-A804-9CE3-D363C197D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E168F-AC3D-C429-F548-B61E1AD0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9A084-C0EC-CFBD-BDAC-2670C969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D4FD2-9243-6772-B62D-6BD2F48E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7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D3C4-56EA-3988-5B56-F3895F7B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12170-F192-8C24-78FF-D7627B1E5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6773B-D62D-16A4-DC98-C2551A24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C355-56AE-0987-24A6-6895CB07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5EB34-92D9-1BA1-24A9-FB620BFA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6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4F6A8-91C4-50B2-01B5-C87954560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D9332-3380-B712-7F5A-BF4B3E5C8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8430D-78D2-A056-A31F-44AC5A81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1463B-99A9-A021-7780-F39DC12A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501D7-9976-BD9D-EE4A-7C5D1265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2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850A-E8D1-1B4D-40AD-40458FD1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536B0-6991-F3A0-F021-10ECD9CC1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F64FA-2468-765A-4FFF-9425ED0B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4597-FDA8-9042-79DC-E16CE3DF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D71BB-EE8A-02E0-D328-E763368B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C0B5-2D8F-D9E6-9ACF-78D06314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33BAB-1716-3ECE-1C64-5B87321ED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4F2F4-C515-95EA-4CEA-1F75B14D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9CDEB-CC23-0575-E65D-5A85F7A4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0C7C-01E1-3292-02CD-AE9916DA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0C6A-A5B5-BACF-14A3-5D294C74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67B5-01FF-762C-6463-09AA27673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83DA1-72F0-15D9-D44B-57F338893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7E9BB-D5E5-A706-1BCB-60230740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D578D-1D43-10AB-5EF4-4122363D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32639-F603-23E9-ECDB-D9BD7083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561E-FAFA-D45D-17BA-09C9DF5F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306E8-F549-7B1C-C3BD-112BC2276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F4A54-C9D5-4B55-3458-1ED351C9D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398DC-6B51-B24D-95CB-71C908F31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65964-2ADA-9098-B4D5-2F0C71A55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47D2D-4DFA-D44F-32CA-5BC979D3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9DE7F-D5D6-F282-B109-5C64444B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7F391-D6A5-9A0B-A3D2-AD988E30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8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71668-27E9-07E8-73DB-D6F9F4E9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855996-B8F5-8977-13E1-402D5DF5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D781D-2954-0B2A-5D96-99AF75A5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C436F-DF91-8DFA-CC5B-AA254DF1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BA401-D809-27E2-6246-AA7BB261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CFF4B-E75E-102E-4E66-755CC606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17477-A6FA-A6A2-BC70-10F0EF0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84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1EC3-1B0B-F1C1-F2A0-94A9AD9D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E574-2615-135A-2349-D76CB4103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BCD59-BE1F-4BE9-1CBA-89B08DF00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0A2BD-EF9C-20DA-A7FB-CA0BE743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CCCCD-D3DC-1E84-B80E-94CF4751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DFC65-948C-F4B1-D8F1-312EDC1A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2A55-F6C0-4359-7671-C91DF6B7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5B554-7573-8005-DEE6-568F24707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4B217-DD5E-EEE9-CF22-D2B3F9621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69E1-AC40-4F18-A58A-C0D91B6F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2E64-05D5-D668-A0AA-AC841154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F049B-09DC-8830-54E7-73F21225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2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2CD64-72A3-E90C-CE82-C44A4883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74ABA-92BB-8FD6-1BA4-6A138434B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A085E-D967-5875-4B08-0EF9943D2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EDB85-E928-4C9B-837A-F7C301D81CF0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701A9-4E7B-4012-EA70-580850C68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8B092-50A6-2FFC-9DBB-5B99E820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1A5B0-B154-4EF8-9FE3-3C62CE632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m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m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tmp"/><Relationship Id="rId11" Type="http://schemas.openxmlformats.org/officeDocument/2006/relationships/image" Target="../media/image9.png"/><Relationship Id="rId5" Type="http://schemas.openxmlformats.org/officeDocument/2006/relationships/image" Target="../media/image3.tmp"/><Relationship Id="rId10" Type="http://schemas.openxmlformats.org/officeDocument/2006/relationships/image" Target="../media/image8.tmp"/><Relationship Id="rId4" Type="http://schemas.openxmlformats.org/officeDocument/2006/relationships/image" Target="../media/image1.png"/><Relationship Id="rId9" Type="http://schemas.openxmlformats.org/officeDocument/2006/relationships/image" Target="../media/image7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static.tuoitre.vn/tto/i/s626/2007/01/21/oYB8Lj2B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image" Target="../media/image7.tmp"/><Relationship Id="rId7" Type="http://schemas.openxmlformats.org/officeDocument/2006/relationships/image" Target="../media/image6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8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E5EA3-724C-5535-B66B-7FA05D4D5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51BD77-0304-4295-8A0B-A32E39837745}"/>
              </a:ext>
            </a:extLst>
          </p:cNvPr>
          <p:cNvGrpSpPr/>
          <p:nvPr/>
        </p:nvGrpSpPr>
        <p:grpSpPr>
          <a:xfrm>
            <a:off x="904875" y="828675"/>
            <a:ext cx="5114925" cy="3964580"/>
            <a:chOff x="904875" y="828675"/>
            <a:chExt cx="5114925" cy="3964580"/>
          </a:xfrm>
        </p:grpSpPr>
        <p:sp>
          <p:nvSpPr>
            <p:cNvPr id="4" name="Heart 3">
              <a:extLst>
                <a:ext uri="{FF2B5EF4-FFF2-40B4-BE49-F238E27FC236}">
                  <a16:creationId xmlns:a16="http://schemas.microsoft.com/office/drawing/2014/main" id="{9B020C35-05C8-423B-AE55-C484A561E405}"/>
                </a:ext>
              </a:extLst>
            </p:cNvPr>
            <p:cNvSpPr/>
            <p:nvPr/>
          </p:nvSpPr>
          <p:spPr>
            <a:xfrm rot="20712745">
              <a:off x="904875" y="828675"/>
              <a:ext cx="5114925" cy="3964580"/>
            </a:xfrm>
            <a:prstGeom prst="hear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FF0DE2-C36F-40B1-93E8-9738AFAC5973}"/>
                </a:ext>
              </a:extLst>
            </p:cNvPr>
            <p:cNvSpPr txBox="1"/>
            <p:nvPr/>
          </p:nvSpPr>
          <p:spPr>
            <a:xfrm rot="170228">
              <a:off x="1771650" y="1933802"/>
              <a:ext cx="35433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062803-572B-F233-52A1-AEEBD23CE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13475"/>
          <a:stretch/>
        </p:blipFill>
        <p:spPr>
          <a:xfrm>
            <a:off x="7569723" y="1649222"/>
            <a:ext cx="3289955" cy="4540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666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96319" y="2320568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8307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5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endParaRPr lang="en-US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CE0CE-9866-176E-6E5D-075B831AC094}"/>
              </a:ext>
            </a:extLst>
          </p:cNvPr>
          <p:cNvSpPr txBox="1"/>
          <p:nvPr/>
        </p:nvSpPr>
        <p:spPr>
          <a:xfrm>
            <a:off x="5048882" y="2281793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Thể loại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8C3B4-2B14-8EDE-8618-B9F257B5B73A}"/>
              </a:ext>
            </a:extLst>
          </p:cNvPr>
          <p:cNvSpPr txBox="1"/>
          <p:nvPr/>
        </p:nvSpPr>
        <p:spPr>
          <a:xfrm>
            <a:off x="5226462" y="305934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74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15469" y="2320568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8307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765EB-79EC-A3E5-2E16-0003799F01CE}"/>
              </a:ext>
            </a:extLst>
          </p:cNvPr>
          <p:cNvSpPr txBox="1"/>
          <p:nvPr/>
        </p:nvSpPr>
        <p:spPr>
          <a:xfrm>
            <a:off x="4551186" y="2495204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Phương thức biểu đạt chính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9023C-CF39-C2A8-0F6B-E528FA1DA23B}"/>
              </a:ext>
            </a:extLst>
          </p:cNvPr>
          <p:cNvSpPr txBox="1"/>
          <p:nvPr/>
        </p:nvSpPr>
        <p:spPr>
          <a:xfrm>
            <a:off x="5191419" y="3145220"/>
            <a:ext cx="61698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1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612462" y="2239616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8307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3D300-A91C-46DE-CB73-76769A2BA2FB}"/>
              </a:ext>
            </a:extLst>
          </p:cNvPr>
          <p:cNvSpPr txBox="1"/>
          <p:nvPr/>
        </p:nvSpPr>
        <p:spPr>
          <a:xfrm>
            <a:off x="2440016" y="2459185"/>
            <a:ext cx="6315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Đề tài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9791D-DAF7-262A-DD19-7291C78308B2}"/>
              </a:ext>
            </a:extLst>
          </p:cNvPr>
          <p:cNvSpPr txBox="1"/>
          <p:nvPr/>
        </p:nvSpPr>
        <p:spPr>
          <a:xfrm>
            <a:off x="4903589" y="3059349"/>
            <a:ext cx="6315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6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40523" y="2228896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6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8307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8DD38-E009-A052-832B-31145520DBC5}"/>
              </a:ext>
            </a:extLst>
          </p:cNvPr>
          <p:cNvSpPr txBox="1"/>
          <p:nvPr/>
        </p:nvSpPr>
        <p:spPr>
          <a:xfrm>
            <a:off x="2802118" y="2129699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Nhan đề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2DAC03-1562-0CCA-EA85-4D6E5A6A7720}"/>
              </a:ext>
            </a:extLst>
          </p:cNvPr>
          <p:cNvSpPr txBox="1"/>
          <p:nvPr/>
        </p:nvSpPr>
        <p:spPr>
          <a:xfrm>
            <a:off x="4982894" y="2624531"/>
            <a:ext cx="616984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“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chét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89265" y="2268892"/>
            <a:ext cx="1148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319753"/>
            <a:ext cx="6617616" cy="3714160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5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endParaRPr lang="en-US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D41B7-B4ED-80EB-1893-71C9A6D6A248}"/>
              </a:ext>
            </a:extLst>
          </p:cNvPr>
          <p:cNvSpPr txBox="1"/>
          <p:nvPr/>
        </p:nvSpPr>
        <p:spPr>
          <a:xfrm>
            <a:off x="4871302" y="1446209"/>
            <a:ext cx="616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Bố cục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3B0DC-F838-D0F5-5CC9-487C7D3F82DD}"/>
              </a:ext>
            </a:extLst>
          </p:cNvPr>
          <p:cNvSpPr txBox="1"/>
          <p:nvPr/>
        </p:nvSpPr>
        <p:spPr>
          <a:xfrm>
            <a:off x="4824995" y="1903139"/>
            <a:ext cx="61698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Nhan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pô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...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600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15469" y="2239616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09969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71680-42F7-0F56-4160-122CED05CC01}"/>
              </a:ext>
            </a:extLst>
          </p:cNvPr>
          <p:cNvSpPr txBox="1"/>
          <p:nvPr/>
        </p:nvSpPr>
        <p:spPr>
          <a:xfrm>
            <a:off x="3770347" y="2239616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9. Phương tiện biểu hiện</a:t>
            </a:r>
            <a:r>
              <a:rPr lang="pt-B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14976-73C2-CD38-6BED-4B9BABDD0640}"/>
              </a:ext>
            </a:extLst>
          </p:cNvPr>
          <p:cNvSpPr txBox="1"/>
          <p:nvPr/>
        </p:nvSpPr>
        <p:spPr>
          <a:xfrm>
            <a:off x="4797871" y="2890004"/>
            <a:ext cx="61698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978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15469" y="2239616"/>
            <a:ext cx="11123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62812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933DD-BBEE-950B-89EA-8E3F92E30CBB}"/>
              </a:ext>
            </a:extLst>
          </p:cNvPr>
          <p:cNvSpPr txBox="1"/>
          <p:nvPr/>
        </p:nvSpPr>
        <p:spPr>
          <a:xfrm>
            <a:off x="3627832" y="2239616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10. Mô hình cấu trúc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E45FF-1E31-7CAF-1CF2-6D9BACAFFCE7}"/>
              </a:ext>
            </a:extLst>
          </p:cNvPr>
          <p:cNvSpPr txBox="1"/>
          <p:nvPr/>
        </p:nvSpPr>
        <p:spPr>
          <a:xfrm>
            <a:off x="5053591" y="2900882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0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9B59A-45F6-649A-EC81-7AE1F11A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9" y="3658696"/>
            <a:ext cx="4337461" cy="191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1DA1C-FC12-07DD-BFFE-BF6D9869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9885781" y="3206242"/>
            <a:ext cx="1868160" cy="200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05513-E992-C60A-77FB-DF8FC507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49" y="4410551"/>
            <a:ext cx="2571033" cy="2238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E4106-FFCB-FAB5-77AA-3DA64DB4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72" y="2986948"/>
            <a:ext cx="3236913" cy="228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9" y="4327275"/>
            <a:ext cx="2756000" cy="2302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7A41F-614A-EAEB-DE23-E96870E0DA6F}"/>
              </a:ext>
            </a:extLst>
          </p:cNvPr>
          <p:cNvSpPr txBox="1"/>
          <p:nvPr/>
        </p:nvSpPr>
        <p:spPr>
          <a:xfrm>
            <a:off x="527773" y="660717"/>
            <a:ext cx="6843988" cy="1231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82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00599-5CA3-8F7D-7857-E4487B0BF96B}"/>
              </a:ext>
            </a:extLst>
          </p:cNvPr>
          <p:cNvSpPr txBox="1"/>
          <p:nvPr/>
        </p:nvSpPr>
        <p:spPr>
          <a:xfrm>
            <a:off x="154366" y="198176"/>
            <a:ext cx="7146182" cy="20928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389D0-8AD1-FF99-294A-F292F09B7022}"/>
              </a:ext>
            </a:extLst>
          </p:cNvPr>
          <p:cNvSpPr txBox="1"/>
          <p:nvPr/>
        </p:nvSpPr>
        <p:spPr>
          <a:xfrm>
            <a:off x="154367" y="2291057"/>
            <a:ext cx="11492399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i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đủ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1,5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0.5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2 </a:t>
            </a:r>
            <a:r>
              <a:rPr lang="en-US" sz="2400" b="1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cướp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3E019-1B29-0BAE-CDE9-3B786B219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7502898" y="539615"/>
            <a:ext cx="4022222" cy="298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685AB-0BBC-6B1A-35DD-4967F62DDFAB}"/>
              </a:ext>
            </a:extLst>
          </p:cNvPr>
          <p:cNvSpPr txBox="1"/>
          <p:nvPr/>
        </p:nvSpPr>
        <p:spPr>
          <a:xfrm rot="21191902">
            <a:off x="10089495" y="1124644"/>
            <a:ext cx="20020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Chặng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Vượt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chướng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7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08547" y="2599056"/>
            <a:ext cx="1310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            </a:t>
            </a:r>
            <a:r>
              <a:rPr lang="pt-BR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497413" y="668124"/>
            <a:ext cx="7347932" cy="1685828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2E8A65-1DF9-AFD7-3D3E-0E8EBCD69097}"/>
              </a:ext>
            </a:extLst>
          </p:cNvPr>
          <p:cNvSpPr/>
          <p:nvPr/>
        </p:nvSpPr>
        <p:spPr>
          <a:xfrm>
            <a:off x="4497413" y="2756335"/>
            <a:ext cx="7347932" cy="3700683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F5A7B-8D82-A6A3-6AA7-8E76F837733E}"/>
              </a:ext>
            </a:extLst>
          </p:cNvPr>
          <p:cNvSpPr txBox="1"/>
          <p:nvPr/>
        </p:nvSpPr>
        <p:spPr>
          <a:xfrm>
            <a:off x="4602096" y="876224"/>
            <a:ext cx="6940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nắm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nhanh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ta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EB7AA-F80D-0EAE-5C0B-51A5AD0B3872}"/>
              </a:ext>
            </a:extLst>
          </p:cNvPr>
          <p:cNvSpPr txBox="1"/>
          <p:nvPr/>
        </p:nvSpPr>
        <p:spPr>
          <a:xfrm>
            <a:off x="4827179" y="2929293"/>
            <a:ext cx="701816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1.1.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Văn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pô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46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4" grpId="0" animBg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27ADB1-FBBE-C68C-9D50-FF864F72D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E8C4C98-0DAB-46DA-BFC5-7DDD7484F028}"/>
              </a:ext>
            </a:extLst>
          </p:cNvPr>
          <p:cNvGrpSpPr/>
          <p:nvPr/>
        </p:nvGrpSpPr>
        <p:grpSpPr>
          <a:xfrm>
            <a:off x="809425" y="3816510"/>
            <a:ext cx="4922072" cy="830997"/>
            <a:chOff x="180975" y="200497"/>
            <a:chExt cx="4619625" cy="83099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590B40D-D734-4F01-9FBE-42BB8DDE956C}"/>
                </a:ext>
              </a:extLst>
            </p:cNvPr>
            <p:cNvSpPr/>
            <p:nvPr/>
          </p:nvSpPr>
          <p:spPr>
            <a:xfrm>
              <a:off x="180975" y="232291"/>
              <a:ext cx="4619625" cy="7297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E35469-AAD5-4FDC-8C5B-C0BE14EAADA4}"/>
                </a:ext>
              </a:extLst>
            </p:cNvPr>
            <p:cNvSpPr txBox="1"/>
            <p:nvPr/>
          </p:nvSpPr>
          <p:spPr>
            <a:xfrm>
              <a:off x="245360" y="200497"/>
              <a:ext cx="45552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ACC9FB-3728-4376-B673-5986273442DD}"/>
              </a:ext>
            </a:extLst>
          </p:cNvPr>
          <p:cNvGrpSpPr/>
          <p:nvPr/>
        </p:nvGrpSpPr>
        <p:grpSpPr>
          <a:xfrm>
            <a:off x="3181349" y="4790625"/>
            <a:ext cx="2855497" cy="729734"/>
            <a:chOff x="1066799" y="1940183"/>
            <a:chExt cx="2855497" cy="72973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2BF0CDF-805E-4C11-9000-9F9062D0BD78}"/>
                </a:ext>
              </a:extLst>
            </p:cNvPr>
            <p:cNvSpPr/>
            <p:nvPr/>
          </p:nvSpPr>
          <p:spPr>
            <a:xfrm>
              <a:off x="1066799" y="1940183"/>
              <a:ext cx="2855497" cy="72973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33D920-9E61-455E-8535-F9FA92BCD1FF}"/>
                </a:ext>
              </a:extLst>
            </p:cNvPr>
            <p:cNvSpPr txBox="1"/>
            <p:nvPr/>
          </p:nvSpPr>
          <p:spPr>
            <a:xfrm>
              <a:off x="1191665" y="2074217"/>
              <a:ext cx="2730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528515-6ECF-4927-BEAA-137891DD6EFE}"/>
              </a:ext>
            </a:extLst>
          </p:cNvPr>
          <p:cNvGrpSpPr/>
          <p:nvPr/>
        </p:nvGrpSpPr>
        <p:grpSpPr>
          <a:xfrm>
            <a:off x="4642272" y="5806595"/>
            <a:ext cx="5604664" cy="1200636"/>
            <a:chOff x="2104101" y="3520298"/>
            <a:chExt cx="4619625" cy="120063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F91FDB4-3F81-4E91-8597-FC95BEDA402B}"/>
                </a:ext>
              </a:extLst>
            </p:cNvPr>
            <p:cNvSpPr/>
            <p:nvPr/>
          </p:nvSpPr>
          <p:spPr>
            <a:xfrm>
              <a:off x="2104101" y="3520298"/>
              <a:ext cx="4619625" cy="914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3679E5-8E80-4C54-B8CD-3EFCEB61691D}"/>
                </a:ext>
              </a:extLst>
            </p:cNvPr>
            <p:cNvSpPr txBox="1"/>
            <p:nvPr/>
          </p:nvSpPr>
          <p:spPr>
            <a:xfrm>
              <a:off x="2205140" y="3520605"/>
              <a:ext cx="42957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0BDB6C-1FBD-4D4A-BFAA-DCE218C33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0" y="881771"/>
            <a:ext cx="3574090" cy="1577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3BBB86-5230-4507-B0BF-37674A124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4077121" y="734996"/>
            <a:ext cx="1539373" cy="1653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C48C2-D443-4A35-A414-22BB61AA0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38" y="1577023"/>
            <a:ext cx="2118544" cy="184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8423A7-9FAE-44D9-BA07-FFD725A62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53" y="153419"/>
            <a:ext cx="2667231" cy="188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Heart 21">
            <a:extLst>
              <a:ext uri="{FF2B5EF4-FFF2-40B4-BE49-F238E27FC236}">
                <a16:creationId xmlns:a16="http://schemas.microsoft.com/office/drawing/2014/main" id="{B25CFF5B-901C-48EA-8B49-AB0EB57F22BB}"/>
              </a:ext>
            </a:extLst>
          </p:cNvPr>
          <p:cNvSpPr/>
          <p:nvPr/>
        </p:nvSpPr>
        <p:spPr>
          <a:xfrm>
            <a:off x="8669116" y="6244113"/>
            <a:ext cx="458066" cy="323166"/>
          </a:xfrm>
          <a:prstGeom prst="hear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1911118-7C46-4450-91B3-004FB4E014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/>
          <a:stretch>
            <a:fillRect/>
          </a:stretch>
        </p:blipFill>
        <p:spPr>
          <a:xfrm>
            <a:off x="6392963" y="471456"/>
            <a:ext cx="5507001" cy="4352424"/>
          </a:xfrm>
          <a:custGeom>
            <a:avLst/>
            <a:gdLst>
              <a:gd name="connsiteX0" fmla="*/ 725419 w 5507001"/>
              <a:gd name="connsiteY0" fmla="*/ 0 h 4352424"/>
              <a:gd name="connsiteX1" fmla="*/ 4822520 w 5507001"/>
              <a:gd name="connsiteY1" fmla="*/ 0 h 4352424"/>
              <a:gd name="connsiteX2" fmla="*/ 5490932 w 5507001"/>
              <a:gd name="connsiteY2" fmla="*/ 443053 h 4352424"/>
              <a:gd name="connsiteX3" fmla="*/ 5507001 w 5507001"/>
              <a:gd name="connsiteY3" fmla="*/ 494819 h 4352424"/>
              <a:gd name="connsiteX4" fmla="*/ 5507001 w 5507001"/>
              <a:gd name="connsiteY4" fmla="*/ 3857605 h 4352424"/>
              <a:gd name="connsiteX5" fmla="*/ 5490932 w 5507001"/>
              <a:gd name="connsiteY5" fmla="*/ 3909371 h 4352424"/>
              <a:gd name="connsiteX6" fmla="*/ 4822520 w 5507001"/>
              <a:gd name="connsiteY6" fmla="*/ 4352424 h 4352424"/>
              <a:gd name="connsiteX7" fmla="*/ 725419 w 5507001"/>
              <a:gd name="connsiteY7" fmla="*/ 4352424 h 4352424"/>
              <a:gd name="connsiteX8" fmla="*/ 0 w 5507001"/>
              <a:gd name="connsiteY8" fmla="*/ 3627005 h 4352424"/>
              <a:gd name="connsiteX9" fmla="*/ 0 w 5507001"/>
              <a:gd name="connsiteY9" fmla="*/ 725419 h 4352424"/>
              <a:gd name="connsiteX10" fmla="*/ 725419 w 5507001"/>
              <a:gd name="connsiteY10" fmla="*/ 0 h 435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07001" h="4352424">
                <a:moveTo>
                  <a:pt x="725419" y="0"/>
                </a:moveTo>
                <a:lnTo>
                  <a:pt x="4822520" y="0"/>
                </a:lnTo>
                <a:cubicBezTo>
                  <a:pt x="5122998" y="0"/>
                  <a:pt x="5380807" y="182689"/>
                  <a:pt x="5490932" y="443053"/>
                </a:cubicBezTo>
                <a:lnTo>
                  <a:pt x="5507001" y="494819"/>
                </a:lnTo>
                <a:lnTo>
                  <a:pt x="5507001" y="3857605"/>
                </a:lnTo>
                <a:lnTo>
                  <a:pt x="5490932" y="3909371"/>
                </a:lnTo>
                <a:cubicBezTo>
                  <a:pt x="5380807" y="4169735"/>
                  <a:pt x="5122998" y="4352424"/>
                  <a:pt x="4822520" y="4352424"/>
                </a:cubicBezTo>
                <a:lnTo>
                  <a:pt x="725419" y="4352424"/>
                </a:lnTo>
                <a:cubicBezTo>
                  <a:pt x="324781" y="4352424"/>
                  <a:pt x="0" y="4027643"/>
                  <a:pt x="0" y="3627005"/>
                </a:cubicBezTo>
                <a:lnTo>
                  <a:pt x="0" y="725419"/>
                </a:lnTo>
                <a:cubicBezTo>
                  <a:pt x="0" y="324781"/>
                  <a:pt x="324781" y="0"/>
                  <a:pt x="725419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04480C-A048-4D00-84A7-F71334B52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11" y="1550351"/>
            <a:ext cx="2270957" cy="1897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iếng-Việt_Nhạc-Lê-Tâm_-Thơ-Lưu-Quang-V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7782" y="3257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56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62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DF438-2842-CC3F-AA21-6B21AE5A5895}"/>
              </a:ext>
            </a:extLst>
          </p:cNvPr>
          <p:cNvSpPr/>
          <p:nvPr/>
        </p:nvSpPr>
        <p:spPr>
          <a:xfrm>
            <a:off x="2630047" y="135051"/>
            <a:ext cx="9267262" cy="1062153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3D020D-53EB-FC48-0926-3B3EEEC427F0}"/>
              </a:ext>
            </a:extLst>
          </p:cNvPr>
          <p:cNvSpPr/>
          <p:nvPr/>
        </p:nvSpPr>
        <p:spPr>
          <a:xfrm>
            <a:off x="1429504" y="1759887"/>
            <a:ext cx="10734262" cy="4753306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B4412-E2BB-1343-E7F3-8338907B82B0}"/>
              </a:ext>
            </a:extLst>
          </p:cNvPr>
          <p:cNvSpPr txBox="1"/>
          <p:nvPr/>
        </p:nvSpPr>
        <p:spPr>
          <a:xfrm>
            <a:off x="1936558" y="2382213"/>
            <a:ext cx="1022720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1.2.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40D86-9676-1C28-35BB-EA382AC8643C}"/>
              </a:ext>
            </a:extLst>
          </p:cNvPr>
          <p:cNvSpPr txBox="1"/>
          <p:nvPr/>
        </p:nvSpPr>
        <p:spPr>
          <a:xfrm>
            <a:off x="2791298" y="220562"/>
            <a:ext cx="8630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vỡ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mực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...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100277" y="365716"/>
            <a:ext cx="1962180" cy="1789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832752" y="386927"/>
            <a:ext cx="1318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853502" y="172029"/>
            <a:ext cx="1623534" cy="240637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4AA02-62E3-2908-ED90-FFEF99F17ED4}"/>
              </a:ext>
            </a:extLst>
          </p:cNvPr>
          <p:cNvSpPr txBox="1"/>
          <p:nvPr/>
        </p:nvSpPr>
        <p:spPr>
          <a:xfrm>
            <a:off x="1421309" y="959716"/>
            <a:ext cx="487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56469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2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DF438-2842-CC3F-AA21-6B21AE5A5895}"/>
              </a:ext>
            </a:extLst>
          </p:cNvPr>
          <p:cNvSpPr/>
          <p:nvPr/>
        </p:nvSpPr>
        <p:spPr>
          <a:xfrm>
            <a:off x="2630047" y="135051"/>
            <a:ext cx="9455666" cy="1335700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3D020D-53EB-FC48-0926-3B3EEEC427F0}"/>
              </a:ext>
            </a:extLst>
          </p:cNvPr>
          <p:cNvSpPr/>
          <p:nvPr/>
        </p:nvSpPr>
        <p:spPr>
          <a:xfrm>
            <a:off x="1357461" y="1553226"/>
            <a:ext cx="10728252" cy="5222299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40D86-9676-1C28-35BB-EA382AC8643C}"/>
              </a:ext>
            </a:extLst>
          </p:cNvPr>
          <p:cNvSpPr txBox="1"/>
          <p:nvPr/>
        </p:nvSpPr>
        <p:spPr>
          <a:xfrm>
            <a:off x="2791298" y="220562"/>
            <a:ext cx="8954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đổi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lệch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100277" y="365716"/>
            <a:ext cx="1962180" cy="17899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832752" y="386927"/>
            <a:ext cx="1318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853502" y="172029"/>
            <a:ext cx="1623534" cy="240637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4AA02-62E3-2908-ED90-FFEF99F17ED4}"/>
              </a:ext>
            </a:extLst>
          </p:cNvPr>
          <p:cNvSpPr txBox="1"/>
          <p:nvPr/>
        </p:nvSpPr>
        <p:spPr>
          <a:xfrm>
            <a:off x="1421309" y="959716"/>
            <a:ext cx="487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  <a:endParaRPr lang="en-US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108D4-1F8A-A029-75CA-A83F12582BB6}"/>
              </a:ext>
            </a:extLst>
          </p:cNvPr>
          <p:cNvSpPr txBox="1"/>
          <p:nvPr/>
        </p:nvSpPr>
        <p:spPr>
          <a:xfrm>
            <a:off x="1909227" y="1814499"/>
            <a:ext cx="992141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1.2.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teencode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teen) –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</a:p>
        </p:txBody>
      </p:sp>
    </p:spTree>
    <p:extLst>
      <p:ext uri="{BB962C8B-B14F-4D97-AF65-F5344CB8AC3E}">
        <p14:creationId xmlns:p14="http://schemas.microsoft.com/office/powerpoint/2010/main" val="266778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  <p:bldP spid="5" grpId="0"/>
      <p:bldP spid="1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6117E9-8080-667B-2330-7BE710B493CE}"/>
              </a:ext>
            </a:extLst>
          </p:cNvPr>
          <p:cNvSpPr/>
          <p:nvPr/>
        </p:nvSpPr>
        <p:spPr>
          <a:xfrm>
            <a:off x="3612088" y="298793"/>
            <a:ext cx="8233257" cy="1520580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EC948B-7014-717C-59CD-FC99D0B22321}"/>
              </a:ext>
            </a:extLst>
          </p:cNvPr>
          <p:cNvSpPr/>
          <p:nvPr/>
        </p:nvSpPr>
        <p:spPr>
          <a:xfrm>
            <a:off x="669303" y="2206705"/>
            <a:ext cx="11170971" cy="4250314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5A89A-201F-C547-CED4-1FA16AA9901E}"/>
              </a:ext>
            </a:extLst>
          </p:cNvPr>
          <p:cNvSpPr txBox="1"/>
          <p:nvPr/>
        </p:nvSpPr>
        <p:spPr>
          <a:xfrm>
            <a:off x="3813075" y="405987"/>
            <a:ext cx="74736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góc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bày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tỏ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niệm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A2E1C-1EF1-46DF-7F56-AB66D24A6CEF}"/>
              </a:ext>
            </a:extLst>
          </p:cNvPr>
          <p:cNvSpPr txBox="1"/>
          <p:nvPr/>
        </p:nvSpPr>
        <p:spPr>
          <a:xfrm>
            <a:off x="1373379" y="2385433"/>
            <a:ext cx="1046689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b.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-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128156" y="421745"/>
            <a:ext cx="2706769" cy="2469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247472" y="183009"/>
            <a:ext cx="2022464" cy="3312839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DE151-0A7F-1B07-EDB4-0302322BDD2A}"/>
              </a:ext>
            </a:extLst>
          </p:cNvPr>
          <p:cNvSpPr txBox="1"/>
          <p:nvPr/>
        </p:nvSpPr>
        <p:spPr>
          <a:xfrm>
            <a:off x="1273190" y="456083"/>
            <a:ext cx="1318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1E7FE-5E3A-AD85-1F87-EF1530370187}"/>
              </a:ext>
            </a:extLst>
          </p:cNvPr>
          <p:cNvSpPr txBox="1"/>
          <p:nvPr/>
        </p:nvSpPr>
        <p:spPr>
          <a:xfrm>
            <a:off x="1984143" y="1177505"/>
            <a:ext cx="487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4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5294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08547" y="2599056"/>
            <a:ext cx="1310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            </a:t>
            </a:r>
            <a:r>
              <a:rPr lang="pt-BR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0EF866-E9D7-F5F6-46D8-E7D8C72CC802}"/>
              </a:ext>
            </a:extLst>
          </p:cNvPr>
          <p:cNvSpPr/>
          <p:nvPr/>
        </p:nvSpPr>
        <p:spPr>
          <a:xfrm>
            <a:off x="4497413" y="668124"/>
            <a:ext cx="7347932" cy="1685828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27516-3214-9C60-E5F8-F41877A65B39}"/>
              </a:ext>
            </a:extLst>
          </p:cNvPr>
          <p:cNvSpPr/>
          <p:nvPr/>
        </p:nvSpPr>
        <p:spPr>
          <a:xfrm>
            <a:off x="4497413" y="2756335"/>
            <a:ext cx="7347932" cy="3700683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93E8E-64AA-EF6E-917D-AC6C5C9FB371}"/>
              </a:ext>
            </a:extLst>
          </p:cNvPr>
          <p:cNvSpPr txBox="1"/>
          <p:nvPr/>
        </p:nvSpPr>
        <p:spPr>
          <a:xfrm>
            <a:off x="4706935" y="726208"/>
            <a:ext cx="69540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nay?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A8298-0183-B7A2-A42E-6740D4374AD3}"/>
              </a:ext>
            </a:extLst>
          </p:cNvPr>
          <p:cNvSpPr txBox="1"/>
          <p:nvPr/>
        </p:nvSpPr>
        <p:spPr>
          <a:xfrm>
            <a:off x="4851301" y="3022076"/>
            <a:ext cx="671538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797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08547" y="2599056"/>
            <a:ext cx="1310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            </a:t>
            </a:r>
            <a:r>
              <a:rPr lang="pt-BR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61098E-77E3-77DB-C8DC-6C76465B3CDD}"/>
              </a:ext>
            </a:extLst>
          </p:cNvPr>
          <p:cNvSpPr/>
          <p:nvPr/>
        </p:nvSpPr>
        <p:spPr>
          <a:xfrm>
            <a:off x="4497284" y="646519"/>
            <a:ext cx="7347932" cy="1314256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BCF8A2-62E6-555C-AB7B-FA90E18C952E}"/>
              </a:ext>
            </a:extLst>
          </p:cNvPr>
          <p:cNvSpPr/>
          <p:nvPr/>
        </p:nvSpPr>
        <p:spPr>
          <a:xfrm>
            <a:off x="4497413" y="2319771"/>
            <a:ext cx="7347932" cy="4137247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A2E36-0F1D-4DB2-07E8-93E7431E5587}"/>
              </a:ext>
            </a:extLst>
          </p:cNvPr>
          <p:cNvSpPr txBox="1"/>
          <p:nvPr/>
        </p:nvSpPr>
        <p:spPr>
          <a:xfrm>
            <a:off x="4706936" y="803130"/>
            <a:ext cx="7138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chứng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B56D5-44D1-7474-8D9D-8717EF9BFD26}"/>
              </a:ext>
            </a:extLst>
          </p:cNvPr>
          <p:cNvSpPr txBox="1"/>
          <p:nvPr/>
        </p:nvSpPr>
        <p:spPr>
          <a:xfrm>
            <a:off x="5131366" y="3199220"/>
            <a:ext cx="61698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Bình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gay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657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6117E9-8080-667B-2330-7BE710B493CE}"/>
              </a:ext>
            </a:extLst>
          </p:cNvPr>
          <p:cNvSpPr/>
          <p:nvPr/>
        </p:nvSpPr>
        <p:spPr>
          <a:xfrm>
            <a:off x="2852306" y="298793"/>
            <a:ext cx="8993039" cy="1520580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5A89A-201F-C547-CED4-1FA16AA9901E}"/>
              </a:ext>
            </a:extLst>
          </p:cNvPr>
          <p:cNvSpPr txBox="1"/>
          <p:nvPr/>
        </p:nvSpPr>
        <p:spPr>
          <a:xfrm>
            <a:off x="2961415" y="274253"/>
            <a:ext cx="88839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8X, 9X, Y2K...;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Theo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gì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006011" y="46305"/>
            <a:ext cx="1623767" cy="2388273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23704" y="110661"/>
            <a:ext cx="2112966" cy="1963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CDE151-0A7F-1B07-EDB4-0302322BDD2A}"/>
              </a:ext>
            </a:extLst>
          </p:cNvPr>
          <p:cNvSpPr txBox="1"/>
          <p:nvPr/>
        </p:nvSpPr>
        <p:spPr>
          <a:xfrm>
            <a:off x="739340" y="146067"/>
            <a:ext cx="1047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1E7FE-5E3A-AD85-1F87-EF1530370187}"/>
              </a:ext>
            </a:extLst>
          </p:cNvPr>
          <p:cNvSpPr txBox="1"/>
          <p:nvPr/>
        </p:nvSpPr>
        <p:spPr>
          <a:xfrm>
            <a:off x="1533547" y="866420"/>
            <a:ext cx="219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kern="0" dirty="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  <a:endParaRPr lang="en-US"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441270-302E-6D65-7B30-AF618B1A799B}"/>
              </a:ext>
            </a:extLst>
          </p:cNvPr>
          <p:cNvSpPr/>
          <p:nvPr/>
        </p:nvSpPr>
        <p:spPr>
          <a:xfrm>
            <a:off x="2924666" y="3346514"/>
            <a:ext cx="8880803" cy="3212693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55BC0-7329-0D8A-4F2D-0F322D4DE9C4}"/>
              </a:ext>
            </a:extLst>
          </p:cNvPr>
          <p:cNvSpPr txBox="1"/>
          <p:nvPr/>
        </p:nvSpPr>
        <p:spPr>
          <a:xfrm>
            <a:off x="3410889" y="3742754"/>
            <a:ext cx="7908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b.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8X, 9X, Y2k...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 viết của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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hấp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gũi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biệt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)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tăng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EC948B-7014-717C-59CD-FC99D0B22321}"/>
              </a:ext>
            </a:extLst>
          </p:cNvPr>
          <p:cNvSpPr/>
          <p:nvPr/>
        </p:nvSpPr>
        <p:spPr>
          <a:xfrm>
            <a:off x="459799" y="2013825"/>
            <a:ext cx="6738697" cy="2860271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A2E1C-1EF1-46DF-7F56-AB66D24A6CEF}"/>
              </a:ext>
            </a:extLst>
          </p:cNvPr>
          <p:cNvSpPr txBox="1"/>
          <p:nvPr/>
        </p:nvSpPr>
        <p:spPr>
          <a:xfrm>
            <a:off x="872756" y="2245203"/>
            <a:ext cx="112044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2.1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019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/>
      <p:bldP spid="12" grpId="0"/>
      <p:bldP spid="5" grpId="0" animBg="1"/>
      <p:bldP spid="9" grpId="0"/>
      <p:bldP spid="6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08547" y="2599056"/>
            <a:ext cx="1310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             </a:t>
            </a:r>
            <a:r>
              <a:rPr lang="pt-BR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DAD2FF-8293-D804-21C6-70C1A82E4A12}"/>
              </a:ext>
            </a:extLst>
          </p:cNvPr>
          <p:cNvSpPr/>
          <p:nvPr/>
        </p:nvSpPr>
        <p:spPr>
          <a:xfrm>
            <a:off x="4497413" y="668124"/>
            <a:ext cx="7347932" cy="1685828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3B8737-8A68-E159-CF2A-917BA89C9F23}"/>
              </a:ext>
            </a:extLst>
          </p:cNvPr>
          <p:cNvSpPr/>
          <p:nvPr/>
        </p:nvSpPr>
        <p:spPr>
          <a:xfrm>
            <a:off x="4497413" y="2756335"/>
            <a:ext cx="7347932" cy="3700683"/>
          </a:xfrm>
          <a:prstGeom prst="roundRect">
            <a:avLst/>
          </a:prstGeom>
          <a:solidFill>
            <a:srgbClr val="7E3B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78612-E419-72E8-201D-6A52C6C57397}"/>
              </a:ext>
            </a:extLst>
          </p:cNvPr>
          <p:cNvSpPr txBox="1"/>
          <p:nvPr/>
        </p:nvSpPr>
        <p:spPr>
          <a:xfrm>
            <a:off x="4693722" y="726208"/>
            <a:ext cx="6976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ngoài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Chứng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bằng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ba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dẫn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chứng</a:t>
            </a:r>
            <a:r>
              <a:rPr lang="en-US" sz="2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CB091-6B1F-F44D-609B-BBFDE1621B54}"/>
              </a:ext>
            </a:extLst>
          </p:cNvPr>
          <p:cNvSpPr txBox="1"/>
          <p:nvPr/>
        </p:nvSpPr>
        <p:spPr>
          <a:xfrm>
            <a:off x="5053591" y="3351989"/>
            <a:ext cx="61698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2.2. </a:t>
            </a:r>
            <a:r>
              <a:rPr lang="en-US" sz="2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7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389D0-8AD1-FF99-294A-F292F09B7022}"/>
              </a:ext>
            </a:extLst>
          </p:cNvPr>
          <p:cNvSpPr txBox="1"/>
          <p:nvPr/>
        </p:nvSpPr>
        <p:spPr>
          <a:xfrm>
            <a:off x="272617" y="1518059"/>
            <a:ext cx="6689986" cy="48628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- 8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–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giấy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giờ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đủ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1,5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0.5 </a:t>
            </a:r>
            <a:r>
              <a:rPr lang="en-US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3E019-1B29-0BAE-CDE9-3B786B219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7502898" y="539615"/>
            <a:ext cx="4022222" cy="298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685AB-0BBC-6B1A-35DD-4967F62DDFAB}"/>
              </a:ext>
            </a:extLst>
          </p:cNvPr>
          <p:cNvSpPr txBox="1"/>
          <p:nvPr/>
        </p:nvSpPr>
        <p:spPr>
          <a:xfrm rot="21191902">
            <a:off x="8567759" y="2806846"/>
            <a:ext cx="3332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Chặng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đích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9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7A41F-614A-EAEB-DE23-E96870E0DA6F}"/>
              </a:ext>
            </a:extLst>
          </p:cNvPr>
          <p:cNvSpPr txBox="1"/>
          <p:nvPr/>
        </p:nvSpPr>
        <p:spPr>
          <a:xfrm>
            <a:off x="367517" y="143485"/>
            <a:ext cx="11274586" cy="65710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–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Thông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Huy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fr-F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2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fr-FR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092" y="-94268"/>
            <a:ext cx="2008175" cy="1677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550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4B2A-3C45-4B63-BA5E-3FAB246D7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Ngôn ngữ giới trẻ: Đã đến lúc cần phiên dịch… tiếng Việt?">
            <a:extLst>
              <a:ext uri="{FF2B5EF4-FFF2-40B4-BE49-F238E27FC236}">
                <a16:creationId xmlns:a16="http://schemas.microsoft.com/office/drawing/2014/main" id="{5A1C1452-42AF-4549-ABEF-663A147096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2" y="604651"/>
            <a:ext cx="5261502" cy="346132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hlinkClick r:id="rId4" tgtFrame="&quot;_blank&quot;" tooltip="&quot;&quot;"/>
            <a:extLst>
              <a:ext uri="{FF2B5EF4-FFF2-40B4-BE49-F238E27FC236}">
                <a16:creationId xmlns:a16="http://schemas.microsoft.com/office/drawing/2014/main" id="{F93AEEEE-2707-43A2-A567-EAB4BA42CD7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14880" r="3542" b="14223"/>
          <a:stretch/>
        </p:blipFill>
        <p:spPr bwMode="auto">
          <a:xfrm>
            <a:off x="6331538" y="3103042"/>
            <a:ext cx="5071553" cy="320483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91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94574-D881-42E8-AB01-8FCFC028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EF0EA-CDBD-4186-ABB9-464D106B07DA}"/>
              </a:ext>
            </a:extLst>
          </p:cNvPr>
          <p:cNvSpPr txBox="1"/>
          <p:nvPr/>
        </p:nvSpPr>
        <p:spPr>
          <a:xfrm>
            <a:off x="161728" y="86766"/>
            <a:ext cx="8303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3F68DA-D56E-4B32-B3FC-FF1104FD5966}"/>
              </a:ext>
            </a:extLst>
          </p:cNvPr>
          <p:cNvSpPr txBox="1"/>
          <p:nvPr/>
        </p:nvSpPr>
        <p:spPr>
          <a:xfrm>
            <a:off x="1118549" y="3404432"/>
            <a:ext cx="431129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B9EB0A-898E-4859-BDD4-416789445E6C}"/>
              </a:ext>
            </a:extLst>
          </p:cNvPr>
          <p:cNvSpPr txBox="1"/>
          <p:nvPr/>
        </p:nvSpPr>
        <p:spPr>
          <a:xfrm>
            <a:off x="452780" y="4312937"/>
            <a:ext cx="309493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so-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pho-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ghét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E271A-A5BA-48DE-8532-BD06888210C6}"/>
              </a:ext>
            </a:extLst>
          </p:cNvPr>
          <p:cNvSpPr txBox="1"/>
          <p:nvPr/>
        </p:nvSpPr>
        <p:spPr>
          <a:xfrm>
            <a:off x="9802598" y="668115"/>
            <a:ext cx="171894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thầu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giầu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9F47B1-52CE-44C4-ADE5-6F2954417030}"/>
              </a:ext>
            </a:extLst>
          </p:cNvPr>
          <p:cNvSpPr txBox="1"/>
          <p:nvPr/>
        </p:nvSpPr>
        <p:spPr>
          <a:xfrm>
            <a:off x="352424" y="5635887"/>
            <a:ext cx="4106453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tao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xà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lách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35A061-C435-490B-8FDE-1B686B5CB899}"/>
              </a:ext>
            </a:extLst>
          </p:cNvPr>
          <p:cNvSpPr txBox="1"/>
          <p:nvPr/>
        </p:nvSpPr>
        <p:spPr>
          <a:xfrm>
            <a:off x="8050784" y="461986"/>
            <a:ext cx="1428750" cy="461665"/>
          </a:xfrm>
          <a:prstGeom prst="rect">
            <a:avLst/>
          </a:prstGeom>
          <a:solidFill>
            <a:srgbClr val="99CC00"/>
          </a:solidFill>
        </p:spPr>
        <p:txBody>
          <a:bodyPr wrap="square">
            <a:spAutoFit/>
          </a:bodyPr>
          <a:lstStyle/>
          <a:p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đớp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5F389-6BB7-40BC-AA93-DAD395A07C3D}"/>
              </a:ext>
            </a:extLst>
          </p:cNvPr>
          <p:cNvSpPr txBox="1"/>
          <p:nvPr/>
        </p:nvSpPr>
        <p:spPr>
          <a:xfrm>
            <a:off x="4213760" y="4432978"/>
            <a:ext cx="734959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lết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chuồng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tao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400" b="1" spc="-15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2400" b="1" spc="-15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endParaRPr lang="en-US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F3707B-7448-43D9-9034-34F44D04E4A5}"/>
              </a:ext>
            </a:extLst>
          </p:cNvPr>
          <p:cNvSpPr txBox="1"/>
          <p:nvPr/>
        </p:nvSpPr>
        <p:spPr>
          <a:xfrm>
            <a:off x="4781255" y="5276157"/>
            <a:ext cx="6172200" cy="120032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ngey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hog zi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zau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zhe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wua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trug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dzon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e, a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wua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Bih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Qoi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choi.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Zeu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baz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nhen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tih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 bit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koi pai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zoi</a:t>
            </a:r>
            <a:endParaRPr lang="en-US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1403-1485-47F9-972F-C994901DC881}"/>
              </a:ext>
            </a:extLst>
          </p:cNvPr>
          <p:cNvSpPr txBox="1"/>
          <p:nvPr/>
        </p:nvSpPr>
        <p:spPr>
          <a:xfrm>
            <a:off x="371180" y="2150485"/>
            <a:ext cx="4410075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chut ar2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dzui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dze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trog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ngey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tizh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</a:t>
            </a:r>
            <a:endParaRPr lang="en-US" sz="2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BBB6C0-2D78-4895-BD67-6033D011C309}"/>
              </a:ext>
            </a:extLst>
          </p:cNvPr>
          <p:cNvSpPr txBox="1"/>
          <p:nvPr/>
        </p:nvSpPr>
        <p:spPr>
          <a:xfrm>
            <a:off x="5542959" y="2090549"/>
            <a:ext cx="61722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bùn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wá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nhỉ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lẹi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lép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roài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ko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đc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zui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ngoái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thoai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mừ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teo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bùn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ghê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gúm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hứa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lè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bẹn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đeng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wên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teo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dzà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mái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trừng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zấu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nì</a:t>
            </a:r>
            <a:r>
              <a:rPr lang="en-US" sz="2400" b="1" dirty="0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616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221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 animBg="1"/>
      <p:bldP spid="17" grpId="0" animBg="1"/>
      <p:bldP spid="19" grpId="0" animBg="1"/>
      <p:bldP spid="21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9B59A-45F6-649A-EC81-7AE1F11A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9" y="3658696"/>
            <a:ext cx="4337461" cy="191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1DA1C-FC12-07DD-BFFE-BF6D9869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9885781" y="3206242"/>
            <a:ext cx="1868160" cy="200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05513-E992-C60A-77FB-DF8FC507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49" y="4410551"/>
            <a:ext cx="2571033" cy="2238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E4106-FFCB-FAB5-77AA-3DA64DB4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72" y="2986948"/>
            <a:ext cx="3236913" cy="228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9" y="4327275"/>
            <a:ext cx="2756000" cy="2302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7A41F-614A-EAEB-DE23-E96870E0DA6F}"/>
              </a:ext>
            </a:extLst>
          </p:cNvPr>
          <p:cNvSpPr txBox="1"/>
          <p:nvPr/>
        </p:nvSpPr>
        <p:spPr>
          <a:xfrm>
            <a:off x="527773" y="850581"/>
            <a:ext cx="954005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ẽ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61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9B59A-45F6-649A-EC81-7AE1F11A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26" y="1617340"/>
            <a:ext cx="4337461" cy="191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1DA1C-FC12-07DD-BFFE-BF6D9869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9970582" y="1164886"/>
            <a:ext cx="1868160" cy="200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05513-E992-C60A-77FB-DF8FC507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350" y="2369195"/>
            <a:ext cx="2571033" cy="2238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E4106-FFCB-FAB5-77AA-3DA64DB4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649" y="945592"/>
            <a:ext cx="3236913" cy="228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06" y="2485568"/>
            <a:ext cx="2756000" cy="2302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7A41F-614A-EAEB-DE23-E96870E0DA6F}"/>
              </a:ext>
            </a:extLst>
          </p:cNvPr>
          <p:cNvSpPr txBox="1"/>
          <p:nvPr/>
        </p:nvSpPr>
        <p:spPr>
          <a:xfrm>
            <a:off x="458760" y="308283"/>
            <a:ext cx="5538508" cy="6355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bây</a:t>
            </a:r>
            <a:r>
              <a:rPr lang="en-US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8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 – 12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br>
              <a:rPr lang="vi-VN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7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EAF0A-1A6C-B70A-D2DB-2C9B3AD70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9B020C35-05C8-423B-AE55-C484A561E405}"/>
              </a:ext>
            </a:extLst>
          </p:cNvPr>
          <p:cNvSpPr/>
          <p:nvPr/>
        </p:nvSpPr>
        <p:spPr>
          <a:xfrm rot="21360796">
            <a:off x="1601653" y="842168"/>
            <a:ext cx="5838730" cy="4972079"/>
          </a:xfrm>
          <a:prstGeom prst="hear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F0DE2-C36F-40B1-93E8-9738AFAC5973}"/>
              </a:ext>
            </a:extLst>
          </p:cNvPr>
          <p:cNvSpPr txBox="1"/>
          <p:nvPr/>
        </p:nvSpPr>
        <p:spPr>
          <a:xfrm>
            <a:off x="1822432" y="1905522"/>
            <a:ext cx="3543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D6297-D850-B616-539A-6D5D5049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13475"/>
          <a:stretch/>
        </p:blipFill>
        <p:spPr>
          <a:xfrm>
            <a:off x="6759017" y="1233509"/>
            <a:ext cx="3289955" cy="4540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D824D-BDE6-33A2-A756-67CA65897294}"/>
              </a:ext>
            </a:extLst>
          </p:cNvPr>
          <p:cNvSpPr txBox="1"/>
          <p:nvPr/>
        </p:nvSpPr>
        <p:spPr>
          <a:xfrm>
            <a:off x="3048069" y="3847457"/>
            <a:ext cx="354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– THPT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7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4DCF3D-C65D-6635-597F-A6DEB9B35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/>
          <a:stretch>
            <a:fillRect/>
          </a:stretch>
        </p:blipFill>
        <p:spPr>
          <a:xfrm>
            <a:off x="6155744" y="1563048"/>
            <a:ext cx="5507001" cy="4352424"/>
          </a:xfrm>
          <a:custGeom>
            <a:avLst/>
            <a:gdLst>
              <a:gd name="connsiteX0" fmla="*/ 725419 w 5507001"/>
              <a:gd name="connsiteY0" fmla="*/ 0 h 4352424"/>
              <a:gd name="connsiteX1" fmla="*/ 4822520 w 5507001"/>
              <a:gd name="connsiteY1" fmla="*/ 0 h 4352424"/>
              <a:gd name="connsiteX2" fmla="*/ 5490932 w 5507001"/>
              <a:gd name="connsiteY2" fmla="*/ 443053 h 4352424"/>
              <a:gd name="connsiteX3" fmla="*/ 5507001 w 5507001"/>
              <a:gd name="connsiteY3" fmla="*/ 494819 h 4352424"/>
              <a:gd name="connsiteX4" fmla="*/ 5507001 w 5507001"/>
              <a:gd name="connsiteY4" fmla="*/ 3857605 h 4352424"/>
              <a:gd name="connsiteX5" fmla="*/ 5490932 w 5507001"/>
              <a:gd name="connsiteY5" fmla="*/ 3909371 h 4352424"/>
              <a:gd name="connsiteX6" fmla="*/ 4822520 w 5507001"/>
              <a:gd name="connsiteY6" fmla="*/ 4352424 h 4352424"/>
              <a:gd name="connsiteX7" fmla="*/ 725419 w 5507001"/>
              <a:gd name="connsiteY7" fmla="*/ 4352424 h 4352424"/>
              <a:gd name="connsiteX8" fmla="*/ 0 w 5507001"/>
              <a:gd name="connsiteY8" fmla="*/ 3627005 h 4352424"/>
              <a:gd name="connsiteX9" fmla="*/ 0 w 5507001"/>
              <a:gd name="connsiteY9" fmla="*/ 725419 h 4352424"/>
              <a:gd name="connsiteX10" fmla="*/ 725419 w 5507001"/>
              <a:gd name="connsiteY10" fmla="*/ 0 h 435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07001" h="4352424">
                <a:moveTo>
                  <a:pt x="725419" y="0"/>
                </a:moveTo>
                <a:lnTo>
                  <a:pt x="4822520" y="0"/>
                </a:lnTo>
                <a:cubicBezTo>
                  <a:pt x="5122998" y="0"/>
                  <a:pt x="5380807" y="182689"/>
                  <a:pt x="5490932" y="443053"/>
                </a:cubicBezTo>
                <a:lnTo>
                  <a:pt x="5507001" y="494819"/>
                </a:lnTo>
                <a:lnTo>
                  <a:pt x="5507001" y="3857605"/>
                </a:lnTo>
                <a:lnTo>
                  <a:pt x="5490932" y="3909371"/>
                </a:lnTo>
                <a:cubicBezTo>
                  <a:pt x="5380807" y="4169735"/>
                  <a:pt x="5122998" y="4352424"/>
                  <a:pt x="4822520" y="4352424"/>
                </a:cubicBezTo>
                <a:lnTo>
                  <a:pt x="725419" y="4352424"/>
                </a:lnTo>
                <a:cubicBezTo>
                  <a:pt x="324781" y="4352424"/>
                  <a:pt x="0" y="4027643"/>
                  <a:pt x="0" y="3627005"/>
                </a:cubicBezTo>
                <a:lnTo>
                  <a:pt x="0" y="725419"/>
                </a:lnTo>
                <a:cubicBezTo>
                  <a:pt x="0" y="324781"/>
                  <a:pt x="324781" y="0"/>
                  <a:pt x="725419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6BA56-E63A-C22C-D8E4-A1758B9DEBBA}"/>
              </a:ext>
            </a:extLst>
          </p:cNvPr>
          <p:cNvSpPr txBox="1"/>
          <p:nvPr/>
        </p:nvSpPr>
        <p:spPr>
          <a:xfrm>
            <a:off x="6441272" y="3550840"/>
            <a:ext cx="516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9B59A-45F6-649A-EC81-7AE1F11AD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2" y="1199808"/>
            <a:ext cx="3574090" cy="1577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1DA1C-FC12-07DD-BFFE-BF6D98698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4146003" y="1053033"/>
            <a:ext cx="1539373" cy="1653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05513-E992-C60A-77FB-DF8FC5079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20" y="1895060"/>
            <a:ext cx="2118544" cy="184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E4106-FFCB-FAB5-77AA-3DA64DB4D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35" y="471456"/>
            <a:ext cx="2667231" cy="188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93" y="1868388"/>
            <a:ext cx="2270957" cy="1897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73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9B59A-45F6-649A-EC81-7AE1F11A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9" y="3658696"/>
            <a:ext cx="4337461" cy="191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1DA1C-FC12-07DD-BFFE-BF6D9869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445">
            <a:off x="9885781" y="3206242"/>
            <a:ext cx="1868160" cy="2006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05513-E992-C60A-77FB-DF8FC507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49" y="4410551"/>
            <a:ext cx="2571033" cy="2238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E4106-FFCB-FAB5-77AA-3DA64DB4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172" y="2986948"/>
            <a:ext cx="3236913" cy="228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07B4-B79D-1BE4-9F61-2E41156D7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9" y="4327275"/>
            <a:ext cx="2756000" cy="2302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D7A41F-614A-EAEB-DE23-E96870E0DA6F}"/>
              </a:ext>
            </a:extLst>
          </p:cNvPr>
          <p:cNvSpPr txBox="1"/>
          <p:nvPr/>
        </p:nvSpPr>
        <p:spPr>
          <a:xfrm>
            <a:off x="527773" y="660717"/>
            <a:ext cx="6843988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36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8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B1645-8300-661E-B242-30324BBA5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90D31F-A293-974F-DD42-08AAC6A55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1442301" y="443059"/>
            <a:ext cx="8257880" cy="6130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E7820E-4222-900F-A1F7-AF3B33178E97}"/>
              </a:ext>
            </a:extLst>
          </p:cNvPr>
          <p:cNvSpPr txBox="1"/>
          <p:nvPr/>
        </p:nvSpPr>
        <p:spPr>
          <a:xfrm rot="21126820">
            <a:off x="6753278" y="3037642"/>
            <a:ext cx="32387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Đường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đỉnh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Ôlimpia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phiên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chúng</a:t>
            </a:r>
            <a:r>
              <a:rPr lang="en-US" sz="40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9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00599-5CA3-8F7D-7857-E4487B0BF96B}"/>
              </a:ext>
            </a:extLst>
          </p:cNvPr>
          <p:cNvSpPr txBox="1"/>
          <p:nvPr/>
        </p:nvSpPr>
        <p:spPr>
          <a:xfrm>
            <a:off x="194204" y="374715"/>
            <a:ext cx="7022573" cy="63401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lần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lượt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khóa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quyền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cờ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phất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cờ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nhất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tục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đầy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đủ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khóa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hơn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1,5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"/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dưới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nửa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0.5 </a:t>
            </a:r>
            <a:r>
              <a:rPr lang="en-US" sz="24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bổ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sung,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3E019-1B29-0BAE-CDE9-3B786B219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7661855" y="301657"/>
            <a:ext cx="4022222" cy="298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B685AB-0BBC-6B1A-35DD-4967F62DDFAB}"/>
              </a:ext>
            </a:extLst>
          </p:cNvPr>
          <p:cNvSpPr txBox="1"/>
          <p:nvPr/>
        </p:nvSpPr>
        <p:spPr>
          <a:xfrm rot="21191902">
            <a:off x="8234145" y="2547956"/>
            <a:ext cx="3685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Chặng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Khởi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480541" y="2262392"/>
            <a:ext cx="10935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497413" y="179092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7030A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A4217B-4F98-E25E-D23F-EAB59B203688}"/>
              </a:ext>
            </a:extLst>
          </p:cNvPr>
          <p:cNvSpPr txBox="1"/>
          <p:nvPr/>
        </p:nvSpPr>
        <p:spPr>
          <a:xfrm>
            <a:off x="2413260" y="1943864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i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giả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A5E56C-4DF4-4B5B-F04E-A628AB388D0C}"/>
              </a:ext>
            </a:extLst>
          </p:cNvPr>
          <p:cNvSpPr txBox="1"/>
          <p:nvPr/>
        </p:nvSpPr>
        <p:spPr>
          <a:xfrm>
            <a:off x="4672516" y="2598177"/>
            <a:ext cx="616984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Sinh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1954,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06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F8056-037A-504A-9158-6421FBD7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FD1067-0B24-7F9C-E784-5FE54B3FE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62" t="301"/>
          <a:stretch/>
        </p:blipFill>
        <p:spPr>
          <a:xfrm>
            <a:off x="346655" y="1489433"/>
            <a:ext cx="3273237" cy="298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2D2B-9DE2-3543-E7A3-B1B68C286426}"/>
              </a:ext>
            </a:extLst>
          </p:cNvPr>
          <p:cNvSpPr txBox="1"/>
          <p:nvPr/>
        </p:nvSpPr>
        <p:spPr>
          <a:xfrm>
            <a:off x="2565225" y="2320568"/>
            <a:ext cx="11203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chìa khóa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8F82C0B-71E2-59E1-D4B0-E5A4DE315F81}"/>
              </a:ext>
            </a:extLst>
          </p:cNvPr>
          <p:cNvSpPr/>
          <p:nvPr/>
        </p:nvSpPr>
        <p:spPr>
          <a:xfrm rot="768754">
            <a:off x="1847654" y="1225313"/>
            <a:ext cx="2432114" cy="4006392"/>
          </a:xfrm>
          <a:custGeom>
            <a:avLst/>
            <a:gdLst>
              <a:gd name="connsiteX0" fmla="*/ 428918 w 2432114"/>
              <a:gd name="connsiteY0" fmla="*/ 0 h 4006392"/>
              <a:gd name="connsiteX1" fmla="*/ 2432114 w 2432114"/>
              <a:gd name="connsiteY1" fmla="*/ 2003196 h 4006392"/>
              <a:gd name="connsiteX2" fmla="*/ 428918 w 2432114"/>
              <a:gd name="connsiteY2" fmla="*/ 4006392 h 4006392"/>
              <a:gd name="connsiteX3" fmla="*/ 25204 w 2432114"/>
              <a:gd name="connsiteY3" fmla="*/ 3965694 h 4006392"/>
              <a:gd name="connsiteX4" fmla="*/ 0 w 2432114"/>
              <a:gd name="connsiteY4" fmla="*/ 3959214 h 4006392"/>
              <a:gd name="connsiteX5" fmla="*/ 0 w 2432114"/>
              <a:gd name="connsiteY5" fmla="*/ 3477875 h 4006392"/>
              <a:gd name="connsiteX6" fmla="*/ 135545 w 2432114"/>
              <a:gd name="connsiteY6" fmla="*/ 3512727 h 4006392"/>
              <a:gd name="connsiteX7" fmla="*/ 450521 w 2432114"/>
              <a:gd name="connsiteY7" fmla="*/ 3544479 h 4006392"/>
              <a:gd name="connsiteX8" fmla="*/ 2013407 w 2432114"/>
              <a:gd name="connsiteY8" fmla="*/ 1981593 h 4006392"/>
              <a:gd name="connsiteX9" fmla="*/ 450521 w 2432114"/>
              <a:gd name="connsiteY9" fmla="*/ 418707 h 4006392"/>
              <a:gd name="connsiteX10" fmla="*/ 135545 w 2432114"/>
              <a:gd name="connsiteY10" fmla="*/ 450459 h 4006392"/>
              <a:gd name="connsiteX11" fmla="*/ 0 w 2432114"/>
              <a:gd name="connsiteY11" fmla="*/ 485311 h 4006392"/>
              <a:gd name="connsiteX12" fmla="*/ 0 w 2432114"/>
              <a:gd name="connsiteY12" fmla="*/ 47179 h 4006392"/>
              <a:gd name="connsiteX13" fmla="*/ 25204 w 2432114"/>
              <a:gd name="connsiteY13" fmla="*/ 40698 h 4006392"/>
              <a:gd name="connsiteX14" fmla="*/ 428918 w 2432114"/>
              <a:gd name="connsiteY14" fmla="*/ 0 h 400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2114" h="4006392">
                <a:moveTo>
                  <a:pt x="428918" y="0"/>
                </a:moveTo>
                <a:cubicBezTo>
                  <a:pt x="1535253" y="0"/>
                  <a:pt x="2432114" y="896861"/>
                  <a:pt x="2432114" y="2003196"/>
                </a:cubicBezTo>
                <a:cubicBezTo>
                  <a:pt x="2432114" y="3109531"/>
                  <a:pt x="1535253" y="4006392"/>
                  <a:pt x="428918" y="4006392"/>
                </a:cubicBezTo>
                <a:cubicBezTo>
                  <a:pt x="290626" y="4006392"/>
                  <a:pt x="155608" y="3992379"/>
                  <a:pt x="25204" y="3965694"/>
                </a:cubicBezTo>
                <a:lnTo>
                  <a:pt x="0" y="3959214"/>
                </a:lnTo>
                <a:lnTo>
                  <a:pt x="0" y="3477875"/>
                </a:lnTo>
                <a:lnTo>
                  <a:pt x="135545" y="3512727"/>
                </a:lnTo>
                <a:cubicBezTo>
                  <a:pt x="237285" y="3533546"/>
                  <a:pt x="342626" y="3544479"/>
                  <a:pt x="450521" y="3544479"/>
                </a:cubicBezTo>
                <a:cubicBezTo>
                  <a:pt x="1313679" y="3544479"/>
                  <a:pt x="2013407" y="2844751"/>
                  <a:pt x="2013407" y="1981593"/>
                </a:cubicBezTo>
                <a:cubicBezTo>
                  <a:pt x="2013407" y="1118435"/>
                  <a:pt x="1313679" y="418707"/>
                  <a:pt x="450521" y="418707"/>
                </a:cubicBezTo>
                <a:cubicBezTo>
                  <a:pt x="342626" y="418707"/>
                  <a:pt x="237285" y="429640"/>
                  <a:pt x="135545" y="450459"/>
                </a:cubicBezTo>
                <a:lnTo>
                  <a:pt x="0" y="485311"/>
                </a:lnTo>
                <a:lnTo>
                  <a:pt x="0" y="47179"/>
                </a:lnTo>
                <a:lnTo>
                  <a:pt x="25204" y="40698"/>
                </a:lnTo>
                <a:cubicBezTo>
                  <a:pt x="155608" y="14014"/>
                  <a:pt x="290626" y="0"/>
                  <a:pt x="428918" y="0"/>
                </a:cubicBezTo>
                <a:close/>
              </a:path>
            </a:pathLst>
          </a:cu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79DA1DC-41E3-C141-97C8-E693DDD3289F}"/>
              </a:ext>
            </a:extLst>
          </p:cNvPr>
          <p:cNvSpPr/>
          <p:nvPr/>
        </p:nvSpPr>
        <p:spPr>
          <a:xfrm>
            <a:off x="4601108" y="1783071"/>
            <a:ext cx="6617616" cy="2875175"/>
          </a:xfrm>
          <a:prstGeom prst="roundRect">
            <a:avLst/>
          </a:prstGeom>
          <a:solidFill>
            <a:srgbClr val="B487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endParaRPr lang="en-US" sz="54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A8C25-DFC8-7ED6-AAAB-EA822F187D74}"/>
              </a:ext>
            </a:extLst>
          </p:cNvPr>
          <p:cNvSpPr txBox="1"/>
          <p:nvPr/>
        </p:nvSpPr>
        <p:spPr>
          <a:xfrm>
            <a:off x="4776211" y="2120630"/>
            <a:ext cx="6169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Xuất xứ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5D2FD-0F84-E00C-8F10-489574AAD78F}"/>
              </a:ext>
            </a:extLst>
          </p:cNvPr>
          <p:cNvSpPr txBox="1"/>
          <p:nvPr/>
        </p:nvSpPr>
        <p:spPr>
          <a:xfrm>
            <a:off x="4824995" y="2766959"/>
            <a:ext cx="6169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phunuonline.com.vn,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28/07/2020.</a:t>
            </a:r>
          </a:p>
        </p:txBody>
      </p:sp>
    </p:spTree>
    <p:extLst>
      <p:ext uri="{BB962C8B-B14F-4D97-AF65-F5344CB8AC3E}">
        <p14:creationId xmlns:p14="http://schemas.microsoft.com/office/powerpoint/2010/main" val="300033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2325</Words>
  <Application>Microsoft Office PowerPoint</Application>
  <PresentationFormat>Widescreen</PresentationFormat>
  <Paragraphs>168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15</cp:revision>
  <dcterms:created xsi:type="dcterms:W3CDTF">2023-08-07T09:07:24Z</dcterms:created>
  <dcterms:modified xsi:type="dcterms:W3CDTF">2023-08-15T08:12:36Z</dcterms:modified>
</cp:coreProperties>
</file>