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30" r:id="rId4"/>
    <p:sldMasterId id="2147483742" r:id="rId5"/>
    <p:sldMasterId id="2147483780" r:id="rId6"/>
  </p:sldMasterIdLst>
  <p:notesMasterIdLst>
    <p:notesMasterId r:id="rId32"/>
  </p:notesMasterIdLst>
  <p:sldIdLst>
    <p:sldId id="258" r:id="rId7"/>
    <p:sldId id="263" r:id="rId8"/>
    <p:sldId id="264" r:id="rId9"/>
    <p:sldId id="256" r:id="rId10"/>
    <p:sldId id="303" r:id="rId11"/>
    <p:sldId id="293" r:id="rId12"/>
    <p:sldId id="294" r:id="rId13"/>
    <p:sldId id="296" r:id="rId14"/>
    <p:sldId id="285" r:id="rId15"/>
    <p:sldId id="297" r:id="rId16"/>
    <p:sldId id="304" r:id="rId17"/>
    <p:sldId id="292" r:id="rId18"/>
    <p:sldId id="308" r:id="rId19"/>
    <p:sldId id="299" r:id="rId20"/>
    <p:sldId id="286" r:id="rId21"/>
    <p:sldId id="287" r:id="rId22"/>
    <p:sldId id="288" r:id="rId23"/>
    <p:sldId id="289" r:id="rId24"/>
    <p:sldId id="290" r:id="rId25"/>
    <p:sldId id="300" r:id="rId26"/>
    <p:sldId id="301" r:id="rId27"/>
    <p:sldId id="302" r:id="rId28"/>
    <p:sldId id="307" r:id="rId29"/>
    <p:sldId id="305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4DE6F5-E432-4658-A2E0-4DE6FBFA030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C18961-6F97-4FA0-BB9F-FCA24B5CCEEF}">
      <dgm:prSet phldrT="[Text]" custT="1"/>
      <dgm:spPr/>
      <dgm:t>
        <a:bodyPr/>
        <a:lstStyle/>
        <a:p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Tổng</a:t>
          </a:r>
          <a:endParaRPr lang="en-US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B84582-56B8-46B8-8785-D8228FE8DA81}" type="parTrans" cxnId="{70404182-96D7-4120-8ADA-42A4D29F5D6B}">
      <dgm:prSet/>
      <dgm:spPr/>
      <dgm:t>
        <a:bodyPr/>
        <a:lstStyle/>
        <a:p>
          <a:endParaRPr lang="en-US"/>
        </a:p>
      </dgm:t>
    </dgm:pt>
    <dgm:pt modelId="{B789976C-CCCE-4D65-A837-47918EDA02CA}" type="sibTrans" cxnId="{70404182-96D7-4120-8ADA-42A4D29F5D6B}">
      <dgm:prSet/>
      <dgm:spPr/>
      <dgm:t>
        <a:bodyPr/>
        <a:lstStyle/>
        <a:p>
          <a:endParaRPr lang="en-US"/>
        </a:p>
      </dgm:t>
    </dgm:pt>
    <dgm:pt modelId="{908BB27F-8F0A-4A17-B8A0-FBB26F9DEE4B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Đặt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vấn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634CA-640D-4EA2-86E6-0CA4294A0EF5}" type="parTrans" cxnId="{DD43E25E-F708-4AD5-AE1E-F73D25087B9E}">
      <dgm:prSet/>
      <dgm:spPr/>
      <dgm:t>
        <a:bodyPr/>
        <a:lstStyle/>
        <a:p>
          <a:endParaRPr lang="en-US"/>
        </a:p>
      </dgm:t>
    </dgm:pt>
    <dgm:pt modelId="{F52811EB-400B-43F7-A762-929A8190B8D2}" type="sibTrans" cxnId="{DD43E25E-F708-4AD5-AE1E-F73D25087B9E}">
      <dgm:prSet/>
      <dgm:spPr/>
      <dgm:t>
        <a:bodyPr/>
        <a:lstStyle/>
        <a:p>
          <a:endParaRPr lang="en-US"/>
        </a:p>
      </dgm:t>
    </dgm:pt>
    <dgm:pt modelId="{840CE3E8-0E76-4F50-BA46-DCAFC94F9276}">
      <dgm:prSet phldrT="[Text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CA25D4-AB48-47B8-8F79-775F6A5042BE}" type="parTrans" cxnId="{6F8163CC-751D-48FC-B6A0-5DD40BABB453}">
      <dgm:prSet/>
      <dgm:spPr/>
      <dgm:t>
        <a:bodyPr/>
        <a:lstStyle/>
        <a:p>
          <a:endParaRPr lang="en-US"/>
        </a:p>
      </dgm:t>
    </dgm:pt>
    <dgm:pt modelId="{1F6A5F0C-9826-4DFC-B1C8-F5CA1DE1C445}" type="sibTrans" cxnId="{6F8163CC-751D-48FC-B6A0-5DD40BABB453}">
      <dgm:prSet/>
      <dgm:spPr/>
      <dgm:t>
        <a:bodyPr/>
        <a:lstStyle/>
        <a:p>
          <a:endParaRPr lang="en-US"/>
        </a:p>
      </dgm:t>
    </dgm:pt>
    <dgm:pt modelId="{9D1A968C-99A7-478F-BD36-CD80AE7613F4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chứng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minh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tỏ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vấn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0F6AB5-7412-4326-825C-93BF2BD63A17}" type="parTrans" cxnId="{535A087B-5FCC-49C6-8A55-1FAEA00C0DE1}">
      <dgm:prSet/>
      <dgm:spPr/>
      <dgm:t>
        <a:bodyPr/>
        <a:lstStyle/>
        <a:p>
          <a:endParaRPr lang="en-US"/>
        </a:p>
      </dgm:t>
    </dgm:pt>
    <dgm:pt modelId="{9718784F-A965-4076-AF8C-38D91F4B0D69}" type="sibTrans" cxnId="{535A087B-5FCC-49C6-8A55-1FAEA00C0DE1}">
      <dgm:prSet/>
      <dgm:spPr/>
      <dgm:t>
        <a:bodyPr/>
        <a:lstStyle/>
        <a:p>
          <a:endParaRPr lang="en-US"/>
        </a:p>
      </dgm:t>
    </dgm:pt>
    <dgm:pt modelId="{2F01427D-3675-41C4-87C6-029F10106CCE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Liệt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kê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trích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ý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xét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65E4E6-6B51-4D63-AFE2-5DCF0B8B8E26}" type="parTrans" cxnId="{717D8ED6-2AF8-49CC-9636-9063724D450E}">
      <dgm:prSet/>
      <dgm:spPr/>
      <dgm:t>
        <a:bodyPr/>
        <a:lstStyle/>
        <a:p>
          <a:endParaRPr lang="en-US"/>
        </a:p>
      </dgm:t>
    </dgm:pt>
    <dgm:pt modelId="{22DEA09E-3120-492E-AAC2-70A76E6B730C}" type="sibTrans" cxnId="{717D8ED6-2AF8-49CC-9636-9063724D450E}">
      <dgm:prSet/>
      <dgm:spPr/>
      <dgm:t>
        <a:bodyPr/>
        <a:lstStyle/>
        <a:p>
          <a:endParaRPr lang="en-US"/>
        </a:p>
      </dgm:t>
    </dgm:pt>
    <dgm:pt modelId="{5026FC76-4FEA-4998-B0BA-09A655B5EF85}">
      <dgm:prSet phldrT="[Text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1435F2-36D9-4B7E-B4A1-D036913B51D0}" type="parTrans" cxnId="{5D5BF8F6-5CA9-4B20-99E1-889324E8CFD9}">
      <dgm:prSet/>
      <dgm:spPr/>
      <dgm:t>
        <a:bodyPr/>
        <a:lstStyle/>
        <a:p>
          <a:endParaRPr lang="en-US"/>
        </a:p>
      </dgm:t>
    </dgm:pt>
    <dgm:pt modelId="{89A0CFA6-B69B-4BF6-ABB7-FAFB62782EF8}" type="sibTrans" cxnId="{5D5BF8F6-5CA9-4B20-99E1-889324E8CFD9}">
      <dgm:prSet/>
      <dgm:spPr/>
      <dgm:t>
        <a:bodyPr/>
        <a:lstStyle/>
        <a:p>
          <a:endParaRPr lang="en-US"/>
        </a:p>
      </dgm:t>
    </dgm:pt>
    <dgm:pt modelId="{F7A2893B-B6B7-48AC-98D2-57CD90F1FC50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Khai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thác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tổng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nghị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luận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…)</a:t>
          </a:r>
        </a:p>
      </dgm:t>
    </dgm:pt>
    <dgm:pt modelId="{04C9360C-54BC-4E4A-A2CD-DCB669E0C894}" type="parTrans" cxnId="{193B8950-F2CE-419E-90AE-B85AD6788BA0}">
      <dgm:prSet/>
      <dgm:spPr/>
      <dgm:t>
        <a:bodyPr/>
        <a:lstStyle/>
        <a:p>
          <a:endParaRPr lang="en-US"/>
        </a:p>
      </dgm:t>
    </dgm:pt>
    <dgm:pt modelId="{3951E102-F008-45D0-A54D-D60FC6B24780}" type="sibTrans" cxnId="{193B8950-F2CE-419E-90AE-B85AD6788BA0}">
      <dgm:prSet/>
      <dgm:spPr/>
      <dgm:t>
        <a:bodyPr/>
        <a:lstStyle/>
        <a:p>
          <a:endParaRPr lang="en-US"/>
        </a:p>
      </dgm:t>
    </dgm:pt>
    <dgm:pt modelId="{7E96865B-E9E6-4352-8B54-A0BD6DC9C3EF}" type="pres">
      <dgm:prSet presAssocID="{F34DE6F5-E432-4658-A2E0-4DE6FBFA030D}" presName="linearFlow" presStyleCnt="0">
        <dgm:presLayoutVars>
          <dgm:dir/>
          <dgm:animLvl val="lvl"/>
          <dgm:resizeHandles val="exact"/>
        </dgm:presLayoutVars>
      </dgm:prSet>
      <dgm:spPr/>
    </dgm:pt>
    <dgm:pt modelId="{82F0DEF2-1005-4F67-8E86-3C3F36B91263}" type="pres">
      <dgm:prSet presAssocID="{A7C18961-6F97-4FA0-BB9F-FCA24B5CCEEF}" presName="composite" presStyleCnt="0"/>
      <dgm:spPr/>
    </dgm:pt>
    <dgm:pt modelId="{5F287078-2549-4C87-8F90-6D2E7E9F3CAC}" type="pres">
      <dgm:prSet presAssocID="{A7C18961-6F97-4FA0-BB9F-FCA24B5CCEE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D0AD663-8F5B-4D6C-9904-CE0E13464B58}" type="pres">
      <dgm:prSet presAssocID="{A7C18961-6F97-4FA0-BB9F-FCA24B5CCEEF}" presName="descendantText" presStyleLbl="alignAcc1" presStyleIdx="0" presStyleCnt="3" custLinFactNeighborX="-605" custLinFactNeighborY="4803">
        <dgm:presLayoutVars>
          <dgm:bulletEnabled val="1"/>
        </dgm:presLayoutVars>
      </dgm:prSet>
      <dgm:spPr/>
    </dgm:pt>
    <dgm:pt modelId="{98D32D40-0888-49EA-8089-4AAA75D4ADC8}" type="pres">
      <dgm:prSet presAssocID="{B789976C-CCCE-4D65-A837-47918EDA02CA}" presName="sp" presStyleCnt="0"/>
      <dgm:spPr/>
    </dgm:pt>
    <dgm:pt modelId="{F3531EA5-9048-451A-A3CA-400C8D1EA88D}" type="pres">
      <dgm:prSet presAssocID="{840CE3E8-0E76-4F50-BA46-DCAFC94F9276}" presName="composite" presStyleCnt="0"/>
      <dgm:spPr/>
    </dgm:pt>
    <dgm:pt modelId="{A74E6920-0414-45CE-92D4-BB26F1EB47E4}" type="pres">
      <dgm:prSet presAssocID="{840CE3E8-0E76-4F50-BA46-DCAFC94F927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D7544C8-88FC-4328-B4FD-F795105C38C4}" type="pres">
      <dgm:prSet presAssocID="{840CE3E8-0E76-4F50-BA46-DCAFC94F9276}" presName="descendantText" presStyleLbl="alignAcc1" presStyleIdx="1" presStyleCnt="3">
        <dgm:presLayoutVars>
          <dgm:bulletEnabled val="1"/>
        </dgm:presLayoutVars>
      </dgm:prSet>
      <dgm:spPr/>
    </dgm:pt>
    <dgm:pt modelId="{0E971497-E511-460B-84D8-EBC865A98B50}" type="pres">
      <dgm:prSet presAssocID="{1F6A5F0C-9826-4DFC-B1C8-F5CA1DE1C445}" presName="sp" presStyleCnt="0"/>
      <dgm:spPr/>
    </dgm:pt>
    <dgm:pt modelId="{C63719E2-F352-45C7-9B33-61B9251B87D9}" type="pres">
      <dgm:prSet presAssocID="{5026FC76-4FEA-4998-B0BA-09A655B5EF85}" presName="composite" presStyleCnt="0"/>
      <dgm:spPr/>
    </dgm:pt>
    <dgm:pt modelId="{DDCE2085-18BF-447D-B4DB-30052DCA9AA8}" type="pres">
      <dgm:prSet presAssocID="{5026FC76-4FEA-4998-B0BA-09A655B5EF8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CEBCF46-2908-44F2-BA0A-8C5B6CEAAB08}" type="pres">
      <dgm:prSet presAssocID="{5026FC76-4FEA-4998-B0BA-09A655B5EF8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8858B1B-34A5-41B2-B34E-806A182FBF8F}" type="presOf" srcId="{2F01427D-3675-41C4-87C6-029F10106CCE}" destId="{CD7544C8-88FC-4328-B4FD-F795105C38C4}" srcOrd="0" destOrd="1" presId="urn:microsoft.com/office/officeart/2005/8/layout/chevron2"/>
    <dgm:cxn modelId="{DD43E25E-F708-4AD5-AE1E-F73D25087B9E}" srcId="{A7C18961-6F97-4FA0-BB9F-FCA24B5CCEEF}" destId="{908BB27F-8F0A-4A17-B8A0-FBB26F9DEE4B}" srcOrd="0" destOrd="0" parTransId="{38D634CA-640D-4EA2-86E6-0CA4294A0EF5}" sibTransId="{F52811EB-400B-43F7-A762-929A8190B8D2}"/>
    <dgm:cxn modelId="{7BF9A669-034D-4A99-A8AE-48870B27AEA2}" type="presOf" srcId="{F7A2893B-B6B7-48AC-98D2-57CD90F1FC50}" destId="{4CEBCF46-2908-44F2-BA0A-8C5B6CEAAB08}" srcOrd="0" destOrd="0" presId="urn:microsoft.com/office/officeart/2005/8/layout/chevron2"/>
    <dgm:cxn modelId="{193B8950-F2CE-419E-90AE-B85AD6788BA0}" srcId="{5026FC76-4FEA-4998-B0BA-09A655B5EF85}" destId="{F7A2893B-B6B7-48AC-98D2-57CD90F1FC50}" srcOrd="0" destOrd="0" parTransId="{04C9360C-54BC-4E4A-A2CD-DCB669E0C894}" sibTransId="{3951E102-F008-45D0-A54D-D60FC6B24780}"/>
    <dgm:cxn modelId="{535A087B-5FCC-49C6-8A55-1FAEA00C0DE1}" srcId="{840CE3E8-0E76-4F50-BA46-DCAFC94F9276}" destId="{9D1A968C-99A7-478F-BD36-CD80AE7613F4}" srcOrd="0" destOrd="0" parTransId="{360F6AB5-7412-4326-825C-93BF2BD63A17}" sibTransId="{9718784F-A965-4076-AF8C-38D91F4B0D69}"/>
    <dgm:cxn modelId="{CB050E7C-BACA-431D-94CF-9943C7E5CDF3}" type="presOf" srcId="{908BB27F-8F0A-4A17-B8A0-FBB26F9DEE4B}" destId="{7D0AD663-8F5B-4D6C-9904-CE0E13464B58}" srcOrd="0" destOrd="0" presId="urn:microsoft.com/office/officeart/2005/8/layout/chevron2"/>
    <dgm:cxn modelId="{99D2247F-993E-4533-A2A8-5083F2145AA5}" type="presOf" srcId="{F34DE6F5-E432-4658-A2E0-4DE6FBFA030D}" destId="{7E96865B-E9E6-4352-8B54-A0BD6DC9C3EF}" srcOrd="0" destOrd="0" presId="urn:microsoft.com/office/officeart/2005/8/layout/chevron2"/>
    <dgm:cxn modelId="{70404182-96D7-4120-8ADA-42A4D29F5D6B}" srcId="{F34DE6F5-E432-4658-A2E0-4DE6FBFA030D}" destId="{A7C18961-6F97-4FA0-BB9F-FCA24B5CCEEF}" srcOrd="0" destOrd="0" parTransId="{50B84582-56B8-46B8-8785-D8228FE8DA81}" sibTransId="{B789976C-CCCE-4D65-A837-47918EDA02CA}"/>
    <dgm:cxn modelId="{9AF5BEAE-1887-4816-AC9D-BBE2299AE134}" type="presOf" srcId="{840CE3E8-0E76-4F50-BA46-DCAFC94F9276}" destId="{A74E6920-0414-45CE-92D4-BB26F1EB47E4}" srcOrd="0" destOrd="0" presId="urn:microsoft.com/office/officeart/2005/8/layout/chevron2"/>
    <dgm:cxn modelId="{43D7B6AF-3D3D-4561-8884-924B58BFE283}" type="presOf" srcId="{9D1A968C-99A7-478F-BD36-CD80AE7613F4}" destId="{CD7544C8-88FC-4328-B4FD-F795105C38C4}" srcOrd="0" destOrd="0" presId="urn:microsoft.com/office/officeart/2005/8/layout/chevron2"/>
    <dgm:cxn modelId="{6F8163CC-751D-48FC-B6A0-5DD40BABB453}" srcId="{F34DE6F5-E432-4658-A2E0-4DE6FBFA030D}" destId="{840CE3E8-0E76-4F50-BA46-DCAFC94F9276}" srcOrd="1" destOrd="0" parTransId="{C8CA25D4-AB48-47B8-8F79-775F6A5042BE}" sibTransId="{1F6A5F0C-9826-4DFC-B1C8-F5CA1DE1C445}"/>
    <dgm:cxn modelId="{173BF4D3-517B-4396-8093-18AFB40FCF78}" type="presOf" srcId="{A7C18961-6F97-4FA0-BB9F-FCA24B5CCEEF}" destId="{5F287078-2549-4C87-8F90-6D2E7E9F3CAC}" srcOrd="0" destOrd="0" presId="urn:microsoft.com/office/officeart/2005/8/layout/chevron2"/>
    <dgm:cxn modelId="{717D8ED6-2AF8-49CC-9636-9063724D450E}" srcId="{840CE3E8-0E76-4F50-BA46-DCAFC94F9276}" destId="{2F01427D-3675-41C4-87C6-029F10106CCE}" srcOrd="1" destOrd="0" parTransId="{0565E4E6-6B51-4D63-AFE2-5DCF0B8B8E26}" sibTransId="{22DEA09E-3120-492E-AAC2-70A76E6B730C}"/>
    <dgm:cxn modelId="{7F9055EE-AF7C-44FA-ADBC-2BF24D1521FA}" type="presOf" srcId="{5026FC76-4FEA-4998-B0BA-09A655B5EF85}" destId="{DDCE2085-18BF-447D-B4DB-30052DCA9AA8}" srcOrd="0" destOrd="0" presId="urn:microsoft.com/office/officeart/2005/8/layout/chevron2"/>
    <dgm:cxn modelId="{5D5BF8F6-5CA9-4B20-99E1-889324E8CFD9}" srcId="{F34DE6F5-E432-4658-A2E0-4DE6FBFA030D}" destId="{5026FC76-4FEA-4998-B0BA-09A655B5EF85}" srcOrd="2" destOrd="0" parTransId="{491435F2-36D9-4B7E-B4A1-D036913B51D0}" sibTransId="{89A0CFA6-B69B-4BF6-ABB7-FAFB62782EF8}"/>
    <dgm:cxn modelId="{CE864C50-2C73-42C9-AE19-D8C7B2CFAB31}" type="presParOf" srcId="{7E96865B-E9E6-4352-8B54-A0BD6DC9C3EF}" destId="{82F0DEF2-1005-4F67-8E86-3C3F36B91263}" srcOrd="0" destOrd="0" presId="urn:microsoft.com/office/officeart/2005/8/layout/chevron2"/>
    <dgm:cxn modelId="{DB2CBE7E-12E9-4209-9DD3-2C16F3C4B92F}" type="presParOf" srcId="{82F0DEF2-1005-4F67-8E86-3C3F36B91263}" destId="{5F287078-2549-4C87-8F90-6D2E7E9F3CAC}" srcOrd="0" destOrd="0" presId="urn:microsoft.com/office/officeart/2005/8/layout/chevron2"/>
    <dgm:cxn modelId="{1184464F-A28D-42F4-AE9C-5CC03E54C680}" type="presParOf" srcId="{82F0DEF2-1005-4F67-8E86-3C3F36B91263}" destId="{7D0AD663-8F5B-4D6C-9904-CE0E13464B58}" srcOrd="1" destOrd="0" presId="urn:microsoft.com/office/officeart/2005/8/layout/chevron2"/>
    <dgm:cxn modelId="{4786CD6E-1890-41C0-BB3C-DCA9E50E7CC8}" type="presParOf" srcId="{7E96865B-E9E6-4352-8B54-A0BD6DC9C3EF}" destId="{98D32D40-0888-49EA-8089-4AAA75D4ADC8}" srcOrd="1" destOrd="0" presId="urn:microsoft.com/office/officeart/2005/8/layout/chevron2"/>
    <dgm:cxn modelId="{6001B5A4-9F8D-4773-87E9-5B26BBF4B398}" type="presParOf" srcId="{7E96865B-E9E6-4352-8B54-A0BD6DC9C3EF}" destId="{F3531EA5-9048-451A-A3CA-400C8D1EA88D}" srcOrd="2" destOrd="0" presId="urn:microsoft.com/office/officeart/2005/8/layout/chevron2"/>
    <dgm:cxn modelId="{9B6E9A20-C65A-4932-9C83-251C58BE7A0D}" type="presParOf" srcId="{F3531EA5-9048-451A-A3CA-400C8D1EA88D}" destId="{A74E6920-0414-45CE-92D4-BB26F1EB47E4}" srcOrd="0" destOrd="0" presId="urn:microsoft.com/office/officeart/2005/8/layout/chevron2"/>
    <dgm:cxn modelId="{C48F157B-809E-41BC-BA23-99840A851D40}" type="presParOf" srcId="{F3531EA5-9048-451A-A3CA-400C8D1EA88D}" destId="{CD7544C8-88FC-4328-B4FD-F795105C38C4}" srcOrd="1" destOrd="0" presId="urn:microsoft.com/office/officeart/2005/8/layout/chevron2"/>
    <dgm:cxn modelId="{9E514562-7955-4561-8874-350DF16BFE67}" type="presParOf" srcId="{7E96865B-E9E6-4352-8B54-A0BD6DC9C3EF}" destId="{0E971497-E511-460B-84D8-EBC865A98B50}" srcOrd="3" destOrd="0" presId="urn:microsoft.com/office/officeart/2005/8/layout/chevron2"/>
    <dgm:cxn modelId="{EE1360CC-59EE-4F6F-9F19-BC7512B1707C}" type="presParOf" srcId="{7E96865B-E9E6-4352-8B54-A0BD6DC9C3EF}" destId="{C63719E2-F352-45C7-9B33-61B9251B87D9}" srcOrd="4" destOrd="0" presId="urn:microsoft.com/office/officeart/2005/8/layout/chevron2"/>
    <dgm:cxn modelId="{EE2C75C1-2AD0-4154-A57D-2F39BEBE4E32}" type="presParOf" srcId="{C63719E2-F352-45C7-9B33-61B9251B87D9}" destId="{DDCE2085-18BF-447D-B4DB-30052DCA9AA8}" srcOrd="0" destOrd="0" presId="urn:microsoft.com/office/officeart/2005/8/layout/chevron2"/>
    <dgm:cxn modelId="{1ADCBE70-6FB8-427D-8ABB-39D057A8DA87}" type="presParOf" srcId="{C63719E2-F352-45C7-9B33-61B9251B87D9}" destId="{4CEBCF46-2908-44F2-BA0A-8C5B6CEAAB0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3D412-3978-4C2D-BB36-C2DE8A2F94F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822D01-D246-4AFE-9C77-8B4C3935DEA4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giải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dung</a:t>
          </a:r>
        </a:p>
      </dgm:t>
    </dgm:pt>
    <dgm:pt modelId="{4CF3AF6D-EDE0-491A-B8F7-123AF7B611C4}" type="parTrans" cxnId="{51ADDDA8-4992-4E76-94CB-32C02F686525}">
      <dgm:prSet/>
      <dgm:spPr/>
      <dgm:t>
        <a:bodyPr/>
        <a:lstStyle/>
        <a:p>
          <a:endParaRPr lang="en-US"/>
        </a:p>
      </dgm:t>
    </dgm:pt>
    <dgm:pt modelId="{87CD8F3C-19B5-4068-A18F-A66582B7FB64}" type="sibTrans" cxnId="{51ADDDA8-4992-4E76-94CB-32C02F686525}">
      <dgm:prSet/>
      <dgm:spPr/>
      <dgm:t>
        <a:bodyPr/>
        <a:lstStyle/>
        <a:p>
          <a:endParaRPr lang="en-US"/>
        </a:p>
      </dgm:t>
    </dgm:pt>
    <dgm:pt modelId="{1A830EBD-E694-440F-90ED-A5C093437852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207E2D-F75D-4ED4-BE5A-499EB5F0C417}" type="parTrans" cxnId="{C22D3F77-619E-456F-B3D1-2A777F572FD7}">
      <dgm:prSet/>
      <dgm:spPr/>
      <dgm:t>
        <a:bodyPr/>
        <a:lstStyle/>
        <a:p>
          <a:endParaRPr lang="en-US"/>
        </a:p>
      </dgm:t>
    </dgm:pt>
    <dgm:pt modelId="{1AA84E3C-B010-497B-B0A8-06B8A1093136}" type="sibTrans" cxnId="{C22D3F77-619E-456F-B3D1-2A777F572FD7}">
      <dgm:prSet/>
      <dgm:spPr/>
      <dgm:t>
        <a:bodyPr/>
        <a:lstStyle/>
        <a:p>
          <a:endParaRPr lang="en-US"/>
        </a:p>
      </dgm:t>
    </dgm:pt>
    <dgm:pt modelId="{3DF1D4C3-3F87-46FB-9D0F-01AE9E21014D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A4CAD4-2068-4463-879E-44FD8327B18E}" type="parTrans" cxnId="{C017B959-FEE4-4E38-891B-DBF77ECE6F11}">
      <dgm:prSet/>
      <dgm:spPr/>
      <dgm:t>
        <a:bodyPr/>
        <a:lstStyle/>
        <a:p>
          <a:endParaRPr lang="en-US"/>
        </a:p>
      </dgm:t>
    </dgm:pt>
    <dgm:pt modelId="{F1D77C98-6C1D-408E-B293-B08A1CCB7AD5}" type="sibTrans" cxnId="{C017B959-FEE4-4E38-891B-DBF77ECE6F11}">
      <dgm:prSet/>
      <dgm:spPr/>
      <dgm:t>
        <a:bodyPr/>
        <a:lstStyle/>
        <a:p>
          <a:endParaRPr lang="en-US"/>
        </a:p>
      </dgm:t>
    </dgm:pt>
    <dgm:pt modelId="{86E44572-9E05-4EF8-A475-08113070A213}">
      <dgm:prSet phldrT="[Text]" custT="1"/>
      <dgm:spPr/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Ý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nghĩa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điệp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VB</a:t>
          </a:r>
        </a:p>
      </dgm:t>
    </dgm:pt>
    <dgm:pt modelId="{495E4E4F-8BFE-4A92-9452-45BD7B56FB58}" type="parTrans" cxnId="{8DF42BDF-E625-462A-917A-9A227A07A749}">
      <dgm:prSet/>
      <dgm:spPr/>
      <dgm:t>
        <a:bodyPr/>
        <a:lstStyle/>
        <a:p>
          <a:endParaRPr lang="en-US"/>
        </a:p>
      </dgm:t>
    </dgm:pt>
    <dgm:pt modelId="{89A992A1-3DEF-4183-98B1-B459FB5A0E3C}" type="sibTrans" cxnId="{8DF42BDF-E625-462A-917A-9A227A07A749}">
      <dgm:prSet/>
      <dgm:spPr/>
      <dgm:t>
        <a:bodyPr/>
        <a:lstStyle/>
        <a:p>
          <a:endParaRPr lang="en-US"/>
        </a:p>
      </dgm:t>
    </dgm:pt>
    <dgm:pt modelId="{424AF43D-BD30-46C7-AFDC-66234B4BCE36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nhan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bố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cục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B136DF-734A-4EB0-8221-41BB2A53A34B}" type="parTrans" cxnId="{A7988C39-12E4-4C2F-A27A-384F242890D0}">
      <dgm:prSet/>
      <dgm:spPr/>
      <dgm:t>
        <a:bodyPr/>
        <a:lstStyle/>
        <a:p>
          <a:endParaRPr lang="en-US"/>
        </a:p>
      </dgm:t>
    </dgm:pt>
    <dgm:pt modelId="{AFCB0B4E-9A3E-4D79-9232-2C8FBC43DD5A}" type="sibTrans" cxnId="{A7988C39-12E4-4C2F-A27A-384F242890D0}">
      <dgm:prSet/>
      <dgm:spPr/>
      <dgm:t>
        <a:bodyPr/>
        <a:lstStyle/>
        <a:p>
          <a:endParaRPr lang="en-US"/>
        </a:p>
      </dgm:t>
    </dgm:pt>
    <dgm:pt modelId="{7C3BAC2E-0E50-45F1-B335-AFE610A92A4A}" type="pres">
      <dgm:prSet presAssocID="{8F43D412-3978-4C2D-BB36-C2DE8A2F94FC}" presName="cycle" presStyleCnt="0">
        <dgm:presLayoutVars>
          <dgm:dir/>
          <dgm:resizeHandles val="exact"/>
        </dgm:presLayoutVars>
      </dgm:prSet>
      <dgm:spPr/>
    </dgm:pt>
    <dgm:pt modelId="{8DCF0DD4-45E9-4394-B5DC-D5E863F83DCE}" type="pres">
      <dgm:prSet presAssocID="{93822D01-D246-4AFE-9C77-8B4C3935DEA4}" presName="node" presStyleLbl="node1" presStyleIdx="0" presStyleCnt="5" custScaleX="133118" custScaleY="119018">
        <dgm:presLayoutVars>
          <dgm:bulletEnabled val="1"/>
        </dgm:presLayoutVars>
      </dgm:prSet>
      <dgm:spPr/>
    </dgm:pt>
    <dgm:pt modelId="{581444F7-4595-4CFE-AC33-668C3B3B9E9B}" type="pres">
      <dgm:prSet presAssocID="{87CD8F3C-19B5-4068-A18F-A66582B7FB64}" presName="sibTrans" presStyleLbl="sibTrans2D1" presStyleIdx="0" presStyleCnt="5"/>
      <dgm:spPr/>
    </dgm:pt>
    <dgm:pt modelId="{4D0C3501-07FE-4E1C-8627-BA1D61637548}" type="pres">
      <dgm:prSet presAssocID="{87CD8F3C-19B5-4068-A18F-A66582B7FB64}" presName="connectorText" presStyleLbl="sibTrans2D1" presStyleIdx="0" presStyleCnt="5"/>
      <dgm:spPr/>
    </dgm:pt>
    <dgm:pt modelId="{5E8B4631-4530-44E8-989A-087673014EEA}" type="pres">
      <dgm:prSet presAssocID="{1A830EBD-E694-440F-90ED-A5C093437852}" presName="node" presStyleLbl="node1" presStyleIdx="1" presStyleCnt="5" custScaleX="125766" custScaleY="121240">
        <dgm:presLayoutVars>
          <dgm:bulletEnabled val="1"/>
        </dgm:presLayoutVars>
      </dgm:prSet>
      <dgm:spPr/>
    </dgm:pt>
    <dgm:pt modelId="{54DE99F5-7AA4-4D71-8106-845F959DF181}" type="pres">
      <dgm:prSet presAssocID="{1AA84E3C-B010-497B-B0A8-06B8A1093136}" presName="sibTrans" presStyleLbl="sibTrans2D1" presStyleIdx="1" presStyleCnt="5"/>
      <dgm:spPr/>
    </dgm:pt>
    <dgm:pt modelId="{F23F0C2C-1F68-42C6-B98B-444DE411C1D5}" type="pres">
      <dgm:prSet presAssocID="{1AA84E3C-B010-497B-B0A8-06B8A1093136}" presName="connectorText" presStyleLbl="sibTrans2D1" presStyleIdx="1" presStyleCnt="5"/>
      <dgm:spPr/>
    </dgm:pt>
    <dgm:pt modelId="{A32CBAA4-3B91-4E91-82B6-A3119A27964B}" type="pres">
      <dgm:prSet presAssocID="{3DF1D4C3-3F87-46FB-9D0F-01AE9E21014D}" presName="node" presStyleLbl="node1" presStyleIdx="2" presStyleCnt="5" custScaleX="135150" custScaleY="133445">
        <dgm:presLayoutVars>
          <dgm:bulletEnabled val="1"/>
        </dgm:presLayoutVars>
      </dgm:prSet>
      <dgm:spPr/>
    </dgm:pt>
    <dgm:pt modelId="{875F64F2-28ED-491E-A44C-7ECD8CB9EE63}" type="pres">
      <dgm:prSet presAssocID="{F1D77C98-6C1D-408E-B293-B08A1CCB7AD5}" presName="sibTrans" presStyleLbl="sibTrans2D1" presStyleIdx="2" presStyleCnt="5"/>
      <dgm:spPr/>
    </dgm:pt>
    <dgm:pt modelId="{1B84AA96-E2E6-48C6-9BCA-E7888C8C7C35}" type="pres">
      <dgm:prSet presAssocID="{F1D77C98-6C1D-408E-B293-B08A1CCB7AD5}" presName="connectorText" presStyleLbl="sibTrans2D1" presStyleIdx="2" presStyleCnt="5"/>
      <dgm:spPr/>
    </dgm:pt>
    <dgm:pt modelId="{E58950DD-F941-487E-86D8-E2259F7DA45F}" type="pres">
      <dgm:prSet presAssocID="{86E44572-9E05-4EF8-A475-08113070A213}" presName="node" presStyleLbl="node1" presStyleIdx="3" presStyleCnt="5" custScaleX="126784" custScaleY="122266">
        <dgm:presLayoutVars>
          <dgm:bulletEnabled val="1"/>
        </dgm:presLayoutVars>
      </dgm:prSet>
      <dgm:spPr/>
    </dgm:pt>
    <dgm:pt modelId="{EC5A357D-8C2D-4FD9-8235-785F48286AB4}" type="pres">
      <dgm:prSet presAssocID="{89A992A1-3DEF-4183-98B1-B459FB5A0E3C}" presName="sibTrans" presStyleLbl="sibTrans2D1" presStyleIdx="3" presStyleCnt="5"/>
      <dgm:spPr/>
    </dgm:pt>
    <dgm:pt modelId="{B189539E-670D-490A-8846-2A194B3A3CCF}" type="pres">
      <dgm:prSet presAssocID="{89A992A1-3DEF-4183-98B1-B459FB5A0E3C}" presName="connectorText" presStyleLbl="sibTrans2D1" presStyleIdx="3" presStyleCnt="5"/>
      <dgm:spPr/>
    </dgm:pt>
    <dgm:pt modelId="{C6BA8DA2-AA40-4D7D-85A7-6E98DE20D0B6}" type="pres">
      <dgm:prSet presAssocID="{424AF43D-BD30-46C7-AFDC-66234B4BCE36}" presName="node" presStyleLbl="node1" presStyleIdx="4" presStyleCnt="5" custScaleX="137872" custScaleY="127858">
        <dgm:presLayoutVars>
          <dgm:bulletEnabled val="1"/>
        </dgm:presLayoutVars>
      </dgm:prSet>
      <dgm:spPr/>
    </dgm:pt>
    <dgm:pt modelId="{E88C056A-6FE1-482C-887A-9EA0092175C5}" type="pres">
      <dgm:prSet presAssocID="{AFCB0B4E-9A3E-4D79-9232-2C8FBC43DD5A}" presName="sibTrans" presStyleLbl="sibTrans2D1" presStyleIdx="4" presStyleCnt="5"/>
      <dgm:spPr/>
    </dgm:pt>
    <dgm:pt modelId="{DE7519D1-F008-4320-8F93-5FC2457A87BE}" type="pres">
      <dgm:prSet presAssocID="{AFCB0B4E-9A3E-4D79-9232-2C8FBC43DD5A}" presName="connectorText" presStyleLbl="sibTrans2D1" presStyleIdx="4" presStyleCnt="5"/>
      <dgm:spPr/>
    </dgm:pt>
  </dgm:ptLst>
  <dgm:cxnLst>
    <dgm:cxn modelId="{33D08624-1F02-48E6-8F75-9D744AA71378}" type="presOf" srcId="{8F43D412-3978-4C2D-BB36-C2DE8A2F94FC}" destId="{7C3BAC2E-0E50-45F1-B335-AFE610A92A4A}" srcOrd="0" destOrd="0" presId="urn:microsoft.com/office/officeart/2005/8/layout/cycle2"/>
    <dgm:cxn modelId="{A7988C39-12E4-4C2F-A27A-384F242890D0}" srcId="{8F43D412-3978-4C2D-BB36-C2DE8A2F94FC}" destId="{424AF43D-BD30-46C7-AFDC-66234B4BCE36}" srcOrd="4" destOrd="0" parTransId="{B4B136DF-734A-4EB0-8221-41BB2A53A34B}" sibTransId="{AFCB0B4E-9A3E-4D79-9232-2C8FBC43DD5A}"/>
    <dgm:cxn modelId="{7EA75D5B-03FD-4BAA-9ACC-C94267FD8A5D}" type="presOf" srcId="{89A992A1-3DEF-4183-98B1-B459FB5A0E3C}" destId="{EC5A357D-8C2D-4FD9-8235-785F48286AB4}" srcOrd="0" destOrd="0" presId="urn:microsoft.com/office/officeart/2005/8/layout/cycle2"/>
    <dgm:cxn modelId="{ADD8BE48-C3A0-4C32-BBB0-7811D996B4E1}" type="presOf" srcId="{87CD8F3C-19B5-4068-A18F-A66582B7FB64}" destId="{4D0C3501-07FE-4E1C-8627-BA1D61637548}" srcOrd="1" destOrd="0" presId="urn:microsoft.com/office/officeart/2005/8/layout/cycle2"/>
    <dgm:cxn modelId="{43C3A56B-4B79-4104-B0D5-7214D82932E3}" type="presOf" srcId="{F1D77C98-6C1D-408E-B293-B08A1CCB7AD5}" destId="{875F64F2-28ED-491E-A44C-7ECD8CB9EE63}" srcOrd="0" destOrd="0" presId="urn:microsoft.com/office/officeart/2005/8/layout/cycle2"/>
    <dgm:cxn modelId="{C0A24270-68B0-48EC-A0CD-E64B2432FEC5}" type="presOf" srcId="{89A992A1-3DEF-4183-98B1-B459FB5A0E3C}" destId="{B189539E-670D-490A-8846-2A194B3A3CCF}" srcOrd="1" destOrd="0" presId="urn:microsoft.com/office/officeart/2005/8/layout/cycle2"/>
    <dgm:cxn modelId="{C22D3F77-619E-456F-B3D1-2A777F572FD7}" srcId="{8F43D412-3978-4C2D-BB36-C2DE8A2F94FC}" destId="{1A830EBD-E694-440F-90ED-A5C093437852}" srcOrd="1" destOrd="0" parTransId="{34207E2D-F75D-4ED4-BE5A-499EB5F0C417}" sibTransId="{1AA84E3C-B010-497B-B0A8-06B8A1093136}"/>
    <dgm:cxn modelId="{C017B959-FEE4-4E38-891B-DBF77ECE6F11}" srcId="{8F43D412-3978-4C2D-BB36-C2DE8A2F94FC}" destId="{3DF1D4C3-3F87-46FB-9D0F-01AE9E21014D}" srcOrd="2" destOrd="0" parTransId="{E7A4CAD4-2068-4463-879E-44FD8327B18E}" sibTransId="{F1D77C98-6C1D-408E-B293-B08A1CCB7AD5}"/>
    <dgm:cxn modelId="{8D2E0E5A-CEA1-4E5B-B48A-1B73CBF3816C}" type="presOf" srcId="{AFCB0B4E-9A3E-4D79-9232-2C8FBC43DD5A}" destId="{DE7519D1-F008-4320-8F93-5FC2457A87BE}" srcOrd="1" destOrd="0" presId="urn:microsoft.com/office/officeart/2005/8/layout/cycle2"/>
    <dgm:cxn modelId="{A4642785-3A73-482F-8C89-5A4C239A13CB}" type="presOf" srcId="{93822D01-D246-4AFE-9C77-8B4C3935DEA4}" destId="{8DCF0DD4-45E9-4394-B5DC-D5E863F83DCE}" srcOrd="0" destOrd="0" presId="urn:microsoft.com/office/officeart/2005/8/layout/cycle2"/>
    <dgm:cxn modelId="{A19B5189-C508-4633-A1C5-F4B95E95432F}" type="presOf" srcId="{87CD8F3C-19B5-4068-A18F-A66582B7FB64}" destId="{581444F7-4595-4CFE-AC33-668C3B3B9E9B}" srcOrd="0" destOrd="0" presId="urn:microsoft.com/office/officeart/2005/8/layout/cycle2"/>
    <dgm:cxn modelId="{AA43D88A-13E9-4F58-99AF-51548DE04CD9}" type="presOf" srcId="{86E44572-9E05-4EF8-A475-08113070A213}" destId="{E58950DD-F941-487E-86D8-E2259F7DA45F}" srcOrd="0" destOrd="0" presId="urn:microsoft.com/office/officeart/2005/8/layout/cycle2"/>
    <dgm:cxn modelId="{2B7C8093-74D2-4BCD-84D7-725F2B79A69D}" type="presOf" srcId="{F1D77C98-6C1D-408E-B293-B08A1CCB7AD5}" destId="{1B84AA96-E2E6-48C6-9BCA-E7888C8C7C35}" srcOrd="1" destOrd="0" presId="urn:microsoft.com/office/officeart/2005/8/layout/cycle2"/>
    <dgm:cxn modelId="{9989D993-FDF0-4BB8-B0A3-1AA9F737B6CA}" type="presOf" srcId="{424AF43D-BD30-46C7-AFDC-66234B4BCE36}" destId="{C6BA8DA2-AA40-4D7D-85A7-6E98DE20D0B6}" srcOrd="0" destOrd="0" presId="urn:microsoft.com/office/officeart/2005/8/layout/cycle2"/>
    <dgm:cxn modelId="{F215429B-97A0-429C-AA94-0EB62A2BC513}" type="presOf" srcId="{AFCB0B4E-9A3E-4D79-9232-2C8FBC43DD5A}" destId="{E88C056A-6FE1-482C-887A-9EA0092175C5}" srcOrd="0" destOrd="0" presId="urn:microsoft.com/office/officeart/2005/8/layout/cycle2"/>
    <dgm:cxn modelId="{9C7650A8-A411-46B8-BECF-4DDA5AE94F50}" type="presOf" srcId="{1AA84E3C-B010-497B-B0A8-06B8A1093136}" destId="{F23F0C2C-1F68-42C6-B98B-444DE411C1D5}" srcOrd="1" destOrd="0" presId="urn:microsoft.com/office/officeart/2005/8/layout/cycle2"/>
    <dgm:cxn modelId="{51ADDDA8-4992-4E76-94CB-32C02F686525}" srcId="{8F43D412-3978-4C2D-BB36-C2DE8A2F94FC}" destId="{93822D01-D246-4AFE-9C77-8B4C3935DEA4}" srcOrd="0" destOrd="0" parTransId="{4CF3AF6D-EDE0-491A-B8F7-123AF7B611C4}" sibTransId="{87CD8F3C-19B5-4068-A18F-A66582B7FB64}"/>
    <dgm:cxn modelId="{AEE765B6-A3D2-4FB5-A80A-CF788B92A272}" type="presOf" srcId="{3DF1D4C3-3F87-46FB-9D0F-01AE9E21014D}" destId="{A32CBAA4-3B91-4E91-82B6-A3119A27964B}" srcOrd="0" destOrd="0" presId="urn:microsoft.com/office/officeart/2005/8/layout/cycle2"/>
    <dgm:cxn modelId="{FD7BF5C7-94B1-4090-ADFF-1C8E5EBB4717}" type="presOf" srcId="{1AA84E3C-B010-497B-B0A8-06B8A1093136}" destId="{54DE99F5-7AA4-4D71-8106-845F959DF181}" srcOrd="0" destOrd="0" presId="urn:microsoft.com/office/officeart/2005/8/layout/cycle2"/>
    <dgm:cxn modelId="{2378C6D4-A6CA-481E-9ECF-F4E29389B2A0}" type="presOf" srcId="{1A830EBD-E694-440F-90ED-A5C093437852}" destId="{5E8B4631-4530-44E8-989A-087673014EEA}" srcOrd="0" destOrd="0" presId="urn:microsoft.com/office/officeart/2005/8/layout/cycle2"/>
    <dgm:cxn modelId="{8DF42BDF-E625-462A-917A-9A227A07A749}" srcId="{8F43D412-3978-4C2D-BB36-C2DE8A2F94FC}" destId="{86E44572-9E05-4EF8-A475-08113070A213}" srcOrd="3" destOrd="0" parTransId="{495E4E4F-8BFE-4A92-9452-45BD7B56FB58}" sibTransId="{89A992A1-3DEF-4183-98B1-B459FB5A0E3C}"/>
    <dgm:cxn modelId="{082D1FDD-4A6C-473D-9816-A98899BE81E2}" type="presParOf" srcId="{7C3BAC2E-0E50-45F1-B335-AFE610A92A4A}" destId="{8DCF0DD4-45E9-4394-B5DC-D5E863F83DCE}" srcOrd="0" destOrd="0" presId="urn:microsoft.com/office/officeart/2005/8/layout/cycle2"/>
    <dgm:cxn modelId="{85F31902-6C4E-4368-8FFB-A0B5B31DDB0C}" type="presParOf" srcId="{7C3BAC2E-0E50-45F1-B335-AFE610A92A4A}" destId="{581444F7-4595-4CFE-AC33-668C3B3B9E9B}" srcOrd="1" destOrd="0" presId="urn:microsoft.com/office/officeart/2005/8/layout/cycle2"/>
    <dgm:cxn modelId="{5A14803C-06E1-454A-BFD8-1E077E368651}" type="presParOf" srcId="{581444F7-4595-4CFE-AC33-668C3B3B9E9B}" destId="{4D0C3501-07FE-4E1C-8627-BA1D61637548}" srcOrd="0" destOrd="0" presId="urn:microsoft.com/office/officeart/2005/8/layout/cycle2"/>
    <dgm:cxn modelId="{E33CB183-E688-49BD-83E3-5AB895BBC8A6}" type="presParOf" srcId="{7C3BAC2E-0E50-45F1-B335-AFE610A92A4A}" destId="{5E8B4631-4530-44E8-989A-087673014EEA}" srcOrd="2" destOrd="0" presId="urn:microsoft.com/office/officeart/2005/8/layout/cycle2"/>
    <dgm:cxn modelId="{0DCEE6F8-7A81-430C-9310-6B3003CCB84D}" type="presParOf" srcId="{7C3BAC2E-0E50-45F1-B335-AFE610A92A4A}" destId="{54DE99F5-7AA4-4D71-8106-845F959DF181}" srcOrd="3" destOrd="0" presId="urn:microsoft.com/office/officeart/2005/8/layout/cycle2"/>
    <dgm:cxn modelId="{0822B21B-D7ED-4B46-9A13-D67E2E0CA167}" type="presParOf" srcId="{54DE99F5-7AA4-4D71-8106-845F959DF181}" destId="{F23F0C2C-1F68-42C6-B98B-444DE411C1D5}" srcOrd="0" destOrd="0" presId="urn:microsoft.com/office/officeart/2005/8/layout/cycle2"/>
    <dgm:cxn modelId="{C9C32545-B53B-43E0-AA55-03DDD06288D2}" type="presParOf" srcId="{7C3BAC2E-0E50-45F1-B335-AFE610A92A4A}" destId="{A32CBAA4-3B91-4E91-82B6-A3119A27964B}" srcOrd="4" destOrd="0" presId="urn:microsoft.com/office/officeart/2005/8/layout/cycle2"/>
    <dgm:cxn modelId="{B0786D3B-2208-47EF-84F5-D42DC2761910}" type="presParOf" srcId="{7C3BAC2E-0E50-45F1-B335-AFE610A92A4A}" destId="{875F64F2-28ED-491E-A44C-7ECD8CB9EE63}" srcOrd="5" destOrd="0" presId="urn:microsoft.com/office/officeart/2005/8/layout/cycle2"/>
    <dgm:cxn modelId="{9AA10305-A97B-4B71-AABB-0015F008FF90}" type="presParOf" srcId="{875F64F2-28ED-491E-A44C-7ECD8CB9EE63}" destId="{1B84AA96-E2E6-48C6-9BCA-E7888C8C7C35}" srcOrd="0" destOrd="0" presId="urn:microsoft.com/office/officeart/2005/8/layout/cycle2"/>
    <dgm:cxn modelId="{F007B568-71F6-44C3-9CA5-7CCE756A2EF9}" type="presParOf" srcId="{7C3BAC2E-0E50-45F1-B335-AFE610A92A4A}" destId="{E58950DD-F941-487E-86D8-E2259F7DA45F}" srcOrd="6" destOrd="0" presId="urn:microsoft.com/office/officeart/2005/8/layout/cycle2"/>
    <dgm:cxn modelId="{37F4D7BE-C898-4B91-BB83-66186DBD4AF6}" type="presParOf" srcId="{7C3BAC2E-0E50-45F1-B335-AFE610A92A4A}" destId="{EC5A357D-8C2D-4FD9-8235-785F48286AB4}" srcOrd="7" destOrd="0" presId="urn:microsoft.com/office/officeart/2005/8/layout/cycle2"/>
    <dgm:cxn modelId="{AB7CA73B-D338-4595-8D2E-5043ACC90510}" type="presParOf" srcId="{EC5A357D-8C2D-4FD9-8235-785F48286AB4}" destId="{B189539E-670D-490A-8846-2A194B3A3CCF}" srcOrd="0" destOrd="0" presId="urn:microsoft.com/office/officeart/2005/8/layout/cycle2"/>
    <dgm:cxn modelId="{5658386F-89AF-46D5-A651-B2FC43FE4447}" type="presParOf" srcId="{7C3BAC2E-0E50-45F1-B335-AFE610A92A4A}" destId="{C6BA8DA2-AA40-4D7D-85A7-6E98DE20D0B6}" srcOrd="8" destOrd="0" presId="urn:microsoft.com/office/officeart/2005/8/layout/cycle2"/>
    <dgm:cxn modelId="{5CA10568-BA3F-4C47-A6EE-072E3B964D9A}" type="presParOf" srcId="{7C3BAC2E-0E50-45F1-B335-AFE610A92A4A}" destId="{E88C056A-6FE1-482C-887A-9EA0092175C5}" srcOrd="9" destOrd="0" presId="urn:microsoft.com/office/officeart/2005/8/layout/cycle2"/>
    <dgm:cxn modelId="{EC096B5E-1B02-45EE-BCEE-96C571B9E08D}" type="presParOf" srcId="{E88C056A-6FE1-482C-887A-9EA0092175C5}" destId="{DE7519D1-F008-4320-8F93-5FC2457A87B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87078-2549-4C87-8F90-6D2E7E9F3CAC}">
      <dsp:nvSpPr>
        <dsp:cNvPr id="0" name=""/>
        <dsp:cNvSpPr/>
      </dsp:nvSpPr>
      <dsp:spPr>
        <a:xfrm rot="5400000">
          <a:off x="-277463" y="281000"/>
          <a:ext cx="1849754" cy="1294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Tổng</a:t>
          </a:r>
          <a:endParaRPr lang="en-US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0" y="650951"/>
        <a:ext cx="1294828" cy="554926"/>
      </dsp:txXfrm>
    </dsp:sp>
    <dsp:sp modelId="{7D0AD663-8F5B-4D6C-9904-CE0E13464B58}">
      <dsp:nvSpPr>
        <dsp:cNvPr id="0" name=""/>
        <dsp:cNvSpPr/>
      </dsp:nvSpPr>
      <dsp:spPr>
        <a:xfrm rot="5400000">
          <a:off x="4624639" y="-3316673"/>
          <a:ext cx="1202340" cy="79582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Đặt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vấn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6681" y="119978"/>
        <a:ext cx="7899564" cy="1084954"/>
      </dsp:txXfrm>
    </dsp:sp>
    <dsp:sp modelId="{A74E6920-0414-45CE-92D4-BB26F1EB47E4}">
      <dsp:nvSpPr>
        <dsp:cNvPr id="0" name=""/>
        <dsp:cNvSpPr/>
      </dsp:nvSpPr>
      <dsp:spPr>
        <a:xfrm rot="5400000">
          <a:off x="-277463" y="1939216"/>
          <a:ext cx="1849754" cy="1294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endParaRPr lang="en-US" sz="3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0" y="2309167"/>
        <a:ext cx="1294828" cy="554926"/>
      </dsp:txXfrm>
    </dsp:sp>
    <dsp:sp modelId="{CD7544C8-88FC-4328-B4FD-F795105C38C4}">
      <dsp:nvSpPr>
        <dsp:cNvPr id="0" name=""/>
        <dsp:cNvSpPr/>
      </dsp:nvSpPr>
      <dsp:spPr>
        <a:xfrm rot="5400000">
          <a:off x="4672786" y="-1716204"/>
          <a:ext cx="1202340" cy="79582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chứng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minh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tỏ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vấn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Liệt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kê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trích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ý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xét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4828" y="1720447"/>
        <a:ext cx="7899564" cy="1084954"/>
      </dsp:txXfrm>
    </dsp:sp>
    <dsp:sp modelId="{DDCE2085-18BF-447D-B4DB-30052DCA9AA8}">
      <dsp:nvSpPr>
        <dsp:cNvPr id="0" name=""/>
        <dsp:cNvSpPr/>
      </dsp:nvSpPr>
      <dsp:spPr>
        <a:xfrm rot="5400000">
          <a:off x="-277463" y="3597433"/>
          <a:ext cx="1849754" cy="1294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endParaRPr lang="en-US" sz="3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0" y="3967384"/>
        <a:ext cx="1294828" cy="554926"/>
      </dsp:txXfrm>
    </dsp:sp>
    <dsp:sp modelId="{4CEBCF46-2908-44F2-BA0A-8C5B6CEAAB08}">
      <dsp:nvSpPr>
        <dsp:cNvPr id="0" name=""/>
        <dsp:cNvSpPr/>
      </dsp:nvSpPr>
      <dsp:spPr>
        <a:xfrm rot="5400000">
          <a:off x="4672786" y="-57988"/>
          <a:ext cx="1202340" cy="79582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Khai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thác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tổng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nghị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luận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…)</a:t>
          </a:r>
        </a:p>
      </dsp:txBody>
      <dsp:txXfrm rot="-5400000">
        <a:off x="1294828" y="3378663"/>
        <a:ext cx="7899564" cy="1084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F0DD4-45E9-4394-B5DC-D5E863F83DCE}">
      <dsp:nvSpPr>
        <dsp:cNvPr id="0" name=""/>
        <dsp:cNvSpPr/>
      </dsp:nvSpPr>
      <dsp:spPr>
        <a:xfrm>
          <a:off x="4090596" y="-250797"/>
          <a:ext cx="2576241" cy="23033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giải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dung</a:t>
          </a:r>
        </a:p>
      </dsp:txBody>
      <dsp:txXfrm>
        <a:off x="4467878" y="86523"/>
        <a:ext cx="1821677" cy="1628723"/>
      </dsp:txXfrm>
    </dsp:sp>
    <dsp:sp modelId="{581444F7-4595-4CFE-AC33-668C3B3B9E9B}">
      <dsp:nvSpPr>
        <dsp:cNvPr id="0" name=""/>
        <dsp:cNvSpPr/>
      </dsp:nvSpPr>
      <dsp:spPr>
        <a:xfrm rot="2160000">
          <a:off x="6437790" y="1433551"/>
          <a:ext cx="247167" cy="653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444871" y="1542392"/>
        <a:ext cx="173017" cy="391900"/>
      </dsp:txXfrm>
    </dsp:sp>
    <dsp:sp modelId="{5E8B4631-4530-44E8-989A-087673014EEA}">
      <dsp:nvSpPr>
        <dsp:cNvPr id="0" name=""/>
        <dsp:cNvSpPr/>
      </dsp:nvSpPr>
      <dsp:spPr>
        <a:xfrm>
          <a:off x="6510568" y="1434226"/>
          <a:ext cx="2433957" cy="2346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67013" y="1777843"/>
        <a:ext cx="1721067" cy="1659132"/>
      </dsp:txXfrm>
    </dsp:sp>
    <dsp:sp modelId="{54DE99F5-7AA4-4D71-8106-845F959DF181}">
      <dsp:nvSpPr>
        <dsp:cNvPr id="0" name=""/>
        <dsp:cNvSpPr/>
      </dsp:nvSpPr>
      <dsp:spPr>
        <a:xfrm rot="6480000">
          <a:off x="7184012" y="3600247"/>
          <a:ext cx="229658" cy="653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7229106" y="3698118"/>
        <a:ext cx="160761" cy="391900"/>
      </dsp:txXfrm>
    </dsp:sp>
    <dsp:sp modelId="{A32CBAA4-3B91-4E91-82B6-A3119A27964B}">
      <dsp:nvSpPr>
        <dsp:cNvPr id="0" name=""/>
        <dsp:cNvSpPr/>
      </dsp:nvSpPr>
      <dsp:spPr>
        <a:xfrm>
          <a:off x="5522590" y="4077339"/>
          <a:ext cx="2615567" cy="2582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5631" y="4455548"/>
        <a:ext cx="1849485" cy="1826152"/>
      </dsp:txXfrm>
    </dsp:sp>
    <dsp:sp modelId="{875F64F2-28ED-491E-A44C-7ECD8CB9EE63}">
      <dsp:nvSpPr>
        <dsp:cNvPr id="0" name=""/>
        <dsp:cNvSpPr/>
      </dsp:nvSpPr>
      <dsp:spPr>
        <a:xfrm rot="10800000">
          <a:off x="5246065" y="5042041"/>
          <a:ext cx="195411" cy="653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5304688" y="5172674"/>
        <a:ext cx="136788" cy="391900"/>
      </dsp:txXfrm>
    </dsp:sp>
    <dsp:sp modelId="{E58950DD-F941-487E-86D8-E2259F7DA45F}">
      <dsp:nvSpPr>
        <dsp:cNvPr id="0" name=""/>
        <dsp:cNvSpPr/>
      </dsp:nvSpPr>
      <dsp:spPr>
        <a:xfrm>
          <a:off x="2700230" y="4185513"/>
          <a:ext cx="2453659" cy="23662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Ý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nghĩa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điệp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VB</a:t>
          </a:r>
        </a:p>
      </dsp:txBody>
      <dsp:txXfrm>
        <a:off x="3059560" y="4532038"/>
        <a:ext cx="1734999" cy="1673172"/>
      </dsp:txXfrm>
    </dsp:sp>
    <dsp:sp modelId="{EC5A357D-8C2D-4FD9-8235-785F48286AB4}">
      <dsp:nvSpPr>
        <dsp:cNvPr id="0" name=""/>
        <dsp:cNvSpPr/>
      </dsp:nvSpPr>
      <dsp:spPr>
        <a:xfrm rot="15120000">
          <a:off x="3364969" y="3695961"/>
          <a:ext cx="249446" cy="653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3413948" y="3862180"/>
        <a:ext cx="174612" cy="391900"/>
      </dsp:txXfrm>
    </dsp:sp>
    <dsp:sp modelId="{C6BA8DA2-AA40-4D7D-85A7-6E98DE20D0B6}">
      <dsp:nvSpPr>
        <dsp:cNvPr id="0" name=""/>
        <dsp:cNvSpPr/>
      </dsp:nvSpPr>
      <dsp:spPr>
        <a:xfrm>
          <a:off x="1695764" y="1370186"/>
          <a:ext cx="2668246" cy="2474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nhan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bố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cục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6520" y="1732560"/>
        <a:ext cx="1886734" cy="1749696"/>
      </dsp:txXfrm>
    </dsp:sp>
    <dsp:sp modelId="{E88C056A-6FE1-482C-887A-9EA0092175C5}">
      <dsp:nvSpPr>
        <dsp:cNvPr id="0" name=""/>
        <dsp:cNvSpPr/>
      </dsp:nvSpPr>
      <dsp:spPr>
        <a:xfrm rot="19440000">
          <a:off x="4127157" y="1412465"/>
          <a:ext cx="195851" cy="653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132768" y="1560366"/>
        <a:ext cx="137096" cy="391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A9B52-C5A8-4DA1-A5E6-1542D5FACE0A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BD1F1-6B1F-4D33-994E-9FE732AF8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7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9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749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8EB12-7691-4989-B21F-C3E602E0EE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9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7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D9C9-B495-48FC-82F8-2D93EE2708D2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D8EF-3582-42D4-8C26-8C78A3894354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0CF6-C1B9-4B72-BFD1-0DE37F8C104D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0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9770-01E0-4A5C-94DE-10967334F08E}" type="datetime1">
              <a:rPr lang="vi-VN" smtClean="0"/>
              <a:t>16/08/2023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8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038-33F9-4259-907B-34959C3EABE7}" type="datetime1">
              <a:rPr lang="vi-VN" smtClean="0"/>
              <a:t>16/08/2023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4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6A02-1691-4A4F-B321-6FF594BAFE0C}" type="datetime1">
              <a:rPr lang="vi-VN" smtClean="0"/>
              <a:t>16/08/2023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25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B663-4D10-456E-8108-3DBA0EB984B2}" type="datetime1">
              <a:rPr lang="vi-VN" smtClean="0"/>
              <a:t>16/08/2023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902D-072B-471F-BED3-06461D47EE67}" type="datetime1">
              <a:rPr lang="vi-VN" smtClean="0"/>
              <a:t>16/08/2023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2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65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41D7-5057-4BB5-A4CD-63BEE026D8B3}" type="datetime1">
              <a:rPr lang="vi-VN" smtClean="0"/>
              <a:t>16/08/2023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2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9E9D-7BE4-46F3-9C8B-77FDA9B300DF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A77-C309-4B98-824B-AFBBC6F1FE3B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60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FC751-3820-4AAC-8B25-7A5FFE2648E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935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6DEAF-A55F-47F4-8090-F197D04F0FB2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77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AC888-96AC-40C5-8A85-2B9C6E3C8ED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20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270C4-F870-470C-A1B1-B73E541113DB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42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9D829-A7BC-43BE-B1B8-559405013E15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2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FD857-5CE2-42AE-93AC-EA092653A9D4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0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91D62-603E-4EE6-88B8-45ED4FBDA169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52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22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5290B-974C-4323-8D3D-14EB5AE3C9C3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01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06A09-CB72-4F36-9B2C-1D82A10A07A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406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1A674-80A1-45FB-9A4E-084C99026598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44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3301-66C1-4CAE-BB42-435C8079136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09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80E0E-10F1-477F-A729-9793ECA89BC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36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2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0658"/>
      </p:ext>
    </p:extLst>
  </p:cSld>
  <p:clrMapOvr>
    <a:masterClrMapping/>
  </p:clrMapOvr>
  <p:transition spd="slow" advClick="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631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60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950967" y="474688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461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 flipH="1">
            <a:off x="7314872" y="3922359"/>
            <a:ext cx="20808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 flipH="1">
            <a:off x="6455872" y="4416051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3922359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 flipH="1">
            <a:off x="1916405" y="4416068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4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127" name="Google Shape;127;p5"/>
          <p:cNvGrpSpPr/>
          <p:nvPr/>
        </p:nvGrpSpPr>
        <p:grpSpPr>
          <a:xfrm>
            <a:off x="11224635" y="-1125781"/>
            <a:ext cx="2194933" cy="4108767"/>
            <a:chOff x="5721375" y="1301825"/>
            <a:chExt cx="1646200" cy="3081575"/>
          </a:xfrm>
        </p:grpSpPr>
        <p:sp>
          <p:nvSpPr>
            <p:cNvPr id="128" name="Google Shape;128;p5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4" name="Google Shape;134;p5"/>
          <p:cNvGrpSpPr/>
          <p:nvPr/>
        </p:nvGrpSpPr>
        <p:grpSpPr>
          <a:xfrm flipH="1">
            <a:off x="-607533" y="4106733"/>
            <a:ext cx="7207200" cy="3147267"/>
            <a:chOff x="257575" y="1305825"/>
            <a:chExt cx="5405400" cy="2360450"/>
          </a:xfrm>
        </p:grpSpPr>
        <p:sp>
          <p:nvSpPr>
            <p:cNvPr id="135" name="Google Shape;135;p5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0" name="Google Shape;140;p5"/>
          <p:cNvGrpSpPr/>
          <p:nvPr/>
        </p:nvGrpSpPr>
        <p:grpSpPr>
          <a:xfrm flipH="1">
            <a:off x="-1161965" y="-544534"/>
            <a:ext cx="2168967" cy="2162867"/>
            <a:chOff x="4452075" y="1303525"/>
            <a:chExt cx="1626725" cy="1622150"/>
          </a:xfrm>
        </p:grpSpPr>
        <p:sp>
          <p:nvSpPr>
            <p:cNvPr id="141" name="Google Shape;141;p5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923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2584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791"/>
            <a:ext cx="10363200" cy="182976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34340" rIns="34340"/>
          <a:lstStyle>
            <a:lvl1pPr marL="0" marR="48076" indent="0" algn="r">
              <a:buNone/>
              <a:defRPr>
                <a:solidFill>
                  <a:schemeClr val="tx2"/>
                </a:solidFill>
              </a:defRPr>
            </a:lvl1pPr>
            <a:lvl2pPr marL="343403" indent="0" algn="ctr">
              <a:buNone/>
            </a:lvl2pPr>
            <a:lvl3pPr marL="686806" indent="0" algn="ctr">
              <a:buNone/>
            </a:lvl3pPr>
            <a:lvl4pPr marL="1030209" indent="0" algn="ctr">
              <a:buNone/>
            </a:lvl4pPr>
            <a:lvl5pPr marL="1373612" indent="0" algn="ctr">
              <a:buNone/>
            </a:lvl5pPr>
            <a:lvl6pPr marL="1717015" indent="0" algn="ctr">
              <a:buNone/>
            </a:lvl6pPr>
            <a:lvl7pPr marL="2060418" indent="0" algn="ctr">
              <a:buNone/>
            </a:lvl7pPr>
            <a:lvl8pPr marL="2403820" indent="0" algn="ctr">
              <a:buNone/>
            </a:lvl8pPr>
            <a:lvl9pPr marL="2747223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EFA84C4-BF02-49E5-9129-3A01B2A16806}" type="datetime1">
              <a:rPr lang="vi-VN" smtClean="0"/>
              <a:t>16/08/2023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vi-VN">
                <a:solidFill>
                  <a:srgbClr val="2DA2BF">
                    <a:tint val="20000"/>
                  </a:srgbClr>
                </a:solidFill>
              </a:rPr>
              <a:t>Nguyễn Thị Liên; Trần Thị Thương Huyền - THPT Nguyễn Quốc Trinh</a:t>
            </a: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1FEF414-D366-4744-9713-6E1A455C8F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08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C3D14-C886-4FD3-A7EC-E8AD2832DCEA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D195-F0D0-47F5-8816-A87BEBD373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05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601758" y="3005138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5" y="2931712"/>
            <a:ext cx="6096000" cy="1454888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F20C02-6BFD-4491-B577-770EFC532710}" type="datetime1">
              <a:rPr lang="vi-VN" smtClean="0">
                <a:solidFill>
                  <a:prstClr val="white"/>
                </a:solidFill>
              </a:rPr>
              <a:t>16/08/2023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vi-VN">
                <a:solidFill>
                  <a:prstClr val="white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C7489E-618B-4852-9EA2-5C41781FCFD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77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0A1270-091F-4953-BBEE-16D817FED3C7}" type="datetime1">
              <a:rPr lang="vi-VN" smtClean="0">
                <a:solidFill>
                  <a:prstClr val="white"/>
                </a:solidFill>
              </a:rPr>
              <a:t>16/08/2023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vi-VN">
                <a:solidFill>
                  <a:prstClr val="white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E7A3A2-EF84-469A-8590-E38406FB859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39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37361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96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37361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4" y="1444483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1444483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BC5A8E-7657-45B8-AAFE-4FD1E2942CE6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65B34A-5553-406D-899A-25569E03CFF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9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909D00-BC67-469F-AA65-4DA2861B855C}" type="datetime1">
              <a:rPr lang="vi-VN" smtClean="0">
                <a:solidFill>
                  <a:prstClr val="white"/>
                </a:solidFill>
              </a:rPr>
              <a:t>16/08/2023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vi-VN">
                <a:solidFill>
                  <a:prstClr val="white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1F823C-7D6F-4935-9D93-81B3674D22F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86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687D3-7152-4076-925C-CC09A8F9E353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27E71-EAC3-4677-B11A-32F9C018E0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8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9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18980B-141A-4532-9BFF-9ECF64BFB974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D64275-A791-4095-BE98-9B4AEDFEBD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60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954617" y="5002400"/>
            <a:ext cx="5071533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681" tIns="34340" rIns="68681" bIns="3434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-71967" y="5784850"/>
            <a:ext cx="507153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8681" tIns="34340" rIns="68681" bIns="3434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2" y="578792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892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125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tIns="0"/>
          <a:lstStyle>
            <a:lvl1pPr marL="0" marR="13736" indent="0" algn="r">
              <a:buNone/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99D5B37-17F6-4946-8F12-488DBDAA7C23}" type="datetime1">
              <a:rPr lang="vi-VN" smtClean="0">
                <a:solidFill>
                  <a:prstClr val="white"/>
                </a:solidFill>
              </a:rPr>
              <a:t>16/08/2023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vi-VN">
                <a:solidFill>
                  <a:prstClr val="white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28DB993-B523-43F6-B925-13CA68FA43F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3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BA8CB-AB71-4961-BBAE-8862A6FA5CB3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D233-3405-40F3-9974-08163F5EDF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0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53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829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58C4-C972-4C87-BACD-F2631C91121F}" type="datetime1">
              <a:rPr lang="vi-VN" smtClean="0">
                <a:solidFill>
                  <a:prstClr val="black"/>
                </a:solidFill>
              </a:rPr>
              <a:t>16/08/2023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A61D8-65BA-40E4-AA5B-D67F982300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23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491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161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54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1"/>
          </p:nvPr>
        </p:nvSpPr>
        <p:spPr>
          <a:xfrm>
            <a:off x="609602" y="1600201"/>
            <a:ext cx="5384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566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3"/>
          </p:nvPr>
        </p:nvSpPr>
        <p:spPr>
          <a:xfrm>
            <a:off x="6193375" y="1535113"/>
            <a:ext cx="5389032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4"/>
          </p:nvPr>
        </p:nvSpPr>
        <p:spPr>
          <a:xfrm>
            <a:off x="6193375" y="2174875"/>
            <a:ext cx="53890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103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968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7" y="273056"/>
            <a:ext cx="681566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7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910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16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671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8"/>
            <a:ext cx="5851525" cy="802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928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71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79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6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20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07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83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87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90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8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5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84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93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2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0253-EADE-4A0F-A2AF-2AE55A0C0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937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7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BD3BB-7FE6-4CAF-BE15-90A1C967995D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A81B-36B4-4C3B-9F33-5306B5BC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DC6B-B489-4A94-8CFA-8A1EDEDCC3AE}" type="datetime1">
              <a:rPr lang="vi-VN" smtClean="0"/>
              <a:t>16/08/2023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Nguyễn Thị Liên; Trần Thị Thương Huyền - THPT Nguyễn Quốc Trinh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D7E5E-D802-43A1-91A1-0681FFF0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7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47C4D-A16D-4747-A7D1-2C6796489598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 Thị Liên; Trần Thị Thương Huyền - THPT Nguyễn Quốc Trinh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1DBEF0-93BD-42C4-8494-DFCF2C649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2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4617" y="5002400"/>
            <a:ext cx="5071533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681" tIns="34340" rIns="68681" bIns="3434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71967" y="5784850"/>
            <a:ext cx="507153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8681" tIns="34340" rIns="68681" bIns="3434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681" tIns="34340" rIns="68681" bIns="3434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2" y="578792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68681" tIns="34340" rIns="68681" bIns="3434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81" tIns="34340" rIns="68681" bIns="343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8442" y="6408925"/>
            <a:ext cx="2561167" cy="365125"/>
          </a:xfrm>
          <a:prstGeom prst="rect">
            <a:avLst/>
          </a:prstGeom>
        </p:spPr>
        <p:txBody>
          <a:bodyPr vert="horz" lIns="68681" tIns="34340" rIns="68681" bIns="34340" anchor="b"/>
          <a:lstStyle>
            <a:lvl1pPr algn="l" eaLnBrk="1" latinLnBrk="0" hangingPunct="1">
              <a:defRPr kumimoji="0" sz="8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307A65-2D4A-4D95-BCC9-A4D5A8BE9B29}" type="datetime1">
              <a:rPr lang="vi-VN" smtClean="0">
                <a:solidFill>
                  <a:prstClr val="black"/>
                </a:solidFill>
                <a:latin typeface="Arial" charset="0"/>
                <a:cs typeface="Arial" charset="0"/>
              </a:rPr>
              <a:t>16/08/2023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925"/>
            <a:ext cx="3134783" cy="365125"/>
          </a:xfrm>
          <a:prstGeom prst="rect">
            <a:avLst/>
          </a:prstGeom>
        </p:spPr>
        <p:txBody>
          <a:bodyPr vert="horz" lIns="68681" tIns="34340" rIns="68681" bIns="34340" anchor="b"/>
          <a:lstStyle>
            <a:lvl1pPr algn="r" eaLnBrk="1" latinLnBrk="0" hangingPunct="1">
              <a:defRPr kumimoji="0" sz="8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>
                <a:solidFill>
                  <a:prstClr val="black"/>
                </a:solidFill>
                <a:latin typeface="Arial" charset="0"/>
                <a:cs typeface="Arial" charset="0"/>
              </a:rPr>
              <a:t>Nguyễn Thị Liên; Trần Thị Thương Huyền - THPT Nguyễn Quốc Trinh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09" y="6408925"/>
            <a:ext cx="486833" cy="365125"/>
          </a:xfrm>
          <a:prstGeom prst="rect">
            <a:avLst/>
          </a:prstGeom>
        </p:spPr>
        <p:txBody>
          <a:bodyPr vert="horz" lIns="68681" tIns="34340" rIns="68681" bIns="34340" anchor="b"/>
          <a:lstStyle>
            <a:lvl1pPr algn="r" eaLnBrk="1" latinLnBrk="0" hangingPunct="1">
              <a:defRPr kumimoji="0" sz="8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970FA-08D6-4317-883A-E7C0F75A493C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0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5pPr>
      <a:lvl6pPr marL="343403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6pPr>
      <a:lvl7pPr marL="686806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7pPr>
      <a:lvl8pPr marL="1030209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8pPr>
      <a:lvl9pPr marL="1373612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050" indent="-190500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171450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44525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1910" indent="-171701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3612" indent="-171701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5313" indent="-171701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7015" indent="-171701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328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050A-FABF-47E9-83CA-757948A649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01E4-77B1-4C56-8A3B-71FD88359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0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file:///C:\TEMP\GAMESF~1\WHOWAN~1\Who%20Wants%20to%20Be%20a%20Millionaire.wav" TargetMode="External"/><Relationship Id="rId1" Type="http://schemas.openxmlformats.org/officeDocument/2006/relationships/audio" Target="file:///C:\TEMP\GAMESF~1\WHOWAN~1\New%20Questio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/>
          <a:stretch/>
        </p:blipFill>
        <p:spPr>
          <a:xfrm>
            <a:off x="0" y="357447"/>
            <a:ext cx="1219917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4000" y="760175"/>
            <a:ext cx="5080000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defTabSz="1219170"/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Lucida Sans" pitchFamily="34" charset="0"/>
              </a:rPr>
              <a:t>CHÀO MỪNG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0288" y="2546449"/>
            <a:ext cx="4672112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defTabSz="1219170"/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Lucida Sans" pitchFamily="34" charset="0"/>
              </a:rPr>
              <a:t>QUÝ THẦY CÔ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3396" y="4536715"/>
            <a:ext cx="639854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4267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Lucida Sans" pitchFamily="34" charset="0"/>
              </a:rPr>
              <a:t>VÀ CÁC EM HỌC SINH!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78BD2-6309-7C9B-0822-BBB53BA30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37"/>
            <a:ext cx="1828800" cy="16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4CD03-E82A-08D2-BBB8-7D4AEC7D3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048001"/>
              </p:ext>
            </p:extLst>
          </p:nvPr>
        </p:nvGraphicFramePr>
        <p:xfrm>
          <a:off x="2704699" y="952902"/>
          <a:ext cx="9253086" cy="517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19D0BEE4-716B-83A0-6945-AE92CB8A7989}"/>
              </a:ext>
            </a:extLst>
          </p:cNvPr>
          <p:cNvSpPr/>
          <p:nvPr/>
        </p:nvSpPr>
        <p:spPr>
          <a:xfrm>
            <a:off x="144379" y="1653139"/>
            <a:ext cx="1732547" cy="35517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11B2F2-CDD4-7A21-4970-2298613A909D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1876926" y="1790299"/>
            <a:ext cx="827773" cy="16387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FAF06-5DCF-40C8-9FA5-AD408F106134}"/>
              </a:ext>
            </a:extLst>
          </p:cNvPr>
          <p:cNvCxnSpPr>
            <a:cxnSpLocks/>
          </p:cNvCxnSpPr>
          <p:nvPr/>
        </p:nvCxnSpPr>
        <p:spPr>
          <a:xfrm>
            <a:off x="1953126" y="3497580"/>
            <a:ext cx="75157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60CE60-AE9C-8B2F-B3BE-9DE85F7AEA9F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1876926" y="3429000"/>
            <a:ext cx="827773" cy="14125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0D5334-22AB-18BC-7D66-2F6DC96C0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6" y="29717"/>
            <a:ext cx="1482291" cy="1258175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81F7CBE-B05C-CACE-2F09-BBCB9ACAA4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148" y="5826034"/>
            <a:ext cx="1862852" cy="101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48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1439" r="62319"/>
          <a:stretch/>
        </p:blipFill>
        <p:spPr>
          <a:xfrm>
            <a:off x="9758149" y="736979"/>
            <a:ext cx="2433851" cy="226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D195-F0D0-47F5-8816-A87BEBD373E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36"/>
            <a:ext cx="1261123" cy="1258175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14" y="5539477"/>
            <a:ext cx="2387585" cy="130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995B7-9E49-4478-9748-D6A77029D262}" type="datetime1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20F97-4F21-7B32-6759-6F0365F95F3B}"/>
              </a:ext>
            </a:extLst>
          </p:cNvPr>
          <p:cNvSpPr txBox="1"/>
          <p:nvPr/>
        </p:nvSpPr>
        <p:spPr>
          <a:xfrm>
            <a:off x="1698040" y="113078"/>
            <a:ext cx="1049396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lvl="0" indent="0" algn="just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250C7B-BFB7-36B7-EF03-D340DCCC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" y="29717"/>
            <a:ext cx="1224384" cy="1258175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36173"/>
              </p:ext>
            </p:extLst>
          </p:nvPr>
        </p:nvGraphicFramePr>
        <p:xfrm>
          <a:off x="1236631" y="1580678"/>
          <a:ext cx="8767178" cy="445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806">
                  <a:extLst>
                    <a:ext uri="{9D8B030D-6E8A-4147-A177-3AD203B41FA5}">
                      <a16:colId xmlns:a16="http://schemas.microsoft.com/office/drawing/2014/main" val="1641049871"/>
                    </a:ext>
                  </a:extLst>
                </a:gridCol>
                <a:gridCol w="4137372">
                  <a:extLst>
                    <a:ext uri="{9D8B030D-6E8A-4147-A177-3AD203B41FA5}">
                      <a16:colId xmlns:a16="http://schemas.microsoft.com/office/drawing/2014/main" val="777220753"/>
                    </a:ext>
                  </a:extLst>
                </a:gridCol>
              </a:tblGrid>
              <a:tr h="953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3211918"/>
                  </a:ext>
                </a:extLst>
              </a:tr>
              <a:tr h="293556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gưỡng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</a:t>
                      </a:r>
                      <a:endParaRPr lang="en-US" sz="2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Trân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</a:t>
                      </a:r>
                      <a:endParaRPr lang="en-US" sz="2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Tiếc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Xưng</a:t>
                      </a:r>
                      <a:r>
                        <a:rPr lang="en-US" sz="2800" b="1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2800" b="1" i="1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vi-VN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ông Bửu, Giáo sư, nhà thông thái</a:t>
                      </a:r>
                      <a:endParaRPr lang="en-US" sz="2800" i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Mượn</a:t>
                      </a:r>
                      <a:r>
                        <a:rPr lang="en-US" sz="2800" b="1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8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800" b="1" i="1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vi-VN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“Lê 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</a:t>
                      </a:r>
                      <a:r>
                        <a:rPr lang="vi-VN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uý Đôn thời nay”, “một thiên huyền thoại”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vi-VN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 sư Tạ Quang Bửu đột ngột ngừng làm việc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4048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61123" y="29718"/>
            <a:ext cx="10739620" cy="707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945" marR="61595" lvl="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Quang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Bửu</a:t>
            </a:r>
            <a:endParaRPr lang="en-US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Diagonal Corner Rectangle 30"/>
          <p:cNvSpPr/>
          <p:nvPr/>
        </p:nvSpPr>
        <p:spPr>
          <a:xfrm>
            <a:off x="2298802" y="1871612"/>
            <a:ext cx="7379416" cy="3105506"/>
          </a:xfrm>
          <a:prstGeom prst="round2DiagRect">
            <a:avLst/>
          </a:prstGeom>
          <a:solidFill>
            <a:srgbClr val="DF2E28"/>
          </a:solidFill>
          <a:ln w="12700" cap="flat" cmpd="sng" algn="ctr">
            <a:solidFill>
              <a:srgbClr val="DF2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/>
        </p:nvSpPr>
        <p:spPr>
          <a:xfrm>
            <a:off x="5181600" y="381001"/>
            <a:ext cx="6807200" cy="628580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/>
          <p:cNvGrpSpPr/>
          <p:nvPr/>
        </p:nvGrpSpPr>
        <p:grpSpPr>
          <a:xfrm>
            <a:off x="371378" y="1148870"/>
            <a:ext cx="4550161" cy="5459748"/>
            <a:chOff x="2791629" y="1258264"/>
            <a:chExt cx="5287208" cy="2628373"/>
          </a:xfrm>
        </p:grpSpPr>
        <p:grpSp>
          <p:nvGrpSpPr>
            <p:cNvPr id="6" name="Group 5"/>
            <p:cNvGrpSpPr/>
            <p:nvPr/>
          </p:nvGrpSpPr>
          <p:grpSpPr>
            <a:xfrm>
              <a:off x="2791629" y="1258264"/>
              <a:ext cx="5287208" cy="2628373"/>
              <a:chOff x="3973151" y="660349"/>
              <a:chExt cx="2080562" cy="1984843"/>
            </a:xfrm>
          </p:grpSpPr>
          <p:sp>
            <p:nvSpPr>
              <p:cNvPr id="28" name="Round Same Side Corner Rectangle 27"/>
              <p:cNvSpPr/>
              <p:nvPr/>
            </p:nvSpPr>
            <p:spPr>
              <a:xfrm>
                <a:off x="3973151" y="660349"/>
                <a:ext cx="2080562" cy="198484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Freeform 28"/>
              <p:cNvSpPr/>
              <p:nvPr/>
            </p:nvSpPr>
            <p:spPr>
              <a:xfrm>
                <a:off x="3981329" y="666980"/>
                <a:ext cx="2072384" cy="308759"/>
              </a:xfrm>
              <a:custGeom>
                <a:avLst/>
                <a:gdLst>
                  <a:gd name="connsiteX0" fmla="*/ 0 w 2232671"/>
                  <a:gd name="connsiteY0" fmla="*/ 0 h 716656"/>
                  <a:gd name="connsiteX1" fmla="*/ 2232671 w 2232671"/>
                  <a:gd name="connsiteY1" fmla="*/ 0 h 716656"/>
                  <a:gd name="connsiteX2" fmla="*/ 2232671 w 2232671"/>
                  <a:gd name="connsiteY2" fmla="*/ 716656 h 716656"/>
                  <a:gd name="connsiteX3" fmla="*/ 0 w 2232671"/>
                  <a:gd name="connsiteY3" fmla="*/ 716656 h 716656"/>
                  <a:gd name="connsiteX4" fmla="*/ 0 w 2232671"/>
                  <a:gd name="connsiteY4" fmla="*/ 0 h 71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2671" h="716656">
                    <a:moveTo>
                      <a:pt x="0" y="0"/>
                    </a:moveTo>
                    <a:lnTo>
                      <a:pt x="2232671" y="0"/>
                    </a:lnTo>
                    <a:lnTo>
                      <a:pt x="2232671" y="716656"/>
                    </a:lnTo>
                    <a:lnTo>
                      <a:pt x="0" y="71665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3680" tIns="0" rIns="958384" bIns="0" numCol="1" spcCol="1270" anchor="ctr" anchorCtr="0">
                <a:noAutofit/>
              </a:bodyPr>
              <a:lstStyle/>
              <a:p>
                <a:pPr marL="0" marR="0" lvl="0" indent="0" algn="ctr" defTabSz="272619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938945" y="3398337"/>
              <a:ext cx="4785720" cy="408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THẢO LUẬN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CẶP ĐÔI</a:t>
              </a:r>
            </a:p>
          </p:txBody>
        </p:sp>
      </p:grpSp>
      <p:sp>
        <p:nvSpPr>
          <p:cNvPr id="12" name="Freeform 11"/>
          <p:cNvSpPr/>
          <p:nvPr/>
        </p:nvSpPr>
        <p:spPr>
          <a:xfrm>
            <a:off x="5190542" y="381001"/>
            <a:ext cx="6798258" cy="636899"/>
          </a:xfrm>
          <a:custGeom>
            <a:avLst/>
            <a:gdLst>
              <a:gd name="connsiteX0" fmla="*/ 0 w 2232671"/>
              <a:gd name="connsiteY0" fmla="*/ 0 h 716656"/>
              <a:gd name="connsiteX1" fmla="*/ 2232671 w 2232671"/>
              <a:gd name="connsiteY1" fmla="*/ 0 h 716656"/>
              <a:gd name="connsiteX2" fmla="*/ 2232671 w 2232671"/>
              <a:gd name="connsiteY2" fmla="*/ 716656 h 716656"/>
              <a:gd name="connsiteX3" fmla="*/ 0 w 2232671"/>
              <a:gd name="connsiteY3" fmla="*/ 716656 h 716656"/>
              <a:gd name="connsiteX4" fmla="*/ 0 w 2232671"/>
              <a:gd name="connsiteY4" fmla="*/ 0 h 71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2671" h="716656">
                <a:moveTo>
                  <a:pt x="0" y="0"/>
                </a:moveTo>
                <a:lnTo>
                  <a:pt x="2232671" y="0"/>
                </a:lnTo>
                <a:lnTo>
                  <a:pt x="2232671" y="716656"/>
                </a:lnTo>
                <a:lnTo>
                  <a:pt x="0" y="7166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680" tIns="0" rIns="958384" bIns="0" numCol="1" spcCol="1270" anchor="ctr" anchorCtr="0">
            <a:noAutofit/>
          </a:bodyPr>
          <a:lstStyle/>
          <a:p>
            <a:pPr marL="0" marR="0" lvl="0" indent="0" algn="ctr" defTabSz="272619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07530-0B77-417E-8CB0-3083ED17C6F3}"/>
              </a:ext>
            </a:extLst>
          </p:cNvPr>
          <p:cNvSpPr/>
          <p:nvPr/>
        </p:nvSpPr>
        <p:spPr>
          <a:xfrm>
            <a:off x="62273" y="0"/>
            <a:ext cx="3229568" cy="5945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III. TỔNG KẾT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66FB4-E4B1-4E15-AD5F-50A128F2F2BA}"/>
              </a:ext>
            </a:extLst>
          </p:cNvPr>
          <p:cNvSpPr txBox="1"/>
          <p:nvPr/>
        </p:nvSpPr>
        <p:spPr>
          <a:xfrm>
            <a:off x="498158" y="2694047"/>
            <a:ext cx="4245361" cy="271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uyên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GS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7945" marR="61595"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Trân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uyên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GS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47BFF1-672F-4F53-9CB9-916BC2ABF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27671"/>
              </p:ext>
            </p:extLst>
          </p:nvPr>
        </p:nvGraphicFramePr>
        <p:xfrm>
          <a:off x="5436525" y="1148870"/>
          <a:ext cx="6483926" cy="54528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483926">
                  <a:extLst>
                    <a:ext uri="{9D8B030D-6E8A-4147-A177-3AD203B41FA5}">
                      <a16:colId xmlns:a16="http://schemas.microsoft.com/office/drawing/2014/main" val="389920452"/>
                    </a:ext>
                  </a:extLst>
                </a:gridCol>
              </a:tblGrid>
              <a:tr h="506902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phóng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lối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cống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cục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lạc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chặt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chẽ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phóng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lôi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(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giàu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nổi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Quang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Bửu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khéo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léo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xuôi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&gt;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90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9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6CF3D5CC-D17E-4D02-BBCB-770B84757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14" y="5539477"/>
            <a:ext cx="2387585" cy="130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2F35A-3D81-46D9-88D9-FE88FE241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" y="29717"/>
            <a:ext cx="1397453" cy="138950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3F17AB0-5F4E-4C12-9972-7FA56DFF4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002274"/>
              </p:ext>
            </p:extLst>
          </p:nvPr>
        </p:nvGraphicFramePr>
        <p:xfrm>
          <a:off x="598515" y="224444"/>
          <a:ext cx="10640291" cy="640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C0D7FD-34DB-4598-811C-AC504700F895}"/>
              </a:ext>
            </a:extLst>
          </p:cNvPr>
          <p:cNvSpPr txBox="1"/>
          <p:nvPr/>
        </p:nvSpPr>
        <p:spPr>
          <a:xfrm>
            <a:off x="4659020" y="2748213"/>
            <a:ext cx="2873960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lvl="0" indent="0" algn="ctr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VBTT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4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2" y="152400"/>
            <a:ext cx="11088302" cy="66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826761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LUYỆN TẬP</a:t>
            </a:r>
            <a:endParaRPr lang="en-GB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44780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48" y="2590987"/>
            <a:ext cx="2601031" cy="3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50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67000" y="2133787"/>
            <a:ext cx="6858000" cy="46082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9557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886837" y="3580768"/>
            <a:ext cx="3125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A. </a:t>
            </a:r>
            <a:r>
              <a:rPr lang="en-US" alt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đề</a:t>
            </a:r>
            <a:r>
              <a:rPr lang="en-US" sz="3200" b="1" i="1" dirty="0">
                <a:solidFill>
                  <a:prstClr val="white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86837" y="5458999"/>
            <a:ext cx="3013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tài</a:t>
            </a:r>
            <a:endParaRPr lang="en-US" altLang="en-US" sz="3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89399" y="3572405"/>
            <a:ext cx="26931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B</a:t>
            </a:r>
            <a:r>
              <a:rPr lang="en-US" sz="32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Thông tin.</a:t>
            </a:r>
            <a:endParaRPr lang="en-US" sz="3200" b="1" i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19243" y="5458998"/>
            <a:ext cx="26931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D</a:t>
            </a:r>
            <a:r>
              <a:rPr lang="en-US" sz="32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94" y="2528969"/>
            <a:ext cx="1085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50:50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827773" y="236238"/>
            <a:ext cx="106840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Nhan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VBTT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5531338" y="1303159"/>
            <a:ext cx="2560320" cy="73152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977341" y="1245584"/>
            <a:ext cx="1257300" cy="1066800"/>
            <a:chOff x="4320" y="2928"/>
            <a:chExt cx="110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9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68" grpId="0"/>
      <p:bldP spid="82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67000" y="2254657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83751" y="5851620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31073" y="3681229"/>
            <a:ext cx="31253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A. Thông tin</a:t>
            </a:r>
            <a:endParaRPr lang="en-GB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31073" y="5568963"/>
            <a:ext cx="3013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Thuyết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trình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84734" y="3580487"/>
            <a:ext cx="26931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B</a:t>
            </a:r>
            <a:r>
              <a:rPr lang="en-US" sz="30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Thuyết</a:t>
            </a:r>
            <a:r>
              <a:rPr lang="en-US" alt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minh</a:t>
            </a:r>
            <a:endParaRPr lang="en-US" sz="3000" b="1" i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19244" y="5571002"/>
            <a:ext cx="26931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D</a:t>
            </a:r>
            <a:r>
              <a:rPr lang="en-US" sz="30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Nghị</a:t>
            </a:r>
            <a:r>
              <a:rPr lang="en-US" alt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luận</a:t>
            </a:r>
            <a:endParaRPr lang="en-US" alt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28912" y="2528969"/>
            <a:ext cx="1023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50:50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712269" y="123460"/>
            <a:ext cx="10376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2:</a:t>
            </a:r>
            <a:r>
              <a:rPr lang="en-GB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Tạ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Quang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Bửu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thầy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……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3333CC"/>
                </a:solidFill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Điền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còn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thiếu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vào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chỗ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trống</a:t>
            </a:r>
            <a:r>
              <a:rPr lang="en-US" sz="3200" b="1" i="1" dirty="0">
                <a:solidFill>
                  <a:srgbClr val="3333CC"/>
                </a:solidFill>
                <a:cs typeface="Arial" panose="020B0604020202020204" pitchFamily="34" charset="0"/>
              </a:rPr>
              <a:t>. </a:t>
            </a:r>
            <a:endParaRPr lang="en-GB" sz="3200" b="1" i="1" dirty="0">
              <a:solidFill>
                <a:srgbClr val="3333CC"/>
              </a:solidFill>
              <a:cs typeface="Arial" panose="020B0604020202020204" pitchFamily="34" charset="0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5739511" y="1379124"/>
            <a:ext cx="228600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667750" y="1110184"/>
            <a:ext cx="1257300" cy="1066800"/>
            <a:chOff x="4320" y="2928"/>
            <a:chExt cx="110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4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68" grpId="0"/>
      <p:bldP spid="82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67000" y="2254657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34100" y="5168448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83751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78422" y="3704892"/>
            <a:ext cx="27204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Uyên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bác</a:t>
            </a:r>
            <a:endParaRPr lang="en-GB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95600" y="5517480"/>
            <a:ext cx="3013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Huyền</a:t>
            </a: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thoại</a:t>
            </a:r>
            <a:endParaRPr lang="en-US" alt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21027" y="3770953"/>
            <a:ext cx="2842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Xuất</a:t>
            </a: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chúng</a:t>
            </a:r>
            <a:endParaRPr 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42472" y="5574367"/>
            <a:ext cx="26931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D</a:t>
            </a:r>
            <a:r>
              <a:rPr lang="en-US" sz="30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Công</a:t>
            </a: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cs typeface="Arial" panose="020B0604020202020204" pitchFamily="34" charset="0"/>
              </a:rPr>
              <a:t>tâm</a:t>
            </a:r>
            <a:endParaRPr lang="en-US" alt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01" y="2528969"/>
            <a:ext cx="1023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50:50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2127078" y="6982"/>
            <a:ext cx="83718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3:</a:t>
            </a:r>
            <a:r>
              <a:rPr lang="en-GB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Nguyên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nhan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đề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Tạ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Quang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Bửu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–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thầy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………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thông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thái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.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Điền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từ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còn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thiếu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vào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chỗ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333CC"/>
                </a:solidFill>
                <a:cs typeface="Arial" panose="020B0604020202020204" pitchFamily="34" charset="0"/>
              </a:rPr>
              <a:t>trống</a:t>
            </a:r>
            <a:r>
              <a:rPr lang="en-US" sz="3000" b="1" i="1" dirty="0">
                <a:solidFill>
                  <a:srgbClr val="3333CC"/>
                </a:solidFill>
                <a:cs typeface="Arial" panose="020B0604020202020204" pitchFamily="34" charset="0"/>
              </a:rPr>
              <a:t>.</a:t>
            </a:r>
            <a:endParaRPr lang="en-GB" sz="3000" b="1" i="1" dirty="0">
              <a:solidFill>
                <a:srgbClr val="3333CC"/>
              </a:solidFill>
              <a:cs typeface="Arial" panose="020B0604020202020204" pitchFamily="34" charset="0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7374029" y="1363343"/>
            <a:ext cx="228600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15475" y="2029991"/>
            <a:ext cx="1257300" cy="1066800"/>
            <a:chOff x="4320" y="2928"/>
            <a:chExt cx="110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8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68" grpId="0"/>
      <p:bldP spid="82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67000" y="2286187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83751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61152" y="3636227"/>
            <a:ext cx="2801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A. Cao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Bá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Quát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nay</a:t>
            </a:r>
            <a:endParaRPr lang="en-GB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31073" y="5461846"/>
            <a:ext cx="3013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C. Lê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Đôn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nay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54685" y="3465529"/>
            <a:ext cx="27240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B</a:t>
            </a:r>
            <a:r>
              <a:rPr lang="en-US" sz="28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Nguyễn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Bỉnh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Khiêm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nay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01757" y="5461846"/>
            <a:ext cx="28298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</a:t>
            </a:r>
            <a:r>
              <a:rPr lang="en-US" sz="28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Lê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Trác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nay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91807" y="2528969"/>
            <a:ext cx="1023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50:50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2343447" y="132474"/>
            <a:ext cx="76194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4:</a:t>
            </a:r>
            <a:r>
              <a:rPr lang="en-GB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Ngay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mở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tác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giả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trích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ý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kiến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cho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rằng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Tạ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Quang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Bửu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ai?</a:t>
            </a:r>
            <a:endParaRPr lang="en-GB" sz="3000" b="1" dirty="0">
              <a:solidFill>
                <a:srgbClr val="3333CC"/>
              </a:solidFill>
              <a:cs typeface="Arial" panose="020B0604020202020204" pitchFamily="34" charset="0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5198269" y="1310249"/>
            <a:ext cx="2834640" cy="73152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518468" y="1111751"/>
            <a:ext cx="1257300" cy="1066800"/>
            <a:chOff x="4320" y="2928"/>
            <a:chExt cx="110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9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68" grpId="0"/>
      <p:bldP spid="82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67000" y="2254657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95575" y="5851620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44882" y="3711007"/>
            <a:ext cx="2720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Âm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nhạc</a:t>
            </a:r>
            <a:endParaRPr lang="en-GB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95600" y="5497771"/>
            <a:ext cx="3013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thao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53924" y="3619703"/>
            <a:ext cx="2693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họa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19850" y="5374566"/>
            <a:ext cx="2693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</a:t>
            </a:r>
            <a:r>
              <a:rPr lang="en-US" sz="2800" b="1" i="1" dirty="0">
                <a:solidFill>
                  <a:prstClr val="white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Tất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án</a:t>
            </a:r>
            <a:r>
              <a:rPr lang="en-US" alt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cs typeface="Arial" panose="020B0604020202020204" pitchFamily="34" charset="0"/>
              </a:rPr>
              <a:t>trên</a:t>
            </a:r>
            <a:endParaRPr lang="en-US" altLang="en-US" sz="28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00" y="2528969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50:50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2393843" y="365137"/>
            <a:ext cx="80520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Câu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5: Theo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tác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giả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sư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Tạ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Quang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Bửu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am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hiểu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lĩnh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vực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3333CC"/>
                </a:solidFill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solidFill>
                  <a:srgbClr val="3333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6983999" y="1325263"/>
            <a:ext cx="237744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25003" y="1955595"/>
            <a:ext cx="1211746" cy="1066800"/>
            <a:chOff x="4320" y="2928"/>
            <a:chExt cx="106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06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4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68" grpId="0"/>
      <p:bldP spid="82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8" y="5142498"/>
            <a:ext cx="12192000" cy="18044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38" y="4153056"/>
            <a:ext cx="3634261" cy="2222547"/>
          </a:xfrm>
          <a:prstGeom prst="rect">
            <a:avLst/>
          </a:prstGeom>
        </p:spPr>
      </p:pic>
      <p:sp>
        <p:nvSpPr>
          <p:cNvPr id="23" name="Freeform 9">
            <a:extLst>
              <a:ext uri="{FF2B5EF4-FFF2-40B4-BE49-F238E27FC236}">
                <a16:creationId xmlns:a16="http://schemas.microsoft.com/office/drawing/2014/main" id="{C8B4F286-C409-48C4-AB61-85D16F94D7AC}"/>
              </a:ext>
            </a:extLst>
          </p:cNvPr>
          <p:cNvSpPr>
            <a:spLocks noEditPoints="1"/>
          </p:cNvSpPr>
          <p:nvPr/>
        </p:nvSpPr>
        <p:spPr bwMode="auto">
          <a:xfrm>
            <a:off x="37075" y="2091448"/>
            <a:ext cx="12191999" cy="2624889"/>
          </a:xfrm>
          <a:custGeom>
            <a:avLst/>
            <a:gdLst>
              <a:gd name="T0" fmla="*/ 1761 w 1926"/>
              <a:gd name="T1" fmla="*/ 1038 h 1038"/>
              <a:gd name="T2" fmla="*/ 1761 w 1926"/>
              <a:gd name="T3" fmla="*/ 1038 h 1038"/>
              <a:gd name="T4" fmla="*/ 1761 w 1926"/>
              <a:gd name="T5" fmla="*/ 1038 h 1038"/>
              <a:gd name="T6" fmla="*/ 1761 w 1926"/>
              <a:gd name="T7" fmla="*/ 1038 h 1038"/>
              <a:gd name="T8" fmla="*/ 1926 w 1926"/>
              <a:gd name="T9" fmla="*/ 1029 h 1038"/>
              <a:gd name="T10" fmla="*/ 1761 w 1926"/>
              <a:gd name="T11" fmla="*/ 1038 h 1038"/>
              <a:gd name="T12" fmla="*/ 1926 w 1926"/>
              <a:gd name="T13" fmla="*/ 1029 h 1038"/>
              <a:gd name="T14" fmla="*/ 3 w 1926"/>
              <a:gd name="T15" fmla="*/ 4 h 1038"/>
              <a:gd name="T16" fmla="*/ 4 w 1926"/>
              <a:gd name="T17" fmla="*/ 5 h 1038"/>
              <a:gd name="T18" fmla="*/ 3 w 1926"/>
              <a:gd name="T19" fmla="*/ 4 h 1038"/>
              <a:gd name="T20" fmla="*/ 3 w 1926"/>
              <a:gd name="T21" fmla="*/ 3 h 1038"/>
              <a:gd name="T22" fmla="*/ 3 w 1926"/>
              <a:gd name="T23" fmla="*/ 4 h 1038"/>
              <a:gd name="T24" fmla="*/ 3 w 1926"/>
              <a:gd name="T25" fmla="*/ 3 h 1038"/>
              <a:gd name="T26" fmla="*/ 2 w 1926"/>
              <a:gd name="T27" fmla="*/ 2 h 1038"/>
              <a:gd name="T28" fmla="*/ 2 w 1926"/>
              <a:gd name="T29" fmla="*/ 3 h 1038"/>
              <a:gd name="T30" fmla="*/ 2 w 1926"/>
              <a:gd name="T31" fmla="*/ 2 h 1038"/>
              <a:gd name="T32" fmla="*/ 1 w 1926"/>
              <a:gd name="T33" fmla="*/ 1 h 1038"/>
              <a:gd name="T34" fmla="*/ 2 w 1926"/>
              <a:gd name="T35" fmla="*/ 2 h 1038"/>
              <a:gd name="T36" fmla="*/ 1 w 1926"/>
              <a:gd name="T37" fmla="*/ 1 h 1038"/>
              <a:gd name="T38" fmla="*/ 0 w 1926"/>
              <a:gd name="T39" fmla="*/ 0 h 1038"/>
              <a:gd name="T40" fmla="*/ 1 w 1926"/>
              <a:gd name="T41" fmla="*/ 1 h 1038"/>
              <a:gd name="T42" fmla="*/ 0 w 1926"/>
              <a:gd name="T43" fmla="*/ 0 h 1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26" h="1038">
                <a:moveTo>
                  <a:pt x="1761" y="1038"/>
                </a:moveTo>
                <a:cubicBezTo>
                  <a:pt x="1761" y="1038"/>
                  <a:pt x="1761" y="1038"/>
                  <a:pt x="1761" y="1038"/>
                </a:cubicBezTo>
                <a:cubicBezTo>
                  <a:pt x="1761" y="1038"/>
                  <a:pt x="1761" y="1038"/>
                  <a:pt x="1761" y="1038"/>
                </a:cubicBezTo>
                <a:cubicBezTo>
                  <a:pt x="1761" y="1038"/>
                  <a:pt x="1761" y="1038"/>
                  <a:pt x="1761" y="1038"/>
                </a:cubicBezTo>
                <a:moveTo>
                  <a:pt x="1926" y="1029"/>
                </a:moveTo>
                <a:cubicBezTo>
                  <a:pt x="1871" y="1035"/>
                  <a:pt x="1816" y="1038"/>
                  <a:pt x="1761" y="1038"/>
                </a:cubicBezTo>
                <a:cubicBezTo>
                  <a:pt x="1816" y="1038"/>
                  <a:pt x="1871" y="1035"/>
                  <a:pt x="1926" y="1029"/>
                </a:cubicBezTo>
                <a:moveTo>
                  <a:pt x="3" y="4"/>
                </a:moveTo>
                <a:cubicBezTo>
                  <a:pt x="4" y="4"/>
                  <a:pt x="4" y="4"/>
                  <a:pt x="4" y="5"/>
                </a:cubicBezTo>
                <a:cubicBezTo>
                  <a:pt x="4" y="4"/>
                  <a:pt x="4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2" y="2"/>
                </a:move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2"/>
                  <a:pt x="2" y="2"/>
                </a:cubicBezTo>
                <a:moveTo>
                  <a:pt x="1" y="1"/>
                </a:moveTo>
                <a:cubicBezTo>
                  <a:pt x="1" y="1"/>
                  <a:pt x="2" y="2"/>
                  <a:pt x="2" y="2"/>
                </a:cubicBezTo>
                <a:cubicBezTo>
                  <a:pt x="2" y="2"/>
                  <a:pt x="1" y="1"/>
                  <a:pt x="1" y="1"/>
                </a:cubicBezTo>
                <a:moveTo>
                  <a:pt x="0" y="0"/>
                </a:moveTo>
                <a:cubicBezTo>
                  <a:pt x="1" y="0"/>
                  <a:pt x="1" y="0"/>
                  <a:pt x="1" y="1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6774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1270884" y="77464"/>
            <a:ext cx="10937254" cy="2736708"/>
          </a:xfrm>
          <a:custGeom>
            <a:avLst/>
            <a:gdLst>
              <a:gd name="connsiteX0" fmla="*/ 0 w 4142407"/>
              <a:gd name="connsiteY0" fmla="*/ 0 h 514869"/>
              <a:gd name="connsiteX1" fmla="*/ 4142407 w 4142407"/>
              <a:gd name="connsiteY1" fmla="*/ 0 h 514869"/>
              <a:gd name="connsiteX2" fmla="*/ 4142407 w 4142407"/>
              <a:gd name="connsiteY2" fmla="*/ 1466 h 514869"/>
              <a:gd name="connsiteX3" fmla="*/ 3880111 w 4142407"/>
              <a:gd name="connsiteY3" fmla="*/ 263762 h 514869"/>
              <a:gd name="connsiteX4" fmla="*/ 4131218 w 4142407"/>
              <a:gd name="connsiteY4" fmla="*/ 514869 h 514869"/>
              <a:gd name="connsiteX5" fmla="*/ 0 w 4142407"/>
              <a:gd name="connsiteY5" fmla="*/ 514869 h 514869"/>
              <a:gd name="connsiteX6" fmla="*/ 257434 w 4142407"/>
              <a:gd name="connsiteY6" fmla="*/ 257435 h 51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2407" h="514869">
                <a:moveTo>
                  <a:pt x="0" y="0"/>
                </a:moveTo>
                <a:lnTo>
                  <a:pt x="4142407" y="0"/>
                </a:lnTo>
                <a:lnTo>
                  <a:pt x="4142407" y="1466"/>
                </a:lnTo>
                <a:lnTo>
                  <a:pt x="3880111" y="263762"/>
                </a:lnTo>
                <a:lnTo>
                  <a:pt x="4131218" y="514869"/>
                </a:lnTo>
                <a:lnTo>
                  <a:pt x="0" y="514869"/>
                </a:lnTo>
                <a:lnTo>
                  <a:pt x="257434" y="2574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37"/>
            <a:ext cx="1569364" cy="1394280"/>
          </a:xfrm>
          <a:prstGeom prst="rect">
            <a:avLst/>
          </a:prstGeom>
        </p:spPr>
      </p:pic>
      <p:pic>
        <p:nvPicPr>
          <p:cNvPr id="2" name="Picture 2" descr="Tạ Quang Bửu – Wikipedia tiếng Việt">
            <a:extLst>
              <a:ext uri="{FF2B5EF4-FFF2-40B4-BE49-F238E27FC236}">
                <a16:creationId xmlns:a16="http://schemas.microsoft.com/office/drawing/2014/main" id="{447E3632-CE8C-7A82-D4E9-9A5AEEB5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278" y="2758503"/>
            <a:ext cx="3027672" cy="354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7A8A59-B814-0078-FC51-0DA12BEA0603}"/>
              </a:ext>
            </a:extLst>
          </p:cNvPr>
          <p:cNvSpPr/>
          <p:nvPr/>
        </p:nvSpPr>
        <p:spPr>
          <a:xfrm>
            <a:off x="601050" y="297818"/>
            <a:ext cx="116669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TẠ QUANG BỬU –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NGƯỜI THẦY THÔNG THÁI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                                                    (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Hàm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 Châu)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241428"/>
      </p:ext>
    </p:extLst>
  </p:cSld>
  <p:clrMapOvr>
    <a:masterClrMapping/>
  </p:clrMapOvr>
  <p:transition spd="slow" advClick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38425" y="2235471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95575" y="5851620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61905" y="3427429"/>
            <a:ext cx="272045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Anh,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Nga,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 Lan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95600" y="5497771"/>
            <a:ext cx="3013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53924" y="3619703"/>
            <a:ext cx="2693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Nga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19850" y="5374566"/>
            <a:ext cx="2693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00" y="2528969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50:50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6983999" y="1325263"/>
            <a:ext cx="237744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25003" y="1955595"/>
            <a:ext cx="1211746" cy="1066800"/>
            <a:chOff x="4320" y="2928"/>
            <a:chExt cx="106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06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6F95BCC-DFF9-4B4E-955B-E0D575D51889}"/>
              </a:ext>
            </a:extLst>
          </p:cNvPr>
          <p:cNvSpPr txBox="1"/>
          <p:nvPr/>
        </p:nvSpPr>
        <p:spPr>
          <a:xfrm>
            <a:off x="2008079" y="160253"/>
            <a:ext cx="84720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marR="0" indent="-186055" algn="just">
              <a:spcBef>
                <a:spcPts val="0"/>
              </a:spcBef>
              <a:spcAft>
                <a:spcPts val="600"/>
              </a:spcAft>
            </a:pP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Theo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000" kern="1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72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38425" y="2235471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95575" y="5851620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61905" y="3427429"/>
            <a:ext cx="272045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32058" y="5367340"/>
            <a:ext cx="301318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họa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trúc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sư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51132" y="3479763"/>
            <a:ext cx="269319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395298" y="5216062"/>
            <a:ext cx="269319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ngôn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00" y="2528969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50:50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9830039" y="3215858"/>
            <a:ext cx="237744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25003" y="1955595"/>
            <a:ext cx="1211746" cy="1066800"/>
            <a:chOff x="4320" y="2928"/>
            <a:chExt cx="106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06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0BD46EF-FE67-46A2-94F7-9DFBF5A00360}"/>
              </a:ext>
            </a:extLst>
          </p:cNvPr>
          <p:cNvSpPr txBox="1"/>
          <p:nvPr/>
        </p:nvSpPr>
        <p:spPr>
          <a:xfrm>
            <a:off x="76884" y="-35441"/>
            <a:ext cx="116579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" marR="0" indent="0" algn="just">
              <a:spcBef>
                <a:spcPts val="0"/>
              </a:spcBef>
              <a:spcAft>
                <a:spcPts val="600"/>
              </a:spcAft>
            </a:pP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7: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1948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Nguyễn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Xiển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Lê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Thiêm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chắc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chắn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….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kém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000" b="1" i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chỗ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endParaRPr lang="en-US" sz="3000" kern="1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72" grpId="0" animBg="1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638425" y="2235471"/>
            <a:ext cx="6858000" cy="460829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292929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2870282" y="3358671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6188869" y="3358670"/>
            <a:ext cx="3200400" cy="144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8384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6153150" y="5155324"/>
            <a:ext cx="3200400" cy="139787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2695575" y="408427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2695575" y="5851620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6017419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6072656" y="4090138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9351352" y="4088319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9344025" y="5867386"/>
            <a:ext cx="17145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61905" y="3427429"/>
            <a:ext cx="272045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15422" y="5234723"/>
            <a:ext cx="30131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vũ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53924" y="3619703"/>
            <a:ext cx="2693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419850" y="5374566"/>
            <a:ext cx="2693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05" name="Oval 18"/>
          <p:cNvSpPr>
            <a:spLocks noChangeArrowheads="1"/>
          </p:cNvSpPr>
          <p:nvPr/>
        </p:nvSpPr>
        <p:spPr bwMode="auto">
          <a:xfrm>
            <a:off x="27813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6" name="Oval 19"/>
          <p:cNvSpPr>
            <a:spLocks noChangeArrowheads="1"/>
          </p:cNvSpPr>
          <p:nvPr/>
        </p:nvSpPr>
        <p:spPr bwMode="auto">
          <a:xfrm>
            <a:off x="495300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7" name="Oval 20"/>
          <p:cNvSpPr>
            <a:spLocks noChangeArrowheads="1"/>
          </p:cNvSpPr>
          <p:nvPr/>
        </p:nvSpPr>
        <p:spPr bwMode="auto">
          <a:xfrm>
            <a:off x="3867150" y="2389082"/>
            <a:ext cx="97155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2781300" y="2528969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50:50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09" name="Picture 6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29120" y="2421021"/>
            <a:ext cx="3857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AutoShape 70"/>
          <p:cNvSpPr>
            <a:spLocks noChangeArrowheads="1"/>
          </p:cNvSpPr>
          <p:nvPr/>
        </p:nvSpPr>
        <p:spPr bwMode="auto">
          <a:xfrm rot="5400000">
            <a:off x="50458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1" name="Oval 71"/>
          <p:cNvSpPr>
            <a:spLocks noChangeArrowheads="1"/>
          </p:cNvSpPr>
          <p:nvPr/>
        </p:nvSpPr>
        <p:spPr bwMode="auto">
          <a:xfrm>
            <a:off x="51411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2" name="AutoShape 72"/>
          <p:cNvSpPr>
            <a:spLocks noChangeArrowheads="1"/>
          </p:cNvSpPr>
          <p:nvPr/>
        </p:nvSpPr>
        <p:spPr bwMode="auto">
          <a:xfrm rot="5400000">
            <a:off x="5274469" y="27700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3" name="Oval 73"/>
          <p:cNvSpPr>
            <a:spLocks noChangeArrowheads="1"/>
          </p:cNvSpPr>
          <p:nvPr/>
        </p:nvSpPr>
        <p:spPr bwMode="auto">
          <a:xfrm>
            <a:off x="5369719" y="25795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4" name="AutoShape 74"/>
          <p:cNvSpPr>
            <a:spLocks noChangeArrowheads="1"/>
          </p:cNvSpPr>
          <p:nvPr/>
        </p:nvSpPr>
        <p:spPr bwMode="auto">
          <a:xfrm rot="5400000">
            <a:off x="5503069" y="2693882"/>
            <a:ext cx="304800" cy="2286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315" name="Oval 75"/>
          <p:cNvSpPr>
            <a:spLocks noChangeArrowheads="1"/>
          </p:cNvSpPr>
          <p:nvPr/>
        </p:nvSpPr>
        <p:spPr bwMode="auto">
          <a:xfrm>
            <a:off x="5598319" y="2503382"/>
            <a:ext cx="1143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269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1" name="Who Wants to Be a Millionair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2" name="AutoShape 80"/>
          <p:cNvSpPr>
            <a:spLocks noChangeArrowheads="1"/>
          </p:cNvSpPr>
          <p:nvPr/>
        </p:nvSpPr>
        <p:spPr bwMode="auto">
          <a:xfrm>
            <a:off x="6983999" y="1325263"/>
            <a:ext cx="2377440" cy="64008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25003" y="1955595"/>
            <a:ext cx="1211746" cy="1066800"/>
            <a:chOff x="4320" y="2928"/>
            <a:chExt cx="1064" cy="1104"/>
          </a:xfrm>
        </p:grpSpPr>
        <p:sp>
          <p:nvSpPr>
            <p:cNvPr id="1232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06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23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22A8C24-DA38-4A5F-A0E7-43C1C503D5D4}"/>
              </a:ext>
            </a:extLst>
          </p:cNvPr>
          <p:cNvSpPr txBox="1"/>
          <p:nvPr/>
        </p:nvSpPr>
        <p:spPr>
          <a:xfrm>
            <a:off x="2055018" y="203356"/>
            <a:ext cx="90701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0640" algn="just">
              <a:spcBef>
                <a:spcPts val="0"/>
              </a:spcBef>
              <a:spcAft>
                <a:spcPts val="600"/>
              </a:spcAft>
            </a:pP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8: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0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000" kern="1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9"/>
                </p:tgtEl>
              </p:cMediaNode>
            </p:audio>
            <p:audio>
              <p:cMediaNode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71"/>
                </p:tgtEl>
              </p:cMediaNode>
            </p:audio>
          </p:childTnLst>
        </p:cTn>
      </p:par>
    </p:tnLst>
    <p:bldLst>
      <p:bldP spid="8206" grpId="0"/>
      <p:bldP spid="8207" grpId="0"/>
      <p:bldP spid="8208" grpId="0"/>
      <p:bldP spid="8209" grpId="0"/>
      <p:bldP spid="8272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4354" y="0"/>
            <a:ext cx="4994366" cy="1042737"/>
          </a:xfr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#9Slide03 Cabin Bold" panose="00000800000000000000" pitchFamily="2" charset="0"/>
              </a:rPr>
              <a:t>Vận</a:t>
            </a:r>
            <a:r>
              <a:rPr lang="en-US" sz="4000" b="1" dirty="0">
                <a:latin typeface="#9Slide03 Cabin Bold" panose="00000800000000000000" pitchFamily="2" charset="0"/>
              </a:rPr>
              <a:t> </a:t>
            </a:r>
            <a:r>
              <a:rPr lang="en-US" sz="4000" b="1" dirty="0" err="1">
                <a:latin typeface="#9Slide03 Cabin Bold" panose="00000800000000000000" pitchFamily="2" charset="0"/>
              </a:rPr>
              <a:t>dụng</a:t>
            </a:r>
            <a:endParaRPr lang="en-US" sz="4000" b="1" dirty="0">
              <a:latin typeface="#9Slide03 Cabin Bold" panose="000008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026" y="1998618"/>
            <a:ext cx="7209517" cy="284066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US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Sự quan trọng của ôn tập trong quá trình học tiếng H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21" y="0"/>
            <a:ext cx="1483959" cy="11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0" y="107142"/>
            <a:ext cx="2302538" cy="1226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0" descr="Mẫu icon học tập đẹp file Vectors, AI, EPS, PSD tải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5" t="30720" b="27040"/>
          <a:stretch/>
        </p:blipFill>
        <p:spPr bwMode="auto">
          <a:xfrm>
            <a:off x="9556322" y="-18899"/>
            <a:ext cx="2517745" cy="144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263" y="4993565"/>
            <a:ext cx="2888550" cy="1888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813" y="4993565"/>
            <a:ext cx="2942419" cy="1921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993" y="5027798"/>
            <a:ext cx="2534007" cy="1843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9" y="4993565"/>
            <a:ext cx="2893694" cy="1866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6137" y="2285959"/>
            <a:ext cx="9221462" cy="104302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945" marR="59055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tabLst>
                <a:tab pos="20447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GS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Quang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Bửu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6136" y="1173458"/>
            <a:ext cx="9221463" cy="11125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Tạ Quang Bửu – người thầy thông thái mang lại cho em những thông tin và nhận thức bổ ích gì?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9352" y="3328979"/>
            <a:ext cx="9238247" cy="1090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nêu ra một ví dụ về phẩm chất cao đẹp của người Việt Nam mà em biết trong cuộc sống hoặc qua các phương tiện thông tin đại chúng.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0" descr="Mẫu icon học tập đẹp file Vectors, AI, EPS, PSD tải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 t="-1" r="-3401" b="64069"/>
          <a:stretch/>
        </p:blipFill>
        <p:spPr bwMode="auto">
          <a:xfrm>
            <a:off x="1246989" y="3366804"/>
            <a:ext cx="855813" cy="816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Mẫu icon học tập đẹp file Vectors, AI, EPS, PSD tải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 t="-1" r="-3401" b="64069"/>
          <a:stretch/>
        </p:blipFill>
        <p:spPr bwMode="auto">
          <a:xfrm>
            <a:off x="1233194" y="2358645"/>
            <a:ext cx="855813" cy="816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53389" y="4395537"/>
            <a:ext cx="9224210" cy="89835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945" marR="59055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tabLst>
                <a:tab pos="20447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Anh/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VBTT?</a:t>
            </a:r>
          </a:p>
        </p:txBody>
      </p:sp>
      <p:pic>
        <p:nvPicPr>
          <p:cNvPr id="19" name="Picture 10" descr="Mẫu icon học tập đẹp file Vectors, AI, EPS, PSD tải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 t="-1" r="-3401" b="64069"/>
          <a:stretch/>
        </p:blipFill>
        <p:spPr bwMode="auto">
          <a:xfrm>
            <a:off x="1257349" y="4433362"/>
            <a:ext cx="855813" cy="816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ẫu icon học tập đẹp file Vectors, AI, EPS, PSD tải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 t="-1" r="-3401" b="64069"/>
          <a:stretch/>
        </p:blipFill>
        <p:spPr bwMode="auto">
          <a:xfrm>
            <a:off x="1208175" y="1303591"/>
            <a:ext cx="855813" cy="816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62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5720"/>
            <a:ext cx="11176000" cy="71596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sz="3467" b="1" dirty="0">
                <a:solidFill>
                  <a:schemeClr val="bg1"/>
                </a:solidFill>
                <a:latin typeface="Calibri" pitchFamily="34" charset="0"/>
                <a:ea typeface="Times New Roman"/>
              </a:rPr>
              <a:t>LUYỆN TẬP</a:t>
            </a:r>
            <a:endParaRPr lang="en-US" sz="3467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13567" r="2457"/>
          <a:stretch/>
        </p:blipFill>
        <p:spPr bwMode="auto">
          <a:xfrm>
            <a:off x="6844628" y="5186601"/>
            <a:ext cx="2855497" cy="174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2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91802" y="88470"/>
            <a:ext cx="5422231" cy="11710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#9Slide04 Manuale Medium" panose="02040604050405060204" pitchFamily="18" charset="0"/>
              </a:rPr>
              <a:t>BÀI TẬP VỀ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87516" y="1744332"/>
            <a:ext cx="12196233" cy="5077948"/>
          </a:xfrm>
          <a:prstGeom prst="rect">
            <a:avLst/>
          </a:prstGeom>
          <a:solidFill>
            <a:srgbClr val="00FF00">
              <a:alpha val="45000"/>
            </a:srgbClr>
          </a:solidFill>
          <a:ln>
            <a:solidFill>
              <a:srgbClr val="0000FF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ích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ãy viết đoạn văn (khoảng 10 – 12 dòng) giới thiệu về Giáo sư Tạ Quang Bửu.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en-US" sz="2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mẩu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GS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GS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GS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823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3825"/>
            <a:ext cx="12090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9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703384"/>
            <a:ext cx="8757138" cy="581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1409" y="3613052"/>
            <a:ext cx="80151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5376486"/>
            <a:ext cx="2686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36"/>
            <a:ext cx="1775520" cy="15774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48DA0-1C5B-4531-8D27-E6BD307D403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D7E5E-D802-43A1-91A1-0681FFF075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65FB6FF-0B0F-471B-F0DD-F367F45D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5391150"/>
            <a:ext cx="2686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51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8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"/>
          <p:cNvSpPr/>
          <p:nvPr/>
        </p:nvSpPr>
        <p:spPr>
          <a:xfrm>
            <a:off x="5715001" y="-28316"/>
            <a:ext cx="184714" cy="3847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"/>
          <p:cNvSpPr/>
          <p:nvPr/>
        </p:nvSpPr>
        <p:spPr>
          <a:xfrm>
            <a:off x="6705600" y="4663017"/>
            <a:ext cx="17526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"/>
          <p:cNvSpPr/>
          <p:nvPr/>
        </p:nvSpPr>
        <p:spPr>
          <a:xfrm>
            <a:off x="711200" y="584200"/>
            <a:ext cx="3962400" cy="579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"/>
          <p:cNvSpPr txBox="1"/>
          <p:nvPr/>
        </p:nvSpPr>
        <p:spPr>
          <a:xfrm>
            <a:off x="9296400" y="929218"/>
            <a:ext cx="838200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1"/>
          <p:cNvSpPr/>
          <p:nvPr/>
        </p:nvSpPr>
        <p:spPr>
          <a:xfrm>
            <a:off x="5839885" y="6087533"/>
            <a:ext cx="3905249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"/>
          <p:cNvSpPr/>
          <p:nvPr/>
        </p:nvSpPr>
        <p:spPr>
          <a:xfrm>
            <a:off x="2084918" y="5820833"/>
            <a:ext cx="2774949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"/>
          <p:cNvSpPr/>
          <p:nvPr/>
        </p:nvSpPr>
        <p:spPr>
          <a:xfrm>
            <a:off x="5515425" y="381000"/>
            <a:ext cx="6299100" cy="60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1"/>
          <p:cNvSpPr/>
          <p:nvPr/>
        </p:nvSpPr>
        <p:spPr>
          <a:xfrm>
            <a:off x="494630" y="1461083"/>
            <a:ext cx="4178970" cy="3010256"/>
          </a:xfrm>
          <a:prstGeom prst="roundRect">
            <a:avLst>
              <a:gd name="adj" fmla="val 11870"/>
            </a:avLst>
          </a:prstGeom>
          <a:solidFill>
            <a:srgbClr val="FFC000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endParaRPr lang="en-US" sz="32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endParaRPr lang="en-US" sz="3200"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đoạn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video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A07A16-9994-7236-D15B-910712498C28}"/>
              </a:ext>
            </a:extLst>
          </p:cNvPr>
          <p:cNvSpPr/>
          <p:nvPr/>
        </p:nvSpPr>
        <p:spPr>
          <a:xfrm>
            <a:off x="6369786" y="1568918"/>
            <a:ext cx="5034012" cy="29652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Em </a:t>
            </a:r>
            <a:r>
              <a:rPr lang="en-US" sz="3200" b="1" dirty="0" err="1"/>
              <a:t>lĩnh</a:t>
            </a:r>
            <a:r>
              <a:rPr lang="en-US" sz="3200" b="1" dirty="0"/>
              <a:t> </a:t>
            </a:r>
            <a:r>
              <a:rPr lang="en-US" sz="3200" b="1" dirty="0" err="1"/>
              <a:t>hội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đoạn</a:t>
            </a:r>
            <a:r>
              <a:rPr lang="en-US" sz="3200" b="1" dirty="0"/>
              <a:t> video?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8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"/>
          <p:cNvSpPr/>
          <p:nvPr/>
        </p:nvSpPr>
        <p:spPr>
          <a:xfrm>
            <a:off x="5715001" y="-28316"/>
            <a:ext cx="184714" cy="3847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"/>
          <p:cNvSpPr/>
          <p:nvPr/>
        </p:nvSpPr>
        <p:spPr>
          <a:xfrm>
            <a:off x="6705600" y="4663017"/>
            <a:ext cx="17526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"/>
          <p:cNvSpPr/>
          <p:nvPr/>
        </p:nvSpPr>
        <p:spPr>
          <a:xfrm>
            <a:off x="711200" y="584200"/>
            <a:ext cx="3962400" cy="579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"/>
          <p:cNvSpPr txBox="1"/>
          <p:nvPr/>
        </p:nvSpPr>
        <p:spPr>
          <a:xfrm>
            <a:off x="9296400" y="929218"/>
            <a:ext cx="838200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1"/>
          <p:cNvSpPr/>
          <p:nvPr/>
        </p:nvSpPr>
        <p:spPr>
          <a:xfrm>
            <a:off x="5839885" y="6087533"/>
            <a:ext cx="3905249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"/>
          <p:cNvSpPr/>
          <p:nvPr/>
        </p:nvSpPr>
        <p:spPr>
          <a:xfrm>
            <a:off x="2084918" y="5820833"/>
            <a:ext cx="2774949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"/>
          <p:cNvSpPr/>
          <p:nvPr/>
        </p:nvSpPr>
        <p:spPr>
          <a:xfrm>
            <a:off x="5515425" y="381000"/>
            <a:ext cx="6299100" cy="60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"/>
          <p:cNvSpPr/>
          <p:nvPr/>
        </p:nvSpPr>
        <p:spPr>
          <a:xfrm>
            <a:off x="494630" y="1461083"/>
            <a:ext cx="4178970" cy="3010256"/>
          </a:xfrm>
          <a:prstGeom prst="roundRect">
            <a:avLst>
              <a:gd name="adj" fmla="val 11870"/>
            </a:avLst>
          </a:prstGeom>
          <a:solidFill>
            <a:srgbClr val="FFC000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marR="0" lvl="0" indent="-6095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video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A07A16-9994-7236-D15B-910712498C28}"/>
              </a:ext>
            </a:extLst>
          </p:cNvPr>
          <p:cNvSpPr/>
          <p:nvPr/>
        </p:nvSpPr>
        <p:spPr>
          <a:xfrm>
            <a:off x="6369786" y="1568918"/>
            <a:ext cx="5034012" cy="29652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lĩnh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video?</a:t>
            </a:r>
          </a:p>
        </p:txBody>
      </p:sp>
      <p:pic>
        <p:nvPicPr>
          <p:cNvPr id="2" name="Giáo sư Tạ Quang Bửu - Nhà khoa học tài năng của đất nước">
            <a:hlinkClick r:id="" action="ppaction://media"/>
            <a:extLst>
              <a:ext uri="{FF2B5EF4-FFF2-40B4-BE49-F238E27FC236}">
                <a16:creationId xmlns:a16="http://schemas.microsoft.com/office/drawing/2014/main" id="{EEF569DC-912E-4CD9-A32D-C62C4AB1C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30" y="505367"/>
            <a:ext cx="11051747" cy="53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43" y="594484"/>
            <a:ext cx="8757138" cy="581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344" y="3065651"/>
            <a:ext cx="8465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5376486"/>
            <a:ext cx="2686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36"/>
            <a:ext cx="1775520" cy="15774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48DA0-1C5B-4531-8D27-E6BD307D403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D7E5E-D802-43A1-91A1-0681FFF075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5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712" y="1104379"/>
            <a:ext cx="235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5376486"/>
            <a:ext cx="2686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D7E5E-D802-43A1-91A1-0681FFF075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65FB6FF-0B0F-471B-F0DD-F367F45D2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5391150"/>
            <a:ext cx="2686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31C16B-62C4-6487-4B2A-E29C7D0CCDED}"/>
              </a:ext>
            </a:extLst>
          </p:cNvPr>
          <p:cNvSpPr/>
          <p:nvPr/>
        </p:nvSpPr>
        <p:spPr>
          <a:xfrm>
            <a:off x="153712" y="120377"/>
            <a:ext cx="4038599" cy="889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I. TÌM HIỂU CHUNG</a:t>
            </a:r>
          </a:p>
        </p:txBody>
      </p:sp>
      <p:pic>
        <p:nvPicPr>
          <p:cNvPr id="5" name="Picture 2" descr="Tạ Quang Bửu – Wikipedia tiếng Việt">
            <a:extLst>
              <a:ext uri="{FF2B5EF4-FFF2-40B4-BE49-F238E27FC236}">
                <a16:creationId xmlns:a16="http://schemas.microsoft.com/office/drawing/2014/main" id="{7C4FE93A-DC7C-2447-ED7D-91DB4B3A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00" y="552247"/>
            <a:ext cx="3027672" cy="354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57E9CB-9350-C580-F6D5-346FACD71A04}"/>
              </a:ext>
            </a:extLst>
          </p:cNvPr>
          <p:cNvSpPr txBox="1"/>
          <p:nvPr/>
        </p:nvSpPr>
        <p:spPr>
          <a:xfrm>
            <a:off x="9136381" y="4197361"/>
            <a:ext cx="2625291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(1935-2016)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89CB9-926B-1994-E84B-E4D39B57CA24}"/>
              </a:ext>
            </a:extLst>
          </p:cNvPr>
          <p:cNvSpPr/>
          <p:nvPr/>
        </p:nvSpPr>
        <p:spPr>
          <a:xfrm>
            <a:off x="153712" y="2994616"/>
            <a:ext cx="2107932" cy="14756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Châu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71FA4E-6C09-DADA-1213-D681AB157D5A}"/>
              </a:ext>
            </a:extLst>
          </p:cNvPr>
          <p:cNvSpPr/>
          <p:nvPr/>
        </p:nvSpPr>
        <p:spPr>
          <a:xfrm>
            <a:off x="2841250" y="1846146"/>
            <a:ext cx="5313145" cy="1041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1BB288-2232-1D21-600D-37A035B17839}"/>
              </a:ext>
            </a:extLst>
          </p:cNvPr>
          <p:cNvSpPr/>
          <p:nvPr/>
        </p:nvSpPr>
        <p:spPr>
          <a:xfrm>
            <a:off x="2973180" y="3630985"/>
            <a:ext cx="5313145" cy="23944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A88832-E990-E47D-26B2-976461A76475}"/>
              </a:ext>
            </a:extLst>
          </p:cNvPr>
          <p:cNvCxnSpPr>
            <a:stCxn id="17" idx="6"/>
          </p:cNvCxnSpPr>
          <p:nvPr/>
        </p:nvCxnSpPr>
        <p:spPr>
          <a:xfrm flipV="1">
            <a:off x="2261644" y="2473693"/>
            <a:ext cx="579606" cy="12587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C13360-3A1B-44BB-3B78-FF3825D6EA9D}"/>
              </a:ext>
            </a:extLst>
          </p:cNvPr>
          <p:cNvCxnSpPr>
            <a:cxnSpLocks/>
            <a:stCxn id="17" idx="6"/>
            <a:endCxn id="21" idx="1"/>
          </p:cNvCxnSpPr>
          <p:nvPr/>
        </p:nvCxnSpPr>
        <p:spPr>
          <a:xfrm>
            <a:off x="2261644" y="3732420"/>
            <a:ext cx="711536" cy="10957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5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/>
      <p:bldP spid="17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D195-F0D0-47F5-8816-A87BEBD373E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741145" y="3168041"/>
            <a:ext cx="2554759" cy="1829322"/>
            <a:chOff x="0" y="2734405"/>
            <a:chExt cx="4472208" cy="1495468"/>
          </a:xfrm>
        </p:grpSpPr>
        <p:grpSp>
          <p:nvGrpSpPr>
            <p:cNvPr id="18" name="Group 14"/>
            <p:cNvGrpSpPr>
              <a:grpSpLocks/>
            </p:cNvGrpSpPr>
            <p:nvPr/>
          </p:nvGrpSpPr>
          <p:grpSpPr bwMode="auto">
            <a:xfrm>
              <a:off x="21439" y="2734405"/>
              <a:ext cx="4450769" cy="1495468"/>
              <a:chOff x="21439" y="2903219"/>
              <a:chExt cx="4450769" cy="149546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1439" y="2926037"/>
                <a:ext cx="3714664" cy="1472650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</p:spPr>
          <p:txBody>
            <a:bodyPr lIns="25392" tIns="25392" rIns="25392" bIns="25392" anchor="ctr"/>
            <a:lstStyle/>
            <a:p>
              <a:pPr marL="0" marR="0" lvl="0" indent="0" algn="ctr" defTabSz="228526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  <a:sym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2779237"/>
              <a:ext cx="2999999" cy="779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b.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Bố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cục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:</a:t>
              </a:r>
            </a:p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2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itchFamily="34" charset="0"/>
                </a:rPr>
                <a:t>phần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36"/>
            <a:ext cx="1482291" cy="1258175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148" y="5826034"/>
            <a:ext cx="1862852" cy="101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995B7-9E49-4478-9748-D6A77029D262}" type="datetime1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B6163A-9381-FCA9-344E-C24B5446580C}"/>
              </a:ext>
            </a:extLst>
          </p:cNvPr>
          <p:cNvSpPr/>
          <p:nvPr/>
        </p:nvSpPr>
        <p:spPr>
          <a:xfrm>
            <a:off x="4529064" y="2522626"/>
            <a:ext cx="6676238" cy="15604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3D8687-D632-D8FB-2AE6-37A8689CFEE0}"/>
              </a:ext>
            </a:extLst>
          </p:cNvPr>
          <p:cNvSpPr txBox="1"/>
          <p:nvPr/>
        </p:nvSpPr>
        <p:spPr>
          <a:xfrm>
            <a:off x="5134094" y="2703400"/>
            <a:ext cx="612648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spcBef>
                <a:spcPts val="240"/>
              </a:spcBef>
              <a:spcAft>
                <a:spcPts val="24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uyên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945" marR="61595" algn="just">
              <a:spcBef>
                <a:spcPts val="240"/>
              </a:spcBef>
              <a:spcAft>
                <a:spcPts val="24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endParaRPr lang="en-US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F9178C-24B4-247C-2309-5B1B3A949397}"/>
              </a:ext>
            </a:extLst>
          </p:cNvPr>
          <p:cNvSpPr/>
          <p:nvPr/>
        </p:nvSpPr>
        <p:spPr>
          <a:xfrm>
            <a:off x="4584031" y="4302895"/>
            <a:ext cx="6513850" cy="16867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188E4F-7909-D148-D5B6-A2210B8ECF4C}"/>
              </a:ext>
            </a:extLst>
          </p:cNvPr>
          <p:cNvSpPr txBox="1"/>
          <p:nvPr/>
        </p:nvSpPr>
        <p:spPr>
          <a:xfrm>
            <a:off x="5268376" y="4593106"/>
            <a:ext cx="6126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20F97-4F21-7B32-6759-6F0365F95F3B}"/>
              </a:ext>
            </a:extLst>
          </p:cNvPr>
          <p:cNvSpPr txBox="1"/>
          <p:nvPr/>
        </p:nvSpPr>
        <p:spPr>
          <a:xfrm>
            <a:off x="1698040" y="113078"/>
            <a:ext cx="7900102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lvl="0" indent="0" algn="just" defTabSz="914400" rtl="0" eaLnBrk="1" fontAlgn="auto" latinLnBrk="0" hangingPunct="1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Bửu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36302B-2313-7950-66E9-35BFD9771731}"/>
              </a:ext>
            </a:extLst>
          </p:cNvPr>
          <p:cNvSpPr/>
          <p:nvPr/>
        </p:nvSpPr>
        <p:spPr>
          <a:xfrm>
            <a:off x="1247873" y="1010599"/>
            <a:ext cx="2294224" cy="9275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3AE604-FC42-26F2-102C-AD376823A33A}"/>
              </a:ext>
            </a:extLst>
          </p:cNvPr>
          <p:cNvSpPr/>
          <p:nvPr/>
        </p:nvSpPr>
        <p:spPr>
          <a:xfrm>
            <a:off x="4313372" y="1035456"/>
            <a:ext cx="721623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E49B85-ECAA-2A75-CE46-D8555D12CE5F}"/>
              </a:ext>
            </a:extLst>
          </p:cNvPr>
          <p:cNvCxnSpPr>
            <a:stCxn id="36" idx="6"/>
          </p:cNvCxnSpPr>
          <p:nvPr/>
        </p:nvCxnSpPr>
        <p:spPr>
          <a:xfrm>
            <a:off x="3542097" y="1474363"/>
            <a:ext cx="644892" cy="2717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451A21-BC3C-FC42-BF69-87D9615B9A30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3223325" y="3302848"/>
            <a:ext cx="1305739" cy="6941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7BC1B8F-07A6-BC14-79B7-E0C0765483E4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3295903" y="4083069"/>
            <a:ext cx="1288128" cy="10631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250C7B-BFB7-36B7-EF03-D340DCCC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" y="29717"/>
            <a:ext cx="1482291" cy="1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2" grpId="0" animBg="1"/>
      <p:bldP spid="33" grpId="0"/>
      <p:bldP spid="34" grpId="0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3827" y="1316394"/>
            <a:ext cx="1828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85304"/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vóc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GS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Quang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Bửu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</a:t>
            </a:r>
            <a:endParaRPr lang="en-US" sz="28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4898255" y="-439088"/>
            <a:ext cx="16312433" cy="7297088"/>
            <a:chOff x="-3450024" y="-159507"/>
            <a:chExt cx="12234325" cy="5472816"/>
          </a:xfrm>
        </p:grpSpPr>
        <p:grpSp>
          <p:nvGrpSpPr>
            <p:cNvPr id="13" name="Group 12"/>
            <p:cNvGrpSpPr/>
            <p:nvPr/>
          </p:nvGrpSpPr>
          <p:grpSpPr>
            <a:xfrm>
              <a:off x="-3450024" y="-159507"/>
              <a:ext cx="12234325" cy="5472816"/>
              <a:chOff x="-3514505" y="-167349"/>
              <a:chExt cx="12234325" cy="5472816"/>
            </a:xfrm>
          </p:grpSpPr>
          <p:sp>
            <p:nvSpPr>
              <p:cNvPr id="14" name="Block Arc 13"/>
              <p:cNvSpPr/>
              <p:nvPr/>
            </p:nvSpPr>
            <p:spPr>
              <a:xfrm>
                <a:off x="-3514505" y="-167349"/>
                <a:ext cx="5472816" cy="5472816"/>
              </a:xfrm>
              <a:prstGeom prst="blockArc">
                <a:avLst>
                  <a:gd name="adj1" fmla="val 18900000"/>
                  <a:gd name="adj2" fmla="val 3196269"/>
                  <a:gd name="adj3" fmla="val 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Freeform 14"/>
              <p:cNvSpPr/>
              <p:nvPr/>
            </p:nvSpPr>
            <p:spPr>
              <a:xfrm>
                <a:off x="1844345" y="774735"/>
                <a:ext cx="6875475" cy="787352"/>
              </a:xfrm>
              <a:custGeom>
                <a:avLst/>
                <a:gdLst>
                  <a:gd name="connsiteX0" fmla="*/ 0 w 6875475"/>
                  <a:gd name="connsiteY0" fmla="*/ 0 h 508162"/>
                  <a:gd name="connsiteX1" fmla="*/ 6875475 w 6875475"/>
                  <a:gd name="connsiteY1" fmla="*/ 0 h 508162"/>
                  <a:gd name="connsiteX2" fmla="*/ 6875475 w 6875475"/>
                  <a:gd name="connsiteY2" fmla="*/ 508162 h 508162"/>
                  <a:gd name="connsiteX3" fmla="*/ 0 w 6875475"/>
                  <a:gd name="connsiteY3" fmla="*/ 508162 h 508162"/>
                  <a:gd name="connsiteX4" fmla="*/ 0 w 6875475"/>
                  <a:gd name="connsiteY4" fmla="*/ 0 h 50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475" h="508162">
                    <a:moveTo>
                      <a:pt x="0" y="0"/>
                    </a:moveTo>
                    <a:lnTo>
                      <a:pt x="6875475" y="0"/>
                    </a:lnTo>
                    <a:lnTo>
                      <a:pt x="6875475" y="508162"/>
                    </a:lnTo>
                    <a:lnTo>
                      <a:pt x="0" y="50816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805" tIns="74507" rIns="74507" bIns="74507" numCol="1" spcCol="1270" anchor="ctr" anchorCtr="0">
                <a:noAutofit/>
              </a:bodyPr>
              <a:lstStyle/>
              <a:p>
                <a:pPr defTabSz="13038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3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62336" y="933348"/>
                <a:ext cx="635203" cy="635203"/>
              </a:xfrm>
              <a:prstGeom prst="ellipse">
                <a:avLst/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2044072" y="1758868"/>
                <a:ext cx="6511340" cy="508162"/>
              </a:xfrm>
              <a:custGeom>
                <a:avLst/>
                <a:gdLst>
                  <a:gd name="connsiteX0" fmla="*/ 0 w 6511340"/>
                  <a:gd name="connsiteY0" fmla="*/ 0 h 508162"/>
                  <a:gd name="connsiteX1" fmla="*/ 6511340 w 6511340"/>
                  <a:gd name="connsiteY1" fmla="*/ 0 h 508162"/>
                  <a:gd name="connsiteX2" fmla="*/ 6511340 w 6511340"/>
                  <a:gd name="connsiteY2" fmla="*/ 508162 h 508162"/>
                  <a:gd name="connsiteX3" fmla="*/ 0 w 6511340"/>
                  <a:gd name="connsiteY3" fmla="*/ 508162 h 508162"/>
                  <a:gd name="connsiteX4" fmla="*/ 0 w 6511340"/>
                  <a:gd name="connsiteY4" fmla="*/ 0 h 50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1340" h="508162">
                    <a:moveTo>
                      <a:pt x="0" y="0"/>
                    </a:moveTo>
                    <a:lnTo>
                      <a:pt x="6511340" y="0"/>
                    </a:lnTo>
                    <a:lnTo>
                      <a:pt x="6511340" y="508162"/>
                    </a:lnTo>
                    <a:lnTo>
                      <a:pt x="0" y="50816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805" tIns="74507" rIns="74507" bIns="74507" numCol="1" spcCol="1270" anchor="ctr" anchorCtr="0">
                <a:noAutofit/>
              </a:bodyPr>
              <a:lstStyle/>
              <a:p>
                <a:pPr defTabSz="13038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3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726471" y="1695348"/>
                <a:ext cx="635203" cy="635203"/>
              </a:xfrm>
              <a:prstGeom prst="ellipse">
                <a:avLst/>
              </a:pr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Freeform 18"/>
              <p:cNvSpPr/>
              <p:nvPr/>
            </p:nvSpPr>
            <p:spPr>
              <a:xfrm>
                <a:off x="2155832" y="2520868"/>
                <a:ext cx="6399580" cy="508162"/>
              </a:xfrm>
              <a:custGeom>
                <a:avLst/>
                <a:gdLst>
                  <a:gd name="connsiteX0" fmla="*/ 0 w 6399580"/>
                  <a:gd name="connsiteY0" fmla="*/ 0 h 508162"/>
                  <a:gd name="connsiteX1" fmla="*/ 6399580 w 6399580"/>
                  <a:gd name="connsiteY1" fmla="*/ 0 h 508162"/>
                  <a:gd name="connsiteX2" fmla="*/ 6399580 w 6399580"/>
                  <a:gd name="connsiteY2" fmla="*/ 508162 h 508162"/>
                  <a:gd name="connsiteX3" fmla="*/ 0 w 6399580"/>
                  <a:gd name="connsiteY3" fmla="*/ 508162 h 508162"/>
                  <a:gd name="connsiteX4" fmla="*/ 0 w 6399580"/>
                  <a:gd name="connsiteY4" fmla="*/ 0 h 50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9580" h="508162">
                    <a:moveTo>
                      <a:pt x="0" y="0"/>
                    </a:moveTo>
                    <a:lnTo>
                      <a:pt x="6399580" y="0"/>
                    </a:lnTo>
                    <a:lnTo>
                      <a:pt x="6399580" y="508162"/>
                    </a:lnTo>
                    <a:lnTo>
                      <a:pt x="0" y="50816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805" tIns="74507" rIns="74507" bIns="74507" numCol="1" spcCol="1270" anchor="ctr" anchorCtr="0">
                <a:noAutofit/>
              </a:bodyPr>
              <a:lstStyle/>
              <a:p>
                <a:pPr defTabSz="13038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3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838231" y="2457348"/>
                <a:ext cx="635203" cy="635203"/>
              </a:xfrm>
              <a:prstGeom prst="ellipse">
                <a:avLst/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Freeform 20"/>
              <p:cNvSpPr/>
              <p:nvPr/>
            </p:nvSpPr>
            <p:spPr>
              <a:xfrm>
                <a:off x="2044072" y="3282868"/>
                <a:ext cx="6511340" cy="642620"/>
              </a:xfrm>
              <a:custGeom>
                <a:avLst/>
                <a:gdLst>
                  <a:gd name="connsiteX0" fmla="*/ 0 w 6511340"/>
                  <a:gd name="connsiteY0" fmla="*/ 0 h 508162"/>
                  <a:gd name="connsiteX1" fmla="*/ 6511340 w 6511340"/>
                  <a:gd name="connsiteY1" fmla="*/ 0 h 508162"/>
                  <a:gd name="connsiteX2" fmla="*/ 6511340 w 6511340"/>
                  <a:gd name="connsiteY2" fmla="*/ 508162 h 508162"/>
                  <a:gd name="connsiteX3" fmla="*/ 0 w 6511340"/>
                  <a:gd name="connsiteY3" fmla="*/ 508162 h 508162"/>
                  <a:gd name="connsiteX4" fmla="*/ 0 w 6511340"/>
                  <a:gd name="connsiteY4" fmla="*/ 0 h 50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1340" h="508162">
                    <a:moveTo>
                      <a:pt x="0" y="0"/>
                    </a:moveTo>
                    <a:lnTo>
                      <a:pt x="6511340" y="0"/>
                    </a:lnTo>
                    <a:lnTo>
                      <a:pt x="6511340" y="508162"/>
                    </a:lnTo>
                    <a:lnTo>
                      <a:pt x="0" y="50816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805" tIns="74507" rIns="74507" bIns="74507" numCol="1" spcCol="1270" anchor="ctr" anchorCtr="0">
                <a:noAutofit/>
              </a:bodyPr>
              <a:lstStyle/>
              <a:p>
                <a:pPr defTabSz="13038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3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26471" y="3219348"/>
                <a:ext cx="635203" cy="635203"/>
              </a:xfrm>
              <a:prstGeom prst="ellipse">
                <a:avLst/>
              </a:pr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eform 22"/>
              <p:cNvSpPr/>
              <p:nvPr/>
            </p:nvSpPr>
            <p:spPr>
              <a:xfrm>
                <a:off x="1679938" y="3968748"/>
                <a:ext cx="6875475" cy="557162"/>
              </a:xfrm>
              <a:custGeom>
                <a:avLst/>
                <a:gdLst>
                  <a:gd name="connsiteX0" fmla="*/ 0 w 6875475"/>
                  <a:gd name="connsiteY0" fmla="*/ 0 h 660402"/>
                  <a:gd name="connsiteX1" fmla="*/ 6875475 w 6875475"/>
                  <a:gd name="connsiteY1" fmla="*/ 0 h 660402"/>
                  <a:gd name="connsiteX2" fmla="*/ 6875475 w 6875475"/>
                  <a:gd name="connsiteY2" fmla="*/ 660402 h 660402"/>
                  <a:gd name="connsiteX3" fmla="*/ 0 w 6875475"/>
                  <a:gd name="connsiteY3" fmla="*/ 660402 h 660402"/>
                  <a:gd name="connsiteX4" fmla="*/ 0 w 6875475"/>
                  <a:gd name="connsiteY4" fmla="*/ 0 h 66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475" h="660402">
                    <a:moveTo>
                      <a:pt x="0" y="0"/>
                    </a:moveTo>
                    <a:lnTo>
                      <a:pt x="6875475" y="0"/>
                    </a:lnTo>
                    <a:lnTo>
                      <a:pt x="6875475" y="660402"/>
                    </a:lnTo>
                    <a:lnTo>
                      <a:pt x="0" y="6604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805" tIns="74507" rIns="74507" bIns="74507" numCol="1" spcCol="1270" anchor="ctr" anchorCtr="0">
                <a:noAutofit/>
              </a:bodyPr>
              <a:lstStyle/>
              <a:p>
                <a:pPr defTabSz="13038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3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362336" y="3981348"/>
                <a:ext cx="635203" cy="635203"/>
              </a:xfrm>
              <a:prstGeom prst="ellipse">
                <a:avLst/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5" name="Rectangle 4"/>
            <p:cNvSpPr/>
            <p:nvPr/>
          </p:nvSpPr>
          <p:spPr>
            <a:xfrm>
              <a:off x="1614034" y="903194"/>
              <a:ext cx="294792" cy="56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85304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3200" b="1" dirty="0">
                  <a:solidFill>
                    <a:srgbClr val="0033CC"/>
                  </a:solidFill>
                  <a:latin typeface="Calibri"/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51183" y="1665194"/>
              <a:ext cx="294792" cy="56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85304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3200" b="1" dirty="0">
                  <a:solidFill>
                    <a:srgbClr val="0033CC"/>
                  </a:solidFill>
                  <a:latin typeface="Calibri"/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68526" y="2419350"/>
              <a:ext cx="294792" cy="56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85304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3200" b="1" dirty="0">
                  <a:solidFill>
                    <a:srgbClr val="0033CC"/>
                  </a:solidFill>
                  <a:latin typeface="Calibri"/>
                </a:rPr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6701" y="3125678"/>
              <a:ext cx="294792" cy="56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85304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3200" b="1" dirty="0">
                  <a:solidFill>
                    <a:srgbClr val="0033CC"/>
                  </a:solidFill>
                  <a:latin typeface="Calibri"/>
                </a:rPr>
                <a:t>4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39447" y="3943350"/>
              <a:ext cx="294792" cy="56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85304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3200" b="1" dirty="0">
                  <a:solidFill>
                    <a:srgbClr val="0033CC"/>
                  </a:solidFill>
                  <a:latin typeface="Calibri"/>
                </a:rPr>
                <a:t>5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426" y="39240"/>
            <a:ext cx="9569271" cy="6871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thái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uyên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sư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Tạ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Quang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Bửu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8455" y="960292"/>
            <a:ext cx="869508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17811" y="2256602"/>
            <a:ext cx="8196367" cy="49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65190" y="3233906"/>
            <a:ext cx="8128000" cy="49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91638" y="4226966"/>
            <a:ext cx="845637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36818" y="5296507"/>
            <a:ext cx="8456372" cy="49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2CF52808-32AA-E481-C418-110286154AF4}"/>
              </a:ext>
            </a:extLst>
          </p:cNvPr>
          <p:cNvSpPr/>
          <p:nvPr/>
        </p:nvSpPr>
        <p:spPr>
          <a:xfrm>
            <a:off x="1400899" y="5976309"/>
            <a:ext cx="9942641" cy="753075"/>
          </a:xfrm>
          <a:custGeom>
            <a:avLst/>
            <a:gdLst>
              <a:gd name="connsiteX0" fmla="*/ 0 w 6875475"/>
              <a:gd name="connsiteY0" fmla="*/ 0 h 508162"/>
              <a:gd name="connsiteX1" fmla="*/ 6875475 w 6875475"/>
              <a:gd name="connsiteY1" fmla="*/ 0 h 508162"/>
              <a:gd name="connsiteX2" fmla="*/ 6875475 w 6875475"/>
              <a:gd name="connsiteY2" fmla="*/ 508162 h 508162"/>
              <a:gd name="connsiteX3" fmla="*/ 0 w 6875475"/>
              <a:gd name="connsiteY3" fmla="*/ 508162 h 508162"/>
              <a:gd name="connsiteX4" fmla="*/ 0 w 6875475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475" h="508162">
                <a:moveTo>
                  <a:pt x="0" y="0"/>
                </a:moveTo>
                <a:lnTo>
                  <a:pt x="6875475" y="0"/>
                </a:lnTo>
                <a:lnTo>
                  <a:pt x="6875475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805" tIns="74507" rIns="74507" bIns="74507" numCol="1" spcCol="1270" anchor="ctr" anchorCtr="0">
            <a:no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0E0DEF-8EA6-DBF4-C93D-F562568842F1}"/>
              </a:ext>
            </a:extLst>
          </p:cNvPr>
          <p:cNvSpPr/>
          <p:nvPr/>
        </p:nvSpPr>
        <p:spPr>
          <a:xfrm>
            <a:off x="1096914" y="5956245"/>
            <a:ext cx="846937" cy="846937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ECA7EF-16DF-436E-9DF5-07F297F0720B}"/>
              </a:ext>
            </a:extLst>
          </p:cNvPr>
          <p:cNvSpPr/>
          <p:nvPr/>
        </p:nvSpPr>
        <p:spPr>
          <a:xfrm>
            <a:off x="3036818" y="6040562"/>
            <a:ext cx="8456372" cy="49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8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CAA595-40FE-C843-C2D1-ABD95951E996}"/>
              </a:ext>
            </a:extLst>
          </p:cNvPr>
          <p:cNvSpPr/>
          <p:nvPr/>
        </p:nvSpPr>
        <p:spPr>
          <a:xfrm>
            <a:off x="21426" y="3860"/>
            <a:ext cx="4610501" cy="6830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II. ĐỌC HIỂU VĂN BẢN</a:t>
            </a:r>
          </a:p>
        </p:txBody>
      </p:sp>
    </p:spTree>
    <p:extLst>
      <p:ext uri="{BB962C8B-B14F-4D97-AF65-F5344CB8AC3E}">
        <p14:creationId xmlns:p14="http://schemas.microsoft.com/office/powerpoint/2010/main" val="8604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3" grpId="0"/>
      <p:bldP spid="25" grpId="0"/>
      <p:bldP spid="26" grpId="0"/>
      <p:bldP spid="27" grpId="0"/>
      <p:bldP spid="28" grpId="0"/>
      <p:bldP spid="30" grpId="0" animBg="1"/>
      <p:bldP spid="31" grpId="0" animBg="1"/>
      <p:bldP spid="32" grpId="0"/>
      <p:bldP spid="33" grpId="0" animBg="1"/>
      <p:bldP spid="33" grpId="1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1406</Words>
  <Application>Microsoft Office PowerPoint</Application>
  <PresentationFormat>Widescreen</PresentationFormat>
  <Paragraphs>177</Paragraphs>
  <Slides>25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微软雅黑</vt:lpstr>
      <vt:lpstr>#9Slide03 Cabin Bold</vt:lpstr>
      <vt:lpstr>#9Slide04 Manuale Medium</vt:lpstr>
      <vt:lpstr>.VnHelvetInsH</vt:lpstr>
      <vt:lpstr>Aptos</vt:lpstr>
      <vt:lpstr>Arial</vt:lpstr>
      <vt:lpstr>Calibri</vt:lpstr>
      <vt:lpstr>Calibri Light</vt:lpstr>
      <vt:lpstr>Lucida Sans</vt:lpstr>
      <vt:lpstr>Lucida Sans Unicode</vt:lpstr>
      <vt:lpstr>Mali Medium</vt:lpstr>
      <vt:lpstr>Pangolin</vt:lpstr>
      <vt:lpstr>Times New Roman</vt:lpstr>
      <vt:lpstr>Verdana</vt:lpstr>
      <vt:lpstr>Wingdings 2</vt:lpstr>
      <vt:lpstr>Wingdings 3</vt:lpstr>
      <vt:lpstr>1_Office Theme</vt:lpstr>
      <vt:lpstr>2_Office Theme</vt:lpstr>
      <vt:lpstr>3_Office Theme</vt:lpstr>
      <vt:lpstr>7_Concourse</vt:lpstr>
      <vt:lpstr>4_Office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LUYỆN TẬP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khoa quan ly</dc:creator>
  <cp:lastModifiedBy>ADMIN</cp:lastModifiedBy>
  <cp:revision>91</cp:revision>
  <dcterms:created xsi:type="dcterms:W3CDTF">2023-08-07T17:20:47Z</dcterms:created>
  <dcterms:modified xsi:type="dcterms:W3CDTF">2023-08-15T22:48:54Z</dcterms:modified>
</cp:coreProperties>
</file>