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theme/theme3.xml" ContentType="application/vnd.openxmlformats-officedocument.theme+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4.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7" r:id="rId1"/>
    <p:sldMasterId id="2147483799" r:id="rId2"/>
    <p:sldMasterId id="2147483816" r:id="rId3"/>
    <p:sldMasterId id="2147483843" r:id="rId4"/>
    <p:sldMasterId id="2147483859" r:id="rId5"/>
  </p:sldMasterIdLst>
  <p:notesMasterIdLst>
    <p:notesMasterId r:id="rId30"/>
  </p:notesMasterIdLst>
  <p:sldIdLst>
    <p:sldId id="419" r:id="rId6"/>
    <p:sldId id="475" r:id="rId7"/>
    <p:sldId id="480" r:id="rId8"/>
    <p:sldId id="485" r:id="rId9"/>
    <p:sldId id="486" r:id="rId10"/>
    <p:sldId id="487" r:id="rId11"/>
    <p:sldId id="477" r:id="rId12"/>
    <p:sldId id="494" r:id="rId13"/>
    <p:sldId id="482" r:id="rId14"/>
    <p:sldId id="495" r:id="rId15"/>
    <p:sldId id="497" r:id="rId16"/>
    <p:sldId id="496" r:id="rId17"/>
    <p:sldId id="498" r:id="rId18"/>
    <p:sldId id="499" r:id="rId19"/>
    <p:sldId id="500" r:id="rId20"/>
    <p:sldId id="501" r:id="rId21"/>
    <p:sldId id="488" r:id="rId22"/>
    <p:sldId id="489" r:id="rId23"/>
    <p:sldId id="502" r:id="rId24"/>
    <p:sldId id="493" r:id="rId25"/>
    <p:sldId id="304" r:id="rId26"/>
    <p:sldId id="457" r:id="rId27"/>
    <p:sldId id="459" r:id="rId28"/>
    <p:sldId id="473" r:id="rId29"/>
  </p:sldIdLst>
  <p:sldSz cx="12192000" cy="6858000"/>
  <p:notesSz cx="6858000" cy="9144000"/>
  <p:defaultTextStyle>
    <a:defPPr>
      <a:defRPr lang="en-US"/>
    </a:defPPr>
    <a:lvl1pPr marL="0" algn="l" defTabSz="914332" rtl="0" eaLnBrk="1" latinLnBrk="0" hangingPunct="1">
      <a:defRPr sz="1900" kern="1200">
        <a:solidFill>
          <a:schemeClr val="tx1"/>
        </a:solidFill>
        <a:latin typeface="+mn-lt"/>
        <a:ea typeface="+mn-ea"/>
        <a:cs typeface="+mn-cs"/>
      </a:defRPr>
    </a:lvl1pPr>
    <a:lvl2pPr marL="457167" algn="l" defTabSz="914332" rtl="0" eaLnBrk="1" latinLnBrk="0" hangingPunct="1">
      <a:defRPr sz="1900" kern="1200">
        <a:solidFill>
          <a:schemeClr val="tx1"/>
        </a:solidFill>
        <a:latin typeface="+mn-lt"/>
        <a:ea typeface="+mn-ea"/>
        <a:cs typeface="+mn-cs"/>
      </a:defRPr>
    </a:lvl2pPr>
    <a:lvl3pPr marL="914332" algn="l" defTabSz="914332" rtl="0" eaLnBrk="1" latinLnBrk="0" hangingPunct="1">
      <a:defRPr sz="1900" kern="1200">
        <a:solidFill>
          <a:schemeClr val="tx1"/>
        </a:solidFill>
        <a:latin typeface="+mn-lt"/>
        <a:ea typeface="+mn-ea"/>
        <a:cs typeface="+mn-cs"/>
      </a:defRPr>
    </a:lvl3pPr>
    <a:lvl4pPr marL="1371498" algn="l" defTabSz="914332" rtl="0" eaLnBrk="1" latinLnBrk="0" hangingPunct="1">
      <a:defRPr sz="1900" kern="1200">
        <a:solidFill>
          <a:schemeClr val="tx1"/>
        </a:solidFill>
        <a:latin typeface="+mn-lt"/>
        <a:ea typeface="+mn-ea"/>
        <a:cs typeface="+mn-cs"/>
      </a:defRPr>
    </a:lvl4pPr>
    <a:lvl5pPr marL="1828664" algn="l" defTabSz="914332" rtl="0" eaLnBrk="1" latinLnBrk="0" hangingPunct="1">
      <a:defRPr sz="1900" kern="1200">
        <a:solidFill>
          <a:schemeClr val="tx1"/>
        </a:solidFill>
        <a:latin typeface="+mn-lt"/>
        <a:ea typeface="+mn-ea"/>
        <a:cs typeface="+mn-cs"/>
      </a:defRPr>
    </a:lvl5pPr>
    <a:lvl6pPr marL="2285830" algn="l" defTabSz="914332" rtl="0" eaLnBrk="1" latinLnBrk="0" hangingPunct="1">
      <a:defRPr sz="1900" kern="1200">
        <a:solidFill>
          <a:schemeClr val="tx1"/>
        </a:solidFill>
        <a:latin typeface="+mn-lt"/>
        <a:ea typeface="+mn-ea"/>
        <a:cs typeface="+mn-cs"/>
      </a:defRPr>
    </a:lvl6pPr>
    <a:lvl7pPr marL="2742994" algn="l" defTabSz="914332" rtl="0" eaLnBrk="1" latinLnBrk="0" hangingPunct="1">
      <a:defRPr sz="1900" kern="1200">
        <a:solidFill>
          <a:schemeClr val="tx1"/>
        </a:solidFill>
        <a:latin typeface="+mn-lt"/>
        <a:ea typeface="+mn-ea"/>
        <a:cs typeface="+mn-cs"/>
      </a:defRPr>
    </a:lvl7pPr>
    <a:lvl8pPr marL="3200160" algn="l" defTabSz="914332" rtl="0" eaLnBrk="1" latinLnBrk="0" hangingPunct="1">
      <a:defRPr sz="1900" kern="1200">
        <a:solidFill>
          <a:schemeClr val="tx1"/>
        </a:solidFill>
        <a:latin typeface="+mn-lt"/>
        <a:ea typeface="+mn-ea"/>
        <a:cs typeface="+mn-cs"/>
      </a:defRPr>
    </a:lvl8pPr>
    <a:lvl9pPr marL="3657327" algn="l" defTabSz="914332" rtl="0" eaLnBrk="1" latinLnBrk="0" hangingPunct="1">
      <a:defRPr sz="1900" kern="1200">
        <a:solidFill>
          <a:schemeClr val="tx1"/>
        </a:solidFill>
        <a:latin typeface="+mn-lt"/>
        <a:ea typeface="+mn-ea"/>
        <a:cs typeface="+mn-cs"/>
      </a:defRPr>
    </a:lvl9pPr>
  </p:defaultTextStyle>
  <p:extLst>
    <p:ext uri="{EFAFB233-063F-42B5-8137-9DF3F51BA10A}">
      <p15:sldGuideLst xmlns=""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TBC" initials="T" lastIdx="3" clrIdx="0">
    <p:extLst>
      <p:ext uri="{19B8F6BF-5375-455C-9EA6-DF929625EA0E}">
        <p15:presenceInfo xmlns="" xmlns:p15="http://schemas.microsoft.com/office/powerpoint/2012/main" userId="TBC"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6FFCC"/>
    <a:srgbClr val="0000CC"/>
    <a:srgbClr val="820000"/>
    <a:srgbClr val="FFC305"/>
    <a:srgbClr val="02DC74"/>
    <a:srgbClr val="03ED19"/>
    <a:srgbClr val="3EA04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743" autoAdjust="0"/>
    <p:restoredTop sz="94660"/>
  </p:normalViewPr>
  <p:slideViewPr>
    <p:cSldViewPr snapToGrid="0">
      <p:cViewPr>
        <p:scale>
          <a:sx n="50" d="100"/>
          <a:sy n="50" d="100"/>
        </p:scale>
        <p:origin x="-732" y="-458"/>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 Type="http://schemas.openxmlformats.org/officeDocument/2006/relationships/slideMaster" Target="slideMasters/slideMaster3.xml"/><Relationship Id="rId21" Type="http://schemas.openxmlformats.org/officeDocument/2006/relationships/slide" Target="slides/slide16.xml"/><Relationship Id="rId34" Type="http://schemas.openxmlformats.org/officeDocument/2006/relationships/theme" Target="theme/theme1.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slide" Target="slides/slide24.xml"/><Relationship Id="rId1" Type="http://schemas.openxmlformats.org/officeDocument/2006/relationships/slideMaster" Target="slideMasters/slideMaster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presProps" Target="presProps.xml"/><Relationship Id="rId5" Type="http://schemas.openxmlformats.org/officeDocument/2006/relationships/slideMaster" Target="slideMasters/slideMaster5.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commentAuthors" Target="commentAuthors.xml"/><Relationship Id="rId4" Type="http://schemas.openxmlformats.org/officeDocument/2006/relationships/slideMaster" Target="slideMasters/slideMaster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notesMaster" Target="notesMasters/notesMaster1.xml"/><Relationship Id="rId35" Type="http://schemas.openxmlformats.org/officeDocument/2006/relationships/tableStyles" Target="tableStyles.xml"/><Relationship Id="rId8" Type="http://schemas.openxmlformats.org/officeDocument/2006/relationships/slide" Target="slides/slide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2E630AA7-09BE-4AA1-8888-D2C1C23F0C0B}" type="datetimeFigureOut">
              <a:rPr lang="en-US" smtClean="0"/>
              <a:t>8/10/2023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B4A0218-D5D6-4E73-ABFC-D6D533C7DA0E}" type="slidenum">
              <a:rPr lang="en-US" smtClean="0"/>
              <a:t>‹#›</a:t>
            </a:fld>
            <a:endParaRPr lang="en-US"/>
          </a:p>
        </p:txBody>
      </p:sp>
    </p:spTree>
    <p:extLst>
      <p:ext uri="{BB962C8B-B14F-4D97-AF65-F5344CB8AC3E}">
        <p14:creationId xmlns:p14="http://schemas.microsoft.com/office/powerpoint/2010/main" val="51862235"/>
      </p:ext>
    </p:extLst>
  </p:cSld>
  <p:clrMap bg1="lt1" tx1="dk1" bg2="lt2" tx2="dk2" accent1="accent1" accent2="accent2" accent3="accent3" accent4="accent4" accent5="accent5" accent6="accent6" hlink="hlink" folHlink="folHlink"/>
  <p:notesStyle>
    <a:lvl1pPr marL="0" algn="l" defTabSz="914332" rtl="0" eaLnBrk="1" latinLnBrk="0" hangingPunct="1">
      <a:defRPr sz="1200" kern="1200">
        <a:solidFill>
          <a:schemeClr val="tx1"/>
        </a:solidFill>
        <a:latin typeface="+mn-lt"/>
        <a:ea typeface="+mn-ea"/>
        <a:cs typeface="+mn-cs"/>
      </a:defRPr>
    </a:lvl1pPr>
    <a:lvl2pPr marL="457167" algn="l" defTabSz="914332" rtl="0" eaLnBrk="1" latinLnBrk="0" hangingPunct="1">
      <a:defRPr sz="1200" kern="1200">
        <a:solidFill>
          <a:schemeClr val="tx1"/>
        </a:solidFill>
        <a:latin typeface="+mn-lt"/>
        <a:ea typeface="+mn-ea"/>
        <a:cs typeface="+mn-cs"/>
      </a:defRPr>
    </a:lvl2pPr>
    <a:lvl3pPr marL="914332" algn="l" defTabSz="914332" rtl="0" eaLnBrk="1" latinLnBrk="0" hangingPunct="1">
      <a:defRPr sz="1200" kern="1200">
        <a:solidFill>
          <a:schemeClr val="tx1"/>
        </a:solidFill>
        <a:latin typeface="+mn-lt"/>
        <a:ea typeface="+mn-ea"/>
        <a:cs typeface="+mn-cs"/>
      </a:defRPr>
    </a:lvl3pPr>
    <a:lvl4pPr marL="1371498" algn="l" defTabSz="914332" rtl="0" eaLnBrk="1" latinLnBrk="0" hangingPunct="1">
      <a:defRPr sz="1200" kern="1200">
        <a:solidFill>
          <a:schemeClr val="tx1"/>
        </a:solidFill>
        <a:latin typeface="+mn-lt"/>
        <a:ea typeface="+mn-ea"/>
        <a:cs typeface="+mn-cs"/>
      </a:defRPr>
    </a:lvl4pPr>
    <a:lvl5pPr marL="1828664" algn="l" defTabSz="914332" rtl="0" eaLnBrk="1" latinLnBrk="0" hangingPunct="1">
      <a:defRPr sz="1200" kern="1200">
        <a:solidFill>
          <a:schemeClr val="tx1"/>
        </a:solidFill>
        <a:latin typeface="+mn-lt"/>
        <a:ea typeface="+mn-ea"/>
        <a:cs typeface="+mn-cs"/>
      </a:defRPr>
    </a:lvl5pPr>
    <a:lvl6pPr marL="2285830" algn="l" defTabSz="914332" rtl="0" eaLnBrk="1" latinLnBrk="0" hangingPunct="1">
      <a:defRPr sz="1200" kern="1200">
        <a:solidFill>
          <a:schemeClr val="tx1"/>
        </a:solidFill>
        <a:latin typeface="+mn-lt"/>
        <a:ea typeface="+mn-ea"/>
        <a:cs typeface="+mn-cs"/>
      </a:defRPr>
    </a:lvl6pPr>
    <a:lvl7pPr marL="2742994" algn="l" defTabSz="914332" rtl="0" eaLnBrk="1" latinLnBrk="0" hangingPunct="1">
      <a:defRPr sz="1200" kern="1200">
        <a:solidFill>
          <a:schemeClr val="tx1"/>
        </a:solidFill>
        <a:latin typeface="+mn-lt"/>
        <a:ea typeface="+mn-ea"/>
        <a:cs typeface="+mn-cs"/>
      </a:defRPr>
    </a:lvl7pPr>
    <a:lvl8pPr marL="3200160" algn="l" defTabSz="914332" rtl="0" eaLnBrk="1" latinLnBrk="0" hangingPunct="1">
      <a:defRPr sz="1200" kern="1200">
        <a:solidFill>
          <a:schemeClr val="tx1"/>
        </a:solidFill>
        <a:latin typeface="+mn-lt"/>
        <a:ea typeface="+mn-ea"/>
        <a:cs typeface="+mn-cs"/>
      </a:defRPr>
    </a:lvl8pPr>
    <a:lvl9pPr marL="3657327" algn="l" defTabSz="91433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9"/>
        <p:cNvGrpSpPr/>
        <p:nvPr/>
      </p:nvGrpSpPr>
      <p:grpSpPr>
        <a:xfrm>
          <a:off x="0" y="0"/>
          <a:ext cx="0" cy="0"/>
          <a:chOff x="0" y="0"/>
          <a:chExt cx="0" cy="0"/>
        </a:xfrm>
      </p:grpSpPr>
      <p:sp>
        <p:nvSpPr>
          <p:cNvPr id="1930" name="Google Shape;1930;gd6e563917c_0_57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1" name="Google Shape;1931;gd6e563917c_0_57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879399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9"/>
        <p:cNvGrpSpPr/>
        <p:nvPr/>
      </p:nvGrpSpPr>
      <p:grpSpPr>
        <a:xfrm>
          <a:off x="0" y="0"/>
          <a:ext cx="0" cy="0"/>
          <a:chOff x="0" y="0"/>
          <a:chExt cx="0" cy="0"/>
        </a:xfrm>
      </p:grpSpPr>
      <p:sp>
        <p:nvSpPr>
          <p:cNvPr id="1930" name="Google Shape;1930;gd6e563917c_0_57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1" name="Google Shape;1931;gd6e563917c_0_57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135482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9"/>
        <p:cNvGrpSpPr/>
        <p:nvPr/>
      </p:nvGrpSpPr>
      <p:grpSpPr>
        <a:xfrm>
          <a:off x="0" y="0"/>
          <a:ext cx="0" cy="0"/>
          <a:chOff x="0" y="0"/>
          <a:chExt cx="0" cy="0"/>
        </a:xfrm>
      </p:grpSpPr>
      <p:sp>
        <p:nvSpPr>
          <p:cNvPr id="1930" name="Google Shape;1930;gd6e563917c_0_57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1" name="Google Shape;1931;gd6e563917c_0_57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754784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62"/>
        <p:cNvGrpSpPr/>
        <p:nvPr/>
      </p:nvGrpSpPr>
      <p:grpSpPr>
        <a:xfrm>
          <a:off x="0" y="0"/>
          <a:ext cx="0" cy="0"/>
          <a:chOff x="0" y="0"/>
          <a:chExt cx="0" cy="0"/>
        </a:xfrm>
      </p:grpSpPr>
      <p:sp>
        <p:nvSpPr>
          <p:cNvPr id="2063" name="Google Shape;2063;gd6e563917c_0_47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4" name="Google Shape;2064;gd6e563917c_0_47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7596445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4"/>
        <p:cNvGrpSpPr/>
        <p:nvPr/>
      </p:nvGrpSpPr>
      <p:grpSpPr>
        <a:xfrm>
          <a:off x="0" y="0"/>
          <a:ext cx="0" cy="0"/>
          <a:chOff x="0" y="0"/>
          <a:chExt cx="0" cy="0"/>
        </a:xfrm>
      </p:grpSpPr>
      <p:sp>
        <p:nvSpPr>
          <p:cNvPr id="2185" name="Google Shape;2185;gd72c1aea9c_0_6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86" name="Google Shape;2186;gd72c1aea9c_0_6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336811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5.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0D395C89-2E28-4777-95B0-BA7EECAE3BA4}"/>
              </a:ext>
            </a:extLst>
          </p:cNvPr>
          <p:cNvSpPr>
            <a:spLocks noGrp="1"/>
          </p:cNvSpPr>
          <p:nvPr>
            <p:ph type="ctrTitle"/>
          </p:nvPr>
        </p:nvSpPr>
        <p:spPr>
          <a:xfrm>
            <a:off x="1709928" y="987552"/>
            <a:ext cx="8385048" cy="3081528"/>
          </a:xfrm>
        </p:spPr>
        <p:txBody>
          <a:bodyPr anchor="b">
            <a:normAutofit/>
          </a:bodyPr>
          <a:lstStyle>
            <a:lvl1pPr algn="ctr">
              <a:defRPr sz="5500"/>
            </a:lvl1pPr>
          </a:lstStyle>
          <a:p>
            <a:r>
              <a:rPr lang="en-US" dirty="0"/>
              <a:t>Click to edit Master title style</a:t>
            </a:r>
          </a:p>
        </p:txBody>
      </p:sp>
      <p:sp>
        <p:nvSpPr>
          <p:cNvPr id="3" name="Subtitle 2">
            <a:extLst>
              <a:ext uri="{FF2B5EF4-FFF2-40B4-BE49-F238E27FC236}">
                <a16:creationId xmlns="" xmlns:a16="http://schemas.microsoft.com/office/drawing/2014/main" id="{59052321-4D71-4DA8-BD2C-DC22FC1525CB}"/>
              </a:ext>
            </a:extLst>
          </p:cNvPr>
          <p:cNvSpPr>
            <a:spLocks noGrp="1"/>
          </p:cNvSpPr>
          <p:nvPr>
            <p:ph type="subTitle" idx="1"/>
          </p:nvPr>
        </p:nvSpPr>
        <p:spPr>
          <a:xfrm>
            <a:off x="2905507" y="4480565"/>
            <a:ext cx="5993892" cy="1166495"/>
          </a:xfrm>
        </p:spPr>
        <p:txBody>
          <a:bodyPr>
            <a:normAutofit/>
          </a:bodyPr>
          <a:lstStyle>
            <a:lvl1pPr marL="0" indent="0" algn="ctr">
              <a:buNone/>
              <a:defRPr sz="1500" cap="all" spc="600" baseline="0"/>
            </a:lvl1pPr>
            <a:lvl2pPr marL="457167" indent="0" algn="ctr">
              <a:buNone/>
              <a:defRPr sz="2000"/>
            </a:lvl2pPr>
            <a:lvl3pPr marL="914332" indent="0" algn="ctr">
              <a:buNone/>
              <a:defRPr sz="1900"/>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dirty="0"/>
              <a:t>Click to edit Master subtitle style</a:t>
            </a:r>
          </a:p>
        </p:txBody>
      </p:sp>
      <p:sp>
        <p:nvSpPr>
          <p:cNvPr id="4" name="Date Placeholder 3">
            <a:extLst>
              <a:ext uri="{FF2B5EF4-FFF2-40B4-BE49-F238E27FC236}">
                <a16:creationId xmlns="" xmlns:a16="http://schemas.microsoft.com/office/drawing/2014/main" id="{B1D37183-71EA-4A92-8609-41ECB53F447E}"/>
              </a:ext>
            </a:extLst>
          </p:cNvPr>
          <p:cNvSpPr>
            <a:spLocks noGrp="1"/>
          </p:cNvSpPr>
          <p:nvPr>
            <p:ph type="dt" sz="half" idx="10"/>
          </p:nvPr>
        </p:nvSpPr>
        <p:spPr/>
        <p:txBody>
          <a:bodyPr/>
          <a:lstStyle/>
          <a:p>
            <a:fld id="{B5898F52-2787-4BA2-BBBC-9395E9F86D50}" type="datetimeFigureOut">
              <a:rPr lang="en-US" smtClean="0"/>
              <a:t>8/10/2023</a:t>
            </a:fld>
            <a:endParaRPr lang="en-US"/>
          </a:p>
        </p:txBody>
      </p:sp>
      <p:sp>
        <p:nvSpPr>
          <p:cNvPr id="5" name="Footer Placeholder 4">
            <a:extLst>
              <a:ext uri="{FF2B5EF4-FFF2-40B4-BE49-F238E27FC236}">
                <a16:creationId xmlns="" xmlns:a16="http://schemas.microsoft.com/office/drawing/2014/main" id="{CA09F2E6-1ECC-4081-8EBF-C80C6C94A10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31C3FA67-CD72-4503-BA25-FEC880107BC4}"/>
              </a:ext>
            </a:extLst>
          </p:cNvPr>
          <p:cNvSpPr>
            <a:spLocks noGrp="1"/>
          </p:cNvSpPr>
          <p:nvPr>
            <p:ph type="sldNum" sz="quarter" idx="12"/>
          </p:nvPr>
        </p:nvSpPr>
        <p:spPr/>
        <p:txBody>
          <a:bodyPr/>
          <a:lstStyle/>
          <a:p>
            <a:fld id="{4C8B8A27-DF03-4546-BA93-21C967D57E5C}" type="slidenum">
              <a:rPr lang="en-US" smtClean="0"/>
              <a:t>‹#›</a:t>
            </a:fld>
            <a:endParaRPr lang="en-US"/>
          </a:p>
        </p:txBody>
      </p:sp>
    </p:spTree>
    <p:extLst>
      <p:ext uri="{BB962C8B-B14F-4D97-AF65-F5344CB8AC3E}">
        <p14:creationId xmlns:p14="http://schemas.microsoft.com/office/powerpoint/2010/main" val="3333903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0C683CBE-1EA9-4E8B-A281-C50B792E55F5}"/>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 xmlns:a16="http://schemas.microsoft.com/office/drawing/2014/main" id="{8B2EB1A0-A59D-4CB9-BABB-C6BF1D2E992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B2E6265B-940D-433C-AD76-2D6A42449307}"/>
              </a:ext>
            </a:extLst>
          </p:cNvPr>
          <p:cNvSpPr>
            <a:spLocks noGrp="1"/>
          </p:cNvSpPr>
          <p:nvPr>
            <p:ph type="dt" sz="half" idx="10"/>
          </p:nvPr>
        </p:nvSpPr>
        <p:spPr/>
        <p:txBody>
          <a:bodyPr/>
          <a:lstStyle/>
          <a:p>
            <a:fld id="{B5898F52-2787-4BA2-BBBC-9395E9F86D50}" type="datetimeFigureOut">
              <a:rPr lang="en-US" smtClean="0"/>
              <a:t>8/10/2023</a:t>
            </a:fld>
            <a:endParaRPr lang="en-US"/>
          </a:p>
        </p:txBody>
      </p:sp>
      <p:sp>
        <p:nvSpPr>
          <p:cNvPr id="5" name="Footer Placeholder 4">
            <a:extLst>
              <a:ext uri="{FF2B5EF4-FFF2-40B4-BE49-F238E27FC236}">
                <a16:creationId xmlns="" xmlns:a16="http://schemas.microsoft.com/office/drawing/2014/main" id="{EDCAB98E-314F-45C4-9A64-AD3FAE0516D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58E49F32-B214-4A0C-8669-7FE4BA445965}"/>
              </a:ext>
            </a:extLst>
          </p:cNvPr>
          <p:cNvSpPr>
            <a:spLocks noGrp="1"/>
          </p:cNvSpPr>
          <p:nvPr>
            <p:ph type="sldNum" sz="quarter" idx="12"/>
          </p:nvPr>
        </p:nvSpPr>
        <p:spPr/>
        <p:txBody>
          <a:bodyPr/>
          <a:lstStyle/>
          <a:p>
            <a:fld id="{4C8B8A27-DF03-4546-BA93-21C967D57E5C}" type="slidenum">
              <a:rPr lang="en-US" smtClean="0"/>
              <a:t>‹#›</a:t>
            </a:fld>
            <a:endParaRPr lang="en-US"/>
          </a:p>
        </p:txBody>
      </p:sp>
    </p:spTree>
    <p:extLst>
      <p:ext uri="{BB962C8B-B14F-4D97-AF65-F5344CB8AC3E}">
        <p14:creationId xmlns:p14="http://schemas.microsoft.com/office/powerpoint/2010/main" val="305397989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 xmlns:a16="http://schemas.microsoft.com/office/drawing/2014/main" id="{18DE4A6D-DAA1-4551-A093-3C36C1C8CF36}"/>
              </a:ext>
            </a:extLst>
          </p:cNvPr>
          <p:cNvSpPr>
            <a:spLocks noGrp="1"/>
          </p:cNvSpPr>
          <p:nvPr>
            <p:ph type="title" orient="vert"/>
          </p:nvPr>
        </p:nvSpPr>
        <p:spPr>
          <a:xfrm>
            <a:off x="8724902" y="365129"/>
            <a:ext cx="2628900" cy="5811839"/>
          </a:xfrm>
        </p:spPr>
        <p:txBody>
          <a:bodyPr vert="eaVert"/>
          <a:lstStyle/>
          <a:p>
            <a:r>
              <a:rPr lang="en-US"/>
              <a:t>Click to edit Master title style</a:t>
            </a:r>
          </a:p>
        </p:txBody>
      </p:sp>
      <p:sp>
        <p:nvSpPr>
          <p:cNvPr id="3" name="Vertical Text Placeholder 2">
            <a:extLst>
              <a:ext uri="{FF2B5EF4-FFF2-40B4-BE49-F238E27FC236}">
                <a16:creationId xmlns="" xmlns:a16="http://schemas.microsoft.com/office/drawing/2014/main" id="{3125FDA9-71CD-4B86-B291-BEBA43D8ED7F}"/>
              </a:ext>
            </a:extLst>
          </p:cNvPr>
          <p:cNvSpPr>
            <a:spLocks noGrp="1"/>
          </p:cNvSpPr>
          <p:nvPr>
            <p:ph type="body" orient="vert" idx="1"/>
          </p:nvPr>
        </p:nvSpPr>
        <p:spPr>
          <a:xfrm>
            <a:off x="838203" y="365129"/>
            <a:ext cx="7734300" cy="581183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86D9F5B1-B635-4479-A426-B1D4066502DB}"/>
              </a:ext>
            </a:extLst>
          </p:cNvPr>
          <p:cNvSpPr>
            <a:spLocks noGrp="1"/>
          </p:cNvSpPr>
          <p:nvPr>
            <p:ph type="dt" sz="half" idx="10"/>
          </p:nvPr>
        </p:nvSpPr>
        <p:spPr/>
        <p:txBody>
          <a:bodyPr/>
          <a:lstStyle/>
          <a:p>
            <a:fld id="{B5898F52-2787-4BA2-BBBC-9395E9F86D50}" type="datetimeFigureOut">
              <a:rPr lang="en-US" smtClean="0"/>
              <a:t>8/10/2023</a:t>
            </a:fld>
            <a:endParaRPr lang="en-US"/>
          </a:p>
        </p:txBody>
      </p:sp>
      <p:sp>
        <p:nvSpPr>
          <p:cNvPr id="5" name="Footer Placeholder 4">
            <a:extLst>
              <a:ext uri="{FF2B5EF4-FFF2-40B4-BE49-F238E27FC236}">
                <a16:creationId xmlns="" xmlns:a16="http://schemas.microsoft.com/office/drawing/2014/main" id="{6B833098-8769-47C3-80B2-C2942F984D6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E5EA9297-65D4-45BE-BE6C-5531FC6A5E1E}"/>
              </a:ext>
            </a:extLst>
          </p:cNvPr>
          <p:cNvSpPr>
            <a:spLocks noGrp="1"/>
          </p:cNvSpPr>
          <p:nvPr>
            <p:ph type="sldNum" sz="quarter" idx="12"/>
          </p:nvPr>
        </p:nvSpPr>
        <p:spPr/>
        <p:txBody>
          <a:bodyPr/>
          <a:lstStyle/>
          <a:p>
            <a:fld id="{4C8B8A27-DF03-4546-BA93-21C967D57E5C}" type="slidenum">
              <a:rPr lang="en-US" smtClean="0"/>
              <a:t>‹#›</a:t>
            </a:fld>
            <a:endParaRPr lang="en-US"/>
          </a:p>
        </p:txBody>
      </p:sp>
    </p:spTree>
    <p:extLst>
      <p:ext uri="{BB962C8B-B14F-4D97-AF65-F5344CB8AC3E}">
        <p14:creationId xmlns:p14="http://schemas.microsoft.com/office/powerpoint/2010/main" val="248074399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4"/>
        <p:cNvGrpSpPr/>
        <p:nvPr/>
      </p:nvGrpSpPr>
      <p:grpSpPr>
        <a:xfrm>
          <a:off x="0" y="0"/>
          <a:ext cx="0" cy="0"/>
          <a:chOff x="0" y="0"/>
          <a:chExt cx="0" cy="0"/>
        </a:xfrm>
      </p:grpSpPr>
      <p:pic>
        <p:nvPicPr>
          <p:cNvPr id="275" name="Google Shape;275;p8"/>
          <p:cNvPicPr preferRelativeResize="0"/>
          <p:nvPr/>
        </p:nvPicPr>
        <p:blipFill>
          <a:blip r:embed="rId2">
            <a:alphaModFix/>
          </a:blip>
          <a:stretch>
            <a:fillRect/>
          </a:stretch>
        </p:blipFill>
        <p:spPr>
          <a:xfrm>
            <a:off x="-75465" y="-36433"/>
            <a:ext cx="12342935" cy="7005332"/>
          </a:xfrm>
          <a:prstGeom prst="rect">
            <a:avLst/>
          </a:prstGeom>
          <a:noFill/>
          <a:ln>
            <a:noFill/>
          </a:ln>
        </p:spPr>
      </p:pic>
      <p:grpSp>
        <p:nvGrpSpPr>
          <p:cNvPr id="276" name="Google Shape;276;p8"/>
          <p:cNvGrpSpPr/>
          <p:nvPr/>
        </p:nvGrpSpPr>
        <p:grpSpPr>
          <a:xfrm rot="-5400000">
            <a:off x="7905661" y="5595422"/>
            <a:ext cx="2485895" cy="2298041"/>
            <a:chOff x="-1181840" y="1435015"/>
            <a:chExt cx="1864421" cy="1723531"/>
          </a:xfrm>
        </p:grpSpPr>
        <p:sp>
          <p:nvSpPr>
            <p:cNvPr id="277" name="Google Shape;277;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 name="Google Shape;281;p8"/>
          <p:cNvGrpSpPr/>
          <p:nvPr/>
        </p:nvGrpSpPr>
        <p:grpSpPr>
          <a:xfrm rot="2207578">
            <a:off x="6271365" y="5433809"/>
            <a:ext cx="2053785" cy="3002307"/>
            <a:chOff x="-2055400" y="2385325"/>
            <a:chExt cx="1520600" cy="2222875"/>
          </a:xfrm>
        </p:grpSpPr>
        <p:grpSp>
          <p:nvGrpSpPr>
            <p:cNvPr id="282" name="Google Shape;282;p8"/>
            <p:cNvGrpSpPr/>
            <p:nvPr/>
          </p:nvGrpSpPr>
          <p:grpSpPr>
            <a:xfrm>
              <a:off x="-1858600" y="2385325"/>
              <a:ext cx="523125" cy="1635025"/>
              <a:chOff x="-1858600" y="2385325"/>
              <a:chExt cx="523125" cy="1635025"/>
            </a:xfrm>
          </p:grpSpPr>
          <p:sp>
            <p:nvSpPr>
              <p:cNvPr id="283" name="Google Shape;283;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 name="Google Shape;287;p8"/>
            <p:cNvGrpSpPr/>
            <p:nvPr/>
          </p:nvGrpSpPr>
          <p:grpSpPr>
            <a:xfrm>
              <a:off x="-1779100" y="2408800"/>
              <a:ext cx="1032750" cy="1807075"/>
              <a:chOff x="-1779100" y="2408800"/>
              <a:chExt cx="1032750" cy="1807075"/>
            </a:xfrm>
          </p:grpSpPr>
          <p:sp>
            <p:nvSpPr>
              <p:cNvPr id="288" name="Google Shape;288;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oogle Shape;292;p8"/>
            <p:cNvGrpSpPr/>
            <p:nvPr/>
          </p:nvGrpSpPr>
          <p:grpSpPr>
            <a:xfrm>
              <a:off x="-2055400" y="3174000"/>
              <a:ext cx="1520600" cy="1434200"/>
              <a:chOff x="-2055400" y="3174000"/>
              <a:chExt cx="1520600" cy="1434200"/>
            </a:xfrm>
          </p:grpSpPr>
          <p:sp>
            <p:nvSpPr>
              <p:cNvPr id="293" name="Google Shape;293;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 name="Google Shape;296;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 name="Google Shape;297;p8"/>
          <p:cNvGrpSpPr/>
          <p:nvPr/>
        </p:nvGrpSpPr>
        <p:grpSpPr>
          <a:xfrm rot="4579839">
            <a:off x="9583184" y="-1105466"/>
            <a:ext cx="2555341" cy="2750017"/>
            <a:chOff x="-700138" y="3808702"/>
            <a:chExt cx="1916655" cy="2062674"/>
          </a:xfrm>
        </p:grpSpPr>
        <p:sp>
          <p:nvSpPr>
            <p:cNvPr id="298" name="Google Shape;298;p8"/>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8"/>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8"/>
            <p:cNvSpPr/>
            <p:nvPr/>
          </p:nvSpPr>
          <p:spPr>
            <a:xfrm rot="-1128775">
              <a:off x="358644" y="5086771"/>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8"/>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8"/>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8"/>
            <p:cNvSpPr/>
            <p:nvPr/>
          </p:nvSpPr>
          <p:spPr>
            <a:xfrm rot="-1128775">
              <a:off x="-294085" y="4308425"/>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8"/>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8"/>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8"/>
            <p:cNvSpPr/>
            <p:nvPr/>
          </p:nvSpPr>
          <p:spPr>
            <a:xfrm rot="-1128677">
              <a:off x="394277" y="5550608"/>
              <a:ext cx="125012"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 name="Google Shape;307;p8"/>
          <p:cNvGrpSpPr/>
          <p:nvPr/>
        </p:nvGrpSpPr>
        <p:grpSpPr>
          <a:xfrm rot="8100000">
            <a:off x="5478489" y="-1521176"/>
            <a:ext cx="2053827" cy="3002367"/>
            <a:chOff x="-2055400" y="2385325"/>
            <a:chExt cx="1520600" cy="2222875"/>
          </a:xfrm>
        </p:grpSpPr>
        <p:grpSp>
          <p:nvGrpSpPr>
            <p:cNvPr id="308" name="Google Shape;308;p8"/>
            <p:cNvGrpSpPr/>
            <p:nvPr/>
          </p:nvGrpSpPr>
          <p:grpSpPr>
            <a:xfrm>
              <a:off x="-1858600" y="2385325"/>
              <a:ext cx="523125" cy="1635025"/>
              <a:chOff x="-1858600" y="2385325"/>
              <a:chExt cx="523125" cy="1635025"/>
            </a:xfrm>
          </p:grpSpPr>
          <p:sp>
            <p:nvSpPr>
              <p:cNvPr id="309" name="Google Shape;309;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 name="Google Shape;313;p8"/>
            <p:cNvGrpSpPr/>
            <p:nvPr/>
          </p:nvGrpSpPr>
          <p:grpSpPr>
            <a:xfrm>
              <a:off x="-1779100" y="2408800"/>
              <a:ext cx="1032750" cy="1807075"/>
              <a:chOff x="-1779100" y="2408800"/>
              <a:chExt cx="1032750" cy="1807075"/>
            </a:xfrm>
          </p:grpSpPr>
          <p:sp>
            <p:nvSpPr>
              <p:cNvPr id="314" name="Google Shape;314;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 name="Google Shape;318;p8"/>
            <p:cNvGrpSpPr/>
            <p:nvPr/>
          </p:nvGrpSpPr>
          <p:grpSpPr>
            <a:xfrm>
              <a:off x="-2055400" y="3174000"/>
              <a:ext cx="1520600" cy="1434200"/>
              <a:chOff x="-2055400" y="3174000"/>
              <a:chExt cx="1520600" cy="1434200"/>
            </a:xfrm>
          </p:grpSpPr>
          <p:sp>
            <p:nvSpPr>
              <p:cNvPr id="319" name="Google Shape;319;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2" name="Google Shape;322;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 name="Google Shape;323;p8"/>
          <p:cNvGrpSpPr/>
          <p:nvPr/>
        </p:nvGrpSpPr>
        <p:grpSpPr>
          <a:xfrm rot="-618237" flipH="1">
            <a:off x="1035256" y="5822096"/>
            <a:ext cx="2983717" cy="2341213"/>
            <a:chOff x="-2415600" y="2986400"/>
            <a:chExt cx="1943075" cy="1524659"/>
          </a:xfrm>
        </p:grpSpPr>
        <p:sp>
          <p:nvSpPr>
            <p:cNvPr id="324" name="Google Shape;324;p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 name="Google Shape;329;p8"/>
            <p:cNvGrpSpPr/>
            <p:nvPr/>
          </p:nvGrpSpPr>
          <p:grpSpPr>
            <a:xfrm>
              <a:off x="-2218800" y="3088875"/>
              <a:ext cx="1598825" cy="1190475"/>
              <a:chOff x="-2218800" y="3088875"/>
              <a:chExt cx="1598825" cy="1190475"/>
            </a:xfrm>
          </p:grpSpPr>
          <p:sp>
            <p:nvSpPr>
              <p:cNvPr id="330" name="Google Shape;330;p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32" name="Google Shape;332;p8"/>
          <p:cNvGrpSpPr/>
          <p:nvPr/>
        </p:nvGrpSpPr>
        <p:grpSpPr>
          <a:xfrm>
            <a:off x="-1156521" y="2719807"/>
            <a:ext cx="3179412" cy="2781660"/>
            <a:chOff x="-867391" y="2039854"/>
            <a:chExt cx="2384559" cy="2086245"/>
          </a:xfrm>
        </p:grpSpPr>
        <p:grpSp>
          <p:nvGrpSpPr>
            <p:cNvPr id="333" name="Google Shape;333;p8"/>
            <p:cNvGrpSpPr/>
            <p:nvPr/>
          </p:nvGrpSpPr>
          <p:grpSpPr>
            <a:xfrm rot="-10337279" flipH="1">
              <a:off x="-487925" y="2160875"/>
              <a:ext cx="1908935" cy="1561796"/>
              <a:chOff x="-586370" y="1929070"/>
              <a:chExt cx="1908848" cy="1561725"/>
            </a:xfrm>
          </p:grpSpPr>
          <p:sp>
            <p:nvSpPr>
              <p:cNvPr id="334" name="Google Shape;334;p8"/>
              <p:cNvSpPr/>
              <p:nvPr/>
            </p:nvSpPr>
            <p:spPr>
              <a:xfrm rot="7018065">
                <a:off x="-142978" y="1921291"/>
                <a:ext cx="949275" cy="1577284"/>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8"/>
              <p:cNvSpPr/>
              <p:nvPr/>
            </p:nvSpPr>
            <p:spPr>
              <a:xfrm rot="7018065">
                <a:off x="-45665" y="1912137"/>
                <a:ext cx="894703" cy="1611253"/>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8"/>
              <p:cNvSpPr/>
              <p:nvPr/>
            </p:nvSpPr>
            <p:spPr>
              <a:xfrm rot="7018065">
                <a:off x="710586" y="3008131"/>
                <a:ext cx="369724" cy="293122"/>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8"/>
              <p:cNvSpPr/>
              <p:nvPr/>
            </p:nvSpPr>
            <p:spPr>
              <a:xfrm rot="7018065">
                <a:off x="26288" y="1891085"/>
                <a:ext cx="730647" cy="146176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 name="Google Shape;338;p8"/>
            <p:cNvGrpSpPr/>
            <p:nvPr/>
          </p:nvGrpSpPr>
          <p:grpSpPr>
            <a:xfrm rot="10718516" flipH="1">
              <a:off x="-847229" y="2380751"/>
              <a:ext cx="1864385" cy="1723498"/>
              <a:chOff x="-1181840" y="1435015"/>
              <a:chExt cx="1864421" cy="1723531"/>
            </a:xfrm>
          </p:grpSpPr>
          <p:sp>
            <p:nvSpPr>
              <p:cNvPr id="339" name="Google Shape;33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3" name="Google Shape;343;p8"/>
          <p:cNvGrpSpPr/>
          <p:nvPr/>
        </p:nvGrpSpPr>
        <p:grpSpPr>
          <a:xfrm flipH="1">
            <a:off x="4387265" y="-1242185"/>
            <a:ext cx="2485895" cy="2298041"/>
            <a:chOff x="-1181840" y="1435015"/>
            <a:chExt cx="1864421" cy="1723531"/>
          </a:xfrm>
        </p:grpSpPr>
        <p:sp>
          <p:nvSpPr>
            <p:cNvPr id="344" name="Google Shape;344;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 name="Google Shape;348;p8"/>
          <p:cNvGrpSpPr/>
          <p:nvPr/>
        </p:nvGrpSpPr>
        <p:grpSpPr>
          <a:xfrm rot="-7200044">
            <a:off x="4729295" y="5501445"/>
            <a:ext cx="2485840" cy="2297991"/>
            <a:chOff x="-1181840" y="1435015"/>
            <a:chExt cx="1864421" cy="1723531"/>
          </a:xfrm>
        </p:grpSpPr>
        <p:sp>
          <p:nvSpPr>
            <p:cNvPr id="349" name="Google Shape;34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8"/>
          <p:cNvGrpSpPr/>
          <p:nvPr/>
        </p:nvGrpSpPr>
        <p:grpSpPr>
          <a:xfrm rot="610151" flipH="1">
            <a:off x="70785" y="-924030"/>
            <a:ext cx="3524496" cy="2844395"/>
            <a:chOff x="-729163" y="3851975"/>
            <a:chExt cx="2464103" cy="1988620"/>
          </a:xfrm>
        </p:grpSpPr>
        <p:sp>
          <p:nvSpPr>
            <p:cNvPr id="354" name="Google Shape;354;p8"/>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8"/>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8"/>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8"/>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8"/>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8"/>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8"/>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8"/>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8"/>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8"/>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8"/>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8"/>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8"/>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8"/>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 name="Google Shape;368;p8"/>
          <p:cNvGrpSpPr/>
          <p:nvPr/>
        </p:nvGrpSpPr>
        <p:grpSpPr>
          <a:xfrm rot="-731256">
            <a:off x="10425076" y="3648826"/>
            <a:ext cx="2414493" cy="2495537"/>
            <a:chOff x="334100" y="971800"/>
            <a:chExt cx="1810984" cy="1871771"/>
          </a:xfrm>
        </p:grpSpPr>
        <p:sp>
          <p:nvSpPr>
            <p:cNvPr id="369" name="Google Shape;369;p8"/>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8"/>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 name="Google Shape;371;p8"/>
            <p:cNvGrpSpPr/>
            <p:nvPr/>
          </p:nvGrpSpPr>
          <p:grpSpPr>
            <a:xfrm>
              <a:off x="1214129" y="978980"/>
              <a:ext cx="913828" cy="1211839"/>
              <a:chOff x="1214129" y="978980"/>
              <a:chExt cx="913828" cy="1211839"/>
            </a:xfrm>
          </p:grpSpPr>
          <p:sp>
            <p:nvSpPr>
              <p:cNvPr id="372" name="Google Shape;372;p8"/>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8"/>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 name="Google Shape;374;p8"/>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8"/>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8"/>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 name="Google Shape;377;p8"/>
          <p:cNvGrpSpPr/>
          <p:nvPr/>
        </p:nvGrpSpPr>
        <p:grpSpPr>
          <a:xfrm rot="-1946306">
            <a:off x="-591233" y="5337260"/>
            <a:ext cx="2436849" cy="2565005"/>
            <a:chOff x="1526600" y="450800"/>
            <a:chExt cx="4540675" cy="4779475"/>
          </a:xfrm>
        </p:grpSpPr>
        <p:sp>
          <p:nvSpPr>
            <p:cNvPr id="378" name="Google Shape;378;p8"/>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8"/>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8"/>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8"/>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8"/>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8"/>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8"/>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8"/>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6" name="Google Shape;386;p8"/>
          <p:cNvSpPr txBox="1">
            <a:spLocks noGrp="1"/>
          </p:cNvSpPr>
          <p:nvPr>
            <p:ph type="title"/>
          </p:nvPr>
        </p:nvSpPr>
        <p:spPr>
          <a:xfrm>
            <a:off x="2572984" y="1974184"/>
            <a:ext cx="7046000" cy="2909600"/>
          </a:xfrm>
          <a:prstGeom prst="rect">
            <a:avLst/>
          </a:prstGeom>
        </p:spPr>
        <p:txBody>
          <a:bodyPr spcFirstLastPara="1" wrap="square" lIns="121894" tIns="121894" rIns="121894" bIns="121894" anchor="ctr" anchorCtr="0">
            <a:noAutofit/>
          </a:bodyPr>
          <a:lstStyle>
            <a:lvl1pPr lvl="0" algn="ctr">
              <a:spcBef>
                <a:spcPts val="0"/>
              </a:spcBef>
              <a:spcAft>
                <a:spcPts val="0"/>
              </a:spcAft>
              <a:buSzPts val="7000"/>
              <a:buNone/>
              <a:defRPr sz="8700">
                <a:solidFill>
                  <a:schemeClr val="accent3"/>
                </a:solidFill>
              </a:defRPr>
            </a:lvl1pPr>
            <a:lvl2pPr lvl="1" algn="ctr">
              <a:spcBef>
                <a:spcPts val="0"/>
              </a:spcBef>
              <a:spcAft>
                <a:spcPts val="0"/>
              </a:spcAft>
              <a:buSzPts val="7000"/>
              <a:buNone/>
              <a:defRPr sz="9300"/>
            </a:lvl2pPr>
            <a:lvl3pPr lvl="2" algn="ctr">
              <a:spcBef>
                <a:spcPts val="0"/>
              </a:spcBef>
              <a:spcAft>
                <a:spcPts val="0"/>
              </a:spcAft>
              <a:buSzPts val="7000"/>
              <a:buNone/>
              <a:defRPr sz="9300"/>
            </a:lvl3pPr>
            <a:lvl4pPr lvl="3" algn="ctr">
              <a:spcBef>
                <a:spcPts val="0"/>
              </a:spcBef>
              <a:spcAft>
                <a:spcPts val="0"/>
              </a:spcAft>
              <a:buSzPts val="7000"/>
              <a:buNone/>
              <a:defRPr sz="9300"/>
            </a:lvl4pPr>
            <a:lvl5pPr lvl="4" algn="ctr">
              <a:spcBef>
                <a:spcPts val="0"/>
              </a:spcBef>
              <a:spcAft>
                <a:spcPts val="0"/>
              </a:spcAft>
              <a:buSzPts val="7000"/>
              <a:buNone/>
              <a:defRPr sz="9300"/>
            </a:lvl5pPr>
            <a:lvl6pPr lvl="5" algn="ctr">
              <a:spcBef>
                <a:spcPts val="0"/>
              </a:spcBef>
              <a:spcAft>
                <a:spcPts val="0"/>
              </a:spcAft>
              <a:buSzPts val="7000"/>
              <a:buNone/>
              <a:defRPr sz="9300"/>
            </a:lvl6pPr>
            <a:lvl7pPr lvl="6" algn="ctr">
              <a:spcBef>
                <a:spcPts val="0"/>
              </a:spcBef>
              <a:spcAft>
                <a:spcPts val="0"/>
              </a:spcAft>
              <a:buSzPts val="7000"/>
              <a:buNone/>
              <a:defRPr sz="9300"/>
            </a:lvl7pPr>
            <a:lvl8pPr lvl="7" algn="ctr">
              <a:spcBef>
                <a:spcPts val="0"/>
              </a:spcBef>
              <a:spcAft>
                <a:spcPts val="0"/>
              </a:spcAft>
              <a:buSzPts val="7000"/>
              <a:buNone/>
              <a:defRPr sz="9300"/>
            </a:lvl8pPr>
            <a:lvl9pPr lvl="8" algn="ctr">
              <a:spcBef>
                <a:spcPts val="0"/>
              </a:spcBef>
              <a:spcAft>
                <a:spcPts val="0"/>
              </a:spcAft>
              <a:buSzPts val="7000"/>
              <a:buNone/>
              <a:defRPr sz="9300"/>
            </a:lvl9pPr>
          </a:lstStyle>
          <a:p>
            <a:endParaRPr/>
          </a:p>
        </p:txBody>
      </p:sp>
    </p:spTree>
    <p:extLst>
      <p:ext uri="{BB962C8B-B14F-4D97-AF65-F5344CB8AC3E}">
        <p14:creationId xmlns:p14="http://schemas.microsoft.com/office/powerpoint/2010/main" val="347249521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9" name="Freeform: Shape 8" descr="Tag=AccentColor&#10;Flavor=Light&#10;Target=Fill">
            <a:extLst>
              <a:ext uri="{FF2B5EF4-FFF2-40B4-BE49-F238E27FC236}">
                <a16:creationId xmlns="" xmlns:a16="http://schemas.microsoft.com/office/drawing/2014/main" id="{715158DF-2C56-472E-AC48-47E20552FA19}"/>
              </a:ext>
            </a:extLst>
          </p:cNvPr>
          <p:cNvSpPr/>
          <p:nvPr userDrawn="1"/>
        </p:nvSpPr>
        <p:spPr>
          <a:xfrm>
            <a:off x="-1" y="0"/>
            <a:ext cx="7824084" cy="6858000"/>
          </a:xfrm>
          <a:custGeom>
            <a:avLst/>
            <a:gdLst>
              <a:gd name="connsiteX0" fmla="*/ 0 w 7534656"/>
              <a:gd name="connsiteY0" fmla="*/ 0 h 6858000"/>
              <a:gd name="connsiteX1" fmla="*/ 234679 w 7534656"/>
              <a:gd name="connsiteY1" fmla="*/ 0 h 6858000"/>
              <a:gd name="connsiteX2" fmla="*/ 2022952 w 7534656"/>
              <a:gd name="connsiteY2" fmla="*/ 0 h 6858000"/>
              <a:gd name="connsiteX3" fmla="*/ 2238233 w 7534656"/>
              <a:gd name="connsiteY3" fmla="*/ 0 h 6858000"/>
              <a:gd name="connsiteX4" fmla="*/ 3114003 w 7534656"/>
              <a:gd name="connsiteY4" fmla="*/ 0 h 6858000"/>
              <a:gd name="connsiteX5" fmla="*/ 6526057 w 7534656"/>
              <a:gd name="connsiteY5" fmla="*/ 0 h 6858000"/>
              <a:gd name="connsiteX6" fmla="*/ 6223681 w 7534656"/>
              <a:gd name="connsiteY6" fmla="*/ 110269 h 6858000"/>
              <a:gd name="connsiteX7" fmla="*/ 6267294 w 7534656"/>
              <a:gd name="connsiteY7" fmla="*/ 135168 h 6858000"/>
              <a:gd name="connsiteX8" fmla="*/ 6528964 w 7534656"/>
              <a:gd name="connsiteY8" fmla="*/ 71141 h 6858000"/>
              <a:gd name="connsiteX9" fmla="*/ 6581298 w 7534656"/>
              <a:gd name="connsiteY9" fmla="*/ 88927 h 6858000"/>
              <a:gd name="connsiteX10" fmla="*/ 6555131 w 7534656"/>
              <a:gd name="connsiteY10" fmla="*/ 163625 h 6858000"/>
              <a:gd name="connsiteX11" fmla="*/ 6441741 w 7534656"/>
              <a:gd name="connsiteY11" fmla="*/ 192082 h 6858000"/>
              <a:gd name="connsiteX12" fmla="*/ 6264386 w 7534656"/>
              <a:gd name="connsiteY12" fmla="*/ 373491 h 6858000"/>
              <a:gd name="connsiteX13" fmla="*/ 6531872 w 7534656"/>
              <a:gd name="connsiteY13" fmla="*/ 352148 h 6858000"/>
              <a:gd name="connsiteX14" fmla="*/ 6578391 w 7534656"/>
              <a:gd name="connsiteY14" fmla="*/ 394834 h 6858000"/>
              <a:gd name="connsiteX15" fmla="*/ 6595836 w 7534656"/>
              <a:gd name="connsiteY15" fmla="*/ 451747 h 6858000"/>
              <a:gd name="connsiteX16" fmla="*/ 6674337 w 7534656"/>
              <a:gd name="connsiteY16" fmla="*/ 359262 h 6858000"/>
              <a:gd name="connsiteX17" fmla="*/ 6741209 w 7534656"/>
              <a:gd name="connsiteY17" fmla="*/ 334364 h 6858000"/>
              <a:gd name="connsiteX18" fmla="*/ 6761561 w 7534656"/>
              <a:gd name="connsiteY18" fmla="*/ 416176 h 6858000"/>
              <a:gd name="connsiteX19" fmla="*/ 6700505 w 7534656"/>
              <a:gd name="connsiteY19" fmla="*/ 505101 h 6858000"/>
              <a:gd name="connsiteX20" fmla="*/ 6537687 w 7534656"/>
              <a:gd name="connsiteY20" fmla="*/ 558458 h 6858000"/>
              <a:gd name="connsiteX21" fmla="*/ 6712134 w 7534656"/>
              <a:gd name="connsiteY21" fmla="*/ 558458 h 6858000"/>
              <a:gd name="connsiteX22" fmla="*/ 6912748 w 7534656"/>
              <a:gd name="connsiteY22" fmla="*/ 522887 h 6858000"/>
              <a:gd name="connsiteX23" fmla="*/ 7124992 w 7534656"/>
              <a:gd name="connsiteY23" fmla="*/ 533558 h 6858000"/>
              <a:gd name="connsiteX24" fmla="*/ 7325607 w 7534656"/>
              <a:gd name="connsiteY24" fmla="*/ 462417 h 6858000"/>
              <a:gd name="connsiteX25" fmla="*/ 7529129 w 7534656"/>
              <a:gd name="connsiteY25" fmla="*/ 465975 h 6858000"/>
              <a:gd name="connsiteX26" fmla="*/ 6627818 w 7534656"/>
              <a:gd name="connsiteY26" fmla="*/ 910606 h 6858000"/>
              <a:gd name="connsiteX27" fmla="*/ 6671430 w 7534656"/>
              <a:gd name="connsiteY27" fmla="*/ 921277 h 6858000"/>
              <a:gd name="connsiteX28" fmla="*/ 6729579 w 7534656"/>
              <a:gd name="connsiteY28" fmla="*/ 949734 h 6858000"/>
              <a:gd name="connsiteX29" fmla="*/ 6685967 w 7534656"/>
              <a:gd name="connsiteY29" fmla="*/ 1006647 h 6858000"/>
              <a:gd name="connsiteX30" fmla="*/ 6450463 w 7534656"/>
              <a:gd name="connsiteY30" fmla="*/ 1113358 h 6858000"/>
              <a:gd name="connsiteX31" fmla="*/ 6392314 w 7534656"/>
              <a:gd name="connsiteY31" fmla="*/ 1220069 h 6858000"/>
              <a:gd name="connsiteX32" fmla="*/ 6465001 w 7534656"/>
              <a:gd name="connsiteY32" fmla="*/ 1209399 h 6858000"/>
              <a:gd name="connsiteX33" fmla="*/ 6528964 w 7534656"/>
              <a:gd name="connsiteY33" fmla="*/ 1230741 h 6858000"/>
              <a:gd name="connsiteX34" fmla="*/ 6502798 w 7534656"/>
              <a:gd name="connsiteY34" fmla="*/ 1365909 h 6858000"/>
              <a:gd name="connsiteX35" fmla="*/ 6168440 w 7534656"/>
              <a:gd name="connsiteY35" fmla="*/ 1540204 h 6858000"/>
              <a:gd name="connsiteX36" fmla="*/ 6139366 w 7534656"/>
              <a:gd name="connsiteY36" fmla="*/ 1597117 h 6858000"/>
              <a:gd name="connsiteX37" fmla="*/ 6180070 w 7534656"/>
              <a:gd name="connsiteY37" fmla="*/ 1636245 h 6858000"/>
              <a:gd name="connsiteX38" fmla="*/ 6287645 w 7534656"/>
              <a:gd name="connsiteY38" fmla="*/ 1657587 h 6858000"/>
              <a:gd name="connsiteX39" fmla="*/ 6136458 w 7534656"/>
              <a:gd name="connsiteY39" fmla="*/ 1849668 h 6858000"/>
              <a:gd name="connsiteX40" fmla="*/ 6081216 w 7534656"/>
              <a:gd name="connsiteY40" fmla="*/ 1903025 h 6858000"/>
              <a:gd name="connsiteX41" fmla="*/ 5985270 w 7534656"/>
              <a:gd name="connsiteY41" fmla="*/ 1984836 h 6858000"/>
              <a:gd name="connsiteX42" fmla="*/ 5985270 w 7534656"/>
              <a:gd name="connsiteY42" fmla="*/ 2013292 h 6858000"/>
              <a:gd name="connsiteX43" fmla="*/ 6113198 w 7534656"/>
              <a:gd name="connsiteY43" fmla="*/ 2102219 h 6858000"/>
              <a:gd name="connsiteX44" fmla="*/ 6345795 w 7534656"/>
              <a:gd name="connsiteY44" fmla="*/ 2077320 h 6858000"/>
              <a:gd name="connsiteX45" fmla="*/ 6002715 w 7534656"/>
              <a:gd name="connsiteY45" fmla="*/ 2208931 h 6858000"/>
              <a:gd name="connsiteX46" fmla="*/ 7113363 w 7534656"/>
              <a:gd name="connsiteY46" fmla="*/ 1892353 h 6858000"/>
              <a:gd name="connsiteX47" fmla="*/ 7043584 w 7534656"/>
              <a:gd name="connsiteY47" fmla="*/ 1974165 h 6858000"/>
              <a:gd name="connsiteX48" fmla="*/ 6653985 w 7534656"/>
              <a:gd name="connsiteY48" fmla="*/ 2191146 h 6858000"/>
              <a:gd name="connsiteX49" fmla="*/ 6543502 w 7534656"/>
              <a:gd name="connsiteY49" fmla="*/ 2326314 h 6858000"/>
              <a:gd name="connsiteX50" fmla="*/ 6427203 w 7534656"/>
              <a:gd name="connsiteY50" fmla="*/ 2401012 h 6858000"/>
              <a:gd name="connsiteX51" fmla="*/ 6264386 w 7534656"/>
              <a:gd name="connsiteY51" fmla="*/ 2401012 h 6858000"/>
              <a:gd name="connsiteX52" fmla="*/ 6148088 w 7534656"/>
              <a:gd name="connsiteY52" fmla="*/ 2518395 h 6858000"/>
              <a:gd name="connsiteX53" fmla="*/ 6267294 w 7534656"/>
              <a:gd name="connsiteY53" fmla="*/ 2543294 h 6858000"/>
              <a:gd name="connsiteX54" fmla="*/ 6406851 w 7534656"/>
              <a:gd name="connsiteY54" fmla="*/ 2525509 h 6858000"/>
              <a:gd name="connsiteX55" fmla="*/ 6563854 w 7534656"/>
              <a:gd name="connsiteY55" fmla="*/ 2564636 h 6858000"/>
              <a:gd name="connsiteX56" fmla="*/ 6709227 w 7534656"/>
              <a:gd name="connsiteY56" fmla="*/ 2532623 h 6858000"/>
              <a:gd name="connsiteX57" fmla="*/ 6883674 w 7534656"/>
              <a:gd name="connsiteY57" fmla="*/ 2553965 h 6858000"/>
              <a:gd name="connsiteX58" fmla="*/ 6938916 w 7534656"/>
              <a:gd name="connsiteY58" fmla="*/ 2692689 h 6858000"/>
              <a:gd name="connsiteX59" fmla="*/ 6956360 w 7534656"/>
              <a:gd name="connsiteY59" fmla="*/ 2703362 h 6858000"/>
              <a:gd name="connsiteX60" fmla="*/ 7279088 w 7534656"/>
              <a:gd name="connsiteY60" fmla="*/ 2923898 h 6858000"/>
              <a:gd name="connsiteX61" fmla="*/ 7369219 w 7534656"/>
              <a:gd name="connsiteY61" fmla="*/ 2941684 h 6858000"/>
              <a:gd name="connsiteX62" fmla="*/ 6837155 w 7534656"/>
              <a:gd name="connsiteY62" fmla="*/ 3329402 h 6858000"/>
              <a:gd name="connsiteX63" fmla="*/ 7194772 w 7534656"/>
              <a:gd name="connsiteY63" fmla="*/ 3229805 h 6858000"/>
              <a:gd name="connsiteX64" fmla="*/ 7244198 w 7534656"/>
              <a:gd name="connsiteY64" fmla="*/ 3393429 h 6858000"/>
              <a:gd name="connsiteX65" fmla="*/ 7075566 w 7534656"/>
              <a:gd name="connsiteY65" fmla="*/ 3539269 h 6858000"/>
              <a:gd name="connsiteX66" fmla="*/ 7014509 w 7534656"/>
              <a:gd name="connsiteY66" fmla="*/ 3827390 h 6858000"/>
              <a:gd name="connsiteX67" fmla="*/ 7043584 w 7534656"/>
              <a:gd name="connsiteY67" fmla="*/ 4090612 h 6858000"/>
              <a:gd name="connsiteX68" fmla="*/ 7116270 w 7534656"/>
              <a:gd name="connsiteY68" fmla="*/ 4172424 h 6858000"/>
              <a:gd name="connsiteX69" fmla="*/ 7220938 w 7534656"/>
              <a:gd name="connsiteY69" fmla="*/ 4321821 h 6858000"/>
              <a:gd name="connsiteX70" fmla="*/ 7284903 w 7534656"/>
              <a:gd name="connsiteY70" fmla="*/ 4414305 h 6858000"/>
              <a:gd name="connsiteX71" fmla="*/ 7508777 w 7534656"/>
              <a:gd name="connsiteY71" fmla="*/ 4378734 h 6858000"/>
              <a:gd name="connsiteX72" fmla="*/ 7209309 w 7534656"/>
              <a:gd name="connsiteY72" fmla="*/ 4613499 h 6858000"/>
              <a:gd name="connsiteX73" fmla="*/ 7450627 w 7534656"/>
              <a:gd name="connsiteY73" fmla="*/ 4585042 h 6858000"/>
              <a:gd name="connsiteX74" fmla="*/ 7529129 w 7534656"/>
              <a:gd name="connsiteY74" fmla="*/ 4602828 h 6858000"/>
              <a:gd name="connsiteX75" fmla="*/ 7485517 w 7534656"/>
              <a:gd name="connsiteY75" fmla="*/ 4677526 h 6858000"/>
              <a:gd name="connsiteX76" fmla="*/ 7308162 w 7534656"/>
              <a:gd name="connsiteY76" fmla="*/ 4805580 h 6858000"/>
              <a:gd name="connsiteX77" fmla="*/ 6941823 w 7534656"/>
              <a:gd name="connsiteY77" fmla="*/ 5154171 h 6858000"/>
              <a:gd name="connsiteX78" fmla="*/ 7296533 w 7534656"/>
              <a:gd name="connsiteY78" fmla="*/ 4994104 h 6858000"/>
              <a:gd name="connsiteX79" fmla="*/ 6924378 w 7534656"/>
              <a:gd name="connsiteY79" fmla="*/ 5353367 h 6858000"/>
              <a:gd name="connsiteX80" fmla="*/ 6842970 w 7534656"/>
              <a:gd name="connsiteY80" fmla="*/ 5474306 h 6858000"/>
              <a:gd name="connsiteX81" fmla="*/ 6674337 w 7534656"/>
              <a:gd name="connsiteY81" fmla="*/ 5769542 h 6858000"/>
              <a:gd name="connsiteX82" fmla="*/ 6683059 w 7534656"/>
              <a:gd name="connsiteY82" fmla="*/ 5801555 h 6858000"/>
              <a:gd name="connsiteX83" fmla="*/ 6874952 w 7534656"/>
              <a:gd name="connsiteY83" fmla="*/ 5755314 h 6858000"/>
              <a:gd name="connsiteX84" fmla="*/ 6624910 w 7534656"/>
              <a:gd name="connsiteY84" fmla="*/ 6004307 h 6858000"/>
              <a:gd name="connsiteX85" fmla="*/ 6366147 w 7534656"/>
              <a:gd name="connsiteY85" fmla="*/ 6196388 h 6858000"/>
              <a:gd name="connsiteX86" fmla="*/ 6549317 w 7534656"/>
              <a:gd name="connsiteY86" fmla="*/ 6167932 h 6858000"/>
              <a:gd name="connsiteX87" fmla="*/ 6802265 w 7534656"/>
              <a:gd name="connsiteY87" fmla="*/ 6057663 h 6858000"/>
              <a:gd name="connsiteX88" fmla="*/ 6889489 w 7534656"/>
              <a:gd name="connsiteY88" fmla="*/ 6100347 h 6858000"/>
              <a:gd name="connsiteX89" fmla="*/ 6651077 w 7534656"/>
              <a:gd name="connsiteY89" fmla="*/ 6281757 h 6858000"/>
              <a:gd name="connsiteX90" fmla="*/ 6514427 w 7534656"/>
              <a:gd name="connsiteY90" fmla="*/ 6367127 h 6858000"/>
              <a:gd name="connsiteX91" fmla="*/ 6459185 w 7534656"/>
              <a:gd name="connsiteY91" fmla="*/ 6431153 h 6858000"/>
              <a:gd name="connsiteX92" fmla="*/ 6302183 w 7534656"/>
              <a:gd name="connsiteY92" fmla="*/ 6658805 h 6858000"/>
              <a:gd name="connsiteX93" fmla="*/ 5941659 w 7534656"/>
              <a:gd name="connsiteY93" fmla="*/ 6858000 h 6858000"/>
              <a:gd name="connsiteX94" fmla="*/ 3114003 w 7534656"/>
              <a:gd name="connsiteY94" fmla="*/ 6858000 h 6858000"/>
              <a:gd name="connsiteX95" fmla="*/ 2238233 w 7534656"/>
              <a:gd name="connsiteY95" fmla="*/ 6858000 h 6858000"/>
              <a:gd name="connsiteX96" fmla="*/ 2022952 w 7534656"/>
              <a:gd name="connsiteY96" fmla="*/ 6858000 h 6858000"/>
              <a:gd name="connsiteX97" fmla="*/ 234679 w 7534656"/>
              <a:gd name="connsiteY97" fmla="*/ 6858000 h 6858000"/>
              <a:gd name="connsiteX98" fmla="*/ 0 w 7534656"/>
              <a:gd name="connsiteY98"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7534656" h="6858000">
                <a:moveTo>
                  <a:pt x="0" y="0"/>
                </a:moveTo>
                <a:lnTo>
                  <a:pt x="234679" y="0"/>
                </a:lnTo>
                <a:lnTo>
                  <a:pt x="2022952" y="0"/>
                </a:lnTo>
                <a:lnTo>
                  <a:pt x="2238233" y="0"/>
                </a:lnTo>
                <a:lnTo>
                  <a:pt x="3114003" y="0"/>
                </a:lnTo>
                <a:lnTo>
                  <a:pt x="6526057" y="0"/>
                </a:lnTo>
                <a:cubicBezTo>
                  <a:pt x="6424296" y="35571"/>
                  <a:pt x="6325442" y="78255"/>
                  <a:pt x="6223681" y="110269"/>
                </a:cubicBezTo>
                <a:cubicBezTo>
                  <a:pt x="6238219" y="145839"/>
                  <a:pt x="6252756" y="138725"/>
                  <a:pt x="6267294" y="135168"/>
                </a:cubicBezTo>
                <a:cubicBezTo>
                  <a:pt x="6354517" y="120941"/>
                  <a:pt x="6444648" y="110269"/>
                  <a:pt x="6528964" y="71141"/>
                </a:cubicBezTo>
                <a:cubicBezTo>
                  <a:pt x="6549317" y="64027"/>
                  <a:pt x="6572576" y="64027"/>
                  <a:pt x="6581298" y="88927"/>
                </a:cubicBezTo>
                <a:cubicBezTo>
                  <a:pt x="6595836" y="124497"/>
                  <a:pt x="6575484" y="145839"/>
                  <a:pt x="6555131" y="163625"/>
                </a:cubicBezTo>
                <a:cubicBezTo>
                  <a:pt x="6520242" y="195638"/>
                  <a:pt x="6479538" y="188525"/>
                  <a:pt x="6441741" y="192082"/>
                </a:cubicBezTo>
                <a:cubicBezTo>
                  <a:pt x="6337073" y="209867"/>
                  <a:pt x="6287645" y="259665"/>
                  <a:pt x="6264386" y="373491"/>
                </a:cubicBezTo>
                <a:cubicBezTo>
                  <a:pt x="6354517" y="327250"/>
                  <a:pt x="6444648" y="384162"/>
                  <a:pt x="6531872" y="352148"/>
                </a:cubicBezTo>
                <a:cubicBezTo>
                  <a:pt x="6555131" y="345034"/>
                  <a:pt x="6590021" y="355706"/>
                  <a:pt x="6578391" y="394834"/>
                </a:cubicBezTo>
                <a:cubicBezTo>
                  <a:pt x="6566762" y="430405"/>
                  <a:pt x="6528964" y="458860"/>
                  <a:pt x="6595836" y="451747"/>
                </a:cubicBezTo>
                <a:cubicBezTo>
                  <a:pt x="6645263" y="448189"/>
                  <a:pt x="6659800" y="405504"/>
                  <a:pt x="6674337" y="359262"/>
                </a:cubicBezTo>
                <a:cubicBezTo>
                  <a:pt x="6685967" y="334364"/>
                  <a:pt x="6717949" y="320135"/>
                  <a:pt x="6741209" y="334364"/>
                </a:cubicBezTo>
                <a:cubicBezTo>
                  <a:pt x="6770283" y="348592"/>
                  <a:pt x="6761561" y="387720"/>
                  <a:pt x="6761561" y="416176"/>
                </a:cubicBezTo>
                <a:cubicBezTo>
                  <a:pt x="6764469" y="469532"/>
                  <a:pt x="6741209" y="494431"/>
                  <a:pt x="6700505" y="505101"/>
                </a:cubicBezTo>
                <a:cubicBezTo>
                  <a:pt x="6651077" y="519330"/>
                  <a:pt x="6601651" y="537116"/>
                  <a:pt x="6537687" y="558458"/>
                </a:cubicBezTo>
                <a:cubicBezTo>
                  <a:pt x="6607466" y="594028"/>
                  <a:pt x="6659800" y="586915"/>
                  <a:pt x="6712134" y="558458"/>
                </a:cubicBezTo>
                <a:cubicBezTo>
                  <a:pt x="6776098" y="526444"/>
                  <a:pt x="6860414" y="483759"/>
                  <a:pt x="6912748" y="522887"/>
                </a:cubicBezTo>
                <a:cubicBezTo>
                  <a:pt x="6991249" y="579800"/>
                  <a:pt x="7055213" y="544229"/>
                  <a:pt x="7124992" y="533558"/>
                </a:cubicBezTo>
                <a:cubicBezTo>
                  <a:pt x="7270366" y="512216"/>
                  <a:pt x="7180234" y="480203"/>
                  <a:pt x="7325607" y="462417"/>
                </a:cubicBezTo>
                <a:cubicBezTo>
                  <a:pt x="7383756" y="455303"/>
                  <a:pt x="7444813" y="426847"/>
                  <a:pt x="7529129" y="465975"/>
                </a:cubicBezTo>
                <a:cubicBezTo>
                  <a:pt x="7148252" y="672284"/>
                  <a:pt x="6967990" y="658055"/>
                  <a:pt x="6627818" y="910606"/>
                </a:cubicBezTo>
                <a:cubicBezTo>
                  <a:pt x="6642355" y="935506"/>
                  <a:pt x="6656892" y="924835"/>
                  <a:pt x="6671430" y="921277"/>
                </a:cubicBezTo>
                <a:cubicBezTo>
                  <a:pt x="6694689" y="917720"/>
                  <a:pt x="6723764" y="903491"/>
                  <a:pt x="6729579" y="949734"/>
                </a:cubicBezTo>
                <a:cubicBezTo>
                  <a:pt x="6732487" y="985305"/>
                  <a:pt x="6715041" y="1003089"/>
                  <a:pt x="6685967" y="1006647"/>
                </a:cubicBezTo>
                <a:cubicBezTo>
                  <a:pt x="6601651" y="1020875"/>
                  <a:pt x="6526057" y="1070674"/>
                  <a:pt x="6450463" y="1113358"/>
                </a:cubicBezTo>
                <a:cubicBezTo>
                  <a:pt x="6415574" y="1131144"/>
                  <a:pt x="6377777" y="1156043"/>
                  <a:pt x="6392314" y="1220069"/>
                </a:cubicBezTo>
                <a:cubicBezTo>
                  <a:pt x="6421388" y="1237855"/>
                  <a:pt x="6441741" y="1212955"/>
                  <a:pt x="6465001" y="1209399"/>
                </a:cubicBezTo>
                <a:cubicBezTo>
                  <a:pt x="6488260" y="1205842"/>
                  <a:pt x="6543502" y="1220069"/>
                  <a:pt x="6528964" y="1230741"/>
                </a:cubicBezTo>
                <a:cubicBezTo>
                  <a:pt x="6462093" y="1269868"/>
                  <a:pt x="6584206" y="1365909"/>
                  <a:pt x="6502798" y="1365909"/>
                </a:cubicBezTo>
                <a:cubicBezTo>
                  <a:pt x="6369055" y="1365909"/>
                  <a:pt x="6296368" y="1536647"/>
                  <a:pt x="6168440" y="1540204"/>
                </a:cubicBezTo>
                <a:cubicBezTo>
                  <a:pt x="6148088" y="1540204"/>
                  <a:pt x="6139366" y="1572219"/>
                  <a:pt x="6139366" y="1597117"/>
                </a:cubicBezTo>
                <a:cubicBezTo>
                  <a:pt x="6139366" y="1629132"/>
                  <a:pt x="6159717" y="1632688"/>
                  <a:pt x="6180070" y="1636245"/>
                </a:cubicBezTo>
                <a:cubicBezTo>
                  <a:pt x="6212052" y="1639802"/>
                  <a:pt x="6246941" y="1597117"/>
                  <a:pt x="6287645" y="1657587"/>
                </a:cubicBezTo>
                <a:cubicBezTo>
                  <a:pt x="6212052" y="1693158"/>
                  <a:pt x="6133551" y="1728729"/>
                  <a:pt x="6136458" y="1849668"/>
                </a:cubicBezTo>
                <a:cubicBezTo>
                  <a:pt x="6136458" y="1881683"/>
                  <a:pt x="6104476" y="1895910"/>
                  <a:pt x="6081216" y="1903025"/>
                </a:cubicBezTo>
                <a:cubicBezTo>
                  <a:pt x="6040512" y="1917252"/>
                  <a:pt x="6008530" y="1938595"/>
                  <a:pt x="5985270" y="1984836"/>
                </a:cubicBezTo>
                <a:cubicBezTo>
                  <a:pt x="5985270" y="1995507"/>
                  <a:pt x="5985270" y="2002622"/>
                  <a:pt x="5985270" y="2013292"/>
                </a:cubicBezTo>
                <a:cubicBezTo>
                  <a:pt x="5991085" y="2123562"/>
                  <a:pt x="6049234" y="2120004"/>
                  <a:pt x="6113198" y="2102219"/>
                </a:cubicBezTo>
                <a:cubicBezTo>
                  <a:pt x="6188792" y="2080877"/>
                  <a:pt x="6264386" y="2038192"/>
                  <a:pt x="6345795" y="2077320"/>
                </a:cubicBezTo>
                <a:cubicBezTo>
                  <a:pt x="6232404" y="2130676"/>
                  <a:pt x="6107384" y="2134233"/>
                  <a:pt x="6002715" y="2208931"/>
                </a:cubicBezTo>
                <a:cubicBezTo>
                  <a:pt x="6392314" y="2223159"/>
                  <a:pt x="6735394" y="1984836"/>
                  <a:pt x="7113363" y="1892353"/>
                </a:cubicBezTo>
                <a:cubicBezTo>
                  <a:pt x="7101733" y="1952823"/>
                  <a:pt x="7069751" y="1967051"/>
                  <a:pt x="7043584" y="1974165"/>
                </a:cubicBezTo>
                <a:cubicBezTo>
                  <a:pt x="6904026" y="2020407"/>
                  <a:pt x="6781913" y="2112891"/>
                  <a:pt x="6653985" y="2191146"/>
                </a:cubicBezTo>
                <a:cubicBezTo>
                  <a:pt x="6601651" y="2223159"/>
                  <a:pt x="6563854" y="2258731"/>
                  <a:pt x="6543502" y="2326314"/>
                </a:cubicBezTo>
                <a:cubicBezTo>
                  <a:pt x="6526057" y="2390340"/>
                  <a:pt x="6491167" y="2418796"/>
                  <a:pt x="6427203" y="2401012"/>
                </a:cubicBezTo>
                <a:cubicBezTo>
                  <a:pt x="6374869" y="2386784"/>
                  <a:pt x="6319627" y="2393898"/>
                  <a:pt x="6264386" y="2401012"/>
                </a:cubicBezTo>
                <a:cubicBezTo>
                  <a:pt x="6203330" y="2408126"/>
                  <a:pt x="6133551" y="2479267"/>
                  <a:pt x="6148088" y="2518395"/>
                </a:cubicBezTo>
                <a:cubicBezTo>
                  <a:pt x="6177162" y="2582422"/>
                  <a:pt x="6226589" y="2550408"/>
                  <a:pt x="6267294" y="2543294"/>
                </a:cubicBezTo>
                <a:cubicBezTo>
                  <a:pt x="6316720" y="2536181"/>
                  <a:pt x="6406851" y="2518395"/>
                  <a:pt x="6406851" y="2525509"/>
                </a:cubicBezTo>
                <a:cubicBezTo>
                  <a:pt x="6438834" y="2685576"/>
                  <a:pt x="6511520" y="2564636"/>
                  <a:pt x="6563854" y="2564636"/>
                </a:cubicBezTo>
                <a:cubicBezTo>
                  <a:pt x="6613281" y="2564636"/>
                  <a:pt x="6662707" y="2546851"/>
                  <a:pt x="6709227" y="2532623"/>
                </a:cubicBezTo>
                <a:cubicBezTo>
                  <a:pt x="6770283" y="2514837"/>
                  <a:pt x="6825524" y="2546851"/>
                  <a:pt x="6883674" y="2553965"/>
                </a:cubicBezTo>
                <a:cubicBezTo>
                  <a:pt x="6936008" y="2561080"/>
                  <a:pt x="6906934" y="2653563"/>
                  <a:pt x="6938916" y="2692689"/>
                </a:cubicBezTo>
                <a:cubicBezTo>
                  <a:pt x="6944730" y="2703362"/>
                  <a:pt x="6950545" y="2703362"/>
                  <a:pt x="6956360" y="2703362"/>
                </a:cubicBezTo>
                <a:cubicBezTo>
                  <a:pt x="6973805" y="2980812"/>
                  <a:pt x="7279088" y="2913227"/>
                  <a:pt x="7279088" y="2923898"/>
                </a:cubicBezTo>
                <a:cubicBezTo>
                  <a:pt x="7305255" y="2941684"/>
                  <a:pt x="7337237" y="2899000"/>
                  <a:pt x="7369219" y="2941684"/>
                </a:cubicBezTo>
                <a:cubicBezTo>
                  <a:pt x="7232569" y="3137322"/>
                  <a:pt x="7023231" y="3183563"/>
                  <a:pt x="6837155" y="3329402"/>
                </a:cubicBezTo>
                <a:cubicBezTo>
                  <a:pt x="6991249" y="3379202"/>
                  <a:pt x="7081381" y="3208463"/>
                  <a:pt x="7194772" y="3229805"/>
                </a:cubicBezTo>
                <a:cubicBezTo>
                  <a:pt x="7250013" y="3283162"/>
                  <a:pt x="7084288" y="3368530"/>
                  <a:pt x="7244198" y="3393429"/>
                </a:cubicBezTo>
                <a:cubicBezTo>
                  <a:pt x="7174420" y="3439672"/>
                  <a:pt x="7124992" y="3485914"/>
                  <a:pt x="7075566" y="3539269"/>
                </a:cubicBezTo>
                <a:cubicBezTo>
                  <a:pt x="6991249" y="3635309"/>
                  <a:pt x="6973805" y="3699337"/>
                  <a:pt x="7014509" y="3827390"/>
                </a:cubicBezTo>
                <a:cubicBezTo>
                  <a:pt x="7040677" y="3912759"/>
                  <a:pt x="7078473" y="3991015"/>
                  <a:pt x="7043584" y="4090612"/>
                </a:cubicBezTo>
                <a:cubicBezTo>
                  <a:pt x="7020324" y="4158196"/>
                  <a:pt x="7029047" y="4204438"/>
                  <a:pt x="7116270" y="4172424"/>
                </a:cubicBezTo>
                <a:cubicBezTo>
                  <a:pt x="7209309" y="4140411"/>
                  <a:pt x="7244198" y="4200882"/>
                  <a:pt x="7220938" y="4321821"/>
                </a:cubicBezTo>
                <a:cubicBezTo>
                  <a:pt x="7206402" y="4400076"/>
                  <a:pt x="7220938" y="4424975"/>
                  <a:pt x="7284903" y="4414305"/>
                </a:cubicBezTo>
                <a:cubicBezTo>
                  <a:pt x="7354681" y="4403633"/>
                  <a:pt x="7421553" y="4353835"/>
                  <a:pt x="7508777" y="4378734"/>
                </a:cubicBezTo>
                <a:cubicBezTo>
                  <a:pt x="7438998" y="4521016"/>
                  <a:pt x="7290717" y="4478331"/>
                  <a:pt x="7209309" y="4613499"/>
                </a:cubicBezTo>
                <a:cubicBezTo>
                  <a:pt x="7305255" y="4613499"/>
                  <a:pt x="7380849" y="4613499"/>
                  <a:pt x="7450627" y="4585042"/>
                </a:cubicBezTo>
                <a:cubicBezTo>
                  <a:pt x="7479702" y="4574373"/>
                  <a:pt x="7511684" y="4560144"/>
                  <a:pt x="7529129" y="4602828"/>
                </a:cubicBezTo>
                <a:cubicBezTo>
                  <a:pt x="7549482" y="4652628"/>
                  <a:pt x="7508777" y="4670412"/>
                  <a:pt x="7485517" y="4677526"/>
                </a:cubicBezTo>
                <a:cubicBezTo>
                  <a:pt x="7418645" y="4702425"/>
                  <a:pt x="7366312" y="4759339"/>
                  <a:pt x="7308162" y="4805580"/>
                </a:cubicBezTo>
                <a:cubicBezTo>
                  <a:pt x="7183142" y="4905177"/>
                  <a:pt x="7046491" y="4990547"/>
                  <a:pt x="6941823" y="5154171"/>
                </a:cubicBezTo>
                <a:cubicBezTo>
                  <a:pt x="7072659" y="5111487"/>
                  <a:pt x="7171512" y="5011889"/>
                  <a:pt x="7296533" y="4994104"/>
                </a:cubicBezTo>
                <a:cubicBezTo>
                  <a:pt x="7188956" y="5143500"/>
                  <a:pt x="7052306" y="5243097"/>
                  <a:pt x="6924378" y="5353367"/>
                </a:cubicBezTo>
                <a:cubicBezTo>
                  <a:pt x="6886581" y="5385379"/>
                  <a:pt x="6848784" y="5406721"/>
                  <a:pt x="6842970" y="5474306"/>
                </a:cubicBezTo>
                <a:cubicBezTo>
                  <a:pt x="6825524" y="5605917"/>
                  <a:pt x="6779006" y="5712629"/>
                  <a:pt x="6674337" y="5769542"/>
                </a:cubicBezTo>
                <a:cubicBezTo>
                  <a:pt x="6674337" y="5769542"/>
                  <a:pt x="6680152" y="5790884"/>
                  <a:pt x="6683059" y="5801555"/>
                </a:cubicBezTo>
                <a:cubicBezTo>
                  <a:pt x="6747024" y="5805112"/>
                  <a:pt x="6796450" y="5726858"/>
                  <a:pt x="6874952" y="5755314"/>
                </a:cubicBezTo>
                <a:cubicBezTo>
                  <a:pt x="6796450" y="5862025"/>
                  <a:pt x="6732487" y="5954508"/>
                  <a:pt x="6624910" y="6004307"/>
                </a:cubicBezTo>
                <a:cubicBezTo>
                  <a:pt x="6537687" y="6043434"/>
                  <a:pt x="6430111" y="6068335"/>
                  <a:pt x="6366147" y="6196388"/>
                </a:cubicBezTo>
                <a:cubicBezTo>
                  <a:pt x="6438834" y="6221287"/>
                  <a:pt x="6494075" y="6189274"/>
                  <a:pt x="6549317" y="6167932"/>
                </a:cubicBezTo>
                <a:cubicBezTo>
                  <a:pt x="6633633" y="6132361"/>
                  <a:pt x="6717949" y="6093234"/>
                  <a:pt x="6802265" y="6057663"/>
                </a:cubicBezTo>
                <a:cubicBezTo>
                  <a:pt x="6834248" y="6043434"/>
                  <a:pt x="6869137" y="6036320"/>
                  <a:pt x="6889489" y="6100347"/>
                </a:cubicBezTo>
                <a:cubicBezTo>
                  <a:pt x="6781913" y="6114575"/>
                  <a:pt x="6717949" y="6199945"/>
                  <a:pt x="6651077" y="6281757"/>
                </a:cubicBezTo>
                <a:cubicBezTo>
                  <a:pt x="6613281" y="6327999"/>
                  <a:pt x="6581298" y="6388469"/>
                  <a:pt x="6514427" y="6367127"/>
                </a:cubicBezTo>
                <a:cubicBezTo>
                  <a:pt x="6479538" y="6356456"/>
                  <a:pt x="6456278" y="6388469"/>
                  <a:pt x="6459185" y="6431153"/>
                </a:cubicBezTo>
                <a:cubicBezTo>
                  <a:pt x="6473723" y="6580550"/>
                  <a:pt x="6389406" y="6630349"/>
                  <a:pt x="6302183" y="6658805"/>
                </a:cubicBezTo>
                <a:cubicBezTo>
                  <a:pt x="6174255" y="6701489"/>
                  <a:pt x="6060864" y="6786859"/>
                  <a:pt x="5941659" y="6858000"/>
                </a:cubicBezTo>
                <a:lnTo>
                  <a:pt x="3114003" y="6858000"/>
                </a:lnTo>
                <a:lnTo>
                  <a:pt x="2238233" y="6858000"/>
                </a:lnTo>
                <a:lnTo>
                  <a:pt x="2022952" y="6858000"/>
                </a:lnTo>
                <a:lnTo>
                  <a:pt x="234679" y="6858000"/>
                </a:lnTo>
                <a:lnTo>
                  <a:pt x="0" y="685800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lIns="91434" tIns="45718" rIns="91434" bIns="45718" rtlCol="0" anchor="ctr">
            <a:noAutofit/>
          </a:bodyPr>
          <a:lstStyle/>
          <a:p>
            <a:pPr algn="ctr"/>
            <a:endParaRPr lang="en-US" dirty="0"/>
          </a:p>
        </p:txBody>
      </p:sp>
      <p:sp>
        <p:nvSpPr>
          <p:cNvPr id="2" name="Title 1">
            <a:extLst>
              <a:ext uri="{FF2B5EF4-FFF2-40B4-BE49-F238E27FC236}">
                <a16:creationId xmlns="" xmlns:a16="http://schemas.microsoft.com/office/drawing/2014/main" id="{807094A5-EB6F-441D-88F8-CD7A30C84707}"/>
              </a:ext>
            </a:extLst>
          </p:cNvPr>
          <p:cNvSpPr>
            <a:spLocks noGrp="1"/>
          </p:cNvSpPr>
          <p:nvPr>
            <p:ph type="ctrTitle"/>
          </p:nvPr>
        </p:nvSpPr>
        <p:spPr>
          <a:xfrm>
            <a:off x="932688" y="1673352"/>
            <a:ext cx="5596128" cy="3511296"/>
          </a:xfrm>
        </p:spPr>
        <p:txBody>
          <a:bodyPr anchor="ctr">
            <a:normAutofit/>
          </a:bodyPr>
          <a:lstStyle>
            <a:lvl1pPr algn="l">
              <a:lnSpc>
                <a:spcPct val="100000"/>
              </a:lnSpc>
              <a:defRPr sz="4800">
                <a:solidFill>
                  <a:schemeClr val="bg1"/>
                </a:solidFill>
              </a:defRPr>
            </a:lvl1pPr>
          </a:lstStyle>
          <a:p>
            <a:r>
              <a:rPr lang="en-US"/>
              <a:t>Click to edit Master title style</a:t>
            </a:r>
            <a:endParaRPr lang="en-US" dirty="0"/>
          </a:p>
        </p:txBody>
      </p:sp>
      <p:sp>
        <p:nvSpPr>
          <p:cNvPr id="3" name="Subtitle 2">
            <a:extLst>
              <a:ext uri="{FF2B5EF4-FFF2-40B4-BE49-F238E27FC236}">
                <a16:creationId xmlns="" xmlns:a16="http://schemas.microsoft.com/office/drawing/2014/main" id="{1C7CE1E3-3929-42A6-81B7-056BD88EF353}"/>
              </a:ext>
            </a:extLst>
          </p:cNvPr>
          <p:cNvSpPr>
            <a:spLocks noGrp="1"/>
          </p:cNvSpPr>
          <p:nvPr>
            <p:ph type="subTitle" idx="1"/>
          </p:nvPr>
        </p:nvSpPr>
        <p:spPr>
          <a:xfrm>
            <a:off x="8110728" y="1674547"/>
            <a:ext cx="3401568" cy="3508908"/>
          </a:xfrm>
        </p:spPr>
        <p:txBody>
          <a:bodyPr anchor="ctr"/>
          <a:lstStyle>
            <a:lvl1pPr marL="0" indent="0" algn="l">
              <a:buNone/>
              <a:defRPr sz="2800" cap="all" baseline="0"/>
            </a:lvl1pPr>
            <a:lvl2pPr marL="457167" indent="0" algn="ctr">
              <a:buNone/>
              <a:defRPr sz="2000"/>
            </a:lvl2pPr>
            <a:lvl3pPr marL="914332" indent="0" algn="ctr">
              <a:buNone/>
              <a:defRPr sz="1900"/>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11172166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and Content with 4 pictures">
    <p:spTree>
      <p:nvGrpSpPr>
        <p:cNvPr id="1" name=""/>
        <p:cNvGrpSpPr/>
        <p:nvPr/>
      </p:nvGrpSpPr>
      <p:grpSpPr>
        <a:xfrm>
          <a:off x="0" y="0"/>
          <a:ext cx="0" cy="0"/>
          <a:chOff x="0" y="0"/>
          <a:chExt cx="0" cy="0"/>
        </a:xfrm>
      </p:grpSpPr>
      <p:sp>
        <p:nvSpPr>
          <p:cNvPr id="24" name="Picture Placeholder 23">
            <a:extLst>
              <a:ext uri="{FF2B5EF4-FFF2-40B4-BE49-F238E27FC236}">
                <a16:creationId xmlns="" xmlns:a16="http://schemas.microsoft.com/office/drawing/2014/main" id="{937CBE76-8748-4DE8-9D86-5B90AA038146}"/>
              </a:ext>
            </a:extLst>
          </p:cNvPr>
          <p:cNvSpPr>
            <a:spLocks noGrp="1"/>
          </p:cNvSpPr>
          <p:nvPr>
            <p:ph type="pic" sz="quarter" idx="15"/>
          </p:nvPr>
        </p:nvSpPr>
        <p:spPr>
          <a:xfrm>
            <a:off x="4726729" y="3802961"/>
            <a:ext cx="4228283" cy="3055043"/>
          </a:xfrm>
          <a:custGeom>
            <a:avLst/>
            <a:gdLst>
              <a:gd name="connsiteX0" fmla="*/ 638975 w 4228282"/>
              <a:gd name="connsiteY0" fmla="*/ 0 h 3055043"/>
              <a:gd name="connsiteX1" fmla="*/ 4228282 w 4228282"/>
              <a:gd name="connsiteY1" fmla="*/ 0 h 3055043"/>
              <a:gd name="connsiteX2" fmla="*/ 4228282 w 4228282"/>
              <a:gd name="connsiteY2" fmla="*/ 3055043 h 3055043"/>
              <a:gd name="connsiteX3" fmla="*/ 1946893 w 4228282"/>
              <a:gd name="connsiteY3" fmla="*/ 3055043 h 3055043"/>
              <a:gd name="connsiteX4" fmla="*/ 1506276 w 4228282"/>
              <a:gd name="connsiteY4" fmla="*/ 2855018 h 3055043"/>
              <a:gd name="connsiteX5" fmla="*/ 1314394 w 4228282"/>
              <a:gd name="connsiteY5" fmla="*/ 2626417 h 3055043"/>
              <a:gd name="connsiteX6" fmla="*/ 1246880 w 4228282"/>
              <a:gd name="connsiteY6" fmla="*/ 2562124 h 3055043"/>
              <a:gd name="connsiteX7" fmla="*/ 1079872 w 4228282"/>
              <a:gd name="connsiteY7" fmla="*/ 2476399 h 3055043"/>
              <a:gd name="connsiteX8" fmla="*/ 788495 w 4228282"/>
              <a:gd name="connsiteY8" fmla="*/ 2294233 h 3055043"/>
              <a:gd name="connsiteX9" fmla="*/ 895097 w 4228282"/>
              <a:gd name="connsiteY9" fmla="*/ 2251371 h 3055043"/>
              <a:gd name="connsiteX10" fmla="*/ 1204239 w 4228282"/>
              <a:gd name="connsiteY10" fmla="*/ 2362099 h 3055043"/>
              <a:gd name="connsiteX11" fmla="*/ 1428102 w 4228282"/>
              <a:gd name="connsiteY11" fmla="*/ 2390674 h 3055043"/>
              <a:gd name="connsiteX12" fmla="*/ 1111852 w 4228282"/>
              <a:gd name="connsiteY12" fmla="*/ 2197793 h 3055043"/>
              <a:gd name="connsiteX13" fmla="*/ 806262 w 4228282"/>
              <a:gd name="connsiteY13" fmla="*/ 1947762 h 3055043"/>
              <a:gd name="connsiteX14" fmla="*/ 1040785 w 4228282"/>
              <a:gd name="connsiteY14" fmla="*/ 1994196 h 3055043"/>
              <a:gd name="connsiteX15" fmla="*/ 1051445 w 4228282"/>
              <a:gd name="connsiteY15" fmla="*/ 1962049 h 3055043"/>
              <a:gd name="connsiteX16" fmla="*/ 845349 w 4228282"/>
              <a:gd name="connsiteY16" fmla="*/ 1665583 h 3055043"/>
              <a:gd name="connsiteX17" fmla="*/ 745855 w 4228282"/>
              <a:gd name="connsiteY17" fmla="*/ 1544140 h 3055043"/>
              <a:gd name="connsiteX18" fmla="*/ 291024 w 4228282"/>
              <a:gd name="connsiteY18" fmla="*/ 1183381 h 3055043"/>
              <a:gd name="connsiteX19" fmla="*/ 724535 w 4228282"/>
              <a:gd name="connsiteY19" fmla="*/ 1344115 h 3055043"/>
              <a:gd name="connsiteX20" fmla="*/ 276811 w 4228282"/>
              <a:gd name="connsiteY20" fmla="*/ 994071 h 3055043"/>
              <a:gd name="connsiteX21" fmla="*/ 60055 w 4228282"/>
              <a:gd name="connsiteY21" fmla="*/ 865484 h 3055043"/>
              <a:gd name="connsiteX22" fmla="*/ 6755 w 4228282"/>
              <a:gd name="connsiteY22" fmla="*/ 790474 h 3055043"/>
              <a:gd name="connsiteX23" fmla="*/ 102696 w 4228282"/>
              <a:gd name="connsiteY23" fmla="*/ 772614 h 3055043"/>
              <a:gd name="connsiteX24" fmla="*/ 397625 w 4228282"/>
              <a:gd name="connsiteY24" fmla="*/ 801190 h 3055043"/>
              <a:gd name="connsiteX25" fmla="*/ 31628 w 4228282"/>
              <a:gd name="connsiteY25" fmla="*/ 565446 h 3055043"/>
              <a:gd name="connsiteX26" fmla="*/ 305237 w 4228282"/>
              <a:gd name="connsiteY26" fmla="*/ 601165 h 3055043"/>
              <a:gd name="connsiteX27" fmla="*/ 383412 w 4228282"/>
              <a:gd name="connsiteY27" fmla="*/ 508296 h 3055043"/>
              <a:gd name="connsiteX28" fmla="*/ 511333 w 4228282"/>
              <a:gd name="connsiteY28" fmla="*/ 358278 h 3055043"/>
              <a:gd name="connsiteX29" fmla="*/ 600167 w 4228282"/>
              <a:gd name="connsiteY29" fmla="*/ 276124 h 3055043"/>
              <a:gd name="connsiteX30" fmla="*/ 635701 w 4228282"/>
              <a:gd name="connsiteY30" fmla="*/ 11805 h 305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228282" h="3055043">
                <a:moveTo>
                  <a:pt x="638975" y="0"/>
                </a:moveTo>
                <a:lnTo>
                  <a:pt x="4228282" y="0"/>
                </a:lnTo>
                <a:lnTo>
                  <a:pt x="4228282" y="3055043"/>
                </a:lnTo>
                <a:lnTo>
                  <a:pt x="1946893" y="3055043"/>
                </a:lnTo>
                <a:cubicBezTo>
                  <a:pt x="1801205" y="2983605"/>
                  <a:pt x="1662624" y="2897880"/>
                  <a:pt x="1506276" y="2855018"/>
                </a:cubicBezTo>
                <a:cubicBezTo>
                  <a:pt x="1399675" y="2826443"/>
                  <a:pt x="1296627" y="2776437"/>
                  <a:pt x="1314394" y="2626417"/>
                </a:cubicBezTo>
                <a:cubicBezTo>
                  <a:pt x="1317947" y="2583555"/>
                  <a:pt x="1289520" y="2551409"/>
                  <a:pt x="1246880" y="2562124"/>
                </a:cubicBezTo>
                <a:cubicBezTo>
                  <a:pt x="1165153" y="2583555"/>
                  <a:pt x="1126065" y="2522833"/>
                  <a:pt x="1079872" y="2476399"/>
                </a:cubicBezTo>
                <a:cubicBezTo>
                  <a:pt x="998144" y="2394247"/>
                  <a:pt x="919970" y="2308520"/>
                  <a:pt x="788495" y="2294233"/>
                </a:cubicBezTo>
                <a:cubicBezTo>
                  <a:pt x="813369" y="2229939"/>
                  <a:pt x="856009" y="2237083"/>
                  <a:pt x="895097" y="2251371"/>
                </a:cubicBezTo>
                <a:cubicBezTo>
                  <a:pt x="998144" y="2287090"/>
                  <a:pt x="1101192" y="2326380"/>
                  <a:pt x="1204239" y="2362099"/>
                </a:cubicBezTo>
                <a:cubicBezTo>
                  <a:pt x="1271754" y="2383530"/>
                  <a:pt x="1339267" y="2415677"/>
                  <a:pt x="1428102" y="2390674"/>
                </a:cubicBezTo>
                <a:cubicBezTo>
                  <a:pt x="1349928" y="2262087"/>
                  <a:pt x="1218453" y="2237083"/>
                  <a:pt x="1111852" y="2197793"/>
                </a:cubicBezTo>
                <a:cubicBezTo>
                  <a:pt x="980377" y="2147787"/>
                  <a:pt x="902203" y="2054918"/>
                  <a:pt x="806262" y="1947762"/>
                </a:cubicBezTo>
                <a:cubicBezTo>
                  <a:pt x="902203" y="1919187"/>
                  <a:pt x="962610" y="1997768"/>
                  <a:pt x="1040785" y="1994196"/>
                </a:cubicBezTo>
                <a:cubicBezTo>
                  <a:pt x="1044338" y="1983480"/>
                  <a:pt x="1051445" y="1962049"/>
                  <a:pt x="1051445" y="1962049"/>
                </a:cubicBezTo>
                <a:cubicBezTo>
                  <a:pt x="923523" y="1904899"/>
                  <a:pt x="866670" y="1797743"/>
                  <a:pt x="845349" y="1665583"/>
                </a:cubicBezTo>
                <a:cubicBezTo>
                  <a:pt x="838243" y="1597718"/>
                  <a:pt x="792049" y="1576287"/>
                  <a:pt x="745855" y="1544140"/>
                </a:cubicBezTo>
                <a:cubicBezTo>
                  <a:pt x="589507" y="1433411"/>
                  <a:pt x="422499" y="1333399"/>
                  <a:pt x="291024" y="1183381"/>
                </a:cubicBezTo>
                <a:cubicBezTo>
                  <a:pt x="443819" y="1201239"/>
                  <a:pt x="564633" y="1301252"/>
                  <a:pt x="724535" y="1344115"/>
                </a:cubicBezTo>
                <a:cubicBezTo>
                  <a:pt x="596614" y="1179808"/>
                  <a:pt x="429605" y="1094083"/>
                  <a:pt x="276811" y="994071"/>
                </a:cubicBezTo>
                <a:cubicBezTo>
                  <a:pt x="205743" y="947637"/>
                  <a:pt x="141783" y="890486"/>
                  <a:pt x="60055" y="865484"/>
                </a:cubicBezTo>
                <a:cubicBezTo>
                  <a:pt x="31628" y="858340"/>
                  <a:pt x="-18119" y="840481"/>
                  <a:pt x="6755" y="790474"/>
                </a:cubicBezTo>
                <a:cubicBezTo>
                  <a:pt x="28075" y="747612"/>
                  <a:pt x="67162" y="761900"/>
                  <a:pt x="102696" y="772614"/>
                </a:cubicBezTo>
                <a:cubicBezTo>
                  <a:pt x="187976" y="801190"/>
                  <a:pt x="280364" y="801190"/>
                  <a:pt x="397625" y="801190"/>
                </a:cubicBezTo>
                <a:cubicBezTo>
                  <a:pt x="298131" y="665458"/>
                  <a:pt x="116909" y="708321"/>
                  <a:pt x="31628" y="565446"/>
                </a:cubicBezTo>
                <a:cubicBezTo>
                  <a:pt x="138229" y="540444"/>
                  <a:pt x="219957" y="590450"/>
                  <a:pt x="305237" y="601165"/>
                </a:cubicBezTo>
                <a:cubicBezTo>
                  <a:pt x="383412" y="611881"/>
                  <a:pt x="401178" y="586877"/>
                  <a:pt x="383412" y="508296"/>
                </a:cubicBezTo>
                <a:cubicBezTo>
                  <a:pt x="354985" y="386853"/>
                  <a:pt x="397625" y="326130"/>
                  <a:pt x="511333" y="358278"/>
                </a:cubicBezTo>
                <a:cubicBezTo>
                  <a:pt x="617934" y="390424"/>
                  <a:pt x="628594" y="343990"/>
                  <a:pt x="600167" y="276124"/>
                </a:cubicBezTo>
                <a:cubicBezTo>
                  <a:pt x="557527" y="176112"/>
                  <a:pt x="603720" y="97531"/>
                  <a:pt x="635701" y="11805"/>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23" name="Picture Placeholder 22">
            <a:extLst>
              <a:ext uri="{FF2B5EF4-FFF2-40B4-BE49-F238E27FC236}">
                <a16:creationId xmlns="" xmlns:a16="http://schemas.microsoft.com/office/drawing/2014/main" id="{EC743229-7365-4C8C-94FD-35B3ABABBB69}"/>
              </a:ext>
            </a:extLst>
          </p:cNvPr>
          <p:cNvSpPr>
            <a:spLocks noGrp="1"/>
          </p:cNvSpPr>
          <p:nvPr>
            <p:ph type="pic" sz="quarter" idx="16"/>
          </p:nvPr>
        </p:nvSpPr>
        <p:spPr>
          <a:xfrm>
            <a:off x="4726377" y="3"/>
            <a:ext cx="4228635" cy="3694372"/>
          </a:xfrm>
          <a:custGeom>
            <a:avLst/>
            <a:gdLst>
              <a:gd name="connsiteX0" fmla="*/ 1225911 w 4228635"/>
              <a:gd name="connsiteY0" fmla="*/ 0 h 3694372"/>
              <a:gd name="connsiteX1" fmla="*/ 4228635 w 4228635"/>
              <a:gd name="connsiteY1" fmla="*/ 0 h 3694372"/>
              <a:gd name="connsiteX2" fmla="*/ 4228635 w 4228635"/>
              <a:gd name="connsiteY2" fmla="*/ 3694372 h 3694372"/>
              <a:gd name="connsiteX3" fmla="*/ 649353 w 4228635"/>
              <a:gd name="connsiteY3" fmla="*/ 3694372 h 3694372"/>
              <a:gd name="connsiteX4" fmla="*/ 648934 w 4228635"/>
              <a:gd name="connsiteY4" fmla="*/ 3686621 h 3694372"/>
              <a:gd name="connsiteX5" fmla="*/ 554325 w 4228635"/>
              <a:gd name="connsiteY5" fmla="*/ 3554015 h 3694372"/>
              <a:gd name="connsiteX6" fmla="*/ 348230 w 4228635"/>
              <a:gd name="connsiteY6" fmla="*/ 3407569 h 3694372"/>
              <a:gd name="connsiteX7" fmla="*/ 408637 w 4228635"/>
              <a:gd name="connsiteY7" fmla="*/ 3243263 h 3694372"/>
              <a:gd name="connsiteX8" fmla="*/ 845701 w 4228635"/>
              <a:gd name="connsiteY8" fmla="*/ 3343275 h 3694372"/>
              <a:gd name="connsiteX9" fmla="*/ 195435 w 4228635"/>
              <a:gd name="connsiteY9" fmla="*/ 2953940 h 3694372"/>
              <a:gd name="connsiteX10" fmla="*/ 305589 w 4228635"/>
              <a:gd name="connsiteY10" fmla="*/ 2936081 h 3694372"/>
              <a:gd name="connsiteX11" fmla="*/ 700013 w 4228635"/>
              <a:gd name="connsiteY11" fmla="*/ 2714625 h 3694372"/>
              <a:gd name="connsiteX12" fmla="*/ 721333 w 4228635"/>
              <a:gd name="connsiteY12" fmla="*/ 2703909 h 3694372"/>
              <a:gd name="connsiteX13" fmla="*/ 788847 w 4228635"/>
              <a:gd name="connsiteY13" fmla="*/ 2564606 h 3694372"/>
              <a:gd name="connsiteX14" fmla="*/ 1002049 w 4228635"/>
              <a:gd name="connsiteY14" fmla="*/ 2543175 h 3694372"/>
              <a:gd name="connsiteX15" fmla="*/ 1179718 w 4228635"/>
              <a:gd name="connsiteY15" fmla="*/ 2575322 h 3694372"/>
              <a:gd name="connsiteX16" fmla="*/ 1371600 w 4228635"/>
              <a:gd name="connsiteY16" fmla="*/ 2536031 h 3694372"/>
              <a:gd name="connsiteX17" fmla="*/ 1542161 w 4228635"/>
              <a:gd name="connsiteY17" fmla="*/ 2553891 h 3694372"/>
              <a:gd name="connsiteX18" fmla="*/ 1687849 w 4228635"/>
              <a:gd name="connsiteY18" fmla="*/ 2528888 h 3694372"/>
              <a:gd name="connsiteX19" fmla="*/ 1545714 w 4228635"/>
              <a:gd name="connsiteY19" fmla="*/ 2411015 h 3694372"/>
              <a:gd name="connsiteX20" fmla="*/ 1346726 w 4228635"/>
              <a:gd name="connsiteY20" fmla="*/ 2411015 h 3694372"/>
              <a:gd name="connsiteX21" fmla="*/ 1204591 w 4228635"/>
              <a:gd name="connsiteY21" fmla="*/ 2336007 h 3694372"/>
              <a:gd name="connsiteX22" fmla="*/ 1069563 w 4228635"/>
              <a:gd name="connsiteY22" fmla="*/ 2200275 h 3694372"/>
              <a:gd name="connsiteX23" fmla="*/ 593412 w 4228635"/>
              <a:gd name="connsiteY23" fmla="*/ 1982390 h 3694372"/>
              <a:gd name="connsiteX24" fmla="*/ 508131 w 4228635"/>
              <a:gd name="connsiteY24" fmla="*/ 1900238 h 3694372"/>
              <a:gd name="connsiteX25" fmla="*/ 1865518 w 4228635"/>
              <a:gd name="connsiteY25" fmla="*/ 2218135 h 3694372"/>
              <a:gd name="connsiteX26" fmla="*/ 1446220 w 4228635"/>
              <a:gd name="connsiteY26" fmla="*/ 2085975 h 3694372"/>
              <a:gd name="connsiteX27" fmla="*/ 1730490 w 4228635"/>
              <a:gd name="connsiteY27" fmla="*/ 2110978 h 3694372"/>
              <a:gd name="connsiteX28" fmla="*/ 1886838 w 4228635"/>
              <a:gd name="connsiteY28" fmla="*/ 2021681 h 3694372"/>
              <a:gd name="connsiteX29" fmla="*/ 1886838 w 4228635"/>
              <a:gd name="connsiteY29" fmla="*/ 1993106 h 3694372"/>
              <a:gd name="connsiteX30" fmla="*/ 1769577 w 4228635"/>
              <a:gd name="connsiteY30" fmla="*/ 1910953 h 3694372"/>
              <a:gd name="connsiteX31" fmla="*/ 1702063 w 4228635"/>
              <a:gd name="connsiteY31" fmla="*/ 1857375 h 3694372"/>
              <a:gd name="connsiteX32" fmla="*/ 1517288 w 4228635"/>
              <a:gd name="connsiteY32" fmla="*/ 1664493 h 3694372"/>
              <a:gd name="connsiteX33" fmla="*/ 1648762 w 4228635"/>
              <a:gd name="connsiteY33" fmla="*/ 1643062 h 3694372"/>
              <a:gd name="connsiteX34" fmla="*/ 1698509 w 4228635"/>
              <a:gd name="connsiteY34" fmla="*/ 1603772 h 3694372"/>
              <a:gd name="connsiteX35" fmla="*/ 1662976 w 4228635"/>
              <a:gd name="connsiteY35" fmla="*/ 1546622 h 3694372"/>
              <a:gd name="connsiteX36" fmla="*/ 1254338 w 4228635"/>
              <a:gd name="connsiteY36" fmla="*/ 1371600 h 3694372"/>
              <a:gd name="connsiteX37" fmla="*/ 1222358 w 4228635"/>
              <a:gd name="connsiteY37" fmla="*/ 1235869 h 3694372"/>
              <a:gd name="connsiteX38" fmla="*/ 1300532 w 4228635"/>
              <a:gd name="connsiteY38" fmla="*/ 1214437 h 3694372"/>
              <a:gd name="connsiteX39" fmla="*/ 1389366 w 4228635"/>
              <a:gd name="connsiteY39" fmla="*/ 1225153 h 3694372"/>
              <a:gd name="connsiteX40" fmla="*/ 1318299 w 4228635"/>
              <a:gd name="connsiteY40" fmla="*/ 1117997 h 3694372"/>
              <a:gd name="connsiteX41" fmla="*/ 1030476 w 4228635"/>
              <a:gd name="connsiteY41" fmla="*/ 1010841 h 3694372"/>
              <a:gd name="connsiteX42" fmla="*/ 977176 w 4228635"/>
              <a:gd name="connsiteY42" fmla="*/ 953690 h 3694372"/>
              <a:gd name="connsiteX43" fmla="*/ 1048243 w 4228635"/>
              <a:gd name="connsiteY43" fmla="*/ 925115 h 3694372"/>
              <a:gd name="connsiteX44" fmla="*/ 1101544 w 4228635"/>
              <a:gd name="connsiteY44" fmla="*/ 914400 h 3694372"/>
              <a:gd name="connsiteX45" fmla="*/ 0 w 4228635"/>
              <a:gd name="connsiteY45" fmla="*/ 467915 h 3694372"/>
              <a:gd name="connsiteX46" fmla="*/ 248735 w 4228635"/>
              <a:gd name="connsiteY46" fmla="*/ 464344 h 3694372"/>
              <a:gd name="connsiteX47" fmla="*/ 493918 w 4228635"/>
              <a:gd name="connsiteY47" fmla="*/ 535781 h 3694372"/>
              <a:gd name="connsiteX48" fmla="*/ 753314 w 4228635"/>
              <a:gd name="connsiteY48" fmla="*/ 525066 h 3694372"/>
              <a:gd name="connsiteX49" fmla="*/ 998496 w 4228635"/>
              <a:gd name="connsiteY49" fmla="*/ 560785 h 3694372"/>
              <a:gd name="connsiteX50" fmla="*/ 1211698 w 4228635"/>
              <a:gd name="connsiteY50" fmla="*/ 560785 h 3694372"/>
              <a:gd name="connsiteX51" fmla="*/ 1012709 w 4228635"/>
              <a:gd name="connsiteY51" fmla="*/ 507206 h 3694372"/>
              <a:gd name="connsiteX52" fmla="*/ 938089 w 4228635"/>
              <a:gd name="connsiteY52" fmla="*/ 417909 h 3694372"/>
              <a:gd name="connsiteX53" fmla="*/ 962962 w 4228635"/>
              <a:gd name="connsiteY53" fmla="*/ 335757 h 3694372"/>
              <a:gd name="connsiteX54" fmla="*/ 1044690 w 4228635"/>
              <a:gd name="connsiteY54" fmla="*/ 360759 h 3694372"/>
              <a:gd name="connsiteX55" fmla="*/ 1140631 w 4228635"/>
              <a:gd name="connsiteY55" fmla="*/ 453629 h 3694372"/>
              <a:gd name="connsiteX56" fmla="*/ 1161951 w 4228635"/>
              <a:gd name="connsiteY56" fmla="*/ 396478 h 3694372"/>
              <a:gd name="connsiteX57" fmla="*/ 1218805 w 4228635"/>
              <a:gd name="connsiteY57" fmla="*/ 353615 h 3694372"/>
              <a:gd name="connsiteX58" fmla="*/ 1545714 w 4228635"/>
              <a:gd name="connsiteY58" fmla="*/ 375047 h 3694372"/>
              <a:gd name="connsiteX59" fmla="*/ 1328959 w 4228635"/>
              <a:gd name="connsiteY59" fmla="*/ 192881 h 3694372"/>
              <a:gd name="connsiteX60" fmla="*/ 1190378 w 4228635"/>
              <a:gd name="connsiteY60" fmla="*/ 164306 h 3694372"/>
              <a:gd name="connsiteX61" fmla="*/ 1158398 w 4228635"/>
              <a:gd name="connsiteY61" fmla="*/ 89297 h 3694372"/>
              <a:gd name="connsiteX62" fmla="*/ 1222358 w 4228635"/>
              <a:gd name="connsiteY62" fmla="*/ 71437 h 3694372"/>
              <a:gd name="connsiteX63" fmla="*/ 1542161 w 4228635"/>
              <a:gd name="connsiteY63" fmla="*/ 135731 h 3694372"/>
              <a:gd name="connsiteX64" fmla="*/ 1595462 w 4228635"/>
              <a:gd name="connsiteY64" fmla="*/ 110728 h 3694372"/>
              <a:gd name="connsiteX65" fmla="*/ 1225911 w 4228635"/>
              <a:gd name="connsiteY65" fmla="*/ 0 h 3694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228635" h="3694372">
                <a:moveTo>
                  <a:pt x="1225911" y="0"/>
                </a:moveTo>
                <a:lnTo>
                  <a:pt x="4228635" y="0"/>
                </a:lnTo>
                <a:lnTo>
                  <a:pt x="4228635" y="3694372"/>
                </a:lnTo>
                <a:lnTo>
                  <a:pt x="649353" y="3694372"/>
                </a:lnTo>
                <a:lnTo>
                  <a:pt x="648934" y="3686621"/>
                </a:lnTo>
                <a:cubicBezTo>
                  <a:pt x="636941" y="3642419"/>
                  <a:pt x="605849" y="3602236"/>
                  <a:pt x="554325" y="3554015"/>
                </a:cubicBezTo>
                <a:cubicBezTo>
                  <a:pt x="493918" y="3500438"/>
                  <a:pt x="433510" y="3454003"/>
                  <a:pt x="348230" y="3407569"/>
                </a:cubicBezTo>
                <a:cubicBezTo>
                  <a:pt x="543665" y="3382565"/>
                  <a:pt x="341123" y="3296841"/>
                  <a:pt x="408637" y="3243263"/>
                </a:cubicBezTo>
                <a:cubicBezTo>
                  <a:pt x="547218" y="3221831"/>
                  <a:pt x="657373" y="3393282"/>
                  <a:pt x="845701" y="3343275"/>
                </a:cubicBezTo>
                <a:cubicBezTo>
                  <a:pt x="618286" y="3196828"/>
                  <a:pt x="362443" y="3150393"/>
                  <a:pt x="195435" y="2953940"/>
                </a:cubicBezTo>
                <a:cubicBezTo>
                  <a:pt x="234522" y="2911078"/>
                  <a:pt x="273609" y="2953940"/>
                  <a:pt x="305589" y="2936081"/>
                </a:cubicBezTo>
                <a:cubicBezTo>
                  <a:pt x="305589" y="2925365"/>
                  <a:pt x="678693" y="2993232"/>
                  <a:pt x="700013" y="2714625"/>
                </a:cubicBezTo>
                <a:cubicBezTo>
                  <a:pt x="707120" y="2714625"/>
                  <a:pt x="714227" y="2714625"/>
                  <a:pt x="721333" y="2703909"/>
                </a:cubicBezTo>
                <a:cubicBezTo>
                  <a:pt x="760420" y="2664619"/>
                  <a:pt x="724887" y="2571750"/>
                  <a:pt x="788847" y="2564606"/>
                </a:cubicBezTo>
                <a:cubicBezTo>
                  <a:pt x="859915" y="2557462"/>
                  <a:pt x="927429" y="2525315"/>
                  <a:pt x="1002049" y="2543175"/>
                </a:cubicBezTo>
                <a:cubicBezTo>
                  <a:pt x="1058903" y="2557462"/>
                  <a:pt x="1119310" y="2575322"/>
                  <a:pt x="1179718" y="2575322"/>
                </a:cubicBezTo>
                <a:cubicBezTo>
                  <a:pt x="1243678" y="2575322"/>
                  <a:pt x="1332512" y="2696766"/>
                  <a:pt x="1371600" y="2536031"/>
                </a:cubicBezTo>
                <a:cubicBezTo>
                  <a:pt x="1371600" y="2528888"/>
                  <a:pt x="1481754" y="2546747"/>
                  <a:pt x="1542161" y="2553891"/>
                </a:cubicBezTo>
                <a:cubicBezTo>
                  <a:pt x="1591908" y="2561035"/>
                  <a:pt x="1652316" y="2593181"/>
                  <a:pt x="1687849" y="2528888"/>
                </a:cubicBezTo>
                <a:cubicBezTo>
                  <a:pt x="1705616" y="2489596"/>
                  <a:pt x="1620335" y="2418159"/>
                  <a:pt x="1545714" y="2411015"/>
                </a:cubicBezTo>
                <a:cubicBezTo>
                  <a:pt x="1478201" y="2403872"/>
                  <a:pt x="1410687" y="2396728"/>
                  <a:pt x="1346726" y="2411015"/>
                </a:cubicBezTo>
                <a:cubicBezTo>
                  <a:pt x="1268552" y="2428875"/>
                  <a:pt x="1225911" y="2400300"/>
                  <a:pt x="1204591" y="2336007"/>
                </a:cubicBezTo>
                <a:cubicBezTo>
                  <a:pt x="1179718" y="2268141"/>
                  <a:pt x="1133524" y="2232422"/>
                  <a:pt x="1069563" y="2200275"/>
                </a:cubicBezTo>
                <a:cubicBezTo>
                  <a:pt x="913215" y="2121694"/>
                  <a:pt x="763974" y="2028825"/>
                  <a:pt x="593412" y="1982390"/>
                </a:cubicBezTo>
                <a:cubicBezTo>
                  <a:pt x="561432" y="1975246"/>
                  <a:pt x="522345" y="1960959"/>
                  <a:pt x="508131" y="1900238"/>
                </a:cubicBezTo>
                <a:cubicBezTo>
                  <a:pt x="970069" y="1993106"/>
                  <a:pt x="1389366" y="2232422"/>
                  <a:pt x="1865518" y="2218135"/>
                </a:cubicBezTo>
                <a:cubicBezTo>
                  <a:pt x="1737596" y="2143125"/>
                  <a:pt x="1584802" y="2139554"/>
                  <a:pt x="1446220" y="2085975"/>
                </a:cubicBezTo>
                <a:cubicBezTo>
                  <a:pt x="1545714" y="2046685"/>
                  <a:pt x="1638102" y="2089547"/>
                  <a:pt x="1730490" y="2110978"/>
                </a:cubicBezTo>
                <a:cubicBezTo>
                  <a:pt x="1808664" y="2128837"/>
                  <a:pt x="1879731" y="2132410"/>
                  <a:pt x="1886838" y="2021681"/>
                </a:cubicBezTo>
                <a:cubicBezTo>
                  <a:pt x="1886838" y="2010965"/>
                  <a:pt x="1886838" y="2003821"/>
                  <a:pt x="1886838" y="1993106"/>
                </a:cubicBezTo>
                <a:cubicBezTo>
                  <a:pt x="1858411" y="1946672"/>
                  <a:pt x="1819324" y="1925240"/>
                  <a:pt x="1769577" y="1910953"/>
                </a:cubicBezTo>
                <a:cubicBezTo>
                  <a:pt x="1741150" y="1903809"/>
                  <a:pt x="1702063" y="1889522"/>
                  <a:pt x="1702063" y="1857375"/>
                </a:cubicBezTo>
                <a:cubicBezTo>
                  <a:pt x="1705616" y="1735931"/>
                  <a:pt x="1609675" y="1700212"/>
                  <a:pt x="1517288" y="1664493"/>
                </a:cubicBezTo>
                <a:cubicBezTo>
                  <a:pt x="1567035" y="1603772"/>
                  <a:pt x="1609675" y="1646635"/>
                  <a:pt x="1648762" y="1643062"/>
                </a:cubicBezTo>
                <a:cubicBezTo>
                  <a:pt x="1673636" y="1639491"/>
                  <a:pt x="1698509" y="1635919"/>
                  <a:pt x="1698509" y="1603772"/>
                </a:cubicBezTo>
                <a:cubicBezTo>
                  <a:pt x="1698509" y="1578769"/>
                  <a:pt x="1687849" y="1546622"/>
                  <a:pt x="1662976" y="1546622"/>
                </a:cubicBezTo>
                <a:cubicBezTo>
                  <a:pt x="1506628" y="1543050"/>
                  <a:pt x="1417793" y="1371600"/>
                  <a:pt x="1254338" y="1371600"/>
                </a:cubicBezTo>
                <a:cubicBezTo>
                  <a:pt x="1154844" y="1371600"/>
                  <a:pt x="1304086" y="1275159"/>
                  <a:pt x="1222358" y="1235869"/>
                </a:cubicBezTo>
                <a:cubicBezTo>
                  <a:pt x="1204591" y="1225153"/>
                  <a:pt x="1272105" y="1210866"/>
                  <a:pt x="1300532" y="1214437"/>
                </a:cubicBezTo>
                <a:cubicBezTo>
                  <a:pt x="1328959" y="1218009"/>
                  <a:pt x="1353833" y="1243013"/>
                  <a:pt x="1389366" y="1225153"/>
                </a:cubicBezTo>
                <a:cubicBezTo>
                  <a:pt x="1407133" y="1160860"/>
                  <a:pt x="1360939" y="1135856"/>
                  <a:pt x="1318299" y="1117997"/>
                </a:cubicBezTo>
                <a:cubicBezTo>
                  <a:pt x="1225911" y="1075135"/>
                  <a:pt x="1133524" y="1025129"/>
                  <a:pt x="1030476" y="1010841"/>
                </a:cubicBezTo>
                <a:cubicBezTo>
                  <a:pt x="994943" y="1007269"/>
                  <a:pt x="973622" y="989409"/>
                  <a:pt x="977176" y="953690"/>
                </a:cubicBezTo>
                <a:cubicBezTo>
                  <a:pt x="984282" y="907256"/>
                  <a:pt x="1019816" y="921544"/>
                  <a:pt x="1048243" y="925115"/>
                </a:cubicBezTo>
                <a:cubicBezTo>
                  <a:pt x="1066010" y="928688"/>
                  <a:pt x="1083777" y="939403"/>
                  <a:pt x="1101544" y="914400"/>
                </a:cubicBezTo>
                <a:cubicBezTo>
                  <a:pt x="685800" y="660797"/>
                  <a:pt x="465491" y="675085"/>
                  <a:pt x="0" y="467915"/>
                </a:cubicBezTo>
                <a:cubicBezTo>
                  <a:pt x="103047" y="428625"/>
                  <a:pt x="177668" y="457200"/>
                  <a:pt x="248735" y="464344"/>
                </a:cubicBezTo>
                <a:cubicBezTo>
                  <a:pt x="426404" y="482203"/>
                  <a:pt x="316249" y="514350"/>
                  <a:pt x="493918" y="535781"/>
                </a:cubicBezTo>
                <a:cubicBezTo>
                  <a:pt x="579199" y="546497"/>
                  <a:pt x="657373" y="582216"/>
                  <a:pt x="753314" y="525066"/>
                </a:cubicBezTo>
                <a:cubicBezTo>
                  <a:pt x="817274" y="485775"/>
                  <a:pt x="920322" y="528637"/>
                  <a:pt x="998496" y="560785"/>
                </a:cubicBezTo>
                <a:cubicBezTo>
                  <a:pt x="1062457" y="589360"/>
                  <a:pt x="1126417" y="596503"/>
                  <a:pt x="1211698" y="560785"/>
                </a:cubicBezTo>
                <a:cubicBezTo>
                  <a:pt x="1133524" y="539354"/>
                  <a:pt x="1073117" y="521494"/>
                  <a:pt x="1012709" y="507206"/>
                </a:cubicBezTo>
                <a:cubicBezTo>
                  <a:pt x="962962" y="496491"/>
                  <a:pt x="934535" y="471488"/>
                  <a:pt x="938089" y="417909"/>
                </a:cubicBezTo>
                <a:cubicBezTo>
                  <a:pt x="938089" y="389334"/>
                  <a:pt x="927429" y="350044"/>
                  <a:pt x="962962" y="335757"/>
                </a:cubicBezTo>
                <a:cubicBezTo>
                  <a:pt x="991389" y="321469"/>
                  <a:pt x="1030476" y="335757"/>
                  <a:pt x="1044690" y="360759"/>
                </a:cubicBezTo>
                <a:cubicBezTo>
                  <a:pt x="1062457" y="407194"/>
                  <a:pt x="1080223" y="450056"/>
                  <a:pt x="1140631" y="453629"/>
                </a:cubicBezTo>
                <a:cubicBezTo>
                  <a:pt x="1222358" y="460771"/>
                  <a:pt x="1176164" y="432197"/>
                  <a:pt x="1161951" y="396478"/>
                </a:cubicBezTo>
                <a:cubicBezTo>
                  <a:pt x="1147737" y="357188"/>
                  <a:pt x="1190378" y="346472"/>
                  <a:pt x="1218805" y="353615"/>
                </a:cubicBezTo>
                <a:cubicBezTo>
                  <a:pt x="1325406" y="385763"/>
                  <a:pt x="1435560" y="328613"/>
                  <a:pt x="1545714" y="375047"/>
                </a:cubicBezTo>
                <a:cubicBezTo>
                  <a:pt x="1517288" y="260747"/>
                  <a:pt x="1456880" y="210741"/>
                  <a:pt x="1328959" y="192881"/>
                </a:cubicBezTo>
                <a:cubicBezTo>
                  <a:pt x="1282765" y="189310"/>
                  <a:pt x="1233018" y="196453"/>
                  <a:pt x="1190378" y="164306"/>
                </a:cubicBezTo>
                <a:cubicBezTo>
                  <a:pt x="1165504" y="146447"/>
                  <a:pt x="1140631" y="125016"/>
                  <a:pt x="1158398" y="89297"/>
                </a:cubicBezTo>
                <a:cubicBezTo>
                  <a:pt x="1169058" y="64294"/>
                  <a:pt x="1197484" y="64294"/>
                  <a:pt x="1222358" y="71437"/>
                </a:cubicBezTo>
                <a:cubicBezTo>
                  <a:pt x="1325406" y="110728"/>
                  <a:pt x="1435560" y="121444"/>
                  <a:pt x="1542161" y="135731"/>
                </a:cubicBezTo>
                <a:cubicBezTo>
                  <a:pt x="1559928" y="139303"/>
                  <a:pt x="1577695" y="146447"/>
                  <a:pt x="1595462" y="110728"/>
                </a:cubicBezTo>
                <a:cubicBezTo>
                  <a:pt x="1471094" y="78581"/>
                  <a:pt x="1350279" y="35719"/>
                  <a:pt x="1225911" y="0"/>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2" name="Title 1">
            <a:extLst>
              <a:ext uri="{FF2B5EF4-FFF2-40B4-BE49-F238E27FC236}">
                <a16:creationId xmlns="" xmlns:a16="http://schemas.microsoft.com/office/drawing/2014/main" id="{26030E26-A86A-417A-AA64-699AA8DD3DA5}"/>
              </a:ext>
            </a:extLst>
          </p:cNvPr>
          <p:cNvSpPr>
            <a:spLocks noGrp="1"/>
          </p:cNvSpPr>
          <p:nvPr>
            <p:ph type="title"/>
          </p:nvPr>
        </p:nvSpPr>
        <p:spPr>
          <a:xfrm>
            <a:off x="838200" y="365127"/>
            <a:ext cx="3200400" cy="2103436"/>
          </a:xfrm>
        </p:spPr>
        <p:txBody>
          <a:bodyPr>
            <a:normAutofit/>
          </a:bodyPr>
          <a:lstStyle>
            <a:lvl1pPr>
              <a:defRPr sz="4000"/>
            </a:lvl1pPr>
          </a:lstStyle>
          <a:p>
            <a:r>
              <a:rPr lang="en-US"/>
              <a:t>Click to edit Master title style</a:t>
            </a:r>
            <a:endParaRPr lang="en-US" dirty="0"/>
          </a:p>
        </p:txBody>
      </p:sp>
      <p:sp>
        <p:nvSpPr>
          <p:cNvPr id="3" name="Content Placeholder 2">
            <a:extLst>
              <a:ext uri="{FF2B5EF4-FFF2-40B4-BE49-F238E27FC236}">
                <a16:creationId xmlns="" xmlns:a16="http://schemas.microsoft.com/office/drawing/2014/main" id="{D19CF97E-0E6E-41E9-B75B-0371E744D1E8}"/>
              </a:ext>
            </a:extLst>
          </p:cNvPr>
          <p:cNvSpPr>
            <a:spLocks noGrp="1"/>
          </p:cNvSpPr>
          <p:nvPr>
            <p:ph idx="1"/>
          </p:nvPr>
        </p:nvSpPr>
        <p:spPr>
          <a:xfrm>
            <a:off x="838200" y="2643189"/>
            <a:ext cx="3816096" cy="3529015"/>
          </a:xfrm>
        </p:spPr>
        <p:txBody>
          <a:bodyPr/>
          <a:lstStyle>
            <a:lvl1pPr marL="0" indent="0">
              <a:buNone/>
              <a:defRPr sz="2000"/>
            </a:lvl1pPr>
            <a:lvl2pPr marL="228584">
              <a:defRPr/>
            </a:lvl2pPr>
            <a:lvl3pPr marL="457167">
              <a:defRPr/>
            </a:lvl3pPr>
            <a:lvl4pPr marL="685750">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Footer Placeholder 4">
            <a:extLst>
              <a:ext uri="{FF2B5EF4-FFF2-40B4-BE49-F238E27FC236}">
                <a16:creationId xmlns="" xmlns:a16="http://schemas.microsoft.com/office/drawing/2014/main" id="{36E618F2-3B8E-4449-91E7-F8AA4960938F}"/>
              </a:ext>
            </a:extLst>
          </p:cNvPr>
          <p:cNvSpPr>
            <a:spLocks noGrp="1"/>
          </p:cNvSpPr>
          <p:nvPr>
            <p:ph type="ftr" sz="quarter" idx="11"/>
          </p:nvPr>
        </p:nvSpPr>
        <p:spPr>
          <a:xfrm>
            <a:off x="838200" y="6356352"/>
            <a:ext cx="4114800" cy="365125"/>
          </a:xfrm>
        </p:spPr>
        <p:txBody>
          <a:bodyPr/>
          <a:lstStyle>
            <a:lvl1pPr algn="l">
              <a:defRPr/>
            </a:lvl1pPr>
          </a:lstStyle>
          <a:p>
            <a:pPr algn="l"/>
            <a:r>
              <a:rPr lang="en-US" dirty="0"/>
              <a:t>Presentation Title</a:t>
            </a:r>
          </a:p>
        </p:txBody>
      </p:sp>
      <p:sp>
        <p:nvSpPr>
          <p:cNvPr id="19" name="Picture Placeholder 18">
            <a:extLst>
              <a:ext uri="{FF2B5EF4-FFF2-40B4-BE49-F238E27FC236}">
                <a16:creationId xmlns="" xmlns:a16="http://schemas.microsoft.com/office/drawing/2014/main" id="{EA8AF96E-CB82-45CC-9B91-E49970478495}"/>
              </a:ext>
            </a:extLst>
          </p:cNvPr>
          <p:cNvSpPr>
            <a:spLocks noGrp="1"/>
          </p:cNvSpPr>
          <p:nvPr>
            <p:ph type="pic" sz="quarter" idx="13"/>
          </p:nvPr>
        </p:nvSpPr>
        <p:spPr>
          <a:xfrm>
            <a:off x="9082091" y="3"/>
            <a:ext cx="3109415" cy="3694372"/>
          </a:xfrm>
        </p:spPr>
        <p:txBody>
          <a:bodyPr anchor="ctr"/>
          <a:lstStyle>
            <a:lvl1pPr algn="ctr">
              <a:buNone/>
              <a:defRPr/>
            </a:lvl1pPr>
          </a:lstStyle>
          <a:p>
            <a:r>
              <a:rPr lang="en-US"/>
              <a:t>Click icon to add picture</a:t>
            </a:r>
            <a:endParaRPr lang="en-US" dirty="0"/>
          </a:p>
        </p:txBody>
      </p:sp>
      <p:sp>
        <p:nvSpPr>
          <p:cNvPr id="20" name="Picture Placeholder 18">
            <a:extLst>
              <a:ext uri="{FF2B5EF4-FFF2-40B4-BE49-F238E27FC236}">
                <a16:creationId xmlns="" xmlns:a16="http://schemas.microsoft.com/office/drawing/2014/main" id="{6EEC573A-93BD-45DD-B03E-E2F5E00942F2}"/>
              </a:ext>
            </a:extLst>
          </p:cNvPr>
          <p:cNvSpPr>
            <a:spLocks noGrp="1"/>
          </p:cNvSpPr>
          <p:nvPr>
            <p:ph type="pic" sz="quarter" idx="14"/>
          </p:nvPr>
        </p:nvSpPr>
        <p:spPr>
          <a:xfrm>
            <a:off x="9081593" y="3802959"/>
            <a:ext cx="3109415" cy="3055044"/>
          </a:xfrm>
        </p:spPr>
        <p:txBody>
          <a:bodyPr anchor="ctr"/>
          <a:lstStyle>
            <a:lvl1pPr algn="ctr">
              <a:buNone/>
              <a:defRPr/>
            </a:lvl1pPr>
          </a:lstStyle>
          <a:p>
            <a:r>
              <a:rPr lang="en-US"/>
              <a:t>Click icon to add picture</a:t>
            </a:r>
            <a:endParaRPr lang="en-US" dirty="0"/>
          </a:p>
        </p:txBody>
      </p:sp>
    </p:spTree>
    <p:extLst>
      <p:ext uri="{BB962C8B-B14F-4D97-AF65-F5344CB8AC3E}">
        <p14:creationId xmlns:p14="http://schemas.microsoft.com/office/powerpoint/2010/main" val="42850651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Segue">
    <p:spTree>
      <p:nvGrpSpPr>
        <p:cNvPr id="1" name=""/>
        <p:cNvGrpSpPr/>
        <p:nvPr/>
      </p:nvGrpSpPr>
      <p:grpSpPr>
        <a:xfrm>
          <a:off x="0" y="0"/>
          <a:ext cx="0" cy="0"/>
          <a:chOff x="0" y="0"/>
          <a:chExt cx="0" cy="0"/>
        </a:xfrm>
      </p:grpSpPr>
      <p:sp>
        <p:nvSpPr>
          <p:cNvPr id="9" name="Freeform: Shape 8" descr="Tag=AccentColor&#10;Flavor=Light&#10;Target=Fill">
            <a:extLst>
              <a:ext uri="{FF2B5EF4-FFF2-40B4-BE49-F238E27FC236}">
                <a16:creationId xmlns="" xmlns:a16="http://schemas.microsoft.com/office/drawing/2014/main" id="{1531EA5B-7FC1-4088-B6D5-4395F4C1F3C8}"/>
              </a:ext>
            </a:extLst>
          </p:cNvPr>
          <p:cNvSpPr/>
          <p:nvPr userDrawn="1"/>
        </p:nvSpPr>
        <p:spPr>
          <a:xfrm>
            <a:off x="380991" y="1327054"/>
            <a:ext cx="6079676" cy="4114233"/>
          </a:xfrm>
          <a:custGeom>
            <a:avLst/>
            <a:gdLst>
              <a:gd name="connsiteX0" fmla="*/ 1164045 w 7323233"/>
              <a:gd name="connsiteY0" fmla="*/ 25 h 5835507"/>
              <a:gd name="connsiteX1" fmla="*/ 1213723 w 7323233"/>
              <a:gd name="connsiteY1" fmla="*/ 8385 h 5835507"/>
              <a:gd name="connsiteX2" fmla="*/ 2251656 w 7323233"/>
              <a:gd name="connsiteY2" fmla="*/ 138318 h 5835507"/>
              <a:gd name="connsiteX3" fmla="*/ 3226534 w 7323233"/>
              <a:gd name="connsiteY3" fmla="*/ 205194 h 5835507"/>
              <a:gd name="connsiteX4" fmla="*/ 4404335 w 7323233"/>
              <a:gd name="connsiteY4" fmla="*/ 316784 h 5835507"/>
              <a:gd name="connsiteX5" fmla="*/ 5225968 w 7323233"/>
              <a:gd name="connsiteY5" fmla="*/ 350415 h 5835507"/>
              <a:gd name="connsiteX6" fmla="*/ 5266859 w 7323233"/>
              <a:gd name="connsiteY6" fmla="*/ 348884 h 5835507"/>
              <a:gd name="connsiteX7" fmla="*/ 5685318 w 7323233"/>
              <a:gd name="connsiteY7" fmla="*/ 399712 h 5835507"/>
              <a:gd name="connsiteX8" fmla="*/ 5411315 w 7323233"/>
              <a:gd name="connsiteY8" fmla="*/ 618305 h 5835507"/>
              <a:gd name="connsiteX9" fmla="*/ 5805698 w 7323233"/>
              <a:gd name="connsiteY9" fmla="*/ 721868 h 5835507"/>
              <a:gd name="connsiteX10" fmla="*/ 6188997 w 7323233"/>
              <a:gd name="connsiteY10" fmla="*/ 868233 h 5835507"/>
              <a:gd name="connsiteX11" fmla="*/ 6261225 w 7323233"/>
              <a:gd name="connsiteY11" fmla="*/ 928614 h 5835507"/>
              <a:gd name="connsiteX12" fmla="*/ 6858533 w 7323233"/>
              <a:gd name="connsiteY12" fmla="*/ 1323379 h 5835507"/>
              <a:gd name="connsiteX13" fmla="*/ 6744269 w 7323233"/>
              <a:gd name="connsiteY13" fmla="*/ 1407072 h 5835507"/>
              <a:gd name="connsiteX14" fmla="*/ 6956365 w 7323233"/>
              <a:gd name="connsiteY14" fmla="*/ 1507197 h 5835507"/>
              <a:gd name="connsiteX15" fmla="*/ 7004134 w 7323233"/>
              <a:gd name="connsiteY15" fmla="*/ 1549234 h 5835507"/>
              <a:gd name="connsiteX16" fmla="*/ 6963627 w 7323233"/>
              <a:gd name="connsiteY16" fmla="*/ 1599678 h 5835507"/>
              <a:gd name="connsiteX17" fmla="*/ 6875731 w 7323233"/>
              <a:gd name="connsiteY17" fmla="*/ 1634837 h 5835507"/>
              <a:gd name="connsiteX18" fmla="*/ 6759175 w 7323233"/>
              <a:gd name="connsiteY18" fmla="*/ 1723878 h 5835507"/>
              <a:gd name="connsiteX19" fmla="*/ 6763759 w 7323233"/>
              <a:gd name="connsiteY19" fmla="*/ 1793431 h 5835507"/>
              <a:gd name="connsiteX20" fmla="*/ 6832931 w 7323233"/>
              <a:gd name="connsiteY20" fmla="*/ 1919543 h 5835507"/>
              <a:gd name="connsiteX21" fmla="*/ 6728984 w 7323233"/>
              <a:gd name="connsiteY21" fmla="*/ 2051386 h 5835507"/>
              <a:gd name="connsiteX22" fmla="*/ 6675481 w 7323233"/>
              <a:gd name="connsiteY22" fmla="*/ 2090365 h 5835507"/>
              <a:gd name="connsiteX23" fmla="*/ 6778665 w 7323233"/>
              <a:gd name="connsiteY23" fmla="*/ 2103740 h 5835507"/>
              <a:gd name="connsiteX24" fmla="*/ 6814587 w 7323233"/>
              <a:gd name="connsiteY24" fmla="*/ 2158771 h 5835507"/>
              <a:gd name="connsiteX25" fmla="*/ 6830637 w 7323233"/>
              <a:gd name="connsiteY25" fmla="*/ 2186286 h 5835507"/>
              <a:gd name="connsiteX26" fmla="*/ 6928087 w 7323233"/>
              <a:gd name="connsiteY26" fmla="*/ 2358639 h 5835507"/>
              <a:gd name="connsiteX27" fmla="*/ 6911653 w 7323233"/>
              <a:gd name="connsiteY27" fmla="*/ 2406789 h 5835507"/>
              <a:gd name="connsiteX28" fmla="*/ 6749237 w 7323233"/>
              <a:gd name="connsiteY28" fmla="*/ 2639522 h 5835507"/>
              <a:gd name="connsiteX29" fmla="*/ 6921971 w 7323233"/>
              <a:gd name="connsiteY29" fmla="*/ 2704488 h 5835507"/>
              <a:gd name="connsiteX30" fmla="*/ 6932290 w 7323233"/>
              <a:gd name="connsiteY30" fmla="*/ 2814548 h 5835507"/>
              <a:gd name="connsiteX31" fmla="*/ 7020186 w 7323233"/>
              <a:gd name="connsiteY31" fmla="*/ 2937603 h 5835507"/>
              <a:gd name="connsiteX32" fmla="*/ 7213555 w 7323233"/>
              <a:gd name="connsiteY32" fmla="*/ 3110719 h 5835507"/>
              <a:gd name="connsiteX33" fmla="*/ 7323233 w 7323233"/>
              <a:gd name="connsiteY33" fmla="*/ 3226893 h 5835507"/>
              <a:gd name="connsiteX34" fmla="*/ 7134067 w 7323233"/>
              <a:gd name="connsiteY34" fmla="*/ 3257847 h 5835507"/>
              <a:gd name="connsiteX35" fmla="*/ 7104643 w 7323233"/>
              <a:gd name="connsiteY35" fmla="*/ 3275809 h 5835507"/>
              <a:gd name="connsiteX36" fmla="*/ 7127189 w 7323233"/>
              <a:gd name="connsiteY36" fmla="*/ 3336953 h 5835507"/>
              <a:gd name="connsiteX37" fmla="*/ 7157379 w 7323233"/>
              <a:gd name="connsiteY37" fmla="*/ 3397718 h 5835507"/>
              <a:gd name="connsiteX38" fmla="*/ 7136361 w 7323233"/>
              <a:gd name="connsiteY38" fmla="*/ 3445487 h 5835507"/>
              <a:gd name="connsiteX39" fmla="*/ 6988849 w 7323233"/>
              <a:gd name="connsiteY39" fmla="*/ 3652233 h 5835507"/>
              <a:gd name="connsiteX40" fmla="*/ 6867705 w 7323233"/>
              <a:gd name="connsiteY40" fmla="*/ 3734395 h 5835507"/>
              <a:gd name="connsiteX41" fmla="*/ 6591791 w 7323233"/>
              <a:gd name="connsiteY41" fmla="*/ 4107760 h 5835507"/>
              <a:gd name="connsiteX42" fmla="*/ 6505041 w 7323233"/>
              <a:gd name="connsiteY42" fmla="*/ 4228904 h 5835507"/>
              <a:gd name="connsiteX43" fmla="*/ 6569243 w 7323233"/>
              <a:gd name="connsiteY43" fmla="*/ 4271704 h 5835507"/>
              <a:gd name="connsiteX44" fmla="*/ 6446188 w 7323233"/>
              <a:gd name="connsiteY44" fmla="*/ 4398582 h 5835507"/>
              <a:gd name="connsiteX45" fmla="*/ 6301351 w 7323233"/>
              <a:gd name="connsiteY45" fmla="*/ 4539595 h 5835507"/>
              <a:gd name="connsiteX46" fmla="*/ 6263519 w 7323233"/>
              <a:gd name="connsiteY46" fmla="*/ 4577047 h 5835507"/>
              <a:gd name="connsiteX47" fmla="*/ 3277744 w 7323233"/>
              <a:gd name="connsiteY47" fmla="*/ 5834336 h 5835507"/>
              <a:gd name="connsiteX48" fmla="*/ 2490505 w 7323233"/>
              <a:gd name="connsiteY48" fmla="*/ 5648992 h 5835507"/>
              <a:gd name="connsiteX49" fmla="*/ 2179046 w 7323233"/>
              <a:gd name="connsiteY49" fmla="*/ 5504920 h 5835507"/>
              <a:gd name="connsiteX50" fmla="*/ 1780078 w 7323233"/>
              <a:gd name="connsiteY50" fmla="*/ 5273715 h 5835507"/>
              <a:gd name="connsiteX51" fmla="*/ 1353592 w 7323233"/>
              <a:gd name="connsiteY51" fmla="*/ 5087606 h 5835507"/>
              <a:gd name="connsiteX52" fmla="*/ 1208373 w 7323233"/>
              <a:gd name="connsiteY52" fmla="*/ 4917165 h 5835507"/>
              <a:gd name="connsiteX53" fmla="*/ 1157548 w 7323233"/>
              <a:gd name="connsiteY53" fmla="*/ 4869396 h 5835507"/>
              <a:gd name="connsiteX54" fmla="*/ 1030289 w 7323233"/>
              <a:gd name="connsiteY54" fmla="*/ 4807103 h 5835507"/>
              <a:gd name="connsiteX55" fmla="*/ 808258 w 7323233"/>
              <a:gd name="connsiteY55" fmla="*/ 4672585 h 5835507"/>
              <a:gd name="connsiteX56" fmla="*/ 889658 w 7323233"/>
              <a:gd name="connsiteY56" fmla="*/ 4642013 h 5835507"/>
              <a:gd name="connsiteX57" fmla="*/ 1123917 w 7323233"/>
              <a:gd name="connsiteY57" fmla="*/ 4723412 h 5835507"/>
              <a:gd name="connsiteX58" fmla="*/ 1294360 w 7323233"/>
              <a:gd name="connsiteY58" fmla="*/ 4745194 h 5835507"/>
              <a:gd name="connsiteX59" fmla="*/ 1054367 w 7323233"/>
              <a:gd name="connsiteY59" fmla="*/ 4603034 h 5835507"/>
              <a:gd name="connsiteX60" fmla="*/ 822015 w 7323233"/>
              <a:gd name="connsiteY60" fmla="*/ 4418070 h 5835507"/>
              <a:gd name="connsiteX61" fmla="*/ 1001246 w 7323233"/>
              <a:gd name="connsiteY61" fmla="*/ 4453610 h 5835507"/>
              <a:gd name="connsiteX62" fmla="*/ 1008889 w 7323233"/>
              <a:gd name="connsiteY62" fmla="*/ 4428770 h 5835507"/>
              <a:gd name="connsiteX63" fmla="*/ 853733 w 7323233"/>
              <a:gd name="connsiteY63" fmla="*/ 4208648 h 5835507"/>
              <a:gd name="connsiteX64" fmla="*/ 776921 w 7323233"/>
              <a:gd name="connsiteY64" fmla="*/ 4119989 h 5835507"/>
              <a:gd name="connsiteX65" fmla="*/ 431453 w 7323233"/>
              <a:gd name="connsiteY65" fmla="*/ 3852864 h 5835507"/>
              <a:gd name="connsiteX66" fmla="*/ 759342 w 7323233"/>
              <a:gd name="connsiteY66" fmla="*/ 3972095 h 5835507"/>
              <a:gd name="connsiteX67" fmla="*/ 420753 w 7323233"/>
              <a:gd name="connsiteY67" fmla="*/ 3712230 h 5835507"/>
              <a:gd name="connsiteX68" fmla="*/ 256425 w 7323233"/>
              <a:gd name="connsiteY68" fmla="*/ 3616309 h 5835507"/>
              <a:gd name="connsiteX69" fmla="*/ 214772 w 7323233"/>
              <a:gd name="connsiteY69" fmla="*/ 3559749 h 5835507"/>
              <a:gd name="connsiteX70" fmla="*/ 287762 w 7323233"/>
              <a:gd name="connsiteY70" fmla="*/ 3547521 h 5835507"/>
              <a:gd name="connsiteX71" fmla="*/ 511706 w 7323233"/>
              <a:gd name="connsiteY71" fmla="*/ 3569305 h 5835507"/>
              <a:gd name="connsiteX72" fmla="*/ 235409 w 7323233"/>
              <a:gd name="connsiteY72" fmla="*/ 3394659 h 5835507"/>
              <a:gd name="connsiteX73" fmla="*/ 442537 w 7323233"/>
              <a:gd name="connsiteY73" fmla="*/ 3421409 h 5835507"/>
              <a:gd name="connsiteX74" fmla="*/ 502152 w 7323233"/>
              <a:gd name="connsiteY74" fmla="*/ 3352622 h 5835507"/>
              <a:gd name="connsiteX75" fmla="*/ 598455 w 7323233"/>
              <a:gd name="connsiteY75" fmla="*/ 3241415 h 5835507"/>
              <a:gd name="connsiteX76" fmla="*/ 664949 w 7323233"/>
              <a:gd name="connsiteY76" fmla="*/ 3179506 h 5835507"/>
              <a:gd name="connsiteX77" fmla="*/ 692846 w 7323233"/>
              <a:gd name="connsiteY77" fmla="*/ 2984607 h 5835507"/>
              <a:gd name="connsiteX78" fmla="*/ 635524 w 7323233"/>
              <a:gd name="connsiteY78" fmla="*/ 2771366 h 5835507"/>
              <a:gd name="connsiteX79" fmla="*/ 480368 w 7323233"/>
              <a:gd name="connsiteY79" fmla="*/ 2663598 h 5835507"/>
              <a:gd name="connsiteX80" fmla="*/ 525081 w 7323233"/>
              <a:gd name="connsiteY80" fmla="*/ 2542454 h 5835507"/>
              <a:gd name="connsiteX81" fmla="*/ 855264 w 7323233"/>
              <a:gd name="connsiteY81" fmla="*/ 2615829 h 5835507"/>
              <a:gd name="connsiteX82" fmla="*/ 361137 w 7323233"/>
              <a:gd name="connsiteY82" fmla="*/ 2327301 h 5835507"/>
              <a:gd name="connsiteX83" fmla="*/ 444065 w 7323233"/>
              <a:gd name="connsiteY83" fmla="*/ 2312780 h 5835507"/>
              <a:gd name="connsiteX84" fmla="*/ 440625 w 7323233"/>
              <a:gd name="connsiteY84" fmla="*/ 2290233 h 5835507"/>
              <a:gd name="connsiteX85" fmla="*/ 445975 w 7323233"/>
              <a:gd name="connsiteY85" fmla="*/ 2151509 h 5835507"/>
              <a:gd name="connsiteX86" fmla="*/ 459734 w 7323233"/>
              <a:gd name="connsiteY86" fmla="*/ 2087690 h 5835507"/>
              <a:gd name="connsiteX87" fmla="*/ 437950 w 7323233"/>
              <a:gd name="connsiteY87" fmla="*/ 2014315 h 5835507"/>
              <a:gd name="connsiteX88" fmla="*/ 808640 w 7323233"/>
              <a:gd name="connsiteY88" fmla="*/ 2042977 h 5835507"/>
              <a:gd name="connsiteX89" fmla="*/ 969908 w 7323233"/>
              <a:gd name="connsiteY89" fmla="*/ 2026162 h 5835507"/>
              <a:gd name="connsiteX90" fmla="*/ 1251176 w 7323233"/>
              <a:gd name="connsiteY90" fmla="*/ 2021577 h 5835507"/>
              <a:gd name="connsiteX91" fmla="*/ 1381491 w 7323233"/>
              <a:gd name="connsiteY91" fmla="*/ 2035718 h 5835507"/>
              <a:gd name="connsiteX92" fmla="*/ 1492697 w 7323233"/>
              <a:gd name="connsiteY92" fmla="*/ 2017374 h 5835507"/>
              <a:gd name="connsiteX93" fmla="*/ 1386076 w 7323233"/>
              <a:gd name="connsiteY93" fmla="*/ 1931006 h 5835507"/>
              <a:gd name="connsiteX94" fmla="*/ 1235889 w 7323233"/>
              <a:gd name="connsiteY94" fmla="*/ 1932153 h 5835507"/>
              <a:gd name="connsiteX95" fmla="*/ 1128886 w 7323233"/>
              <a:gd name="connsiteY95" fmla="*/ 1875977 h 5835507"/>
              <a:gd name="connsiteX96" fmla="*/ 1026851 w 7323233"/>
              <a:gd name="connsiteY96" fmla="*/ 1774322 h 5835507"/>
              <a:gd name="connsiteX97" fmla="*/ 666861 w 7323233"/>
              <a:gd name="connsiteY97" fmla="*/ 1612290 h 5835507"/>
              <a:gd name="connsiteX98" fmla="*/ 601130 w 7323233"/>
              <a:gd name="connsiteY98" fmla="*/ 1550762 h 5835507"/>
              <a:gd name="connsiteX99" fmla="*/ 1630272 w 7323233"/>
              <a:gd name="connsiteY99" fmla="*/ 1785787 h 5835507"/>
              <a:gd name="connsiteX100" fmla="*/ 1312320 w 7323233"/>
              <a:gd name="connsiteY100" fmla="*/ 1687191 h 5835507"/>
              <a:gd name="connsiteX101" fmla="*/ 1527473 w 7323233"/>
              <a:gd name="connsiteY101" fmla="*/ 1705153 h 5835507"/>
              <a:gd name="connsiteX102" fmla="*/ 1646706 w 7323233"/>
              <a:gd name="connsiteY102" fmla="*/ 1639040 h 5835507"/>
              <a:gd name="connsiteX103" fmla="*/ 1645178 w 7323233"/>
              <a:gd name="connsiteY103" fmla="*/ 1620315 h 5835507"/>
              <a:gd name="connsiteX104" fmla="*/ 1557663 w 7323233"/>
              <a:gd name="connsiteY104" fmla="*/ 1558787 h 5835507"/>
              <a:gd name="connsiteX105" fmla="*/ 1506454 w 7323233"/>
              <a:gd name="connsiteY105" fmla="*/ 1519044 h 5835507"/>
              <a:gd name="connsiteX106" fmla="*/ 1366204 w 7323233"/>
              <a:gd name="connsiteY106" fmla="*/ 1375735 h 5835507"/>
              <a:gd name="connsiteX107" fmla="*/ 1466329 w 7323233"/>
              <a:gd name="connsiteY107" fmla="*/ 1360450 h 5835507"/>
              <a:gd name="connsiteX108" fmla="*/ 1503397 w 7323233"/>
              <a:gd name="connsiteY108" fmla="*/ 1330641 h 5835507"/>
              <a:gd name="connsiteX109" fmla="*/ 1475501 w 7323233"/>
              <a:gd name="connsiteY109" fmla="*/ 1288604 h 5835507"/>
              <a:gd name="connsiteX110" fmla="*/ 1165573 w 7323233"/>
              <a:gd name="connsiteY110" fmla="*/ 1159435 h 5835507"/>
              <a:gd name="connsiteX111" fmla="*/ 1141498 w 7323233"/>
              <a:gd name="connsiteY111" fmla="*/ 1059311 h 5835507"/>
              <a:gd name="connsiteX112" fmla="*/ 1199585 w 7323233"/>
              <a:gd name="connsiteY112" fmla="*/ 1044407 h 5835507"/>
              <a:gd name="connsiteX113" fmla="*/ 1267226 w 7323233"/>
              <a:gd name="connsiteY113" fmla="*/ 1051286 h 5835507"/>
              <a:gd name="connsiteX114" fmla="*/ 1213342 w 7323233"/>
              <a:gd name="connsiteY114" fmla="*/ 972561 h 5835507"/>
              <a:gd name="connsiteX115" fmla="*/ 993986 w 7323233"/>
              <a:gd name="connsiteY115" fmla="*/ 893073 h 5835507"/>
              <a:gd name="connsiteX116" fmla="*/ 1047486 w 7323233"/>
              <a:gd name="connsiteY116" fmla="*/ 820083 h 5835507"/>
              <a:gd name="connsiteX117" fmla="*/ 0 w 7323233"/>
              <a:gd name="connsiteY117" fmla="*/ 488371 h 5835507"/>
              <a:gd name="connsiteX118" fmla="*/ 188403 w 7323233"/>
              <a:gd name="connsiteY118" fmla="*/ 484933 h 5835507"/>
              <a:gd name="connsiteX119" fmla="*/ 584315 w 7323233"/>
              <a:gd name="connsiteY119" fmla="*/ 534230 h 5835507"/>
              <a:gd name="connsiteX120" fmla="*/ 782271 w 7323233"/>
              <a:gd name="connsiteY120" fmla="*/ 525824 h 5835507"/>
              <a:gd name="connsiteX121" fmla="*/ 967998 w 7323233"/>
              <a:gd name="connsiteY121" fmla="*/ 552574 h 5835507"/>
              <a:gd name="connsiteX122" fmla="*/ 1129651 w 7323233"/>
              <a:gd name="connsiteY122" fmla="*/ 552574 h 5835507"/>
              <a:gd name="connsiteX123" fmla="*/ 978317 w 7323233"/>
              <a:gd name="connsiteY123" fmla="*/ 513593 h 5835507"/>
              <a:gd name="connsiteX124" fmla="*/ 1074620 w 7323233"/>
              <a:gd name="connsiteY124" fmla="*/ 478818 h 5835507"/>
              <a:gd name="connsiteX125" fmla="*/ 1091435 w 7323233"/>
              <a:gd name="connsiteY125" fmla="*/ 436781 h 5835507"/>
              <a:gd name="connsiteX126" fmla="*/ 1135383 w 7323233"/>
              <a:gd name="connsiteY126" fmla="*/ 404296 h 5835507"/>
              <a:gd name="connsiteX127" fmla="*/ 1384166 w 7323233"/>
              <a:gd name="connsiteY127" fmla="*/ 420349 h 5835507"/>
              <a:gd name="connsiteX128" fmla="*/ 1219839 w 7323233"/>
              <a:gd name="connsiteY128" fmla="*/ 286593 h 5835507"/>
              <a:gd name="connsiteX129" fmla="*/ 1114364 w 7323233"/>
              <a:gd name="connsiteY129" fmla="*/ 264428 h 5835507"/>
              <a:gd name="connsiteX130" fmla="*/ 1090289 w 7323233"/>
              <a:gd name="connsiteY130" fmla="*/ 207487 h 5835507"/>
              <a:gd name="connsiteX131" fmla="*/ 1139204 w 7323233"/>
              <a:gd name="connsiteY131" fmla="*/ 195259 h 5835507"/>
              <a:gd name="connsiteX132" fmla="*/ 1382254 w 7323233"/>
              <a:gd name="connsiteY132" fmla="*/ 242265 h 5835507"/>
              <a:gd name="connsiteX133" fmla="*/ 1423145 w 7323233"/>
              <a:gd name="connsiteY133" fmla="*/ 223537 h 5835507"/>
              <a:gd name="connsiteX134" fmla="*/ 965705 w 7323233"/>
              <a:gd name="connsiteY134" fmla="*/ 102013 h 5835507"/>
              <a:gd name="connsiteX135" fmla="*/ 972586 w 7323233"/>
              <a:gd name="connsiteY135" fmla="*/ 69912 h 5835507"/>
              <a:gd name="connsiteX136" fmla="*/ 1375376 w 7323233"/>
              <a:gd name="connsiteY136" fmla="*/ 119593 h 5835507"/>
              <a:gd name="connsiteX137" fmla="*/ 1117804 w 7323233"/>
              <a:gd name="connsiteY137" fmla="*/ 25200 h 5835507"/>
              <a:gd name="connsiteX138" fmla="*/ 1164045 w 7323233"/>
              <a:gd name="connsiteY138" fmla="*/ 25 h 583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7323233" h="5835507">
                <a:moveTo>
                  <a:pt x="1164045" y="25"/>
                </a:moveTo>
                <a:cubicBezTo>
                  <a:pt x="1180764" y="455"/>
                  <a:pt x="1198056" y="6474"/>
                  <a:pt x="1213723" y="8385"/>
                </a:cubicBezTo>
                <a:cubicBezTo>
                  <a:pt x="1559575" y="51187"/>
                  <a:pt x="1905425" y="97428"/>
                  <a:pt x="2251656" y="138318"/>
                </a:cubicBezTo>
                <a:cubicBezTo>
                  <a:pt x="2575343" y="176534"/>
                  <a:pt x="2901320" y="185322"/>
                  <a:pt x="3226534" y="205194"/>
                </a:cubicBezTo>
                <a:cubicBezTo>
                  <a:pt x="3620153" y="229271"/>
                  <a:pt x="4013008" y="263284"/>
                  <a:pt x="4404335" y="316784"/>
                </a:cubicBezTo>
                <a:cubicBezTo>
                  <a:pt x="4676048" y="354236"/>
                  <a:pt x="4950435" y="380221"/>
                  <a:pt x="5225968" y="350415"/>
                </a:cubicBezTo>
                <a:cubicBezTo>
                  <a:pt x="5239725" y="348884"/>
                  <a:pt x="5255394" y="343918"/>
                  <a:pt x="5266859" y="348884"/>
                </a:cubicBezTo>
                <a:cubicBezTo>
                  <a:pt x="5400614" y="404680"/>
                  <a:pt x="5546596" y="364553"/>
                  <a:pt x="5685318" y="399712"/>
                </a:cubicBezTo>
                <a:cubicBezTo>
                  <a:pt x="5649777" y="535377"/>
                  <a:pt x="5497299" y="524293"/>
                  <a:pt x="5411315" y="618305"/>
                </a:cubicBezTo>
                <a:cubicBezTo>
                  <a:pt x="5551565" y="655755"/>
                  <a:pt x="5677676" y="693589"/>
                  <a:pt x="5805698" y="721868"/>
                </a:cubicBezTo>
                <a:cubicBezTo>
                  <a:pt x="5941363" y="751677"/>
                  <a:pt x="6056391" y="832311"/>
                  <a:pt x="6188997" y="868233"/>
                </a:cubicBezTo>
                <a:cubicBezTo>
                  <a:pt x="6217279" y="875876"/>
                  <a:pt x="6251291" y="902627"/>
                  <a:pt x="6261225" y="928614"/>
                </a:cubicBezTo>
                <a:cubicBezTo>
                  <a:pt x="6293326" y="1012688"/>
                  <a:pt x="6934199" y="1248479"/>
                  <a:pt x="6858533" y="1323379"/>
                </a:cubicBezTo>
                <a:cubicBezTo>
                  <a:pt x="6827197" y="1354335"/>
                  <a:pt x="6786687" y="1376500"/>
                  <a:pt x="6744269" y="1407072"/>
                </a:cubicBezTo>
                <a:cubicBezTo>
                  <a:pt x="6808090" y="1464778"/>
                  <a:pt x="6879934" y="1490000"/>
                  <a:pt x="6956365" y="1507197"/>
                </a:cubicBezTo>
                <a:cubicBezTo>
                  <a:pt x="6979295" y="1512547"/>
                  <a:pt x="7001843" y="1523247"/>
                  <a:pt x="7004134" y="1549234"/>
                </a:cubicBezTo>
                <a:cubicBezTo>
                  <a:pt x="7006427" y="1576366"/>
                  <a:pt x="6983115" y="1587066"/>
                  <a:pt x="6963627" y="1599678"/>
                </a:cubicBezTo>
                <a:cubicBezTo>
                  <a:pt x="6936493" y="1617256"/>
                  <a:pt x="6910125" y="1632543"/>
                  <a:pt x="6875731" y="1634837"/>
                </a:cubicBezTo>
                <a:cubicBezTo>
                  <a:pt x="6819171" y="1638275"/>
                  <a:pt x="6792040" y="1687191"/>
                  <a:pt x="6759175" y="1723878"/>
                </a:cubicBezTo>
                <a:cubicBezTo>
                  <a:pt x="6740831" y="1744515"/>
                  <a:pt x="6731659" y="1786169"/>
                  <a:pt x="6763759" y="1793431"/>
                </a:cubicBezTo>
                <a:cubicBezTo>
                  <a:pt x="6840955" y="1811009"/>
                  <a:pt x="6834840" y="1861837"/>
                  <a:pt x="6832931" y="1919543"/>
                </a:cubicBezTo>
                <a:cubicBezTo>
                  <a:pt x="6830255" y="1991005"/>
                  <a:pt x="6784777" y="2023871"/>
                  <a:pt x="6728984" y="2051386"/>
                </a:cubicBezTo>
                <a:cubicBezTo>
                  <a:pt x="6709875" y="2060939"/>
                  <a:pt x="6682743" y="2060556"/>
                  <a:pt x="6675481" y="2090365"/>
                </a:cubicBezTo>
                <a:cubicBezTo>
                  <a:pt x="6706819" y="2118645"/>
                  <a:pt x="6745034" y="2095715"/>
                  <a:pt x="6778665" y="2103740"/>
                </a:cubicBezTo>
                <a:cubicBezTo>
                  <a:pt x="6806561" y="2110237"/>
                  <a:pt x="6852802" y="2106799"/>
                  <a:pt x="6814587" y="2158771"/>
                </a:cubicBezTo>
                <a:cubicBezTo>
                  <a:pt x="6803503" y="2173674"/>
                  <a:pt x="6816497" y="2185139"/>
                  <a:pt x="6830637" y="2186286"/>
                </a:cubicBezTo>
                <a:cubicBezTo>
                  <a:pt x="6943755" y="2198133"/>
                  <a:pt x="6891781" y="2303226"/>
                  <a:pt x="6928087" y="2358639"/>
                </a:cubicBezTo>
                <a:cubicBezTo>
                  <a:pt x="6938021" y="2373923"/>
                  <a:pt x="6927321" y="2400292"/>
                  <a:pt x="6911653" y="2406789"/>
                </a:cubicBezTo>
                <a:cubicBezTo>
                  <a:pt x="6811528" y="2449592"/>
                  <a:pt x="6797771" y="2551626"/>
                  <a:pt x="6749237" y="2639522"/>
                </a:cubicBezTo>
                <a:cubicBezTo>
                  <a:pt x="6801975" y="2674298"/>
                  <a:pt x="6865031" y="2681941"/>
                  <a:pt x="6921971" y="2704488"/>
                </a:cubicBezTo>
                <a:cubicBezTo>
                  <a:pt x="6981205" y="2728182"/>
                  <a:pt x="6981205" y="2745760"/>
                  <a:pt x="6932290" y="2814548"/>
                </a:cubicBezTo>
                <a:cubicBezTo>
                  <a:pt x="7059546" y="2829453"/>
                  <a:pt x="7059546" y="2829453"/>
                  <a:pt x="7020186" y="2937603"/>
                </a:cubicBezTo>
                <a:cubicBezTo>
                  <a:pt x="7126808" y="2947538"/>
                  <a:pt x="7197123" y="2998747"/>
                  <a:pt x="7213555" y="3110719"/>
                </a:cubicBezTo>
                <a:cubicBezTo>
                  <a:pt x="7221580" y="3164984"/>
                  <a:pt x="7269733" y="3190588"/>
                  <a:pt x="7323233" y="3226893"/>
                </a:cubicBezTo>
                <a:cubicBezTo>
                  <a:pt x="7256739" y="3262053"/>
                  <a:pt x="7211645" y="3335425"/>
                  <a:pt x="7134067" y="3257847"/>
                </a:cubicBezTo>
                <a:cubicBezTo>
                  <a:pt x="7105789" y="3229569"/>
                  <a:pt x="7108462" y="3265491"/>
                  <a:pt x="7104643" y="3275809"/>
                </a:cubicBezTo>
                <a:cubicBezTo>
                  <a:pt x="7095471" y="3301031"/>
                  <a:pt x="7114577" y="3317846"/>
                  <a:pt x="7127189" y="3336953"/>
                </a:cubicBezTo>
                <a:cubicBezTo>
                  <a:pt x="7139417" y="3356062"/>
                  <a:pt x="7153939" y="3376315"/>
                  <a:pt x="7157379" y="3397718"/>
                </a:cubicBezTo>
                <a:cubicBezTo>
                  <a:pt x="7159671" y="3412621"/>
                  <a:pt x="7148589" y="3434403"/>
                  <a:pt x="7136361" y="3445487"/>
                </a:cubicBezTo>
                <a:cubicBezTo>
                  <a:pt x="7072159" y="3503956"/>
                  <a:pt x="7110374" y="3635418"/>
                  <a:pt x="6988849" y="3652233"/>
                </a:cubicBezTo>
                <a:cubicBezTo>
                  <a:pt x="6934199" y="3659874"/>
                  <a:pt x="6907831" y="3708027"/>
                  <a:pt x="6867705" y="3734395"/>
                </a:cubicBezTo>
                <a:cubicBezTo>
                  <a:pt x="6728219" y="3826495"/>
                  <a:pt x="6634972" y="3944964"/>
                  <a:pt x="6591791" y="4107760"/>
                </a:cubicBezTo>
                <a:cubicBezTo>
                  <a:pt x="6579943" y="4152854"/>
                  <a:pt x="6534466" y="4189160"/>
                  <a:pt x="6505041" y="4228904"/>
                </a:cubicBezTo>
                <a:cubicBezTo>
                  <a:pt x="6519181" y="4257948"/>
                  <a:pt x="6596375" y="4195273"/>
                  <a:pt x="6569243" y="4271704"/>
                </a:cubicBezTo>
                <a:cubicBezTo>
                  <a:pt x="6548606" y="4329029"/>
                  <a:pt x="6495869" y="4364569"/>
                  <a:pt x="6446188" y="4398582"/>
                </a:cubicBezTo>
                <a:cubicBezTo>
                  <a:pt x="6389629" y="4437179"/>
                  <a:pt x="6326957" y="4468132"/>
                  <a:pt x="6301351" y="4539595"/>
                </a:cubicBezTo>
                <a:cubicBezTo>
                  <a:pt x="6296001" y="4554882"/>
                  <a:pt x="6278804" y="4570932"/>
                  <a:pt x="6263519" y="4577047"/>
                </a:cubicBezTo>
                <a:cubicBezTo>
                  <a:pt x="5466343" y="5834719"/>
                  <a:pt x="3503978" y="5843126"/>
                  <a:pt x="3277744" y="5834336"/>
                </a:cubicBezTo>
                <a:cubicBezTo>
                  <a:pt x="3003739" y="5823254"/>
                  <a:pt x="2744636" y="5745676"/>
                  <a:pt x="2490505" y="5648992"/>
                </a:cubicBezTo>
                <a:cubicBezTo>
                  <a:pt x="2383118" y="5608101"/>
                  <a:pt x="2283377" y="5550014"/>
                  <a:pt x="2179046" y="5504920"/>
                </a:cubicBezTo>
                <a:cubicBezTo>
                  <a:pt x="2034975" y="5442627"/>
                  <a:pt x="1923768" y="5323777"/>
                  <a:pt x="1780078" y="5273715"/>
                </a:cubicBezTo>
                <a:cubicBezTo>
                  <a:pt x="1632184" y="5222124"/>
                  <a:pt x="1505691" y="5127731"/>
                  <a:pt x="1353592" y="5087606"/>
                </a:cubicBezTo>
                <a:cubicBezTo>
                  <a:pt x="1273341" y="5066205"/>
                  <a:pt x="1195763" y="5027608"/>
                  <a:pt x="1208373" y="4917165"/>
                </a:cubicBezTo>
                <a:cubicBezTo>
                  <a:pt x="1211813" y="4885828"/>
                  <a:pt x="1190795" y="4860224"/>
                  <a:pt x="1157548" y="4869396"/>
                </a:cubicBezTo>
                <a:cubicBezTo>
                  <a:pt x="1094110" y="4886593"/>
                  <a:pt x="1065448" y="4841115"/>
                  <a:pt x="1030289" y="4807103"/>
                </a:cubicBezTo>
                <a:cubicBezTo>
                  <a:pt x="967617" y="4746725"/>
                  <a:pt x="908001" y="4682522"/>
                  <a:pt x="808258" y="4672585"/>
                </a:cubicBezTo>
                <a:cubicBezTo>
                  <a:pt x="827365" y="4625197"/>
                  <a:pt x="859849" y="4632078"/>
                  <a:pt x="889658" y="4642013"/>
                </a:cubicBezTo>
                <a:cubicBezTo>
                  <a:pt x="967998" y="4668000"/>
                  <a:pt x="1045576" y="4697425"/>
                  <a:pt x="1123917" y="4723412"/>
                </a:cubicBezTo>
                <a:cubicBezTo>
                  <a:pt x="1175126" y="4740228"/>
                  <a:pt x="1225954" y="4763921"/>
                  <a:pt x="1294360" y="4745194"/>
                </a:cubicBezTo>
                <a:cubicBezTo>
                  <a:pt x="1235507" y="4649656"/>
                  <a:pt x="1135383" y="4632459"/>
                  <a:pt x="1054367" y="4603034"/>
                </a:cubicBezTo>
                <a:cubicBezTo>
                  <a:pt x="953095" y="4565966"/>
                  <a:pt x="893480" y="4496029"/>
                  <a:pt x="822015" y="4418070"/>
                </a:cubicBezTo>
                <a:cubicBezTo>
                  <a:pt x="896536" y="4399344"/>
                  <a:pt x="942777" y="4456669"/>
                  <a:pt x="1001246" y="4453610"/>
                </a:cubicBezTo>
                <a:cubicBezTo>
                  <a:pt x="1004304" y="4443675"/>
                  <a:pt x="1009654" y="4429153"/>
                  <a:pt x="1008889" y="4428770"/>
                </a:cubicBezTo>
                <a:cubicBezTo>
                  <a:pt x="913351" y="4385969"/>
                  <a:pt x="868639" y="4305717"/>
                  <a:pt x="853733" y="4208648"/>
                </a:cubicBezTo>
                <a:cubicBezTo>
                  <a:pt x="846092" y="4158588"/>
                  <a:pt x="811315" y="4142920"/>
                  <a:pt x="776921" y="4119989"/>
                </a:cubicBezTo>
                <a:cubicBezTo>
                  <a:pt x="656924" y="4038591"/>
                  <a:pt x="530049" y="3964835"/>
                  <a:pt x="431453" y="3852864"/>
                </a:cubicBezTo>
                <a:cubicBezTo>
                  <a:pt x="545336" y="3867767"/>
                  <a:pt x="636671" y="3940758"/>
                  <a:pt x="759342" y="3972095"/>
                </a:cubicBezTo>
                <a:cubicBezTo>
                  <a:pt x="661893" y="3849042"/>
                  <a:pt x="535781" y="3786751"/>
                  <a:pt x="420753" y="3712230"/>
                </a:cubicBezTo>
                <a:cubicBezTo>
                  <a:pt x="368397" y="3678218"/>
                  <a:pt x="319865" y="3634652"/>
                  <a:pt x="256425" y="3616309"/>
                </a:cubicBezTo>
                <a:cubicBezTo>
                  <a:pt x="233878" y="3609812"/>
                  <a:pt x="196810" y="3596055"/>
                  <a:pt x="214772" y="3559749"/>
                </a:cubicBezTo>
                <a:cubicBezTo>
                  <a:pt x="230057" y="3529561"/>
                  <a:pt x="260247" y="3538731"/>
                  <a:pt x="287762" y="3547521"/>
                </a:cubicBezTo>
                <a:cubicBezTo>
                  <a:pt x="353875" y="3569305"/>
                  <a:pt x="422281" y="3569687"/>
                  <a:pt x="511706" y="3569305"/>
                </a:cubicBezTo>
                <a:cubicBezTo>
                  <a:pt x="436803" y="3469562"/>
                  <a:pt x="299609" y="3499371"/>
                  <a:pt x="235409" y="3394659"/>
                </a:cubicBezTo>
                <a:cubicBezTo>
                  <a:pt x="315659" y="3376315"/>
                  <a:pt x="377569" y="3414149"/>
                  <a:pt x="442537" y="3421409"/>
                </a:cubicBezTo>
                <a:cubicBezTo>
                  <a:pt x="501387" y="3427906"/>
                  <a:pt x="515909" y="3410328"/>
                  <a:pt x="502152" y="3352622"/>
                </a:cubicBezTo>
                <a:cubicBezTo>
                  <a:pt x="480752" y="3262815"/>
                  <a:pt x="512852" y="3216956"/>
                  <a:pt x="598455" y="3241415"/>
                </a:cubicBezTo>
                <a:cubicBezTo>
                  <a:pt x="677943" y="3264344"/>
                  <a:pt x="686349" y="3230715"/>
                  <a:pt x="664949" y="3179506"/>
                </a:cubicBezTo>
                <a:cubicBezTo>
                  <a:pt x="634377" y="3104987"/>
                  <a:pt x="669153" y="3047281"/>
                  <a:pt x="692846" y="2984607"/>
                </a:cubicBezTo>
                <a:cubicBezTo>
                  <a:pt x="729152" y="2889069"/>
                  <a:pt x="713865" y="2842445"/>
                  <a:pt x="635524" y="2771366"/>
                </a:cubicBezTo>
                <a:cubicBezTo>
                  <a:pt x="591577" y="2731620"/>
                  <a:pt x="544190" y="2697991"/>
                  <a:pt x="480368" y="2663598"/>
                </a:cubicBezTo>
                <a:cubicBezTo>
                  <a:pt x="627499" y="2644872"/>
                  <a:pt x="473109" y="2581817"/>
                  <a:pt x="525081" y="2542454"/>
                </a:cubicBezTo>
                <a:cubicBezTo>
                  <a:pt x="629027" y="2526404"/>
                  <a:pt x="713865" y="2651751"/>
                  <a:pt x="855264" y="2615829"/>
                </a:cubicBezTo>
                <a:cubicBezTo>
                  <a:pt x="680618" y="2507295"/>
                  <a:pt x="487630" y="2471755"/>
                  <a:pt x="361137" y="2327301"/>
                </a:cubicBezTo>
                <a:cubicBezTo>
                  <a:pt x="390181" y="2294436"/>
                  <a:pt x="419224" y="2325008"/>
                  <a:pt x="444065" y="2312780"/>
                </a:cubicBezTo>
                <a:cubicBezTo>
                  <a:pt x="443300" y="2305136"/>
                  <a:pt x="445212" y="2293671"/>
                  <a:pt x="440625" y="2290233"/>
                </a:cubicBezTo>
                <a:cubicBezTo>
                  <a:pt x="346234" y="2211508"/>
                  <a:pt x="344703" y="2209598"/>
                  <a:pt x="445975" y="2151509"/>
                </a:cubicBezTo>
                <a:cubicBezTo>
                  <a:pt x="481515" y="2131255"/>
                  <a:pt x="478459" y="2113293"/>
                  <a:pt x="459734" y="2087690"/>
                </a:cubicBezTo>
                <a:cubicBezTo>
                  <a:pt x="446356" y="2069728"/>
                  <a:pt x="430306" y="2053677"/>
                  <a:pt x="437950" y="2014315"/>
                </a:cubicBezTo>
                <a:cubicBezTo>
                  <a:pt x="493362" y="2064761"/>
                  <a:pt x="761252" y="2048327"/>
                  <a:pt x="808640" y="2042977"/>
                </a:cubicBezTo>
                <a:cubicBezTo>
                  <a:pt x="861758" y="2037246"/>
                  <a:pt x="914114" y="2012787"/>
                  <a:pt x="969908" y="2026162"/>
                </a:cubicBezTo>
                <a:cubicBezTo>
                  <a:pt x="1014621" y="2036864"/>
                  <a:pt x="1221748" y="2140427"/>
                  <a:pt x="1251176" y="2021577"/>
                </a:cubicBezTo>
                <a:cubicBezTo>
                  <a:pt x="1252704" y="2015846"/>
                  <a:pt x="1336395" y="2029221"/>
                  <a:pt x="1381491" y="2035718"/>
                </a:cubicBezTo>
                <a:cubicBezTo>
                  <a:pt x="1421235" y="2041068"/>
                  <a:pt x="1465947" y="2064761"/>
                  <a:pt x="1492697" y="2017374"/>
                </a:cubicBezTo>
                <a:cubicBezTo>
                  <a:pt x="1508366" y="1989477"/>
                  <a:pt x="1443782" y="1935593"/>
                  <a:pt x="1386076" y="1931006"/>
                </a:cubicBezTo>
                <a:cubicBezTo>
                  <a:pt x="1336013" y="1926802"/>
                  <a:pt x="1283658" y="1920687"/>
                  <a:pt x="1235889" y="1932153"/>
                </a:cubicBezTo>
                <a:cubicBezTo>
                  <a:pt x="1177038" y="1945911"/>
                  <a:pt x="1145320" y="1923746"/>
                  <a:pt x="1128886" y="1875977"/>
                </a:cubicBezTo>
                <a:cubicBezTo>
                  <a:pt x="1110542" y="1823240"/>
                  <a:pt x="1075383" y="1798781"/>
                  <a:pt x="1026851" y="1774322"/>
                </a:cubicBezTo>
                <a:cubicBezTo>
                  <a:pt x="909146" y="1715090"/>
                  <a:pt x="796030" y="1646684"/>
                  <a:pt x="666861" y="1612290"/>
                </a:cubicBezTo>
                <a:cubicBezTo>
                  <a:pt x="641255" y="1605409"/>
                  <a:pt x="612977" y="1596238"/>
                  <a:pt x="601130" y="1550762"/>
                </a:cubicBezTo>
                <a:cubicBezTo>
                  <a:pt x="950802" y="1618785"/>
                  <a:pt x="1269520" y="1796106"/>
                  <a:pt x="1630272" y="1785787"/>
                </a:cubicBezTo>
                <a:cubicBezTo>
                  <a:pt x="1531678" y="1729610"/>
                  <a:pt x="1417413" y="1726553"/>
                  <a:pt x="1312320" y="1687191"/>
                </a:cubicBezTo>
                <a:cubicBezTo>
                  <a:pt x="1386841" y="1657765"/>
                  <a:pt x="1456775" y="1688337"/>
                  <a:pt x="1527473" y="1705153"/>
                </a:cubicBezTo>
                <a:cubicBezTo>
                  <a:pt x="1586707" y="1718909"/>
                  <a:pt x="1640210" y="1721203"/>
                  <a:pt x="1646706" y="1639040"/>
                </a:cubicBezTo>
                <a:cubicBezTo>
                  <a:pt x="1644413" y="1633690"/>
                  <a:pt x="1644794" y="1626812"/>
                  <a:pt x="1645178" y="1620315"/>
                </a:cubicBezTo>
                <a:cubicBezTo>
                  <a:pt x="1625304" y="1586303"/>
                  <a:pt x="1594350" y="1568725"/>
                  <a:pt x="1557663" y="1558787"/>
                </a:cubicBezTo>
                <a:cubicBezTo>
                  <a:pt x="1535498" y="1552672"/>
                  <a:pt x="1506073" y="1543500"/>
                  <a:pt x="1506454" y="1519044"/>
                </a:cubicBezTo>
                <a:cubicBezTo>
                  <a:pt x="1507601" y="1428472"/>
                  <a:pt x="1436904" y="1402104"/>
                  <a:pt x="1366204" y="1375735"/>
                </a:cubicBezTo>
                <a:cubicBezTo>
                  <a:pt x="1405566" y="1330641"/>
                  <a:pt x="1436520" y="1363888"/>
                  <a:pt x="1466329" y="1360450"/>
                </a:cubicBezTo>
                <a:cubicBezTo>
                  <a:pt x="1485819" y="1358157"/>
                  <a:pt x="1503397" y="1353953"/>
                  <a:pt x="1503397" y="1330641"/>
                </a:cubicBezTo>
                <a:cubicBezTo>
                  <a:pt x="1503779" y="1311151"/>
                  <a:pt x="1494607" y="1288985"/>
                  <a:pt x="1475501" y="1288604"/>
                </a:cubicBezTo>
                <a:cubicBezTo>
                  <a:pt x="1355885" y="1285163"/>
                  <a:pt x="1289773" y="1159817"/>
                  <a:pt x="1165573" y="1159435"/>
                </a:cubicBezTo>
                <a:cubicBezTo>
                  <a:pt x="1091435" y="1159435"/>
                  <a:pt x="1204170" y="1088738"/>
                  <a:pt x="1141498" y="1059311"/>
                </a:cubicBezTo>
                <a:cubicBezTo>
                  <a:pt x="1127739" y="1052814"/>
                  <a:pt x="1177420" y="1042879"/>
                  <a:pt x="1199585" y="1044407"/>
                </a:cubicBezTo>
                <a:cubicBezTo>
                  <a:pt x="1221367" y="1045935"/>
                  <a:pt x="1240857" y="1064661"/>
                  <a:pt x="1267226" y="1051286"/>
                </a:cubicBezTo>
                <a:cubicBezTo>
                  <a:pt x="1281748" y="1003517"/>
                  <a:pt x="1244298" y="985938"/>
                  <a:pt x="1213342" y="972561"/>
                </a:cubicBezTo>
                <a:cubicBezTo>
                  <a:pt x="1141879" y="941607"/>
                  <a:pt x="1072327" y="904157"/>
                  <a:pt x="993986" y="893073"/>
                </a:cubicBezTo>
                <a:cubicBezTo>
                  <a:pt x="966089" y="889252"/>
                  <a:pt x="1034111" y="838042"/>
                  <a:pt x="1047486" y="820083"/>
                </a:cubicBezTo>
                <a:cubicBezTo>
                  <a:pt x="732209" y="631299"/>
                  <a:pt x="353112" y="640852"/>
                  <a:pt x="0" y="488371"/>
                </a:cubicBezTo>
                <a:cubicBezTo>
                  <a:pt x="77960" y="458564"/>
                  <a:pt x="135284" y="480346"/>
                  <a:pt x="188403" y="484933"/>
                </a:cubicBezTo>
                <a:cubicBezTo>
                  <a:pt x="321009" y="496396"/>
                  <a:pt x="452090" y="520090"/>
                  <a:pt x="584315" y="534230"/>
                </a:cubicBezTo>
                <a:cubicBezTo>
                  <a:pt x="649281" y="541108"/>
                  <a:pt x="709662" y="567096"/>
                  <a:pt x="782271" y="525824"/>
                </a:cubicBezTo>
                <a:cubicBezTo>
                  <a:pt x="830805" y="498308"/>
                  <a:pt x="908383" y="528115"/>
                  <a:pt x="967998" y="552574"/>
                </a:cubicBezTo>
                <a:cubicBezTo>
                  <a:pt x="1017296" y="572827"/>
                  <a:pt x="1064301" y="578177"/>
                  <a:pt x="1129651" y="552574"/>
                </a:cubicBezTo>
                <a:cubicBezTo>
                  <a:pt x="1070417" y="536905"/>
                  <a:pt x="1024939" y="523149"/>
                  <a:pt x="978317" y="513593"/>
                </a:cubicBezTo>
                <a:cubicBezTo>
                  <a:pt x="941248" y="505952"/>
                  <a:pt x="1029526" y="474996"/>
                  <a:pt x="1074620" y="478818"/>
                </a:cubicBezTo>
                <a:cubicBezTo>
                  <a:pt x="1137676" y="484168"/>
                  <a:pt x="1102136" y="464296"/>
                  <a:pt x="1091435" y="436781"/>
                </a:cubicBezTo>
                <a:cubicBezTo>
                  <a:pt x="1079970" y="407355"/>
                  <a:pt x="1113982" y="398184"/>
                  <a:pt x="1135383" y="404296"/>
                </a:cubicBezTo>
                <a:cubicBezTo>
                  <a:pt x="1217545" y="428374"/>
                  <a:pt x="1299326" y="385955"/>
                  <a:pt x="1384166" y="420349"/>
                </a:cubicBezTo>
                <a:cubicBezTo>
                  <a:pt x="1362764" y="335509"/>
                  <a:pt x="1316523" y="298440"/>
                  <a:pt x="1219839" y="286593"/>
                </a:cubicBezTo>
                <a:cubicBezTo>
                  <a:pt x="1183533" y="282009"/>
                  <a:pt x="1145701" y="288887"/>
                  <a:pt x="1114364" y="264428"/>
                </a:cubicBezTo>
                <a:cubicBezTo>
                  <a:pt x="1096402" y="250290"/>
                  <a:pt x="1076148" y="233474"/>
                  <a:pt x="1090289" y="207487"/>
                </a:cubicBezTo>
                <a:cubicBezTo>
                  <a:pt x="1100223" y="189144"/>
                  <a:pt x="1121626" y="189144"/>
                  <a:pt x="1139204" y="195259"/>
                </a:cubicBezTo>
                <a:cubicBezTo>
                  <a:pt x="1217929" y="222393"/>
                  <a:pt x="1300091" y="232328"/>
                  <a:pt x="1382254" y="242265"/>
                </a:cubicBezTo>
                <a:cubicBezTo>
                  <a:pt x="1394866" y="243793"/>
                  <a:pt x="1409004" y="248762"/>
                  <a:pt x="1423145" y="223537"/>
                </a:cubicBezTo>
                <a:cubicBezTo>
                  <a:pt x="1269520" y="182647"/>
                  <a:pt x="1123536" y="124559"/>
                  <a:pt x="965705" y="102013"/>
                </a:cubicBezTo>
                <a:cubicBezTo>
                  <a:pt x="967998" y="91312"/>
                  <a:pt x="970292" y="80612"/>
                  <a:pt x="972586" y="69912"/>
                </a:cubicBezTo>
                <a:cubicBezTo>
                  <a:pt x="1096020" y="85197"/>
                  <a:pt x="1219457" y="100484"/>
                  <a:pt x="1375376" y="119593"/>
                </a:cubicBezTo>
                <a:cubicBezTo>
                  <a:pt x="1279454" y="58828"/>
                  <a:pt x="1188885" y="79084"/>
                  <a:pt x="1117804" y="25200"/>
                </a:cubicBezTo>
                <a:cubicBezTo>
                  <a:pt x="1131179" y="4755"/>
                  <a:pt x="1147325" y="-405"/>
                  <a:pt x="1164045" y="25"/>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lIns="91434" tIns="45718" rIns="91434" bIns="45718" rtlCol="0" anchor="ctr">
            <a:noAutofit/>
          </a:bodyPr>
          <a:lstStyle/>
          <a:p>
            <a:pPr algn="ctr"/>
            <a:endParaRPr lang="en-US" dirty="0"/>
          </a:p>
        </p:txBody>
      </p:sp>
      <p:sp>
        <p:nvSpPr>
          <p:cNvPr id="2" name="Title 1">
            <a:extLst>
              <a:ext uri="{FF2B5EF4-FFF2-40B4-BE49-F238E27FC236}">
                <a16:creationId xmlns="" xmlns:a16="http://schemas.microsoft.com/office/drawing/2014/main" id="{64AD5705-B027-4C44-B38A-60296E29EB12}"/>
              </a:ext>
            </a:extLst>
          </p:cNvPr>
          <p:cNvSpPr>
            <a:spLocks noGrp="1"/>
          </p:cNvSpPr>
          <p:nvPr>
            <p:ph type="title" hasCustomPrompt="1"/>
          </p:nvPr>
        </p:nvSpPr>
        <p:spPr>
          <a:xfrm>
            <a:off x="1768932" y="2242460"/>
            <a:ext cx="3731849" cy="2373087"/>
          </a:xfrm>
        </p:spPr>
        <p:txBody>
          <a:bodyPr anchor="ctr">
            <a:normAutofit/>
          </a:bodyPr>
          <a:lstStyle>
            <a:lvl1pPr>
              <a:defRPr sz="4000">
                <a:solidFill>
                  <a:schemeClr val="bg1"/>
                </a:solidFill>
              </a:defRPr>
            </a:lvl1pPr>
          </a:lstStyle>
          <a:p>
            <a:r>
              <a:rPr lang="en-US" dirty="0"/>
              <a:t>Title</a:t>
            </a:r>
          </a:p>
        </p:txBody>
      </p:sp>
      <p:sp>
        <p:nvSpPr>
          <p:cNvPr id="4" name="Date Placeholder 3">
            <a:extLst>
              <a:ext uri="{FF2B5EF4-FFF2-40B4-BE49-F238E27FC236}">
                <a16:creationId xmlns="" xmlns:a16="http://schemas.microsoft.com/office/drawing/2014/main" id="{3793FB3F-D2A6-4919-B57B-C08861D46303}"/>
              </a:ext>
            </a:extLst>
          </p:cNvPr>
          <p:cNvSpPr>
            <a:spLocks noGrp="1"/>
          </p:cNvSpPr>
          <p:nvPr>
            <p:ph type="dt" sz="half" idx="10"/>
          </p:nvPr>
        </p:nvSpPr>
        <p:spPr/>
        <p:txBody>
          <a:bodyPr/>
          <a:lstStyle/>
          <a:p>
            <a:r>
              <a:rPr lang="en-US" dirty="0"/>
              <a:t>9/3/20XX</a:t>
            </a:r>
          </a:p>
        </p:txBody>
      </p:sp>
      <p:sp>
        <p:nvSpPr>
          <p:cNvPr id="5" name="Footer Placeholder 4">
            <a:extLst>
              <a:ext uri="{FF2B5EF4-FFF2-40B4-BE49-F238E27FC236}">
                <a16:creationId xmlns="" xmlns:a16="http://schemas.microsoft.com/office/drawing/2014/main" id="{989049E0-6BE5-43FA-A4D4-ACAFC871A79F}"/>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 xmlns:a16="http://schemas.microsoft.com/office/drawing/2014/main" id="{ADF8C28D-1479-4F15-B906-0AEBBCCA8CFA}"/>
              </a:ext>
            </a:extLst>
          </p:cNvPr>
          <p:cNvSpPr>
            <a:spLocks noGrp="1"/>
          </p:cNvSpPr>
          <p:nvPr>
            <p:ph type="sldNum" sz="quarter" idx="12"/>
          </p:nvPr>
        </p:nvSpPr>
        <p:spPr/>
        <p:txBody>
          <a:bodyPr/>
          <a:lstStyle/>
          <a:p>
            <a:fld id="{B9713C8C-8E70-45D5-AE59-23E60168254E}" type="slidenum">
              <a:rPr lang="en-US" smtClean="0"/>
              <a:t>‹#›</a:t>
            </a:fld>
            <a:endParaRPr lang="en-US" dirty="0"/>
          </a:p>
        </p:txBody>
      </p:sp>
      <p:sp>
        <p:nvSpPr>
          <p:cNvPr id="15" name="Content Placeholder 13">
            <a:extLst>
              <a:ext uri="{FF2B5EF4-FFF2-40B4-BE49-F238E27FC236}">
                <a16:creationId xmlns="" xmlns:a16="http://schemas.microsoft.com/office/drawing/2014/main" id="{CCD14F82-32BC-4E61-83EA-CB71ED780A3F}"/>
              </a:ext>
            </a:extLst>
          </p:cNvPr>
          <p:cNvSpPr>
            <a:spLocks noGrp="1"/>
          </p:cNvSpPr>
          <p:nvPr>
            <p:ph sz="quarter" idx="13"/>
          </p:nvPr>
        </p:nvSpPr>
        <p:spPr>
          <a:xfrm>
            <a:off x="6735764" y="712791"/>
            <a:ext cx="4618037" cy="5432425"/>
          </a:xfrm>
        </p:spPr>
        <p:txBody>
          <a:bodyPr anchor="ctr"/>
          <a:lstStyle>
            <a:lvl1pPr marL="0" indent="0">
              <a:buNone/>
              <a:defRPr sz="1900"/>
            </a:lvl1pPr>
          </a:lstStyle>
          <a:p>
            <a:pPr lvl="0"/>
            <a:r>
              <a:rPr lang="en-US"/>
              <a:t>Click to edit Master text styles</a:t>
            </a:r>
          </a:p>
        </p:txBody>
      </p:sp>
    </p:spTree>
    <p:extLst>
      <p:ext uri="{BB962C8B-B14F-4D97-AF65-F5344CB8AC3E}">
        <p14:creationId xmlns:p14="http://schemas.microsoft.com/office/powerpoint/2010/main" val="68683185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with 2 pictures">
    <p:spTree>
      <p:nvGrpSpPr>
        <p:cNvPr id="1" name=""/>
        <p:cNvGrpSpPr/>
        <p:nvPr/>
      </p:nvGrpSpPr>
      <p:grpSpPr>
        <a:xfrm>
          <a:off x="0" y="0"/>
          <a:ext cx="0" cy="0"/>
          <a:chOff x="0" y="0"/>
          <a:chExt cx="0" cy="0"/>
        </a:xfrm>
      </p:grpSpPr>
      <p:sp>
        <p:nvSpPr>
          <p:cNvPr id="16" name="Picture Placeholder 15">
            <a:extLst>
              <a:ext uri="{FF2B5EF4-FFF2-40B4-BE49-F238E27FC236}">
                <a16:creationId xmlns="" xmlns:a16="http://schemas.microsoft.com/office/drawing/2014/main" id="{D52F74EF-6A19-4BD7-8279-F105381ACB13}"/>
              </a:ext>
            </a:extLst>
          </p:cNvPr>
          <p:cNvSpPr>
            <a:spLocks noGrp="1"/>
          </p:cNvSpPr>
          <p:nvPr>
            <p:ph type="pic" sz="quarter" idx="13"/>
          </p:nvPr>
        </p:nvSpPr>
        <p:spPr>
          <a:xfrm>
            <a:off x="-9153" y="1"/>
            <a:ext cx="6105136" cy="6240787"/>
          </a:xfrm>
          <a:custGeom>
            <a:avLst/>
            <a:gdLst>
              <a:gd name="connsiteX0" fmla="*/ 0 w 6105136"/>
              <a:gd name="connsiteY0" fmla="*/ 0 h 6240787"/>
              <a:gd name="connsiteX1" fmla="*/ 4523152 w 6105136"/>
              <a:gd name="connsiteY1" fmla="*/ 0 h 6240787"/>
              <a:gd name="connsiteX2" fmla="*/ 4608623 w 6105136"/>
              <a:gd name="connsiteY2" fmla="*/ 39946 h 6240787"/>
              <a:gd name="connsiteX3" fmla="*/ 4823827 w 6105136"/>
              <a:gd name="connsiteY3" fmla="*/ 132755 h 6240787"/>
              <a:gd name="connsiteX4" fmla="*/ 4905422 w 6105136"/>
              <a:gd name="connsiteY4" fmla="*/ 207003 h 6240787"/>
              <a:gd name="connsiteX5" fmla="*/ 5580181 w 6105136"/>
              <a:gd name="connsiteY5" fmla="*/ 692427 h 6240787"/>
              <a:gd name="connsiteX6" fmla="*/ 5451100 w 6105136"/>
              <a:gd name="connsiteY6" fmla="*/ 795341 h 6240787"/>
              <a:gd name="connsiteX7" fmla="*/ 5690699 w 6105136"/>
              <a:gd name="connsiteY7" fmla="*/ 918459 h 6240787"/>
              <a:gd name="connsiteX8" fmla="*/ 5744662 w 6105136"/>
              <a:gd name="connsiteY8" fmla="*/ 970151 h 6240787"/>
              <a:gd name="connsiteX9" fmla="*/ 5698902 w 6105136"/>
              <a:gd name="connsiteY9" fmla="*/ 1032179 h 6240787"/>
              <a:gd name="connsiteX10" fmla="*/ 5599609 w 6105136"/>
              <a:gd name="connsiteY10" fmla="*/ 1075412 h 6240787"/>
              <a:gd name="connsiteX11" fmla="*/ 5467939 w 6105136"/>
              <a:gd name="connsiteY11" fmla="*/ 1184902 h 6240787"/>
              <a:gd name="connsiteX12" fmla="*/ 5473118 w 6105136"/>
              <a:gd name="connsiteY12" fmla="*/ 1270428 h 6240787"/>
              <a:gd name="connsiteX13" fmla="*/ 5551259 w 6105136"/>
              <a:gd name="connsiteY13" fmla="*/ 1425502 h 6240787"/>
              <a:gd name="connsiteX14" fmla="*/ 5433832 w 6105136"/>
              <a:gd name="connsiteY14" fmla="*/ 1587625 h 6240787"/>
              <a:gd name="connsiteX15" fmla="*/ 5373392 w 6105136"/>
              <a:gd name="connsiteY15" fmla="*/ 1635554 h 6240787"/>
              <a:gd name="connsiteX16" fmla="*/ 5489956 w 6105136"/>
              <a:gd name="connsiteY16" fmla="*/ 1652001 h 6240787"/>
              <a:gd name="connsiteX17" fmla="*/ 5530536 w 6105136"/>
              <a:gd name="connsiteY17" fmla="*/ 1719670 h 6240787"/>
              <a:gd name="connsiteX18" fmla="*/ 5548668 w 6105136"/>
              <a:gd name="connsiteY18" fmla="*/ 1753506 h 6240787"/>
              <a:gd name="connsiteX19" fmla="*/ 5658753 w 6105136"/>
              <a:gd name="connsiteY19" fmla="*/ 1965440 h 6240787"/>
              <a:gd name="connsiteX20" fmla="*/ 5640189 w 6105136"/>
              <a:gd name="connsiteY20" fmla="*/ 2024647 h 6240787"/>
              <a:gd name="connsiteX21" fmla="*/ 5456712 w 6105136"/>
              <a:gd name="connsiteY21" fmla="*/ 2310829 h 6240787"/>
              <a:gd name="connsiteX22" fmla="*/ 5651844 w 6105136"/>
              <a:gd name="connsiteY22" fmla="*/ 2390715 h 6240787"/>
              <a:gd name="connsiteX23" fmla="*/ 5663501 w 6105136"/>
              <a:gd name="connsiteY23" fmla="*/ 2526050 h 6240787"/>
              <a:gd name="connsiteX24" fmla="*/ 5762794 w 6105136"/>
              <a:gd name="connsiteY24" fmla="*/ 2677365 h 6240787"/>
              <a:gd name="connsiteX25" fmla="*/ 5981237 w 6105136"/>
              <a:gd name="connsiteY25" fmla="*/ 2890238 h 6240787"/>
              <a:gd name="connsiteX26" fmla="*/ 6105136 w 6105136"/>
              <a:gd name="connsiteY26" fmla="*/ 3033093 h 6240787"/>
              <a:gd name="connsiteX27" fmla="*/ 5891443 w 6105136"/>
              <a:gd name="connsiteY27" fmla="*/ 3071156 h 6240787"/>
              <a:gd name="connsiteX28" fmla="*/ 5858202 w 6105136"/>
              <a:gd name="connsiteY28" fmla="*/ 3093243 h 6240787"/>
              <a:gd name="connsiteX29" fmla="*/ 5883673 w 6105136"/>
              <a:gd name="connsiteY29" fmla="*/ 3168428 h 6240787"/>
              <a:gd name="connsiteX30" fmla="*/ 5917778 w 6105136"/>
              <a:gd name="connsiteY30" fmla="*/ 3243149 h 6240787"/>
              <a:gd name="connsiteX31" fmla="*/ 5894034 w 6105136"/>
              <a:gd name="connsiteY31" fmla="*/ 3301887 h 6240787"/>
              <a:gd name="connsiteX32" fmla="*/ 5727393 w 6105136"/>
              <a:gd name="connsiteY32" fmla="*/ 3556115 h 6240787"/>
              <a:gd name="connsiteX33" fmla="*/ 5590543 w 6105136"/>
              <a:gd name="connsiteY33" fmla="*/ 3657145 h 6240787"/>
              <a:gd name="connsiteX34" fmla="*/ 5278850 w 6105136"/>
              <a:gd name="connsiteY34" fmla="*/ 4116255 h 6240787"/>
              <a:gd name="connsiteX35" fmla="*/ 5180851 w 6105136"/>
              <a:gd name="connsiteY35" fmla="*/ 4265220 h 6240787"/>
              <a:gd name="connsiteX36" fmla="*/ 5253380 w 6105136"/>
              <a:gd name="connsiteY36" fmla="*/ 4317849 h 6240787"/>
              <a:gd name="connsiteX37" fmla="*/ 5114368 w 6105136"/>
              <a:gd name="connsiteY37" fmla="*/ 4473866 h 6240787"/>
              <a:gd name="connsiteX38" fmla="*/ 4950749 w 6105136"/>
              <a:gd name="connsiteY38" fmla="*/ 4647262 h 6240787"/>
              <a:gd name="connsiteX39" fmla="*/ 4908013 w 6105136"/>
              <a:gd name="connsiteY39" fmla="*/ 4693317 h 6240787"/>
              <a:gd name="connsiteX40" fmla="*/ 1535079 w 6105136"/>
              <a:gd name="connsiteY40" fmla="*/ 6239347 h 6240787"/>
              <a:gd name="connsiteX41" fmla="*/ 645760 w 6105136"/>
              <a:gd name="connsiteY41" fmla="*/ 6011438 h 6240787"/>
              <a:gd name="connsiteX42" fmla="*/ 293915 w 6105136"/>
              <a:gd name="connsiteY42" fmla="*/ 5834280 h 6240787"/>
              <a:gd name="connsiteX43" fmla="*/ 68403 w 6105136"/>
              <a:gd name="connsiteY43" fmla="*/ 5686489 h 6240787"/>
              <a:gd name="connsiteX44" fmla="*/ 0 w 6105136"/>
              <a:gd name="connsiteY44" fmla="*/ 5638313 h 6240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6105136" h="6240787">
                <a:moveTo>
                  <a:pt x="0" y="0"/>
                </a:moveTo>
                <a:lnTo>
                  <a:pt x="4523152" y="0"/>
                </a:lnTo>
                <a:lnTo>
                  <a:pt x="4608623" y="39946"/>
                </a:lnTo>
                <a:cubicBezTo>
                  <a:pt x="4678991" y="74838"/>
                  <a:pt x="4748927" y="110669"/>
                  <a:pt x="4823827" y="132755"/>
                </a:cubicBezTo>
                <a:cubicBezTo>
                  <a:pt x="4855776" y="142154"/>
                  <a:pt x="4894198" y="175047"/>
                  <a:pt x="4905422" y="207003"/>
                </a:cubicBezTo>
                <a:cubicBezTo>
                  <a:pt x="4941685" y="310386"/>
                  <a:pt x="5665659" y="600325"/>
                  <a:pt x="5580181" y="692427"/>
                </a:cubicBezTo>
                <a:cubicBezTo>
                  <a:pt x="5544781" y="730492"/>
                  <a:pt x="5499020" y="757748"/>
                  <a:pt x="5451100" y="795341"/>
                </a:cubicBezTo>
                <a:cubicBezTo>
                  <a:pt x="5523197" y="866299"/>
                  <a:pt x="5604356" y="897314"/>
                  <a:pt x="5690699" y="918459"/>
                </a:cubicBezTo>
                <a:cubicBezTo>
                  <a:pt x="5716602" y="925039"/>
                  <a:pt x="5742073" y="938195"/>
                  <a:pt x="5744662" y="970151"/>
                </a:cubicBezTo>
                <a:cubicBezTo>
                  <a:pt x="5747252" y="1003514"/>
                  <a:pt x="5720917" y="1016670"/>
                  <a:pt x="5698902" y="1032179"/>
                </a:cubicBezTo>
                <a:cubicBezTo>
                  <a:pt x="5668250" y="1053794"/>
                  <a:pt x="5638462" y="1072593"/>
                  <a:pt x="5599609" y="1075412"/>
                </a:cubicBezTo>
                <a:cubicBezTo>
                  <a:pt x="5535715" y="1079641"/>
                  <a:pt x="5505065" y="1139790"/>
                  <a:pt x="5467939" y="1184902"/>
                </a:cubicBezTo>
                <a:cubicBezTo>
                  <a:pt x="5447216" y="1210280"/>
                  <a:pt x="5436855" y="1261499"/>
                  <a:pt x="5473118" y="1270428"/>
                </a:cubicBezTo>
                <a:cubicBezTo>
                  <a:pt x="5560323" y="1292044"/>
                  <a:pt x="5553415" y="1354544"/>
                  <a:pt x="5551259" y="1425502"/>
                </a:cubicBezTo>
                <a:cubicBezTo>
                  <a:pt x="5548236" y="1513377"/>
                  <a:pt x="5496862" y="1553789"/>
                  <a:pt x="5433832" y="1587625"/>
                </a:cubicBezTo>
                <a:cubicBezTo>
                  <a:pt x="5412247" y="1599371"/>
                  <a:pt x="5381597" y="1598900"/>
                  <a:pt x="5373392" y="1635554"/>
                </a:cubicBezTo>
                <a:cubicBezTo>
                  <a:pt x="5408793" y="1670331"/>
                  <a:pt x="5451964" y="1642134"/>
                  <a:pt x="5489956" y="1652001"/>
                </a:cubicBezTo>
                <a:cubicBezTo>
                  <a:pt x="5521470" y="1659991"/>
                  <a:pt x="5573707" y="1655762"/>
                  <a:pt x="5530536" y="1719670"/>
                </a:cubicBezTo>
                <a:cubicBezTo>
                  <a:pt x="5518014" y="1737997"/>
                  <a:pt x="5532692" y="1752096"/>
                  <a:pt x="5548668" y="1753506"/>
                </a:cubicBezTo>
                <a:cubicBezTo>
                  <a:pt x="5676454" y="1768073"/>
                  <a:pt x="5617741" y="1897301"/>
                  <a:pt x="5658753" y="1965440"/>
                </a:cubicBezTo>
                <a:cubicBezTo>
                  <a:pt x="5669976" y="1984234"/>
                  <a:pt x="5657889" y="2016659"/>
                  <a:pt x="5640189" y="2024647"/>
                </a:cubicBezTo>
                <a:cubicBezTo>
                  <a:pt x="5527080" y="2077279"/>
                  <a:pt x="5511540" y="2202748"/>
                  <a:pt x="5456712" y="2310829"/>
                </a:cubicBezTo>
                <a:cubicBezTo>
                  <a:pt x="5516289" y="2353591"/>
                  <a:pt x="5587520" y="2362989"/>
                  <a:pt x="5651844" y="2390715"/>
                </a:cubicBezTo>
                <a:cubicBezTo>
                  <a:pt x="5718760" y="2419850"/>
                  <a:pt x="5718760" y="2441466"/>
                  <a:pt x="5663501" y="2526050"/>
                </a:cubicBezTo>
                <a:cubicBezTo>
                  <a:pt x="5807259" y="2544380"/>
                  <a:pt x="5807259" y="2544380"/>
                  <a:pt x="5762794" y="2677365"/>
                </a:cubicBezTo>
                <a:cubicBezTo>
                  <a:pt x="5883243" y="2689583"/>
                  <a:pt x="5962676" y="2752552"/>
                  <a:pt x="5981237" y="2890238"/>
                </a:cubicBezTo>
                <a:cubicBezTo>
                  <a:pt x="5990305" y="2956967"/>
                  <a:pt x="6044700" y="2988450"/>
                  <a:pt x="6105136" y="3033093"/>
                </a:cubicBezTo>
                <a:cubicBezTo>
                  <a:pt x="6030022" y="3076327"/>
                  <a:pt x="5979081" y="3166550"/>
                  <a:pt x="5891443" y="3071156"/>
                </a:cubicBezTo>
                <a:cubicBezTo>
                  <a:pt x="5859498" y="3036383"/>
                  <a:pt x="5862517" y="3080554"/>
                  <a:pt x="5858202" y="3093243"/>
                </a:cubicBezTo>
                <a:cubicBezTo>
                  <a:pt x="5847842" y="3124256"/>
                  <a:pt x="5869424" y="3144934"/>
                  <a:pt x="5883673" y="3168428"/>
                </a:cubicBezTo>
                <a:cubicBezTo>
                  <a:pt x="5897486" y="3191926"/>
                  <a:pt x="5913893" y="3216830"/>
                  <a:pt x="5917778" y="3243149"/>
                </a:cubicBezTo>
                <a:cubicBezTo>
                  <a:pt x="5920365" y="3261475"/>
                  <a:pt x="5907848" y="3288257"/>
                  <a:pt x="5894034" y="3301887"/>
                </a:cubicBezTo>
                <a:cubicBezTo>
                  <a:pt x="5821506" y="3373784"/>
                  <a:pt x="5864677" y="3535437"/>
                  <a:pt x="5727393" y="3556115"/>
                </a:cubicBezTo>
                <a:cubicBezTo>
                  <a:pt x="5665659" y="3565510"/>
                  <a:pt x="5635872" y="3624721"/>
                  <a:pt x="5590543" y="3657145"/>
                </a:cubicBezTo>
                <a:cubicBezTo>
                  <a:pt x="5432970" y="3770396"/>
                  <a:pt x="5327632" y="3916071"/>
                  <a:pt x="5278850" y="4116255"/>
                </a:cubicBezTo>
                <a:cubicBezTo>
                  <a:pt x="5265468" y="4171705"/>
                  <a:pt x="5214092" y="4216350"/>
                  <a:pt x="5180851" y="4265220"/>
                </a:cubicBezTo>
                <a:cubicBezTo>
                  <a:pt x="5196826" y="4300933"/>
                  <a:pt x="5284029" y="4223867"/>
                  <a:pt x="5253380" y="4317849"/>
                </a:cubicBezTo>
                <a:cubicBezTo>
                  <a:pt x="5230067" y="4388339"/>
                  <a:pt x="5170490" y="4432042"/>
                  <a:pt x="5114368" y="4473866"/>
                </a:cubicBezTo>
                <a:cubicBezTo>
                  <a:pt x="5050475" y="4521325"/>
                  <a:pt x="4979676" y="4559388"/>
                  <a:pt x="4950749" y="4647262"/>
                </a:cubicBezTo>
                <a:cubicBezTo>
                  <a:pt x="4944706" y="4666061"/>
                  <a:pt x="4925279" y="4685796"/>
                  <a:pt x="4908013" y="4693317"/>
                </a:cubicBezTo>
                <a:cubicBezTo>
                  <a:pt x="4007468" y="6239820"/>
                  <a:pt x="1790648" y="6250156"/>
                  <a:pt x="1535079" y="6239347"/>
                </a:cubicBezTo>
                <a:cubicBezTo>
                  <a:pt x="1225543" y="6225721"/>
                  <a:pt x="932844" y="6130326"/>
                  <a:pt x="645760" y="6011438"/>
                </a:cubicBezTo>
                <a:cubicBezTo>
                  <a:pt x="524448" y="5961158"/>
                  <a:pt x="411775" y="5889730"/>
                  <a:pt x="293915" y="5834280"/>
                </a:cubicBezTo>
                <a:cubicBezTo>
                  <a:pt x="212539" y="5795981"/>
                  <a:pt x="140444" y="5740295"/>
                  <a:pt x="68403" y="5686489"/>
                </a:cubicBezTo>
                <a:lnTo>
                  <a:pt x="0" y="5638313"/>
                </a:lnTo>
                <a:close/>
              </a:path>
            </a:pathLst>
          </a:custGeom>
        </p:spPr>
        <p:txBody>
          <a:bodyPr wrap="square" anchor="ctr">
            <a:noAutofit/>
          </a:bodyPr>
          <a:lstStyle>
            <a:lvl1pPr algn="ctr">
              <a:buNone/>
              <a:defRPr/>
            </a:lvl1pPr>
          </a:lstStyle>
          <a:p>
            <a:r>
              <a:rPr lang="en-US"/>
              <a:t>Click icon to add picture</a:t>
            </a:r>
            <a:endParaRPr lang="en-US" dirty="0"/>
          </a:p>
        </p:txBody>
      </p:sp>
      <p:sp>
        <p:nvSpPr>
          <p:cNvPr id="15" name="Picture Placeholder 14">
            <a:extLst>
              <a:ext uri="{FF2B5EF4-FFF2-40B4-BE49-F238E27FC236}">
                <a16:creationId xmlns="" xmlns:a16="http://schemas.microsoft.com/office/drawing/2014/main" id="{409EFF82-B4B6-4B60-B389-A87BD677DE0A}"/>
              </a:ext>
            </a:extLst>
          </p:cNvPr>
          <p:cNvSpPr>
            <a:spLocks noGrp="1"/>
          </p:cNvSpPr>
          <p:nvPr>
            <p:ph type="pic" sz="quarter" idx="14"/>
          </p:nvPr>
        </p:nvSpPr>
        <p:spPr>
          <a:xfrm>
            <a:off x="6355503" y="211465"/>
            <a:ext cx="4941484" cy="3877363"/>
          </a:xfrm>
          <a:custGeom>
            <a:avLst/>
            <a:gdLst>
              <a:gd name="connsiteX0" fmla="*/ 4156023 w 4941484"/>
              <a:gd name="connsiteY0" fmla="*/ 17 h 3877363"/>
              <a:gd name="connsiteX1" fmla="*/ 4187225 w 4941484"/>
              <a:gd name="connsiteY1" fmla="*/ 16745 h 3877363"/>
              <a:gd name="connsiteX2" fmla="*/ 4013424 w 4941484"/>
              <a:gd name="connsiteY2" fmla="*/ 79463 h 3877363"/>
              <a:gd name="connsiteX3" fmla="*/ 4285215 w 4941484"/>
              <a:gd name="connsiteY3" fmla="*/ 46454 h 3877363"/>
              <a:gd name="connsiteX4" fmla="*/ 4289855 w 4941484"/>
              <a:gd name="connsiteY4" fmla="*/ 67782 h 3877363"/>
              <a:gd name="connsiteX5" fmla="*/ 3981190 w 4941484"/>
              <a:gd name="connsiteY5" fmla="*/ 148529 h 3877363"/>
              <a:gd name="connsiteX6" fmla="*/ 4008783 w 4941484"/>
              <a:gd name="connsiteY6" fmla="*/ 160972 h 3877363"/>
              <a:gd name="connsiteX7" fmla="*/ 4172785 w 4941484"/>
              <a:gd name="connsiteY7" fmla="*/ 129739 h 3877363"/>
              <a:gd name="connsiteX8" fmla="*/ 4205791 w 4941484"/>
              <a:gd name="connsiteY8" fmla="*/ 137864 h 3877363"/>
              <a:gd name="connsiteX9" fmla="*/ 4189547 w 4941484"/>
              <a:gd name="connsiteY9" fmla="*/ 175697 h 3877363"/>
              <a:gd name="connsiteX10" fmla="*/ 4118375 w 4941484"/>
              <a:gd name="connsiteY10" fmla="*/ 190425 h 3877363"/>
              <a:gd name="connsiteX11" fmla="*/ 4007492 w 4941484"/>
              <a:gd name="connsiteY11" fmla="*/ 279299 h 3877363"/>
              <a:gd name="connsiteX12" fmla="*/ 4175363 w 4941484"/>
              <a:gd name="connsiteY12" fmla="*/ 268633 h 3877363"/>
              <a:gd name="connsiteX13" fmla="*/ 4205019 w 4941484"/>
              <a:gd name="connsiteY13" fmla="*/ 290216 h 3877363"/>
              <a:gd name="connsiteX14" fmla="*/ 4216365 w 4941484"/>
              <a:gd name="connsiteY14" fmla="*/ 318148 h 3877363"/>
              <a:gd name="connsiteX15" fmla="*/ 4281347 w 4941484"/>
              <a:gd name="connsiteY15" fmla="*/ 341254 h 3877363"/>
              <a:gd name="connsiteX16" fmla="*/ 4179231 w 4941484"/>
              <a:gd name="connsiteY16" fmla="*/ 367154 h 3877363"/>
              <a:gd name="connsiteX17" fmla="*/ 4288309 w 4941484"/>
              <a:gd name="connsiteY17" fmla="*/ 367154 h 3877363"/>
              <a:gd name="connsiteX18" fmla="*/ 4413633 w 4941484"/>
              <a:gd name="connsiteY18" fmla="*/ 349381 h 3877363"/>
              <a:gd name="connsiteX19" fmla="*/ 4547207 w 4941484"/>
              <a:gd name="connsiteY19" fmla="*/ 354966 h 3877363"/>
              <a:gd name="connsiteX20" fmla="*/ 4814356 w 4941484"/>
              <a:gd name="connsiteY20" fmla="*/ 322211 h 3877363"/>
              <a:gd name="connsiteX21" fmla="*/ 4941484 w 4941484"/>
              <a:gd name="connsiteY21" fmla="*/ 324495 h 3877363"/>
              <a:gd name="connsiteX22" fmla="*/ 4234673 w 4941484"/>
              <a:gd name="connsiteY22" fmla="*/ 544899 h 3877363"/>
              <a:gd name="connsiteX23" fmla="*/ 4270775 w 4941484"/>
              <a:gd name="connsiteY23" fmla="*/ 593397 h 3877363"/>
              <a:gd name="connsiteX24" fmla="*/ 4122759 w 4941484"/>
              <a:gd name="connsiteY24" fmla="*/ 646212 h 3877363"/>
              <a:gd name="connsiteX25" fmla="*/ 4086400 w 4941484"/>
              <a:gd name="connsiteY25" fmla="*/ 698520 h 3877363"/>
              <a:gd name="connsiteX26" fmla="*/ 4132041 w 4941484"/>
              <a:gd name="connsiteY26" fmla="*/ 693950 h 3877363"/>
              <a:gd name="connsiteX27" fmla="*/ 4171237 w 4941484"/>
              <a:gd name="connsiteY27" fmla="*/ 703852 h 3877363"/>
              <a:gd name="connsiteX28" fmla="*/ 4154992 w 4941484"/>
              <a:gd name="connsiteY28" fmla="*/ 770380 h 3877363"/>
              <a:gd name="connsiteX29" fmla="*/ 3945863 w 4941484"/>
              <a:gd name="connsiteY29" fmla="*/ 856205 h 3877363"/>
              <a:gd name="connsiteX30" fmla="*/ 3927039 w 4941484"/>
              <a:gd name="connsiteY30" fmla="*/ 884136 h 3877363"/>
              <a:gd name="connsiteX31" fmla="*/ 3952052 w 4941484"/>
              <a:gd name="connsiteY31" fmla="*/ 903942 h 3877363"/>
              <a:gd name="connsiteX32" fmla="*/ 4019613 w 4941484"/>
              <a:gd name="connsiteY32" fmla="*/ 914098 h 3877363"/>
              <a:gd name="connsiteX33" fmla="*/ 3924977 w 4941484"/>
              <a:gd name="connsiteY33" fmla="*/ 1009319 h 3877363"/>
              <a:gd name="connsiteX34" fmla="*/ 3890421 w 4941484"/>
              <a:gd name="connsiteY34" fmla="*/ 1035726 h 3877363"/>
              <a:gd name="connsiteX35" fmla="*/ 3831370 w 4941484"/>
              <a:gd name="connsiteY35" fmla="*/ 1076608 h 3877363"/>
              <a:gd name="connsiteX36" fmla="*/ 3830339 w 4941484"/>
              <a:gd name="connsiteY36" fmla="*/ 1089050 h 3877363"/>
              <a:gd name="connsiteX37" fmla="*/ 3910793 w 4941484"/>
              <a:gd name="connsiteY37" fmla="*/ 1132978 h 3877363"/>
              <a:gd name="connsiteX38" fmla="*/ 4055971 w 4941484"/>
              <a:gd name="connsiteY38" fmla="*/ 1121043 h 3877363"/>
              <a:gd name="connsiteX39" fmla="*/ 3841428 w 4941484"/>
              <a:gd name="connsiteY39" fmla="*/ 1186555 h 3877363"/>
              <a:gd name="connsiteX40" fmla="*/ 4535860 w 4941484"/>
              <a:gd name="connsiteY40" fmla="*/ 1030395 h 3877363"/>
              <a:gd name="connsiteX41" fmla="*/ 4491508 w 4941484"/>
              <a:gd name="connsiteY41" fmla="*/ 1071275 h 3877363"/>
              <a:gd name="connsiteX42" fmla="*/ 4248597 w 4941484"/>
              <a:gd name="connsiteY42" fmla="*/ 1178936 h 3877363"/>
              <a:gd name="connsiteX43" fmla="*/ 4179749 w 4941484"/>
              <a:gd name="connsiteY43" fmla="*/ 1246481 h 3877363"/>
              <a:gd name="connsiteX44" fmla="*/ 4107545 w 4941484"/>
              <a:gd name="connsiteY44" fmla="*/ 1283806 h 3877363"/>
              <a:gd name="connsiteX45" fmla="*/ 4006204 w 4941484"/>
              <a:gd name="connsiteY45" fmla="*/ 1283045 h 3877363"/>
              <a:gd name="connsiteX46" fmla="*/ 3934259 w 4941484"/>
              <a:gd name="connsiteY46" fmla="*/ 1340431 h 3877363"/>
              <a:gd name="connsiteX47" fmla="*/ 4009298 w 4941484"/>
              <a:gd name="connsiteY47" fmla="*/ 1352619 h 3877363"/>
              <a:gd name="connsiteX48" fmla="*/ 4097230 w 4941484"/>
              <a:gd name="connsiteY48" fmla="*/ 1343224 h 3877363"/>
              <a:gd name="connsiteX49" fmla="*/ 4287021 w 4941484"/>
              <a:gd name="connsiteY49" fmla="*/ 1346270 h 3877363"/>
              <a:gd name="connsiteX50" fmla="*/ 4395839 w 4941484"/>
              <a:gd name="connsiteY50" fmla="*/ 1357443 h 3877363"/>
              <a:gd name="connsiteX51" fmla="*/ 4645969 w 4941484"/>
              <a:gd name="connsiteY51" fmla="*/ 1338398 h 3877363"/>
              <a:gd name="connsiteX52" fmla="*/ 4631270 w 4941484"/>
              <a:gd name="connsiteY52" fmla="*/ 1387152 h 3877363"/>
              <a:gd name="connsiteX53" fmla="*/ 4640555 w 4941484"/>
              <a:gd name="connsiteY53" fmla="*/ 1429556 h 3877363"/>
              <a:gd name="connsiteX54" fmla="*/ 4644165 w 4941484"/>
              <a:gd name="connsiteY54" fmla="*/ 1521730 h 3877363"/>
              <a:gd name="connsiteX55" fmla="*/ 4641844 w 4941484"/>
              <a:gd name="connsiteY55" fmla="*/ 1536712 h 3877363"/>
              <a:gd name="connsiteX56" fmla="*/ 4697799 w 4941484"/>
              <a:gd name="connsiteY56" fmla="*/ 1546361 h 3877363"/>
              <a:gd name="connsiteX57" fmla="*/ 4364379 w 4941484"/>
              <a:gd name="connsiteY57" fmla="*/ 1738070 h 3877363"/>
              <a:gd name="connsiteX58" fmla="*/ 4587175 w 4941484"/>
              <a:gd name="connsiteY58" fmla="*/ 1689317 h 3877363"/>
              <a:gd name="connsiteX59" fmla="*/ 4617346 w 4941484"/>
              <a:gd name="connsiteY59" fmla="*/ 1769810 h 3877363"/>
              <a:gd name="connsiteX60" fmla="*/ 4512653 w 4941484"/>
              <a:gd name="connsiteY60" fmla="*/ 1841415 h 3877363"/>
              <a:gd name="connsiteX61" fmla="*/ 4473973 w 4941484"/>
              <a:gd name="connsiteY61" fmla="*/ 1983103 h 3877363"/>
              <a:gd name="connsiteX62" fmla="*/ 4492798 w 4941484"/>
              <a:gd name="connsiteY62" fmla="*/ 2112602 h 3877363"/>
              <a:gd name="connsiteX63" fmla="*/ 4537665 w 4941484"/>
              <a:gd name="connsiteY63" fmla="*/ 2153737 h 3877363"/>
              <a:gd name="connsiteX64" fmla="*/ 4602648 w 4941484"/>
              <a:gd name="connsiteY64" fmla="*/ 2227627 h 3877363"/>
              <a:gd name="connsiteX65" fmla="*/ 4642875 w 4941484"/>
              <a:gd name="connsiteY65" fmla="*/ 2273333 h 3877363"/>
              <a:gd name="connsiteX66" fmla="*/ 4782639 w 4941484"/>
              <a:gd name="connsiteY66" fmla="*/ 2255559 h 3877363"/>
              <a:gd name="connsiteX67" fmla="*/ 4596201 w 4941484"/>
              <a:gd name="connsiteY67" fmla="*/ 2371602 h 3877363"/>
              <a:gd name="connsiteX68" fmla="*/ 4747311 w 4941484"/>
              <a:gd name="connsiteY68" fmla="*/ 2357127 h 3877363"/>
              <a:gd name="connsiteX69" fmla="*/ 4796563 w 4941484"/>
              <a:gd name="connsiteY69" fmla="*/ 2365252 h 3877363"/>
              <a:gd name="connsiteX70" fmla="*/ 4768455 w 4941484"/>
              <a:gd name="connsiteY70" fmla="*/ 2402832 h 3877363"/>
              <a:gd name="connsiteX71" fmla="*/ 4657573 w 4941484"/>
              <a:gd name="connsiteY71" fmla="*/ 2466566 h 3877363"/>
              <a:gd name="connsiteX72" fmla="*/ 4429103 w 4941484"/>
              <a:gd name="connsiteY72" fmla="*/ 2639233 h 3877363"/>
              <a:gd name="connsiteX73" fmla="*/ 4650355 w 4941484"/>
              <a:gd name="connsiteY73" fmla="*/ 2560010 h 3877363"/>
              <a:gd name="connsiteX74" fmla="*/ 4417243 w 4941484"/>
              <a:gd name="connsiteY74" fmla="*/ 2737500 h 3877363"/>
              <a:gd name="connsiteX75" fmla="*/ 4365411 w 4941484"/>
              <a:gd name="connsiteY75" fmla="*/ 2796409 h 3877363"/>
              <a:gd name="connsiteX76" fmla="*/ 4260717 w 4941484"/>
              <a:gd name="connsiteY76" fmla="*/ 2942666 h 3877363"/>
              <a:gd name="connsiteX77" fmla="*/ 4265875 w 4941484"/>
              <a:gd name="connsiteY77" fmla="*/ 2959171 h 3877363"/>
              <a:gd name="connsiteX78" fmla="*/ 4386814 w 4941484"/>
              <a:gd name="connsiteY78" fmla="*/ 2935557 h 3877363"/>
              <a:gd name="connsiteX79" fmla="*/ 4230031 w 4941484"/>
              <a:gd name="connsiteY79" fmla="*/ 3058455 h 3877363"/>
              <a:gd name="connsiteX80" fmla="*/ 4068091 w 4941484"/>
              <a:gd name="connsiteY80" fmla="*/ 3152912 h 3877363"/>
              <a:gd name="connsiteX81" fmla="*/ 4183101 w 4941484"/>
              <a:gd name="connsiteY81" fmla="*/ 3138440 h 3877363"/>
              <a:gd name="connsiteX82" fmla="*/ 4341172 w 4941484"/>
              <a:gd name="connsiteY82" fmla="*/ 3084354 h 3877363"/>
              <a:gd name="connsiteX83" fmla="*/ 4396097 w 4941484"/>
              <a:gd name="connsiteY83" fmla="*/ 3104668 h 3877363"/>
              <a:gd name="connsiteX84" fmla="*/ 4246278 w 4941484"/>
              <a:gd name="connsiteY84" fmla="*/ 3194048 h 3877363"/>
              <a:gd name="connsiteX85" fmla="*/ 4160408 w 4941484"/>
              <a:gd name="connsiteY85" fmla="*/ 3235438 h 3877363"/>
              <a:gd name="connsiteX86" fmla="*/ 4126113 w 4941484"/>
              <a:gd name="connsiteY86" fmla="*/ 3267177 h 3877363"/>
              <a:gd name="connsiteX87" fmla="*/ 4028123 w 4941484"/>
              <a:gd name="connsiteY87" fmla="*/ 3380425 h 3877363"/>
              <a:gd name="connsiteX88" fmla="*/ 3740344 w 4941484"/>
              <a:gd name="connsiteY88" fmla="*/ 3504084 h 3877363"/>
              <a:gd name="connsiteX89" fmla="*/ 3471133 w 4941484"/>
              <a:gd name="connsiteY89" fmla="*/ 3657707 h 3877363"/>
              <a:gd name="connsiteX90" fmla="*/ 3260969 w 4941484"/>
              <a:gd name="connsiteY90" fmla="*/ 3753434 h 3877363"/>
              <a:gd name="connsiteX91" fmla="*/ 2729767 w 4941484"/>
              <a:gd name="connsiteY91" fmla="*/ 3876585 h 3877363"/>
              <a:gd name="connsiteX92" fmla="*/ 715061 w 4941484"/>
              <a:gd name="connsiteY92" fmla="*/ 3041189 h 3877363"/>
              <a:gd name="connsiteX93" fmla="*/ 689533 w 4941484"/>
              <a:gd name="connsiteY93" fmla="*/ 3016303 h 3877363"/>
              <a:gd name="connsiteX94" fmla="*/ 591802 w 4941484"/>
              <a:gd name="connsiteY94" fmla="*/ 2922608 h 3877363"/>
              <a:gd name="connsiteX95" fmla="*/ 508767 w 4941484"/>
              <a:gd name="connsiteY95" fmla="*/ 2838305 h 3877363"/>
              <a:gd name="connsiteX96" fmla="*/ 552090 w 4941484"/>
              <a:gd name="connsiteY96" fmla="*/ 2809867 h 3877363"/>
              <a:gd name="connsiteX97" fmla="*/ 493553 w 4941484"/>
              <a:gd name="connsiteY97" fmla="*/ 2729374 h 3877363"/>
              <a:gd name="connsiteX98" fmla="*/ 307375 w 4941484"/>
              <a:gd name="connsiteY98" fmla="*/ 2481294 h 3877363"/>
              <a:gd name="connsiteX99" fmla="*/ 225632 w 4941484"/>
              <a:gd name="connsiteY99" fmla="*/ 2426702 h 3877363"/>
              <a:gd name="connsiteX100" fmla="*/ 126095 w 4941484"/>
              <a:gd name="connsiteY100" fmla="*/ 2289331 h 3877363"/>
              <a:gd name="connsiteX101" fmla="*/ 111912 w 4941484"/>
              <a:gd name="connsiteY101" fmla="*/ 2257592 h 3877363"/>
              <a:gd name="connsiteX102" fmla="*/ 132284 w 4941484"/>
              <a:gd name="connsiteY102" fmla="*/ 2217216 h 3877363"/>
              <a:gd name="connsiteX103" fmla="*/ 147498 w 4941484"/>
              <a:gd name="connsiteY103" fmla="*/ 2176590 h 3877363"/>
              <a:gd name="connsiteX104" fmla="*/ 127642 w 4941484"/>
              <a:gd name="connsiteY104" fmla="*/ 2164655 h 3877363"/>
              <a:gd name="connsiteX105" fmla="*/ 31511 w 4941484"/>
              <a:gd name="connsiteY105" fmla="*/ 2164406 h 3877363"/>
              <a:gd name="connsiteX106" fmla="*/ 0 w 4941484"/>
              <a:gd name="connsiteY106" fmla="*/ 2144089 h 3877363"/>
              <a:gd name="connsiteX107" fmla="*/ 0 w 4941484"/>
              <a:gd name="connsiteY107" fmla="*/ 2144087 h 3877363"/>
              <a:gd name="connsiteX108" fmla="*/ 48510 w 4941484"/>
              <a:gd name="connsiteY108" fmla="*/ 2109967 h 3877363"/>
              <a:gd name="connsiteX109" fmla="*/ 74006 w 4941484"/>
              <a:gd name="connsiteY109" fmla="*/ 2066897 h 3877363"/>
              <a:gd name="connsiteX110" fmla="*/ 204486 w 4941484"/>
              <a:gd name="connsiteY110" fmla="*/ 1951871 h 3877363"/>
              <a:gd name="connsiteX111" fmla="*/ 263796 w 4941484"/>
              <a:gd name="connsiteY111" fmla="*/ 1870107 h 3877363"/>
              <a:gd name="connsiteX112" fmla="*/ 270759 w 4941484"/>
              <a:gd name="connsiteY112" fmla="*/ 1796979 h 3877363"/>
              <a:gd name="connsiteX113" fmla="*/ 387314 w 4941484"/>
              <a:gd name="connsiteY113" fmla="*/ 1753813 h 3877363"/>
              <a:gd name="connsiteX114" fmla="*/ 277721 w 4941484"/>
              <a:gd name="connsiteY114" fmla="*/ 1599175 h 3877363"/>
              <a:gd name="connsiteX115" fmla="*/ 266631 w 4941484"/>
              <a:gd name="connsiteY115" fmla="*/ 1567182 h 3877363"/>
              <a:gd name="connsiteX116" fmla="*/ 332387 w 4941484"/>
              <a:gd name="connsiteY116" fmla="*/ 1452664 h 3877363"/>
              <a:gd name="connsiteX117" fmla="*/ 343218 w 4941484"/>
              <a:gd name="connsiteY117" fmla="*/ 1434381 h 3877363"/>
              <a:gd name="connsiteX118" fmla="*/ 367457 w 4941484"/>
              <a:gd name="connsiteY118" fmla="*/ 1397816 h 3877363"/>
              <a:gd name="connsiteX119" fmla="*/ 437082 w 4941484"/>
              <a:gd name="connsiteY119" fmla="*/ 1388929 h 3877363"/>
              <a:gd name="connsiteX120" fmla="*/ 400981 w 4941484"/>
              <a:gd name="connsiteY120" fmla="*/ 1363030 h 3877363"/>
              <a:gd name="connsiteX121" fmla="*/ 330840 w 4941484"/>
              <a:gd name="connsiteY121" fmla="*/ 1275427 h 3877363"/>
              <a:gd name="connsiteX122" fmla="*/ 377515 w 4941484"/>
              <a:gd name="connsiteY122" fmla="*/ 1191633 h 3877363"/>
              <a:gd name="connsiteX123" fmla="*/ 380607 w 4941484"/>
              <a:gd name="connsiteY123" fmla="*/ 1145419 h 3877363"/>
              <a:gd name="connsiteX124" fmla="*/ 301959 w 4941484"/>
              <a:gd name="connsiteY124" fmla="*/ 1086257 h 3877363"/>
              <a:gd name="connsiteX125" fmla="*/ 242650 w 4941484"/>
              <a:gd name="connsiteY125" fmla="*/ 1062896 h 3877363"/>
              <a:gd name="connsiteX126" fmla="*/ 215316 w 4941484"/>
              <a:gd name="connsiteY126" fmla="*/ 1029379 h 3877363"/>
              <a:gd name="connsiteX127" fmla="*/ 247550 w 4941484"/>
              <a:gd name="connsiteY127" fmla="*/ 1001447 h 3877363"/>
              <a:gd name="connsiteX128" fmla="*/ 390667 w 4941484"/>
              <a:gd name="connsiteY128" fmla="*/ 934920 h 3877363"/>
              <a:gd name="connsiteX129" fmla="*/ 313563 w 4941484"/>
              <a:gd name="connsiteY129" fmla="*/ 879311 h 3877363"/>
              <a:gd name="connsiteX130" fmla="*/ 716608 w 4941484"/>
              <a:gd name="connsiteY130" fmla="*/ 617012 h 3877363"/>
              <a:gd name="connsiteX131" fmla="*/ 765346 w 4941484"/>
              <a:gd name="connsiteY131" fmla="*/ 576892 h 3877363"/>
              <a:gd name="connsiteX132" fmla="*/ 1023984 w 4941484"/>
              <a:gd name="connsiteY132" fmla="*/ 479640 h 3877363"/>
              <a:gd name="connsiteX133" fmla="*/ 1290101 w 4941484"/>
              <a:gd name="connsiteY133" fmla="*/ 410829 h 3877363"/>
              <a:gd name="connsiteX134" fmla="*/ 1105212 w 4941484"/>
              <a:gd name="connsiteY134" fmla="*/ 265586 h 3877363"/>
              <a:gd name="connsiteX135" fmla="*/ 1387575 w 4941484"/>
              <a:gd name="connsiteY135" fmla="*/ 231814 h 3877363"/>
              <a:gd name="connsiteX136" fmla="*/ 1415166 w 4941484"/>
              <a:gd name="connsiteY136" fmla="*/ 232831 h 3877363"/>
              <a:gd name="connsiteX137" fmla="*/ 1969579 w 4941484"/>
              <a:gd name="connsiteY137" fmla="*/ 210485 h 3877363"/>
              <a:gd name="connsiteX138" fmla="*/ 2764321 w 4941484"/>
              <a:gd name="connsiteY138" fmla="*/ 136340 h 3877363"/>
              <a:gd name="connsiteX139" fmla="*/ 3422137 w 4941484"/>
              <a:gd name="connsiteY139" fmla="*/ 91905 h 3877363"/>
              <a:gd name="connsiteX140" fmla="*/ 4122502 w 4941484"/>
              <a:gd name="connsiteY140" fmla="*/ 5572 h 3877363"/>
              <a:gd name="connsiteX141" fmla="*/ 4156023 w 4941484"/>
              <a:gd name="connsiteY141" fmla="*/ 17 h 387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941484" h="3877363">
                <a:moveTo>
                  <a:pt x="4156023" y="17"/>
                </a:moveTo>
                <a:cubicBezTo>
                  <a:pt x="4167305" y="-269"/>
                  <a:pt x="4178200" y="3160"/>
                  <a:pt x="4187225" y="16745"/>
                </a:cubicBezTo>
                <a:cubicBezTo>
                  <a:pt x="4139263" y="52547"/>
                  <a:pt x="4078148" y="39089"/>
                  <a:pt x="4013424" y="79463"/>
                </a:cubicBezTo>
                <a:cubicBezTo>
                  <a:pt x="4118633" y="66766"/>
                  <a:pt x="4201925" y="56609"/>
                  <a:pt x="4285215" y="46454"/>
                </a:cubicBezTo>
                <a:cubicBezTo>
                  <a:pt x="4286763" y="53563"/>
                  <a:pt x="4288309" y="60673"/>
                  <a:pt x="4289855" y="67782"/>
                </a:cubicBezTo>
                <a:cubicBezTo>
                  <a:pt x="4183358" y="82763"/>
                  <a:pt x="4084852" y="121359"/>
                  <a:pt x="3981190" y="148529"/>
                </a:cubicBezTo>
                <a:cubicBezTo>
                  <a:pt x="3990733" y="165289"/>
                  <a:pt x="4000273" y="161987"/>
                  <a:pt x="4008783" y="160972"/>
                </a:cubicBezTo>
                <a:cubicBezTo>
                  <a:pt x="4064224" y="154369"/>
                  <a:pt x="4119665" y="147768"/>
                  <a:pt x="4172785" y="129739"/>
                </a:cubicBezTo>
                <a:cubicBezTo>
                  <a:pt x="4184646" y="125675"/>
                  <a:pt x="4199087" y="125675"/>
                  <a:pt x="4205791" y="137864"/>
                </a:cubicBezTo>
                <a:cubicBezTo>
                  <a:pt x="4215333" y="155131"/>
                  <a:pt x="4201667" y="166304"/>
                  <a:pt x="4189547" y="175697"/>
                </a:cubicBezTo>
                <a:cubicBezTo>
                  <a:pt x="4168401" y="191949"/>
                  <a:pt x="4142873" y="187379"/>
                  <a:pt x="4118375" y="190425"/>
                </a:cubicBezTo>
                <a:cubicBezTo>
                  <a:pt x="4053136" y="198297"/>
                  <a:pt x="4021933" y="222927"/>
                  <a:pt x="4007492" y="279299"/>
                </a:cubicBezTo>
                <a:cubicBezTo>
                  <a:pt x="4064739" y="256445"/>
                  <a:pt x="4119924" y="284631"/>
                  <a:pt x="4175363" y="268633"/>
                </a:cubicBezTo>
                <a:cubicBezTo>
                  <a:pt x="4189805" y="264571"/>
                  <a:pt x="4212753" y="270664"/>
                  <a:pt x="4205019" y="290216"/>
                </a:cubicBezTo>
                <a:cubicBezTo>
                  <a:pt x="4197797" y="308499"/>
                  <a:pt x="4173816" y="321702"/>
                  <a:pt x="4216365" y="318148"/>
                </a:cubicBezTo>
                <a:cubicBezTo>
                  <a:pt x="4246793" y="315608"/>
                  <a:pt x="4306360" y="336176"/>
                  <a:pt x="4281347" y="341254"/>
                </a:cubicBezTo>
                <a:cubicBezTo>
                  <a:pt x="4249887" y="347603"/>
                  <a:pt x="4219200" y="356744"/>
                  <a:pt x="4179231" y="367154"/>
                </a:cubicBezTo>
                <a:cubicBezTo>
                  <a:pt x="4223327" y="384166"/>
                  <a:pt x="4255045" y="380611"/>
                  <a:pt x="4288309" y="367154"/>
                </a:cubicBezTo>
                <a:cubicBezTo>
                  <a:pt x="4328536" y="350903"/>
                  <a:pt x="4380884" y="331098"/>
                  <a:pt x="4413633" y="349381"/>
                </a:cubicBezTo>
                <a:cubicBezTo>
                  <a:pt x="4462627" y="376803"/>
                  <a:pt x="4503369" y="359536"/>
                  <a:pt x="4547207" y="354966"/>
                </a:cubicBezTo>
                <a:cubicBezTo>
                  <a:pt x="4636428" y="345570"/>
                  <a:pt x="4724877" y="329827"/>
                  <a:pt x="4814356" y="322211"/>
                </a:cubicBezTo>
                <a:cubicBezTo>
                  <a:pt x="4850199" y="319164"/>
                  <a:pt x="4888879" y="304691"/>
                  <a:pt x="4941484" y="324495"/>
                </a:cubicBezTo>
                <a:cubicBezTo>
                  <a:pt x="4703215" y="425810"/>
                  <a:pt x="4447413" y="419463"/>
                  <a:pt x="4234673" y="544899"/>
                </a:cubicBezTo>
                <a:cubicBezTo>
                  <a:pt x="4243699" y="556833"/>
                  <a:pt x="4289597" y="590858"/>
                  <a:pt x="4270775" y="593397"/>
                </a:cubicBezTo>
                <a:cubicBezTo>
                  <a:pt x="4217912" y="600761"/>
                  <a:pt x="4170981" y="625645"/>
                  <a:pt x="4122759" y="646212"/>
                </a:cubicBezTo>
                <a:cubicBezTo>
                  <a:pt x="4101871" y="655100"/>
                  <a:pt x="4076601" y="666781"/>
                  <a:pt x="4086400" y="698520"/>
                </a:cubicBezTo>
                <a:cubicBezTo>
                  <a:pt x="4104193" y="707407"/>
                  <a:pt x="4117344" y="694965"/>
                  <a:pt x="4132041" y="693950"/>
                </a:cubicBezTo>
                <a:cubicBezTo>
                  <a:pt x="4146997" y="692935"/>
                  <a:pt x="4180522" y="699535"/>
                  <a:pt x="4171237" y="703852"/>
                </a:cubicBezTo>
                <a:cubicBezTo>
                  <a:pt x="4128947" y="723405"/>
                  <a:pt x="4205019" y="770380"/>
                  <a:pt x="4154992" y="770380"/>
                </a:cubicBezTo>
                <a:cubicBezTo>
                  <a:pt x="4071186" y="770633"/>
                  <a:pt x="4026575" y="853919"/>
                  <a:pt x="3945863" y="856205"/>
                </a:cubicBezTo>
                <a:cubicBezTo>
                  <a:pt x="3932971" y="856458"/>
                  <a:pt x="3926781" y="871185"/>
                  <a:pt x="3927039" y="884136"/>
                </a:cubicBezTo>
                <a:cubicBezTo>
                  <a:pt x="3927039" y="899626"/>
                  <a:pt x="3938901" y="902418"/>
                  <a:pt x="3952052" y="903942"/>
                </a:cubicBezTo>
                <a:cubicBezTo>
                  <a:pt x="3972166" y="906226"/>
                  <a:pt x="3993053" y="884136"/>
                  <a:pt x="4019613" y="914098"/>
                </a:cubicBezTo>
                <a:cubicBezTo>
                  <a:pt x="3971907" y="931618"/>
                  <a:pt x="3924203" y="949140"/>
                  <a:pt x="3924977" y="1009319"/>
                </a:cubicBezTo>
                <a:cubicBezTo>
                  <a:pt x="3925234" y="1025569"/>
                  <a:pt x="3905378" y="1031663"/>
                  <a:pt x="3890421" y="1035726"/>
                </a:cubicBezTo>
                <a:cubicBezTo>
                  <a:pt x="3865667" y="1042329"/>
                  <a:pt x="3844781" y="1054009"/>
                  <a:pt x="3831370" y="1076608"/>
                </a:cubicBezTo>
                <a:cubicBezTo>
                  <a:pt x="3831630" y="1080925"/>
                  <a:pt x="3831887" y="1085495"/>
                  <a:pt x="3830339" y="1089050"/>
                </a:cubicBezTo>
                <a:cubicBezTo>
                  <a:pt x="3834723" y="1143642"/>
                  <a:pt x="3870823" y="1142118"/>
                  <a:pt x="3910793" y="1132978"/>
                </a:cubicBezTo>
                <a:cubicBezTo>
                  <a:pt x="3958498" y="1121805"/>
                  <a:pt x="4005688" y="1101491"/>
                  <a:pt x="4055971" y="1121043"/>
                </a:cubicBezTo>
                <a:cubicBezTo>
                  <a:pt x="3985057" y="1147197"/>
                  <a:pt x="3907956" y="1149228"/>
                  <a:pt x="3841428" y="1186555"/>
                </a:cubicBezTo>
                <a:cubicBezTo>
                  <a:pt x="4084852" y="1193411"/>
                  <a:pt x="4299913" y="1075591"/>
                  <a:pt x="4535860" y="1030395"/>
                </a:cubicBezTo>
                <a:cubicBezTo>
                  <a:pt x="4527867" y="1060610"/>
                  <a:pt x="4508785" y="1066704"/>
                  <a:pt x="4491508" y="1071275"/>
                </a:cubicBezTo>
                <a:cubicBezTo>
                  <a:pt x="4404349" y="1094129"/>
                  <a:pt x="4328023" y="1139581"/>
                  <a:pt x="4248597" y="1178936"/>
                </a:cubicBezTo>
                <a:cubicBezTo>
                  <a:pt x="4215849" y="1195188"/>
                  <a:pt x="4192124" y="1211440"/>
                  <a:pt x="4179749" y="1246481"/>
                </a:cubicBezTo>
                <a:cubicBezTo>
                  <a:pt x="4168658" y="1278221"/>
                  <a:pt x="4147256" y="1292948"/>
                  <a:pt x="4107545" y="1283806"/>
                </a:cubicBezTo>
                <a:cubicBezTo>
                  <a:pt x="4075312" y="1276188"/>
                  <a:pt x="4039985" y="1280251"/>
                  <a:pt x="4006204" y="1283045"/>
                </a:cubicBezTo>
                <a:cubicBezTo>
                  <a:pt x="3967266" y="1286092"/>
                  <a:pt x="3923686" y="1321895"/>
                  <a:pt x="3934259" y="1340431"/>
                </a:cubicBezTo>
                <a:cubicBezTo>
                  <a:pt x="3952309" y="1371917"/>
                  <a:pt x="3982480" y="1356174"/>
                  <a:pt x="4009298" y="1352619"/>
                </a:cubicBezTo>
                <a:cubicBezTo>
                  <a:pt x="4039727" y="1348303"/>
                  <a:pt x="4096198" y="1339415"/>
                  <a:pt x="4097230" y="1343224"/>
                </a:cubicBezTo>
                <a:cubicBezTo>
                  <a:pt x="4117087" y="1422193"/>
                  <a:pt x="4256851" y="1353382"/>
                  <a:pt x="4287021" y="1346270"/>
                </a:cubicBezTo>
                <a:cubicBezTo>
                  <a:pt x="4324668" y="1337384"/>
                  <a:pt x="4359995" y="1353635"/>
                  <a:pt x="4395839" y="1357443"/>
                </a:cubicBezTo>
                <a:cubicBezTo>
                  <a:pt x="4427815" y="1360998"/>
                  <a:pt x="4608581" y="1371917"/>
                  <a:pt x="4645969" y="1338398"/>
                </a:cubicBezTo>
                <a:cubicBezTo>
                  <a:pt x="4651127" y="1364552"/>
                  <a:pt x="4640297" y="1375217"/>
                  <a:pt x="4631270" y="1387152"/>
                </a:cubicBezTo>
                <a:cubicBezTo>
                  <a:pt x="4618636" y="1404164"/>
                  <a:pt x="4616571" y="1416099"/>
                  <a:pt x="4640555" y="1429556"/>
                </a:cubicBezTo>
                <a:cubicBezTo>
                  <a:pt x="4708890" y="1468154"/>
                  <a:pt x="4707856" y="1469422"/>
                  <a:pt x="4644165" y="1521730"/>
                </a:cubicBezTo>
                <a:cubicBezTo>
                  <a:pt x="4641069" y="1524015"/>
                  <a:pt x="4642359" y="1531633"/>
                  <a:pt x="4641844" y="1536712"/>
                </a:cubicBezTo>
                <a:cubicBezTo>
                  <a:pt x="4658605" y="1544836"/>
                  <a:pt x="4678203" y="1524523"/>
                  <a:pt x="4697799" y="1546361"/>
                </a:cubicBezTo>
                <a:cubicBezTo>
                  <a:pt x="4612447" y="1642341"/>
                  <a:pt x="4482224" y="1665955"/>
                  <a:pt x="4364379" y="1738070"/>
                </a:cubicBezTo>
                <a:cubicBezTo>
                  <a:pt x="4459789" y="1761938"/>
                  <a:pt x="4517037" y="1678652"/>
                  <a:pt x="4587175" y="1689317"/>
                </a:cubicBezTo>
                <a:cubicBezTo>
                  <a:pt x="4622246" y="1715471"/>
                  <a:pt x="4518068" y="1757368"/>
                  <a:pt x="4617346" y="1769810"/>
                </a:cubicBezTo>
                <a:cubicBezTo>
                  <a:pt x="4574281" y="1792663"/>
                  <a:pt x="4542306" y="1815006"/>
                  <a:pt x="4512653" y="1841415"/>
                </a:cubicBezTo>
                <a:cubicBezTo>
                  <a:pt x="4459789" y="1888644"/>
                  <a:pt x="4449475" y="1919623"/>
                  <a:pt x="4473973" y="1983103"/>
                </a:cubicBezTo>
                <a:cubicBezTo>
                  <a:pt x="4489961" y="2024746"/>
                  <a:pt x="4513427" y="2063089"/>
                  <a:pt x="4492798" y="2112602"/>
                </a:cubicBezTo>
                <a:cubicBezTo>
                  <a:pt x="4478357" y="2146628"/>
                  <a:pt x="4484030" y="2168972"/>
                  <a:pt x="4537665" y="2153737"/>
                </a:cubicBezTo>
                <a:cubicBezTo>
                  <a:pt x="4595427" y="2137485"/>
                  <a:pt x="4617087" y="2167956"/>
                  <a:pt x="4602648" y="2227627"/>
                </a:cubicBezTo>
                <a:cubicBezTo>
                  <a:pt x="4593365" y="2265970"/>
                  <a:pt x="4603165" y="2277649"/>
                  <a:pt x="4642875" y="2273333"/>
                </a:cubicBezTo>
                <a:cubicBezTo>
                  <a:pt x="4686713" y="2268509"/>
                  <a:pt x="4728487" y="2243370"/>
                  <a:pt x="4782639" y="2255559"/>
                </a:cubicBezTo>
                <a:cubicBezTo>
                  <a:pt x="4739318" y="2325134"/>
                  <a:pt x="4646743" y="2305328"/>
                  <a:pt x="4596201" y="2371602"/>
                </a:cubicBezTo>
                <a:cubicBezTo>
                  <a:pt x="4656542" y="2371854"/>
                  <a:pt x="4702700" y="2371602"/>
                  <a:pt x="4747311" y="2357127"/>
                </a:cubicBezTo>
                <a:cubicBezTo>
                  <a:pt x="4765878" y="2351286"/>
                  <a:pt x="4786251" y="2345194"/>
                  <a:pt x="4796563" y="2365252"/>
                </a:cubicBezTo>
                <a:cubicBezTo>
                  <a:pt x="4808683" y="2389375"/>
                  <a:pt x="4783671" y="2398516"/>
                  <a:pt x="4768455" y="2402832"/>
                </a:cubicBezTo>
                <a:cubicBezTo>
                  <a:pt x="4725649" y="2415021"/>
                  <a:pt x="4692901" y="2443968"/>
                  <a:pt x="4657573" y="2466566"/>
                </a:cubicBezTo>
                <a:cubicBezTo>
                  <a:pt x="4579956" y="2516082"/>
                  <a:pt x="4494859" y="2557470"/>
                  <a:pt x="4429103" y="2639233"/>
                </a:cubicBezTo>
                <a:cubicBezTo>
                  <a:pt x="4511879" y="2618411"/>
                  <a:pt x="4573509" y="2569913"/>
                  <a:pt x="4650355" y="2560010"/>
                </a:cubicBezTo>
                <a:cubicBezTo>
                  <a:pt x="4583823" y="2634409"/>
                  <a:pt x="4498213" y="2683415"/>
                  <a:pt x="4417243" y="2737500"/>
                </a:cubicBezTo>
                <a:cubicBezTo>
                  <a:pt x="4394035" y="2752735"/>
                  <a:pt x="4370569" y="2763146"/>
                  <a:pt x="4365411" y="2796409"/>
                </a:cubicBezTo>
                <a:cubicBezTo>
                  <a:pt x="4355353" y="2860905"/>
                  <a:pt x="4325183" y="2914228"/>
                  <a:pt x="4260717" y="2942666"/>
                </a:cubicBezTo>
                <a:cubicBezTo>
                  <a:pt x="4260202" y="2942922"/>
                  <a:pt x="4263811" y="2952571"/>
                  <a:pt x="4265875" y="2959171"/>
                </a:cubicBezTo>
                <a:cubicBezTo>
                  <a:pt x="4305328" y="2961204"/>
                  <a:pt x="4336529" y="2923115"/>
                  <a:pt x="4386814" y="2935557"/>
                </a:cubicBezTo>
                <a:cubicBezTo>
                  <a:pt x="4338592" y="2987356"/>
                  <a:pt x="4298365" y="3033825"/>
                  <a:pt x="4230031" y="3058455"/>
                </a:cubicBezTo>
                <a:cubicBezTo>
                  <a:pt x="4175363" y="3078006"/>
                  <a:pt x="4107803" y="3089433"/>
                  <a:pt x="4068091" y="3152912"/>
                </a:cubicBezTo>
                <a:cubicBezTo>
                  <a:pt x="4114249" y="3165356"/>
                  <a:pt x="4148546" y="3149613"/>
                  <a:pt x="4183101" y="3138440"/>
                </a:cubicBezTo>
                <a:cubicBezTo>
                  <a:pt x="4235963" y="3121173"/>
                  <a:pt x="4288309" y="3101622"/>
                  <a:pt x="4341172" y="3084354"/>
                </a:cubicBezTo>
                <a:cubicBezTo>
                  <a:pt x="4361286" y="3077753"/>
                  <a:pt x="4383205" y="3073181"/>
                  <a:pt x="4396097" y="3104668"/>
                </a:cubicBezTo>
                <a:cubicBezTo>
                  <a:pt x="4328793" y="3111271"/>
                  <a:pt x="4288567" y="3153929"/>
                  <a:pt x="4246278" y="3194048"/>
                </a:cubicBezTo>
                <a:cubicBezTo>
                  <a:pt x="4222552" y="3216647"/>
                  <a:pt x="4203213" y="3246864"/>
                  <a:pt x="4160408" y="3235438"/>
                </a:cubicBezTo>
                <a:cubicBezTo>
                  <a:pt x="4137972" y="3229344"/>
                  <a:pt x="4123791" y="3246355"/>
                  <a:pt x="4126113" y="3267177"/>
                </a:cubicBezTo>
                <a:cubicBezTo>
                  <a:pt x="4134621" y="3340561"/>
                  <a:pt x="4082274" y="3366206"/>
                  <a:pt x="4028123" y="3380425"/>
                </a:cubicBezTo>
                <a:cubicBezTo>
                  <a:pt x="3925491" y="3407087"/>
                  <a:pt x="3840137" y="3469805"/>
                  <a:pt x="3740344" y="3504084"/>
                </a:cubicBezTo>
                <a:cubicBezTo>
                  <a:pt x="3643386" y="3537348"/>
                  <a:pt x="3568347" y="3616317"/>
                  <a:pt x="3471133" y="3657707"/>
                </a:cubicBezTo>
                <a:cubicBezTo>
                  <a:pt x="3400734" y="3687670"/>
                  <a:pt x="3333431" y="3726265"/>
                  <a:pt x="3260969" y="3753434"/>
                </a:cubicBezTo>
                <a:cubicBezTo>
                  <a:pt x="3089490" y="3817676"/>
                  <a:pt x="2914657" y="3869222"/>
                  <a:pt x="2729767" y="3876585"/>
                </a:cubicBezTo>
                <a:cubicBezTo>
                  <a:pt x="2577110" y="3882426"/>
                  <a:pt x="1252970" y="3876841"/>
                  <a:pt x="715061" y="3041189"/>
                </a:cubicBezTo>
                <a:cubicBezTo>
                  <a:pt x="704746" y="3037125"/>
                  <a:pt x="693143" y="3026461"/>
                  <a:pt x="689533" y="3016303"/>
                </a:cubicBezTo>
                <a:cubicBezTo>
                  <a:pt x="672255" y="2968820"/>
                  <a:pt x="629965" y="2948253"/>
                  <a:pt x="591802" y="2922608"/>
                </a:cubicBezTo>
                <a:cubicBezTo>
                  <a:pt x="558279" y="2900009"/>
                  <a:pt x="522692" y="2876394"/>
                  <a:pt x="508767" y="2838305"/>
                </a:cubicBezTo>
                <a:cubicBezTo>
                  <a:pt x="490459" y="2787522"/>
                  <a:pt x="542548" y="2829165"/>
                  <a:pt x="552090" y="2809867"/>
                </a:cubicBezTo>
                <a:cubicBezTo>
                  <a:pt x="532234" y="2783460"/>
                  <a:pt x="501547" y="2759336"/>
                  <a:pt x="493553" y="2729374"/>
                </a:cubicBezTo>
                <a:cubicBezTo>
                  <a:pt x="464416" y="2621204"/>
                  <a:pt x="401496" y="2542489"/>
                  <a:pt x="307375" y="2481294"/>
                </a:cubicBezTo>
                <a:cubicBezTo>
                  <a:pt x="280299" y="2463774"/>
                  <a:pt x="262507" y="2431779"/>
                  <a:pt x="225632" y="2426702"/>
                </a:cubicBezTo>
                <a:cubicBezTo>
                  <a:pt x="143631" y="2415529"/>
                  <a:pt x="169417" y="2328180"/>
                  <a:pt x="126095" y="2289331"/>
                </a:cubicBezTo>
                <a:cubicBezTo>
                  <a:pt x="117843" y="2281966"/>
                  <a:pt x="110366" y="2267494"/>
                  <a:pt x="111912" y="2257592"/>
                </a:cubicBezTo>
                <a:cubicBezTo>
                  <a:pt x="114232" y="2243370"/>
                  <a:pt x="124033" y="2229913"/>
                  <a:pt x="132284" y="2217216"/>
                </a:cubicBezTo>
                <a:cubicBezTo>
                  <a:pt x="140794" y="2204521"/>
                  <a:pt x="153685" y="2193348"/>
                  <a:pt x="147498" y="2176590"/>
                </a:cubicBezTo>
                <a:cubicBezTo>
                  <a:pt x="144921" y="2169734"/>
                  <a:pt x="146723" y="2145866"/>
                  <a:pt x="127642" y="2164655"/>
                </a:cubicBezTo>
                <a:cubicBezTo>
                  <a:pt x="88382" y="2203315"/>
                  <a:pt x="61451" y="2185557"/>
                  <a:pt x="31511" y="2164406"/>
                </a:cubicBezTo>
                <a:lnTo>
                  <a:pt x="0" y="2144089"/>
                </a:lnTo>
                <a:lnTo>
                  <a:pt x="0" y="2144087"/>
                </a:lnTo>
                <a:lnTo>
                  <a:pt x="48510" y="2109967"/>
                </a:lnTo>
                <a:cubicBezTo>
                  <a:pt x="61822" y="2098192"/>
                  <a:pt x="71299" y="2084925"/>
                  <a:pt x="74006" y="2066897"/>
                </a:cubicBezTo>
                <a:cubicBezTo>
                  <a:pt x="85094" y="1992498"/>
                  <a:pt x="132540" y="1958473"/>
                  <a:pt x="204486" y="1951871"/>
                </a:cubicBezTo>
                <a:cubicBezTo>
                  <a:pt x="177926" y="1880012"/>
                  <a:pt x="177926" y="1880012"/>
                  <a:pt x="263796" y="1870107"/>
                </a:cubicBezTo>
                <a:cubicBezTo>
                  <a:pt x="230788" y="1824403"/>
                  <a:pt x="230788" y="1812722"/>
                  <a:pt x="270759" y="1796979"/>
                </a:cubicBezTo>
                <a:cubicBezTo>
                  <a:pt x="309181" y="1781998"/>
                  <a:pt x="351727" y="1776919"/>
                  <a:pt x="387314" y="1753813"/>
                </a:cubicBezTo>
                <a:cubicBezTo>
                  <a:pt x="354564" y="1695412"/>
                  <a:pt x="345282" y="1627615"/>
                  <a:pt x="277721" y="1599175"/>
                </a:cubicBezTo>
                <a:cubicBezTo>
                  <a:pt x="267148" y="1594859"/>
                  <a:pt x="259929" y="1577338"/>
                  <a:pt x="266631" y="1567182"/>
                </a:cubicBezTo>
                <a:cubicBezTo>
                  <a:pt x="291129" y="1530364"/>
                  <a:pt x="256059" y="1460535"/>
                  <a:pt x="332387" y="1452664"/>
                </a:cubicBezTo>
                <a:cubicBezTo>
                  <a:pt x="341929" y="1451902"/>
                  <a:pt x="350697" y="1444284"/>
                  <a:pt x="343218" y="1434381"/>
                </a:cubicBezTo>
                <a:cubicBezTo>
                  <a:pt x="317430" y="1399848"/>
                  <a:pt x="348633" y="1402133"/>
                  <a:pt x="367457" y="1397816"/>
                </a:cubicBezTo>
                <a:cubicBezTo>
                  <a:pt x="390151" y="1392485"/>
                  <a:pt x="415936" y="1407720"/>
                  <a:pt x="437082" y="1388929"/>
                </a:cubicBezTo>
                <a:cubicBezTo>
                  <a:pt x="432181" y="1369123"/>
                  <a:pt x="413874" y="1369377"/>
                  <a:pt x="400981" y="1363030"/>
                </a:cubicBezTo>
                <a:cubicBezTo>
                  <a:pt x="363332" y="1344747"/>
                  <a:pt x="332645" y="1322911"/>
                  <a:pt x="330840" y="1275427"/>
                </a:cubicBezTo>
                <a:cubicBezTo>
                  <a:pt x="329552" y="1237085"/>
                  <a:pt x="325425" y="1203314"/>
                  <a:pt x="377515" y="1191633"/>
                </a:cubicBezTo>
                <a:cubicBezTo>
                  <a:pt x="399175" y="1186808"/>
                  <a:pt x="392985" y="1159132"/>
                  <a:pt x="380607" y="1145419"/>
                </a:cubicBezTo>
                <a:cubicBezTo>
                  <a:pt x="358431" y="1121043"/>
                  <a:pt x="340124" y="1088542"/>
                  <a:pt x="301959" y="1086257"/>
                </a:cubicBezTo>
                <a:cubicBezTo>
                  <a:pt x="278751" y="1084734"/>
                  <a:pt x="260958" y="1074575"/>
                  <a:pt x="242650" y="1062896"/>
                </a:cubicBezTo>
                <a:cubicBezTo>
                  <a:pt x="229500" y="1054515"/>
                  <a:pt x="213769" y="1047406"/>
                  <a:pt x="215316" y="1029379"/>
                </a:cubicBezTo>
                <a:cubicBezTo>
                  <a:pt x="216863" y="1012112"/>
                  <a:pt x="232076" y="1005002"/>
                  <a:pt x="247550" y="1001447"/>
                </a:cubicBezTo>
                <a:cubicBezTo>
                  <a:pt x="299124" y="990021"/>
                  <a:pt x="347601" y="973262"/>
                  <a:pt x="390667" y="934920"/>
                </a:cubicBezTo>
                <a:cubicBezTo>
                  <a:pt x="362042" y="914607"/>
                  <a:pt x="334709" y="899879"/>
                  <a:pt x="313563" y="879311"/>
                </a:cubicBezTo>
                <a:cubicBezTo>
                  <a:pt x="262507" y="829544"/>
                  <a:pt x="694948" y="672875"/>
                  <a:pt x="716608" y="617012"/>
                </a:cubicBezTo>
                <a:cubicBezTo>
                  <a:pt x="723312" y="599745"/>
                  <a:pt x="746262" y="581971"/>
                  <a:pt x="765346" y="576892"/>
                </a:cubicBezTo>
                <a:cubicBezTo>
                  <a:pt x="854824" y="553024"/>
                  <a:pt x="932441" y="499446"/>
                  <a:pt x="1023984" y="479640"/>
                </a:cubicBezTo>
                <a:cubicBezTo>
                  <a:pt x="1110369" y="460851"/>
                  <a:pt x="1195465" y="435712"/>
                  <a:pt x="1290101" y="410829"/>
                </a:cubicBezTo>
                <a:cubicBezTo>
                  <a:pt x="1232082" y="348364"/>
                  <a:pt x="1129193" y="355728"/>
                  <a:pt x="1105212" y="265586"/>
                </a:cubicBezTo>
                <a:cubicBezTo>
                  <a:pt x="1198817" y="242225"/>
                  <a:pt x="1297320" y="268888"/>
                  <a:pt x="1387575" y="231814"/>
                </a:cubicBezTo>
                <a:cubicBezTo>
                  <a:pt x="1395311" y="228514"/>
                  <a:pt x="1405884" y="231814"/>
                  <a:pt x="1415166" y="232831"/>
                </a:cubicBezTo>
                <a:cubicBezTo>
                  <a:pt x="1601088" y="252636"/>
                  <a:pt x="1786236" y="235371"/>
                  <a:pt x="1969579" y="210485"/>
                </a:cubicBezTo>
                <a:cubicBezTo>
                  <a:pt x="2233634" y="174938"/>
                  <a:pt x="2498720" y="152338"/>
                  <a:pt x="2764321" y="136340"/>
                </a:cubicBezTo>
                <a:cubicBezTo>
                  <a:pt x="2983766" y="123136"/>
                  <a:pt x="3203724" y="117297"/>
                  <a:pt x="3422137" y="91905"/>
                </a:cubicBezTo>
                <a:cubicBezTo>
                  <a:pt x="3655763" y="64736"/>
                  <a:pt x="3889131" y="34011"/>
                  <a:pt x="4122502" y="5572"/>
                </a:cubicBezTo>
                <a:cubicBezTo>
                  <a:pt x="4133074" y="4301"/>
                  <a:pt x="4144742" y="302"/>
                  <a:pt x="4156023" y="17"/>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2" name="Title 1">
            <a:extLst>
              <a:ext uri="{FF2B5EF4-FFF2-40B4-BE49-F238E27FC236}">
                <a16:creationId xmlns="" xmlns:a16="http://schemas.microsoft.com/office/drawing/2014/main" id="{192825A4-268B-4301-8432-F9E9B2661AEC}"/>
              </a:ext>
            </a:extLst>
          </p:cNvPr>
          <p:cNvSpPr>
            <a:spLocks noGrp="1"/>
          </p:cNvSpPr>
          <p:nvPr>
            <p:ph type="title" hasCustomPrompt="1"/>
          </p:nvPr>
        </p:nvSpPr>
        <p:spPr>
          <a:xfrm>
            <a:off x="5248656" y="4224528"/>
            <a:ext cx="6108192" cy="1463040"/>
          </a:xfrm>
        </p:spPr>
        <p:txBody>
          <a:bodyPr anchor="b">
            <a:normAutofit/>
          </a:bodyPr>
          <a:lstStyle>
            <a:lvl1pPr algn="r">
              <a:defRPr sz="4800"/>
            </a:lvl1pPr>
          </a:lstStyle>
          <a:p>
            <a:r>
              <a:rPr lang="en-US" dirty="0"/>
              <a:t>Title here</a:t>
            </a:r>
          </a:p>
        </p:txBody>
      </p:sp>
      <p:sp>
        <p:nvSpPr>
          <p:cNvPr id="18" name="Subtitle 2">
            <a:extLst>
              <a:ext uri="{FF2B5EF4-FFF2-40B4-BE49-F238E27FC236}">
                <a16:creationId xmlns="" xmlns:a16="http://schemas.microsoft.com/office/drawing/2014/main" id="{54E3CDD9-A6EF-4C93-B9CA-1472D152EE62}"/>
              </a:ext>
            </a:extLst>
          </p:cNvPr>
          <p:cNvSpPr>
            <a:spLocks noGrp="1"/>
          </p:cNvSpPr>
          <p:nvPr>
            <p:ph type="subTitle" idx="1" hasCustomPrompt="1"/>
          </p:nvPr>
        </p:nvSpPr>
        <p:spPr>
          <a:xfrm>
            <a:off x="5065776" y="5724144"/>
            <a:ext cx="6291072" cy="649224"/>
          </a:xfrm>
        </p:spPr>
        <p:txBody>
          <a:bodyPr/>
          <a:lstStyle>
            <a:lvl1pPr marL="0" indent="0" algn="r">
              <a:buNone/>
              <a:defRPr sz="2400" cap="all" baseline="0"/>
            </a:lvl1pPr>
            <a:lvl2pPr marL="457167" indent="0" algn="ctr">
              <a:buNone/>
              <a:defRPr sz="2000"/>
            </a:lvl2pPr>
            <a:lvl3pPr marL="914332" indent="0" algn="ctr">
              <a:buNone/>
              <a:defRPr sz="1900"/>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dirty="0"/>
              <a:t>Subtitle</a:t>
            </a:r>
          </a:p>
        </p:txBody>
      </p:sp>
    </p:spTree>
    <p:extLst>
      <p:ext uri="{BB962C8B-B14F-4D97-AF65-F5344CB8AC3E}">
        <p14:creationId xmlns:p14="http://schemas.microsoft.com/office/powerpoint/2010/main" val="321949624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7" name="Freeform: Shape 6" descr="Tag=AccentColor&#10;Flavor=Light&#10;Target=Fill">
            <a:extLst>
              <a:ext uri="{FF2B5EF4-FFF2-40B4-BE49-F238E27FC236}">
                <a16:creationId xmlns="" xmlns:a16="http://schemas.microsoft.com/office/drawing/2014/main" id="{13B7BB51-92B8-4089-8DAB-1202A4D1C6A3}"/>
              </a:ext>
            </a:extLst>
          </p:cNvPr>
          <p:cNvSpPr/>
          <p:nvPr/>
        </p:nvSpPr>
        <p:spPr>
          <a:xfrm flipH="1">
            <a:off x="5" y="315113"/>
            <a:ext cx="3021543" cy="1435443"/>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lIns="91434" tIns="45718" rIns="91434" bIns="45718" rtlCol="0" anchor="ctr">
            <a:noAutofit/>
          </a:bodyPr>
          <a:lstStyle/>
          <a:p>
            <a:endParaRPr lang="en-US" dirty="0"/>
          </a:p>
        </p:txBody>
      </p:sp>
      <p:sp>
        <p:nvSpPr>
          <p:cNvPr id="2" name="Title 1">
            <a:extLst>
              <a:ext uri="{FF2B5EF4-FFF2-40B4-BE49-F238E27FC236}">
                <a16:creationId xmlns="" xmlns:a16="http://schemas.microsoft.com/office/drawing/2014/main" id="{26030E26-A86A-417A-AA64-699AA8DD3DA5}"/>
              </a:ext>
            </a:extLst>
          </p:cNvPr>
          <p:cNvSpPr>
            <a:spLocks noGrp="1"/>
          </p:cNvSpPr>
          <p:nvPr>
            <p:ph type="title"/>
          </p:nvPr>
        </p:nvSpPr>
        <p:spPr/>
        <p:txBody>
          <a:bodyPr>
            <a:normAutofit/>
          </a:bodyPr>
          <a:lstStyle>
            <a:lvl1pPr>
              <a:defRPr sz="4000"/>
            </a:lvl1pPr>
          </a:lstStyle>
          <a:p>
            <a:r>
              <a:rPr lang="en-US"/>
              <a:t>Click to edit Master title style</a:t>
            </a:r>
            <a:endParaRPr lang="en-US" dirty="0"/>
          </a:p>
        </p:txBody>
      </p:sp>
      <p:sp>
        <p:nvSpPr>
          <p:cNvPr id="3" name="Content Placeholder 2">
            <a:extLst>
              <a:ext uri="{FF2B5EF4-FFF2-40B4-BE49-F238E27FC236}">
                <a16:creationId xmlns="" xmlns:a16="http://schemas.microsoft.com/office/drawing/2014/main" id="{D19CF97E-0E6E-41E9-B75B-0371E744D1E8}"/>
              </a:ext>
            </a:extLst>
          </p:cNvPr>
          <p:cNvSpPr>
            <a:spLocks noGrp="1"/>
          </p:cNvSpPr>
          <p:nvPr>
            <p:ph idx="1"/>
          </p:nvPr>
        </p:nvSpPr>
        <p:spPr>
          <a:xfrm>
            <a:off x="838200" y="2011680"/>
            <a:ext cx="10515600" cy="4160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 xmlns:a16="http://schemas.microsoft.com/office/drawing/2014/main" id="{70BAE770-8363-44CD-8A22-AB26C5C5361B}"/>
              </a:ext>
            </a:extLst>
          </p:cNvPr>
          <p:cNvSpPr>
            <a:spLocks noGrp="1"/>
          </p:cNvSpPr>
          <p:nvPr>
            <p:ph type="dt" sz="half" idx="10"/>
          </p:nvPr>
        </p:nvSpPr>
        <p:spPr/>
        <p:txBody>
          <a:bodyPr/>
          <a:lstStyle/>
          <a:p>
            <a:r>
              <a:rPr lang="en-US" dirty="0"/>
              <a:t>9/3/20XX</a:t>
            </a:r>
          </a:p>
        </p:txBody>
      </p:sp>
      <p:sp>
        <p:nvSpPr>
          <p:cNvPr id="5" name="Footer Placeholder 4">
            <a:extLst>
              <a:ext uri="{FF2B5EF4-FFF2-40B4-BE49-F238E27FC236}">
                <a16:creationId xmlns="" xmlns:a16="http://schemas.microsoft.com/office/drawing/2014/main" id="{36E618F2-3B8E-4449-91E7-F8AA4960938F}"/>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 xmlns:a16="http://schemas.microsoft.com/office/drawing/2014/main" id="{063428F0-E5C2-42A1-AB2F-1A19FFAD19CF}"/>
              </a:ext>
            </a:extLst>
          </p:cNvPr>
          <p:cNvSpPr>
            <a:spLocks noGrp="1"/>
          </p:cNvSpPr>
          <p:nvPr>
            <p:ph type="sldNum" sz="quarter" idx="12"/>
          </p:nvPr>
        </p:nvSpPr>
        <p:spPr/>
        <p:txBody>
          <a:bodyPr/>
          <a:lstStyle/>
          <a:p>
            <a:fld id="{B9713C8C-8E70-45D5-AE59-23E60168254E}" type="slidenum">
              <a:rPr lang="en-US" smtClean="0"/>
              <a:t>‹#›</a:t>
            </a:fld>
            <a:endParaRPr lang="en-US" dirty="0"/>
          </a:p>
        </p:txBody>
      </p:sp>
    </p:spTree>
    <p:extLst>
      <p:ext uri="{BB962C8B-B14F-4D97-AF65-F5344CB8AC3E}">
        <p14:creationId xmlns:p14="http://schemas.microsoft.com/office/powerpoint/2010/main" val="42437079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Quote">
    <p:spTree>
      <p:nvGrpSpPr>
        <p:cNvPr id="1" name=""/>
        <p:cNvGrpSpPr/>
        <p:nvPr/>
      </p:nvGrpSpPr>
      <p:grpSpPr>
        <a:xfrm>
          <a:off x="0" y="0"/>
          <a:ext cx="0" cy="0"/>
          <a:chOff x="0" y="0"/>
          <a:chExt cx="0" cy="0"/>
        </a:xfrm>
      </p:grpSpPr>
      <p:sp>
        <p:nvSpPr>
          <p:cNvPr id="6" name="Graphic 1" descr="Tag=AccentColor&#10;Flavor=Light&#10;Target=Fill">
            <a:extLst>
              <a:ext uri="{FF2B5EF4-FFF2-40B4-BE49-F238E27FC236}">
                <a16:creationId xmlns="" xmlns:a16="http://schemas.microsoft.com/office/drawing/2014/main" id="{AAFBE1F6-FC6D-4C3D-9AC3-97028E6F18C7}"/>
              </a:ext>
            </a:extLst>
          </p:cNvPr>
          <p:cNvSpPr/>
          <p:nvPr/>
        </p:nvSpPr>
        <p:spPr>
          <a:xfrm rot="10800000" flipV="1">
            <a:off x="1969641" y="181597"/>
            <a:ext cx="8252723" cy="6022259"/>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solidFill>
          <a:ln w="32707" cap="flat">
            <a:noFill/>
            <a:prstDash val="solid"/>
            <a:miter/>
          </a:ln>
        </p:spPr>
        <p:txBody>
          <a:bodyPr lIns="91434" tIns="45718" rIns="91434" bIns="45718" rtlCol="0" anchor="ctr"/>
          <a:lstStyle/>
          <a:p>
            <a:endParaRPr lang="en-US" dirty="0"/>
          </a:p>
        </p:txBody>
      </p:sp>
      <p:sp>
        <p:nvSpPr>
          <p:cNvPr id="2" name="Title 1">
            <a:extLst>
              <a:ext uri="{FF2B5EF4-FFF2-40B4-BE49-F238E27FC236}">
                <a16:creationId xmlns="" xmlns:a16="http://schemas.microsoft.com/office/drawing/2014/main" id="{192825A4-268B-4301-8432-F9E9B2661AEC}"/>
              </a:ext>
            </a:extLst>
          </p:cNvPr>
          <p:cNvSpPr>
            <a:spLocks noGrp="1"/>
          </p:cNvSpPr>
          <p:nvPr>
            <p:ph type="title"/>
          </p:nvPr>
        </p:nvSpPr>
        <p:spPr>
          <a:xfrm>
            <a:off x="3328416" y="2002536"/>
            <a:ext cx="5541264" cy="2148840"/>
          </a:xfrm>
        </p:spPr>
        <p:txBody>
          <a:bodyPr anchor="b">
            <a:normAutofit/>
          </a:bodyPr>
          <a:lstStyle>
            <a:lvl1pPr algn="ctr">
              <a:defRPr sz="3600">
                <a:solidFill>
                  <a:schemeClr val="bg1"/>
                </a:solidFill>
                <a:latin typeface="+mn-lt"/>
              </a:defRPr>
            </a:lvl1pPr>
          </a:lstStyle>
          <a:p>
            <a:r>
              <a:rPr lang="en-US"/>
              <a:t>Click to edit Master title style</a:t>
            </a:r>
            <a:endParaRPr lang="en-US" dirty="0"/>
          </a:p>
        </p:txBody>
      </p:sp>
      <p:sp>
        <p:nvSpPr>
          <p:cNvPr id="3" name="Date Placeholder 2">
            <a:extLst>
              <a:ext uri="{FF2B5EF4-FFF2-40B4-BE49-F238E27FC236}">
                <a16:creationId xmlns="" xmlns:a16="http://schemas.microsoft.com/office/drawing/2014/main" id="{DA33410F-8A90-47F6-BD39-4AC0E4358351}"/>
              </a:ext>
            </a:extLst>
          </p:cNvPr>
          <p:cNvSpPr>
            <a:spLocks noGrp="1"/>
          </p:cNvSpPr>
          <p:nvPr>
            <p:ph type="dt" sz="half" idx="10"/>
          </p:nvPr>
        </p:nvSpPr>
        <p:spPr/>
        <p:txBody>
          <a:bodyPr/>
          <a:lstStyle/>
          <a:p>
            <a:r>
              <a:rPr lang="en-US" dirty="0"/>
              <a:t>9/3/20XX</a:t>
            </a:r>
          </a:p>
        </p:txBody>
      </p:sp>
      <p:sp>
        <p:nvSpPr>
          <p:cNvPr id="4" name="Footer Placeholder 3">
            <a:extLst>
              <a:ext uri="{FF2B5EF4-FFF2-40B4-BE49-F238E27FC236}">
                <a16:creationId xmlns="" xmlns:a16="http://schemas.microsoft.com/office/drawing/2014/main" id="{D1D819A9-F8DE-4E5C-AFC3-E0105ACD8295}"/>
              </a:ext>
            </a:extLst>
          </p:cNvPr>
          <p:cNvSpPr>
            <a:spLocks noGrp="1"/>
          </p:cNvSpPr>
          <p:nvPr>
            <p:ph type="ftr" sz="quarter" idx="11"/>
          </p:nvPr>
        </p:nvSpPr>
        <p:spPr/>
        <p:txBody>
          <a:bodyPr/>
          <a:lstStyle/>
          <a:p>
            <a:r>
              <a:rPr lang="en-US" dirty="0"/>
              <a:t>Presentation Title</a:t>
            </a:r>
          </a:p>
        </p:txBody>
      </p:sp>
      <p:sp>
        <p:nvSpPr>
          <p:cNvPr id="5" name="Slide Number Placeholder 4">
            <a:extLst>
              <a:ext uri="{FF2B5EF4-FFF2-40B4-BE49-F238E27FC236}">
                <a16:creationId xmlns="" xmlns:a16="http://schemas.microsoft.com/office/drawing/2014/main" id="{A4E25320-A12F-4F3E-8EC9-11292FF36BEA}"/>
              </a:ext>
            </a:extLst>
          </p:cNvPr>
          <p:cNvSpPr>
            <a:spLocks noGrp="1"/>
          </p:cNvSpPr>
          <p:nvPr>
            <p:ph type="sldNum" sz="quarter" idx="12"/>
          </p:nvPr>
        </p:nvSpPr>
        <p:spPr/>
        <p:txBody>
          <a:bodyPr/>
          <a:lstStyle/>
          <a:p>
            <a:fld id="{B9713C8C-8E70-45D5-AE59-23E60168254E}" type="slidenum">
              <a:rPr lang="en-US" smtClean="0"/>
              <a:t>‹#›</a:t>
            </a:fld>
            <a:endParaRPr lang="en-US" dirty="0"/>
          </a:p>
        </p:txBody>
      </p:sp>
      <p:sp>
        <p:nvSpPr>
          <p:cNvPr id="8" name="Text Placeholder 7">
            <a:extLst>
              <a:ext uri="{FF2B5EF4-FFF2-40B4-BE49-F238E27FC236}">
                <a16:creationId xmlns="" xmlns:a16="http://schemas.microsoft.com/office/drawing/2014/main" id="{DB993D08-8A5D-4511-89F2-22508AFAC62D}"/>
              </a:ext>
            </a:extLst>
          </p:cNvPr>
          <p:cNvSpPr>
            <a:spLocks noGrp="1"/>
          </p:cNvSpPr>
          <p:nvPr>
            <p:ph type="body" sz="quarter" idx="13"/>
          </p:nvPr>
        </p:nvSpPr>
        <p:spPr>
          <a:xfrm>
            <a:off x="3877056" y="4297680"/>
            <a:ext cx="4434840" cy="1188720"/>
          </a:xfrm>
        </p:spPr>
        <p:txBody>
          <a:bodyPr/>
          <a:lstStyle>
            <a:lvl1pPr marL="0" indent="0" algn="ctr">
              <a:buNone/>
              <a:defRPr sz="2400">
                <a:solidFill>
                  <a:schemeClr val="bg1"/>
                </a:solidFill>
                <a:latin typeface="+mj-lt"/>
              </a:defRPr>
            </a:lvl1pPr>
          </a:lstStyle>
          <a:p>
            <a:pPr lvl="0"/>
            <a:r>
              <a:rPr lang="en-US"/>
              <a:t>Click to edit Master text styles</a:t>
            </a:r>
          </a:p>
        </p:txBody>
      </p:sp>
    </p:spTree>
    <p:extLst>
      <p:ext uri="{BB962C8B-B14F-4D97-AF65-F5344CB8AC3E}">
        <p14:creationId xmlns:p14="http://schemas.microsoft.com/office/powerpoint/2010/main" val="123229326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eam">
    <p:spTree>
      <p:nvGrpSpPr>
        <p:cNvPr id="1" name=""/>
        <p:cNvGrpSpPr/>
        <p:nvPr/>
      </p:nvGrpSpPr>
      <p:grpSpPr>
        <a:xfrm>
          <a:off x="0" y="0"/>
          <a:ext cx="0" cy="0"/>
          <a:chOff x="0" y="0"/>
          <a:chExt cx="0" cy="0"/>
        </a:xfrm>
      </p:grpSpPr>
      <p:sp>
        <p:nvSpPr>
          <p:cNvPr id="31" name="Picture Placeholder 30">
            <a:extLst>
              <a:ext uri="{FF2B5EF4-FFF2-40B4-BE49-F238E27FC236}">
                <a16:creationId xmlns="" xmlns:a16="http://schemas.microsoft.com/office/drawing/2014/main" id="{740F3399-4083-4642-9BB0-A990D21E7031}"/>
              </a:ext>
            </a:extLst>
          </p:cNvPr>
          <p:cNvSpPr>
            <a:spLocks noGrp="1"/>
          </p:cNvSpPr>
          <p:nvPr>
            <p:ph type="pic" sz="quarter" idx="13"/>
          </p:nvPr>
        </p:nvSpPr>
        <p:spPr>
          <a:xfrm>
            <a:off x="328399" y="2204789"/>
            <a:ext cx="2053232" cy="1662195"/>
          </a:xfrm>
          <a:custGeom>
            <a:avLst/>
            <a:gdLst>
              <a:gd name="connsiteX0" fmla="*/ 1747 w 2053232"/>
              <a:gd name="connsiteY0" fmla="*/ 969110 h 1662194"/>
              <a:gd name="connsiteX1" fmla="*/ 2600 w 2053232"/>
              <a:gd name="connsiteY1" fmla="*/ 973994 h 1662194"/>
              <a:gd name="connsiteX2" fmla="*/ 5336 w 2053232"/>
              <a:gd name="connsiteY2" fmla="*/ 988563 h 1662194"/>
              <a:gd name="connsiteX3" fmla="*/ 6783 w 2053232"/>
              <a:gd name="connsiteY3" fmla="*/ 995844 h 1662194"/>
              <a:gd name="connsiteX4" fmla="*/ 6162 w 2053232"/>
              <a:gd name="connsiteY4" fmla="*/ 996145 h 1662194"/>
              <a:gd name="connsiteX5" fmla="*/ 1451 w 2053232"/>
              <a:gd name="connsiteY5" fmla="*/ 973537 h 1662194"/>
              <a:gd name="connsiteX6" fmla="*/ 1 w 2053232"/>
              <a:gd name="connsiteY6" fmla="*/ 957986 h 1662194"/>
              <a:gd name="connsiteX7" fmla="*/ 655 w 2053232"/>
              <a:gd name="connsiteY7" fmla="*/ 958871 h 1662194"/>
              <a:gd name="connsiteX8" fmla="*/ 2083 w 2053232"/>
              <a:gd name="connsiteY8" fmla="*/ 964112 h 1662194"/>
              <a:gd name="connsiteX9" fmla="*/ 1747 w 2053232"/>
              <a:gd name="connsiteY9" fmla="*/ 969110 h 1662194"/>
              <a:gd name="connsiteX10" fmla="*/ 711 w 2053232"/>
              <a:gd name="connsiteY10" fmla="*/ 963168 h 1662194"/>
              <a:gd name="connsiteX11" fmla="*/ 1 w 2053232"/>
              <a:gd name="connsiteY11" fmla="*/ 957986 h 1662194"/>
              <a:gd name="connsiteX12" fmla="*/ 1709192 w 2053232"/>
              <a:gd name="connsiteY12" fmla="*/ 427290 h 1662194"/>
              <a:gd name="connsiteX13" fmla="*/ 1697211 w 2053232"/>
              <a:gd name="connsiteY13" fmla="*/ 437869 h 1662194"/>
              <a:gd name="connsiteX14" fmla="*/ 1704734 w 2053232"/>
              <a:gd name="connsiteY14" fmla="*/ 435072 h 1662194"/>
              <a:gd name="connsiteX15" fmla="*/ 1710506 w 2053232"/>
              <a:gd name="connsiteY15" fmla="*/ 428699 h 1662194"/>
              <a:gd name="connsiteX16" fmla="*/ 1709192 w 2053232"/>
              <a:gd name="connsiteY16" fmla="*/ 427290 h 1662194"/>
              <a:gd name="connsiteX17" fmla="*/ 1602978 w 2053232"/>
              <a:gd name="connsiteY17" fmla="*/ 260909 h 1662194"/>
              <a:gd name="connsiteX18" fmla="*/ 1531109 w 2053232"/>
              <a:gd name="connsiteY18" fmla="*/ 324503 h 1662194"/>
              <a:gd name="connsiteX19" fmla="*/ 1532534 w 2053232"/>
              <a:gd name="connsiteY19" fmla="*/ 325909 h 1662194"/>
              <a:gd name="connsiteX20" fmla="*/ 1602978 w 2053232"/>
              <a:gd name="connsiteY20" fmla="*/ 260909 h 1662194"/>
              <a:gd name="connsiteX21" fmla="*/ 1738586 w 2053232"/>
              <a:gd name="connsiteY21" fmla="*/ 93 h 1662194"/>
              <a:gd name="connsiteX22" fmla="*/ 1741678 w 2053232"/>
              <a:gd name="connsiteY22" fmla="*/ 1125 h 1662194"/>
              <a:gd name="connsiteX23" fmla="*/ 1741688 w 2053232"/>
              <a:gd name="connsiteY23" fmla="*/ 7060 h 1662194"/>
              <a:gd name="connsiteX24" fmla="*/ 1738619 w 2053232"/>
              <a:gd name="connsiteY24" fmla="*/ 16733 h 1662194"/>
              <a:gd name="connsiteX25" fmla="*/ 1740091 w 2053232"/>
              <a:gd name="connsiteY25" fmla="*/ 23588 h 1662194"/>
              <a:gd name="connsiteX26" fmla="*/ 1738677 w 2053232"/>
              <a:gd name="connsiteY26" fmla="*/ 39142 h 1662194"/>
              <a:gd name="connsiteX27" fmla="*/ 1733427 w 2053232"/>
              <a:gd name="connsiteY27" fmla="*/ 62940 h 1662194"/>
              <a:gd name="connsiteX28" fmla="*/ 1730087 w 2053232"/>
              <a:gd name="connsiteY28" fmla="*/ 69352 h 1662194"/>
              <a:gd name="connsiteX29" fmla="*/ 1727650 w 2053232"/>
              <a:gd name="connsiteY29" fmla="*/ 72220 h 1662194"/>
              <a:gd name="connsiteX30" fmla="*/ 1683217 w 2053232"/>
              <a:gd name="connsiteY30" fmla="*/ 165659 h 1662194"/>
              <a:gd name="connsiteX31" fmla="*/ 1629846 w 2053232"/>
              <a:gd name="connsiteY31" fmla="*/ 229721 h 1662194"/>
              <a:gd name="connsiteX32" fmla="*/ 1628579 w 2053232"/>
              <a:gd name="connsiteY32" fmla="*/ 232307 h 1662194"/>
              <a:gd name="connsiteX33" fmla="*/ 1654744 w 2053232"/>
              <a:gd name="connsiteY33" fmla="*/ 218464 h 1662194"/>
              <a:gd name="connsiteX34" fmla="*/ 1708998 w 2053232"/>
              <a:gd name="connsiteY34" fmla="*/ 163943 h 1662194"/>
              <a:gd name="connsiteX35" fmla="*/ 1741523 w 2053232"/>
              <a:gd name="connsiteY35" fmla="*/ 130021 h 1662194"/>
              <a:gd name="connsiteX36" fmla="*/ 1745887 w 2053232"/>
              <a:gd name="connsiteY36" fmla="*/ 123817 h 1662194"/>
              <a:gd name="connsiteX37" fmla="*/ 1749348 w 2053232"/>
              <a:gd name="connsiteY37" fmla="*/ 121883 h 1662194"/>
              <a:gd name="connsiteX38" fmla="*/ 1752617 w 2053232"/>
              <a:gd name="connsiteY38" fmla="*/ 126013 h 1662194"/>
              <a:gd name="connsiteX39" fmla="*/ 1751495 w 2053232"/>
              <a:gd name="connsiteY39" fmla="*/ 142041 h 1662194"/>
              <a:gd name="connsiteX40" fmla="*/ 1727717 w 2053232"/>
              <a:gd name="connsiteY40" fmla="*/ 174701 h 1662194"/>
              <a:gd name="connsiteX41" fmla="*/ 1693354 w 2053232"/>
              <a:gd name="connsiteY41" fmla="*/ 214015 h 1662194"/>
              <a:gd name="connsiteX42" fmla="*/ 1692030 w 2053232"/>
              <a:gd name="connsiteY42" fmla="*/ 218421 h 1662194"/>
              <a:gd name="connsiteX43" fmla="*/ 1711837 w 2053232"/>
              <a:gd name="connsiteY43" fmla="*/ 198978 h 1662194"/>
              <a:gd name="connsiteX44" fmla="*/ 1731313 w 2053232"/>
              <a:gd name="connsiteY44" fmla="*/ 180273 h 1662194"/>
              <a:gd name="connsiteX45" fmla="*/ 1737207 w 2053232"/>
              <a:gd name="connsiteY45" fmla="*/ 178378 h 1662194"/>
              <a:gd name="connsiteX46" fmla="*/ 1739940 w 2053232"/>
              <a:gd name="connsiteY46" fmla="*/ 185555 h 1662194"/>
              <a:gd name="connsiteX47" fmla="*/ 1732246 w 2053232"/>
              <a:gd name="connsiteY47" fmla="*/ 204832 h 1662194"/>
              <a:gd name="connsiteX48" fmla="*/ 1686812 w 2053232"/>
              <a:gd name="connsiteY48" fmla="*/ 257845 h 1662194"/>
              <a:gd name="connsiteX49" fmla="*/ 1664556 w 2053232"/>
              <a:gd name="connsiteY49" fmla="*/ 288152 h 1662194"/>
              <a:gd name="connsiteX50" fmla="*/ 1664418 w 2053232"/>
              <a:gd name="connsiteY50" fmla="*/ 295304 h 1662194"/>
              <a:gd name="connsiteX51" fmla="*/ 1654080 w 2053232"/>
              <a:gd name="connsiteY51" fmla="*/ 308008 h 1662194"/>
              <a:gd name="connsiteX52" fmla="*/ 1646666 w 2053232"/>
              <a:gd name="connsiteY52" fmla="*/ 310801 h 1662194"/>
              <a:gd name="connsiteX53" fmla="*/ 1571164 w 2053232"/>
              <a:gd name="connsiteY53" fmla="*/ 394989 h 1662194"/>
              <a:gd name="connsiteX54" fmla="*/ 1534274 w 2053232"/>
              <a:gd name="connsiteY54" fmla="*/ 423366 h 1662194"/>
              <a:gd name="connsiteX55" fmla="*/ 1534563 w 2053232"/>
              <a:gd name="connsiteY55" fmla="*/ 425295 h 1662194"/>
              <a:gd name="connsiteX56" fmla="*/ 1535201 w 2053232"/>
              <a:gd name="connsiteY56" fmla="*/ 427332 h 1662194"/>
              <a:gd name="connsiteX57" fmla="*/ 1587187 w 2053232"/>
              <a:gd name="connsiteY57" fmla="*/ 384880 h 1662194"/>
              <a:gd name="connsiteX58" fmla="*/ 1719887 w 2053232"/>
              <a:gd name="connsiteY58" fmla="*/ 260608 h 1662194"/>
              <a:gd name="connsiteX59" fmla="*/ 1758213 w 2053232"/>
              <a:gd name="connsiteY59" fmla="*/ 213165 h 1662194"/>
              <a:gd name="connsiteX60" fmla="*/ 1785353 w 2053232"/>
              <a:gd name="connsiteY60" fmla="*/ 183058 h 1662194"/>
              <a:gd name="connsiteX61" fmla="*/ 1800878 w 2053232"/>
              <a:gd name="connsiteY61" fmla="*/ 176962 h 1662194"/>
              <a:gd name="connsiteX62" fmla="*/ 1807769 w 2053232"/>
              <a:gd name="connsiteY62" fmla="*/ 180970 h 1662194"/>
              <a:gd name="connsiteX63" fmla="*/ 1805034 w 2053232"/>
              <a:gd name="connsiteY63" fmla="*/ 186998 h 1662194"/>
              <a:gd name="connsiteX64" fmla="*/ 1803514 w 2053232"/>
              <a:gd name="connsiteY64" fmla="*/ 187897 h 1662194"/>
              <a:gd name="connsiteX65" fmla="*/ 1788211 w 2053232"/>
              <a:gd name="connsiteY65" fmla="*/ 205008 h 1662194"/>
              <a:gd name="connsiteX66" fmla="*/ 1789190 w 2053232"/>
              <a:gd name="connsiteY66" fmla="*/ 211516 h 1662194"/>
              <a:gd name="connsiteX67" fmla="*/ 1787239 w 2053232"/>
              <a:gd name="connsiteY67" fmla="*/ 219092 h 1662194"/>
              <a:gd name="connsiteX68" fmla="*/ 1775377 w 2053232"/>
              <a:gd name="connsiteY68" fmla="*/ 223853 h 1662194"/>
              <a:gd name="connsiteX69" fmla="*/ 1790824 w 2053232"/>
              <a:gd name="connsiteY69" fmla="*/ 220183 h 1662194"/>
              <a:gd name="connsiteX70" fmla="*/ 1809141 w 2053232"/>
              <a:gd name="connsiteY70" fmla="*/ 193038 h 1662194"/>
              <a:gd name="connsiteX71" fmla="*/ 1812132 w 2053232"/>
              <a:gd name="connsiteY71" fmla="*/ 187244 h 1662194"/>
              <a:gd name="connsiteX72" fmla="*/ 1822286 w 2053232"/>
              <a:gd name="connsiteY72" fmla="*/ 187265 h 1662194"/>
              <a:gd name="connsiteX73" fmla="*/ 1830358 w 2053232"/>
              <a:gd name="connsiteY73" fmla="*/ 185176 h 1662194"/>
              <a:gd name="connsiteX74" fmla="*/ 1843211 w 2053232"/>
              <a:gd name="connsiteY74" fmla="*/ 166452 h 1662194"/>
              <a:gd name="connsiteX75" fmla="*/ 1848681 w 2053232"/>
              <a:gd name="connsiteY75" fmla="*/ 166146 h 1662194"/>
              <a:gd name="connsiteX76" fmla="*/ 1849368 w 2053232"/>
              <a:gd name="connsiteY76" fmla="*/ 171453 h 1662194"/>
              <a:gd name="connsiteX77" fmla="*/ 1847180 w 2053232"/>
              <a:gd name="connsiteY77" fmla="*/ 179643 h 1662194"/>
              <a:gd name="connsiteX78" fmla="*/ 1850416 w 2053232"/>
              <a:gd name="connsiteY78" fmla="*/ 193102 h 1662194"/>
              <a:gd name="connsiteX79" fmla="*/ 1850533 w 2053232"/>
              <a:gd name="connsiteY79" fmla="*/ 200487 h 1662194"/>
              <a:gd name="connsiteX80" fmla="*/ 1841762 w 2053232"/>
              <a:gd name="connsiteY80" fmla="*/ 230219 h 1662194"/>
              <a:gd name="connsiteX81" fmla="*/ 1840128 w 2053232"/>
              <a:gd name="connsiteY81" fmla="*/ 234029 h 1662194"/>
              <a:gd name="connsiteX82" fmla="*/ 1834337 w 2053232"/>
              <a:gd name="connsiteY82" fmla="*/ 240281 h 1662194"/>
              <a:gd name="connsiteX83" fmla="*/ 1794161 w 2053232"/>
              <a:gd name="connsiteY83" fmla="*/ 326066 h 1662194"/>
              <a:gd name="connsiteX84" fmla="*/ 1734264 w 2053232"/>
              <a:gd name="connsiteY84" fmla="*/ 398100 h 1662194"/>
              <a:gd name="connsiteX85" fmla="*/ 1757954 w 2053232"/>
              <a:gd name="connsiteY85" fmla="*/ 386885 h 1662194"/>
              <a:gd name="connsiteX86" fmla="*/ 1812738 w 2053232"/>
              <a:gd name="connsiteY86" fmla="*/ 333679 h 1662194"/>
              <a:gd name="connsiteX87" fmla="*/ 1849624 w 2053232"/>
              <a:gd name="connsiteY87" fmla="*/ 295005 h 1662194"/>
              <a:gd name="connsiteX88" fmla="*/ 1852870 w 2053232"/>
              <a:gd name="connsiteY88" fmla="*/ 290172 h 1662194"/>
              <a:gd name="connsiteX89" fmla="*/ 1856990 w 2053232"/>
              <a:gd name="connsiteY89" fmla="*/ 287489 h 1662194"/>
              <a:gd name="connsiteX90" fmla="*/ 1860257 w 2053232"/>
              <a:gd name="connsiteY90" fmla="*/ 292345 h 1662194"/>
              <a:gd name="connsiteX91" fmla="*/ 1856935 w 2053232"/>
              <a:gd name="connsiteY91" fmla="*/ 312082 h 1662194"/>
              <a:gd name="connsiteX92" fmla="*/ 1832410 w 2053232"/>
              <a:gd name="connsiteY92" fmla="*/ 342707 h 1662194"/>
              <a:gd name="connsiteX93" fmla="*/ 1798281 w 2053232"/>
              <a:gd name="connsiteY93" fmla="*/ 385043 h 1662194"/>
              <a:gd name="connsiteX94" fmla="*/ 1821404 w 2053232"/>
              <a:gd name="connsiteY94" fmla="*/ 361975 h 1662194"/>
              <a:gd name="connsiteX95" fmla="*/ 1839377 w 2053232"/>
              <a:gd name="connsiteY95" fmla="*/ 345017 h 1662194"/>
              <a:gd name="connsiteX96" fmla="*/ 1844941 w 2053232"/>
              <a:gd name="connsiteY96" fmla="*/ 343860 h 1662194"/>
              <a:gd name="connsiteX97" fmla="*/ 1847164 w 2053232"/>
              <a:gd name="connsiteY97" fmla="*/ 349842 h 1662194"/>
              <a:gd name="connsiteX98" fmla="*/ 1838441 w 2053232"/>
              <a:gd name="connsiteY98" fmla="*/ 371820 h 1662194"/>
              <a:gd name="connsiteX99" fmla="*/ 1820021 w 2053232"/>
              <a:gd name="connsiteY99" fmla="*/ 393881 h 1662194"/>
              <a:gd name="connsiteX100" fmla="*/ 1843248 w 2053232"/>
              <a:gd name="connsiteY100" fmla="*/ 387648 h 1662194"/>
              <a:gd name="connsiteX101" fmla="*/ 1826441 w 2053232"/>
              <a:gd name="connsiteY101" fmla="*/ 407232 h 1662194"/>
              <a:gd name="connsiteX102" fmla="*/ 1798340 w 2053232"/>
              <a:gd name="connsiteY102" fmla="*/ 418475 h 1662194"/>
              <a:gd name="connsiteX103" fmla="*/ 1788058 w 2053232"/>
              <a:gd name="connsiteY103" fmla="*/ 430814 h 1662194"/>
              <a:gd name="connsiteX104" fmla="*/ 1778251 w 2053232"/>
              <a:gd name="connsiteY104" fmla="*/ 444105 h 1662194"/>
              <a:gd name="connsiteX105" fmla="*/ 1777136 w 2053232"/>
              <a:gd name="connsiteY105" fmla="*/ 455772 h 1662194"/>
              <a:gd name="connsiteX106" fmla="*/ 1768840 w 2053232"/>
              <a:gd name="connsiteY106" fmla="*/ 473253 h 1662194"/>
              <a:gd name="connsiteX107" fmla="*/ 1767669 w 2053232"/>
              <a:gd name="connsiteY107" fmla="*/ 473535 h 1662194"/>
              <a:gd name="connsiteX108" fmla="*/ 1761087 w 2053232"/>
              <a:gd name="connsiteY108" fmla="*/ 482599 h 1662194"/>
              <a:gd name="connsiteX109" fmla="*/ 1754725 w 2053232"/>
              <a:gd name="connsiteY109" fmla="*/ 491656 h 1662194"/>
              <a:gd name="connsiteX110" fmla="*/ 1753278 w 2053232"/>
              <a:gd name="connsiteY110" fmla="*/ 493037 h 1662194"/>
              <a:gd name="connsiteX111" fmla="*/ 1720463 w 2053232"/>
              <a:gd name="connsiteY111" fmla="*/ 549260 h 1662194"/>
              <a:gd name="connsiteX112" fmla="*/ 1718209 w 2053232"/>
              <a:gd name="connsiteY112" fmla="*/ 551879 h 1662194"/>
              <a:gd name="connsiteX113" fmla="*/ 1803757 w 2053232"/>
              <a:gd name="connsiteY113" fmla="*/ 541126 h 1662194"/>
              <a:gd name="connsiteX114" fmla="*/ 1908472 w 2053232"/>
              <a:gd name="connsiteY114" fmla="*/ 497141 h 1662194"/>
              <a:gd name="connsiteX115" fmla="*/ 1905273 w 2053232"/>
              <a:gd name="connsiteY115" fmla="*/ 519902 h 1662194"/>
              <a:gd name="connsiteX116" fmla="*/ 1912288 w 2053232"/>
              <a:gd name="connsiteY116" fmla="*/ 539411 h 1662194"/>
              <a:gd name="connsiteX117" fmla="*/ 1920238 w 2053232"/>
              <a:gd name="connsiteY117" fmla="*/ 582026 h 1662194"/>
              <a:gd name="connsiteX118" fmla="*/ 1920301 w 2053232"/>
              <a:gd name="connsiteY118" fmla="*/ 589050 h 1662194"/>
              <a:gd name="connsiteX119" fmla="*/ 1945762 w 2053232"/>
              <a:gd name="connsiteY119" fmla="*/ 592554 h 1662194"/>
              <a:gd name="connsiteX120" fmla="*/ 1816063 w 2053232"/>
              <a:gd name="connsiteY120" fmla="*/ 717694 h 1662194"/>
              <a:gd name="connsiteX121" fmla="*/ 1911348 w 2053232"/>
              <a:gd name="connsiteY121" fmla="*/ 691712 h 1662194"/>
              <a:gd name="connsiteX122" fmla="*/ 1930339 w 2053232"/>
              <a:gd name="connsiteY122" fmla="*/ 728505 h 1662194"/>
              <a:gd name="connsiteX123" fmla="*/ 1888884 w 2053232"/>
              <a:gd name="connsiteY123" fmla="*/ 763212 h 1662194"/>
              <a:gd name="connsiteX124" fmla="*/ 1881504 w 2053232"/>
              <a:gd name="connsiteY124" fmla="*/ 829360 h 1662194"/>
              <a:gd name="connsiteX125" fmla="*/ 1898869 w 2053232"/>
              <a:gd name="connsiteY125" fmla="*/ 889102 h 1662194"/>
              <a:gd name="connsiteX126" fmla="*/ 1921601 w 2053232"/>
              <a:gd name="connsiteY126" fmla="*/ 907477 h 1662194"/>
              <a:gd name="connsiteX127" fmla="*/ 1955508 w 2053232"/>
              <a:gd name="connsiteY127" fmla="*/ 940738 h 1662194"/>
              <a:gd name="connsiteX128" fmla="*/ 1976481 w 2053232"/>
              <a:gd name="connsiteY128" fmla="*/ 961353 h 1662194"/>
              <a:gd name="connsiteX129" fmla="*/ 2037146 w 2053232"/>
              <a:gd name="connsiteY129" fmla="*/ 950953 h 1662194"/>
              <a:gd name="connsiteX130" fmla="*/ 1962580 w 2053232"/>
              <a:gd name="connsiteY130" fmla="*/ 1007610 h 1662194"/>
              <a:gd name="connsiteX131" fmla="*/ 2028421 w 2053232"/>
              <a:gd name="connsiteY131" fmla="*/ 998611 h 1662194"/>
              <a:gd name="connsiteX132" fmla="*/ 2050829 w 2053232"/>
              <a:gd name="connsiteY132" fmla="*/ 1001611 h 1662194"/>
              <a:gd name="connsiteX133" fmla="*/ 2041050 w 2053232"/>
              <a:gd name="connsiteY133" fmla="*/ 1019506 h 1662194"/>
              <a:gd name="connsiteX134" fmla="*/ 1996418 w 2053232"/>
              <a:gd name="connsiteY134" fmla="*/ 1050687 h 1662194"/>
              <a:gd name="connsiteX135" fmla="*/ 1907231 w 2053232"/>
              <a:gd name="connsiteY135" fmla="*/ 1134124 h 1662194"/>
              <a:gd name="connsiteX136" fmla="*/ 1999628 w 2053232"/>
              <a:gd name="connsiteY136" fmla="*/ 1094067 h 1662194"/>
              <a:gd name="connsiteX137" fmla="*/ 1908700 w 2053232"/>
              <a:gd name="connsiteY137" fmla="*/ 1179865 h 1662194"/>
              <a:gd name="connsiteX138" fmla="*/ 1889869 w 2053232"/>
              <a:gd name="connsiteY138" fmla="*/ 1207997 h 1662194"/>
              <a:gd name="connsiteX139" fmla="*/ 1853632 w 2053232"/>
              <a:gd name="connsiteY139" fmla="*/ 1277417 h 1662194"/>
              <a:gd name="connsiteX140" fmla="*/ 1857097 w 2053232"/>
              <a:gd name="connsiteY140" fmla="*/ 1285053 h 1662194"/>
              <a:gd name="connsiteX141" fmla="*/ 1909020 w 2053232"/>
              <a:gd name="connsiteY141" fmla="*/ 1272282 h 1662194"/>
              <a:gd name="connsiteX142" fmla="*/ 1848099 w 2053232"/>
              <a:gd name="connsiteY142" fmla="*/ 1331631 h 1662194"/>
              <a:gd name="connsiteX143" fmla="*/ 1782898 w 2053232"/>
              <a:gd name="connsiteY143" fmla="*/ 1377919 h 1662194"/>
              <a:gd name="connsiteX144" fmla="*/ 1832839 w 2053232"/>
              <a:gd name="connsiteY144" fmla="*/ 1369576 h 1662194"/>
              <a:gd name="connsiteX145" fmla="*/ 1899110 w 2053232"/>
              <a:gd name="connsiteY145" fmla="*/ 1342149 h 1662194"/>
              <a:gd name="connsiteX146" fmla="*/ 1924893 w 2053232"/>
              <a:gd name="connsiteY146" fmla="*/ 1350730 h 1662194"/>
              <a:gd name="connsiteX147" fmla="*/ 1864819 w 2053232"/>
              <a:gd name="connsiteY147" fmla="*/ 1394423 h 1662194"/>
              <a:gd name="connsiteX148" fmla="*/ 1829716 w 2053232"/>
              <a:gd name="connsiteY148" fmla="*/ 1414866 h 1662194"/>
              <a:gd name="connsiteX149" fmla="*/ 1816667 w 2053232"/>
              <a:gd name="connsiteY149" fmla="*/ 1430084 h 1662194"/>
              <a:gd name="connsiteX150" fmla="*/ 1781075 w 2053232"/>
              <a:gd name="connsiteY150" fmla="*/ 1483976 h 1662194"/>
              <a:gd name="connsiteX151" fmla="*/ 1662135 w 2053232"/>
              <a:gd name="connsiteY151" fmla="*/ 1545641 h 1662194"/>
              <a:gd name="connsiteX152" fmla="*/ 1228496 w 2053232"/>
              <a:gd name="connsiteY152" fmla="*/ 1654846 h 1662194"/>
              <a:gd name="connsiteX153" fmla="*/ 320644 w 2053232"/>
              <a:gd name="connsiteY153" fmla="*/ 1379412 h 1662194"/>
              <a:gd name="connsiteX154" fmla="*/ 270759 w 2053232"/>
              <a:gd name="connsiteY154" fmla="*/ 1337481 h 1662194"/>
              <a:gd name="connsiteX155" fmla="*/ 228113 w 2053232"/>
              <a:gd name="connsiteY155" fmla="*/ 1299667 h 1662194"/>
              <a:gd name="connsiteX156" fmla="*/ 245333 w 2053232"/>
              <a:gd name="connsiteY156" fmla="*/ 1285763 h 1662194"/>
              <a:gd name="connsiteX157" fmla="*/ 213717 w 2053232"/>
              <a:gd name="connsiteY157" fmla="*/ 1249396 h 1662194"/>
              <a:gd name="connsiteX158" fmla="*/ 113881 w 2053232"/>
              <a:gd name="connsiteY158" fmla="*/ 1137192 h 1662194"/>
              <a:gd name="connsiteX159" fmla="*/ 73849 w 2053232"/>
              <a:gd name="connsiteY159" fmla="*/ 1113100 h 1662194"/>
              <a:gd name="connsiteX160" fmla="*/ 20263 w 2053232"/>
              <a:gd name="connsiteY160" fmla="*/ 1050943 h 1662194"/>
              <a:gd name="connsiteX161" fmla="*/ 8595 w 2053232"/>
              <a:gd name="connsiteY161" fmla="*/ 1004970 h 1662194"/>
              <a:gd name="connsiteX162" fmla="*/ 6783 w 2053232"/>
              <a:gd name="connsiteY162" fmla="*/ 995844 h 1662194"/>
              <a:gd name="connsiteX163" fmla="*/ 9724 w 2053232"/>
              <a:gd name="connsiteY163" fmla="*/ 994413 h 1662194"/>
              <a:gd name="connsiteX164" fmla="*/ 11037 w 2053232"/>
              <a:gd name="connsiteY164" fmla="*/ 999486 h 1662194"/>
              <a:gd name="connsiteX165" fmla="*/ 17989 w 2053232"/>
              <a:gd name="connsiteY165" fmla="*/ 1017464 h 1662194"/>
              <a:gd name="connsiteX166" fmla="*/ 21860 w 2053232"/>
              <a:gd name="connsiteY166" fmla="*/ 998437 h 1662194"/>
              <a:gd name="connsiteX167" fmla="*/ 16531 w 2053232"/>
              <a:gd name="connsiteY167" fmla="*/ 989724 h 1662194"/>
              <a:gd name="connsiteX168" fmla="*/ 12243 w 2053232"/>
              <a:gd name="connsiteY168" fmla="*/ 993188 h 1662194"/>
              <a:gd name="connsiteX169" fmla="*/ 9724 w 2053232"/>
              <a:gd name="connsiteY169" fmla="*/ 994413 h 1662194"/>
              <a:gd name="connsiteX170" fmla="*/ 7918 w 2053232"/>
              <a:gd name="connsiteY170" fmla="*/ 987443 h 1662194"/>
              <a:gd name="connsiteX171" fmla="*/ 2406 w 2053232"/>
              <a:gd name="connsiteY171" fmla="*/ 965300 h 1662194"/>
              <a:gd name="connsiteX172" fmla="*/ 2083 w 2053232"/>
              <a:gd name="connsiteY172" fmla="*/ 964112 h 1662194"/>
              <a:gd name="connsiteX173" fmla="*/ 2754 w 2053232"/>
              <a:gd name="connsiteY173" fmla="*/ 954092 h 1662194"/>
              <a:gd name="connsiteX174" fmla="*/ 31566 w 2053232"/>
              <a:gd name="connsiteY174" fmla="*/ 893447 h 1662194"/>
              <a:gd name="connsiteX175" fmla="*/ 52207 w 2053232"/>
              <a:gd name="connsiteY175" fmla="*/ 854594 h 1662194"/>
              <a:gd name="connsiteX176" fmla="*/ 50190 w 2053232"/>
              <a:gd name="connsiteY176" fmla="*/ 820622 h 1662194"/>
              <a:gd name="connsiteX177" fmla="*/ 98778 w 2053232"/>
              <a:gd name="connsiteY177" fmla="*/ 798878 h 1662194"/>
              <a:gd name="connsiteX178" fmla="*/ 39477 w 2053232"/>
              <a:gd name="connsiteY178" fmla="*/ 728797 h 1662194"/>
              <a:gd name="connsiteX179" fmla="*/ 32418 w 2053232"/>
              <a:gd name="connsiteY179" fmla="*/ 714135 h 1662194"/>
              <a:gd name="connsiteX180" fmla="*/ 53539 w 2053232"/>
              <a:gd name="connsiteY180" fmla="*/ 660124 h 1662194"/>
              <a:gd name="connsiteX181" fmla="*/ 56973 w 2053232"/>
              <a:gd name="connsiteY181" fmla="*/ 651407 h 1662194"/>
              <a:gd name="connsiteX182" fmla="*/ 65177 w 2053232"/>
              <a:gd name="connsiteY182" fmla="*/ 634051 h 1662194"/>
              <a:gd name="connsiteX183" fmla="*/ 95409 w 2053232"/>
              <a:gd name="connsiteY183" fmla="*/ 628914 h 1662194"/>
              <a:gd name="connsiteX184" fmla="*/ 77587 w 2053232"/>
              <a:gd name="connsiteY184" fmla="*/ 617521 h 1662194"/>
              <a:gd name="connsiteX185" fmla="*/ 40415 w 2053232"/>
              <a:gd name="connsiteY185" fmla="*/ 577949 h 1662194"/>
              <a:gd name="connsiteX186" fmla="*/ 55220 w 2053232"/>
              <a:gd name="connsiteY186" fmla="*/ 538444 h 1662194"/>
              <a:gd name="connsiteX187" fmla="*/ 60444 w 2053232"/>
              <a:gd name="connsiteY187" fmla="*/ 532091 h 1662194"/>
              <a:gd name="connsiteX188" fmla="*/ 50997 w 2053232"/>
              <a:gd name="connsiteY188" fmla="*/ 524292 h 1662194"/>
              <a:gd name="connsiteX189" fmla="*/ 29798 w 2053232"/>
              <a:gd name="connsiteY189" fmla="*/ 496296 h 1662194"/>
              <a:gd name="connsiteX190" fmla="*/ 18025 w 2053232"/>
              <a:gd name="connsiteY190" fmla="*/ 476705 h 1662194"/>
              <a:gd name="connsiteX191" fmla="*/ 6383 w 2053232"/>
              <a:gd name="connsiteY191" fmla="*/ 468980 h 1662194"/>
              <a:gd name="connsiteX192" fmla="*/ 3045 w 2053232"/>
              <a:gd name="connsiteY192" fmla="*/ 462188 h 1662194"/>
              <a:gd name="connsiteX193" fmla="*/ 3242 w 2053232"/>
              <a:gd name="connsiteY193" fmla="*/ 428263 h 1662194"/>
              <a:gd name="connsiteX194" fmla="*/ 4902 w 2053232"/>
              <a:gd name="connsiteY194" fmla="*/ 419485 h 1662194"/>
              <a:gd name="connsiteX195" fmla="*/ 23741 w 2053232"/>
              <a:gd name="connsiteY195" fmla="*/ 386265 h 1662194"/>
              <a:gd name="connsiteX196" fmla="*/ 38036 w 2053232"/>
              <a:gd name="connsiteY196" fmla="*/ 332362 h 1662194"/>
              <a:gd name="connsiteX197" fmla="*/ 37374 w 2053232"/>
              <a:gd name="connsiteY197" fmla="*/ 297860 h 1662194"/>
              <a:gd name="connsiteX198" fmla="*/ 38063 w 2053232"/>
              <a:gd name="connsiteY198" fmla="*/ 289963 h 1662194"/>
              <a:gd name="connsiteX199" fmla="*/ 33975 w 2053232"/>
              <a:gd name="connsiteY199" fmla="*/ 258363 h 1662194"/>
              <a:gd name="connsiteX200" fmla="*/ 37609 w 2053232"/>
              <a:gd name="connsiteY200" fmla="*/ 250972 h 1662194"/>
              <a:gd name="connsiteX201" fmla="*/ 81248 w 2053232"/>
              <a:gd name="connsiteY201" fmla="*/ 248413 h 1662194"/>
              <a:gd name="connsiteX202" fmla="*/ 87027 w 2053232"/>
              <a:gd name="connsiteY202" fmla="*/ 225202 h 1662194"/>
              <a:gd name="connsiteX203" fmla="*/ 79230 w 2053232"/>
              <a:gd name="connsiteY203" fmla="*/ 214441 h 1662194"/>
              <a:gd name="connsiteX204" fmla="*/ 80687 w 2053232"/>
              <a:gd name="connsiteY204" fmla="*/ 207245 h 1662194"/>
              <a:gd name="connsiteX205" fmla="*/ 87562 w 2053232"/>
              <a:gd name="connsiteY205" fmla="*/ 209678 h 1662194"/>
              <a:gd name="connsiteX206" fmla="*/ 124300 w 2053232"/>
              <a:gd name="connsiteY206" fmla="*/ 233881 h 1662194"/>
              <a:gd name="connsiteX207" fmla="*/ 177765 w 2053232"/>
              <a:gd name="connsiteY207" fmla="*/ 267332 h 1662194"/>
              <a:gd name="connsiteX208" fmla="*/ 187213 w 2053232"/>
              <a:gd name="connsiteY208" fmla="*/ 261926 h 1662194"/>
              <a:gd name="connsiteX209" fmla="*/ 194337 w 2053232"/>
              <a:gd name="connsiteY209" fmla="*/ 257205 h 1662194"/>
              <a:gd name="connsiteX210" fmla="*/ 210833 w 2053232"/>
              <a:gd name="connsiteY210" fmla="*/ 261979 h 1662194"/>
              <a:gd name="connsiteX211" fmla="*/ 220951 w 2053232"/>
              <a:gd name="connsiteY211" fmla="*/ 273511 h 1662194"/>
              <a:gd name="connsiteX212" fmla="*/ 221308 w 2053232"/>
              <a:gd name="connsiteY212" fmla="*/ 276617 h 1662194"/>
              <a:gd name="connsiteX213" fmla="*/ 220390 w 2053232"/>
              <a:gd name="connsiteY213" fmla="*/ 277794 h 1662194"/>
              <a:gd name="connsiteX214" fmla="*/ 219184 w 2053232"/>
              <a:gd name="connsiteY214" fmla="*/ 278292 h 1662194"/>
              <a:gd name="connsiteX215" fmla="*/ 219828 w 2053232"/>
              <a:gd name="connsiteY215" fmla="*/ 278515 h 1662194"/>
              <a:gd name="connsiteX216" fmla="*/ 220390 w 2053232"/>
              <a:gd name="connsiteY216" fmla="*/ 277794 h 1662194"/>
              <a:gd name="connsiteX217" fmla="*/ 225602 w 2053232"/>
              <a:gd name="connsiteY217" fmla="*/ 275640 h 1662194"/>
              <a:gd name="connsiteX218" fmla="*/ 238725 w 2053232"/>
              <a:gd name="connsiteY218" fmla="*/ 267703 h 1662194"/>
              <a:gd name="connsiteX219" fmla="*/ 327695 w 2053232"/>
              <a:gd name="connsiteY219" fmla="*/ 292934 h 1662194"/>
              <a:gd name="connsiteX220" fmla="*/ 931840 w 2053232"/>
              <a:gd name="connsiteY220" fmla="*/ 361634 h 1662194"/>
              <a:gd name="connsiteX221" fmla="*/ 966002 w 2053232"/>
              <a:gd name="connsiteY221" fmla="*/ 358425 h 1662194"/>
              <a:gd name="connsiteX222" fmla="*/ 1205961 w 2053232"/>
              <a:gd name="connsiteY222" fmla="*/ 337022 h 1662194"/>
              <a:gd name="connsiteX223" fmla="*/ 1443310 w 2053232"/>
              <a:gd name="connsiteY223" fmla="*/ 250536 h 1662194"/>
              <a:gd name="connsiteX224" fmla="*/ 1571239 w 2053232"/>
              <a:gd name="connsiteY224" fmla="*/ 134904 h 1662194"/>
              <a:gd name="connsiteX225" fmla="*/ 1624247 w 2053232"/>
              <a:gd name="connsiteY225" fmla="*/ 82363 h 1662194"/>
              <a:gd name="connsiteX226" fmla="*/ 1671755 w 2053232"/>
              <a:gd name="connsiteY226" fmla="*/ 24072 h 1662194"/>
              <a:gd name="connsiteX227" fmla="*/ 1689813 w 2053232"/>
              <a:gd name="connsiteY227" fmla="*/ 12077 h 1662194"/>
              <a:gd name="connsiteX228" fmla="*/ 1695539 w 2053232"/>
              <a:gd name="connsiteY228" fmla="*/ 12005 h 1662194"/>
              <a:gd name="connsiteX229" fmla="*/ 1700566 w 2053232"/>
              <a:gd name="connsiteY229" fmla="*/ 15349 h 1662194"/>
              <a:gd name="connsiteX230" fmla="*/ 1699205 w 2053232"/>
              <a:gd name="connsiteY230" fmla="*/ 20240 h 1662194"/>
              <a:gd name="connsiteX231" fmla="*/ 1695944 w 2053232"/>
              <a:gd name="connsiteY231" fmla="*/ 22773 h 1662194"/>
              <a:gd name="connsiteX232" fmla="*/ 1681449 w 2053232"/>
              <a:gd name="connsiteY232" fmla="*/ 38645 h 1662194"/>
              <a:gd name="connsiteX233" fmla="*/ 1682350 w 2053232"/>
              <a:gd name="connsiteY233" fmla="*/ 47579 h 1662194"/>
              <a:gd name="connsiteX234" fmla="*/ 1680109 w 2053232"/>
              <a:gd name="connsiteY234" fmla="*/ 53954 h 1662194"/>
              <a:gd name="connsiteX235" fmla="*/ 1666763 w 2053232"/>
              <a:gd name="connsiteY235" fmla="*/ 59855 h 1662194"/>
              <a:gd name="connsiteX236" fmla="*/ 1697533 w 2053232"/>
              <a:gd name="connsiteY236" fmla="*/ 37014 h 1662194"/>
              <a:gd name="connsiteX237" fmla="*/ 1703407 w 2053232"/>
              <a:gd name="connsiteY237" fmla="*/ 23976 h 1662194"/>
              <a:gd name="connsiteX238" fmla="*/ 1715247 w 2053232"/>
              <a:gd name="connsiteY238" fmla="*/ 22729 h 1662194"/>
              <a:gd name="connsiteX239" fmla="*/ 1722750 w 2053232"/>
              <a:gd name="connsiteY239" fmla="*/ 20538 h 1662194"/>
              <a:gd name="connsiteX240" fmla="*/ 1735751 w 2053232"/>
              <a:gd name="connsiteY240" fmla="*/ 1324 h 1662194"/>
              <a:gd name="connsiteX241" fmla="*/ 1738586 w 2053232"/>
              <a:gd name="connsiteY241" fmla="*/ 93 h 166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2053232" h="1662194">
                <a:moveTo>
                  <a:pt x="1747" y="969110"/>
                </a:moveTo>
                <a:lnTo>
                  <a:pt x="2600" y="973994"/>
                </a:lnTo>
                <a:cubicBezTo>
                  <a:pt x="3388" y="978333"/>
                  <a:pt x="4319" y="983294"/>
                  <a:pt x="5336" y="988563"/>
                </a:cubicBezTo>
                <a:lnTo>
                  <a:pt x="6783" y="995844"/>
                </a:lnTo>
                <a:lnTo>
                  <a:pt x="6162" y="996145"/>
                </a:lnTo>
                <a:cubicBezTo>
                  <a:pt x="2943" y="994268"/>
                  <a:pt x="1387" y="985372"/>
                  <a:pt x="1451" y="973537"/>
                </a:cubicBezTo>
                <a:close/>
                <a:moveTo>
                  <a:pt x="1" y="957986"/>
                </a:moveTo>
                <a:cubicBezTo>
                  <a:pt x="0" y="957153"/>
                  <a:pt x="236" y="957550"/>
                  <a:pt x="655" y="958871"/>
                </a:cubicBezTo>
                <a:lnTo>
                  <a:pt x="2083" y="964112"/>
                </a:lnTo>
                <a:lnTo>
                  <a:pt x="1747" y="969110"/>
                </a:lnTo>
                <a:lnTo>
                  <a:pt x="711" y="963168"/>
                </a:lnTo>
                <a:cubicBezTo>
                  <a:pt x="260" y="960394"/>
                  <a:pt x="6" y="958561"/>
                  <a:pt x="1" y="957986"/>
                </a:cubicBezTo>
                <a:close/>
                <a:moveTo>
                  <a:pt x="1709192" y="427290"/>
                </a:moveTo>
                <a:cubicBezTo>
                  <a:pt x="1705198" y="430816"/>
                  <a:pt x="1701204" y="434343"/>
                  <a:pt x="1697211" y="437869"/>
                </a:cubicBezTo>
                <a:cubicBezTo>
                  <a:pt x="1699608" y="436940"/>
                  <a:pt x="1702226" y="436004"/>
                  <a:pt x="1704734" y="435072"/>
                </a:cubicBezTo>
                <a:cubicBezTo>
                  <a:pt x="1706622" y="432949"/>
                  <a:pt x="1708638" y="430943"/>
                  <a:pt x="1710506" y="428699"/>
                </a:cubicBezTo>
                <a:cubicBezTo>
                  <a:pt x="1710105" y="428228"/>
                  <a:pt x="1709594" y="427761"/>
                  <a:pt x="1709192" y="427290"/>
                </a:cubicBezTo>
                <a:close/>
                <a:moveTo>
                  <a:pt x="1602978" y="260909"/>
                </a:moveTo>
                <a:cubicBezTo>
                  <a:pt x="1579015" y="282067"/>
                  <a:pt x="1555072" y="303345"/>
                  <a:pt x="1531109" y="324503"/>
                </a:cubicBezTo>
                <a:cubicBezTo>
                  <a:pt x="1531621" y="324970"/>
                  <a:pt x="1532023" y="325441"/>
                  <a:pt x="1532534" y="325909"/>
                </a:cubicBezTo>
                <a:cubicBezTo>
                  <a:pt x="1559602" y="307796"/>
                  <a:pt x="1584734" y="287810"/>
                  <a:pt x="1602978" y="260909"/>
                </a:cubicBezTo>
                <a:close/>
                <a:moveTo>
                  <a:pt x="1738586" y="93"/>
                </a:moveTo>
                <a:cubicBezTo>
                  <a:pt x="1739586" y="-137"/>
                  <a:pt x="1740628" y="9"/>
                  <a:pt x="1741678" y="1125"/>
                </a:cubicBezTo>
                <a:cubicBezTo>
                  <a:pt x="1743505" y="3001"/>
                  <a:pt x="1742532" y="5336"/>
                  <a:pt x="1741688" y="7060"/>
                </a:cubicBezTo>
                <a:cubicBezTo>
                  <a:pt x="1740165" y="10140"/>
                  <a:pt x="1738843" y="13091"/>
                  <a:pt x="1738619" y="16733"/>
                </a:cubicBezTo>
                <a:cubicBezTo>
                  <a:pt x="1738432" y="19162"/>
                  <a:pt x="1738281" y="21833"/>
                  <a:pt x="1740091" y="23588"/>
                </a:cubicBezTo>
                <a:cubicBezTo>
                  <a:pt x="1747617" y="31088"/>
                  <a:pt x="1743550" y="34859"/>
                  <a:pt x="1738677" y="39142"/>
                </a:cubicBezTo>
                <a:cubicBezTo>
                  <a:pt x="1731935" y="44942"/>
                  <a:pt x="1730203" y="53237"/>
                  <a:pt x="1733427" y="62940"/>
                </a:cubicBezTo>
                <a:cubicBezTo>
                  <a:pt x="1734683" y="66896"/>
                  <a:pt x="1734606" y="69321"/>
                  <a:pt x="1730087" y="69352"/>
                </a:cubicBezTo>
                <a:cubicBezTo>
                  <a:pt x="1728331" y="69411"/>
                  <a:pt x="1728091" y="70752"/>
                  <a:pt x="1727650" y="72220"/>
                </a:cubicBezTo>
                <a:cubicBezTo>
                  <a:pt x="1718726" y="106803"/>
                  <a:pt x="1702909" y="137377"/>
                  <a:pt x="1683217" y="165659"/>
                </a:cubicBezTo>
                <a:cubicBezTo>
                  <a:pt x="1667247" y="188608"/>
                  <a:pt x="1648976" y="209452"/>
                  <a:pt x="1629846" y="229721"/>
                </a:cubicBezTo>
                <a:cubicBezTo>
                  <a:pt x="1629277" y="230345"/>
                  <a:pt x="1628727" y="231090"/>
                  <a:pt x="1628579" y="232307"/>
                </a:cubicBezTo>
                <a:cubicBezTo>
                  <a:pt x="1638645" y="229546"/>
                  <a:pt x="1646905" y="224301"/>
                  <a:pt x="1654744" y="218464"/>
                </a:cubicBezTo>
                <a:cubicBezTo>
                  <a:pt x="1675587" y="202985"/>
                  <a:pt x="1692156" y="183287"/>
                  <a:pt x="1708998" y="163943"/>
                </a:cubicBezTo>
                <a:cubicBezTo>
                  <a:pt x="1719244" y="152090"/>
                  <a:pt x="1729871" y="140588"/>
                  <a:pt x="1741523" y="130021"/>
                </a:cubicBezTo>
                <a:cubicBezTo>
                  <a:pt x="1743465" y="128259"/>
                  <a:pt x="1744676" y="126038"/>
                  <a:pt x="1745887" y="123817"/>
                </a:cubicBezTo>
                <a:cubicBezTo>
                  <a:pt x="1746584" y="122582"/>
                  <a:pt x="1747519" y="121460"/>
                  <a:pt x="1749348" y="121883"/>
                </a:cubicBezTo>
                <a:cubicBezTo>
                  <a:pt x="1751634" y="122412"/>
                  <a:pt x="1752125" y="124213"/>
                  <a:pt x="1752617" y="126013"/>
                </a:cubicBezTo>
                <a:cubicBezTo>
                  <a:pt x="1754144" y="131776"/>
                  <a:pt x="1753496" y="137007"/>
                  <a:pt x="1751495" y="142041"/>
                </a:cubicBezTo>
                <a:cubicBezTo>
                  <a:pt x="1746261" y="154936"/>
                  <a:pt x="1737190" y="165054"/>
                  <a:pt x="1727717" y="174701"/>
                </a:cubicBezTo>
                <a:cubicBezTo>
                  <a:pt x="1715459" y="187106"/>
                  <a:pt x="1703712" y="199978"/>
                  <a:pt x="1693354" y="214015"/>
                </a:cubicBezTo>
                <a:cubicBezTo>
                  <a:pt x="1692621" y="215009"/>
                  <a:pt x="1691065" y="215668"/>
                  <a:pt x="1692030" y="218421"/>
                </a:cubicBezTo>
                <a:cubicBezTo>
                  <a:pt x="1698864" y="211771"/>
                  <a:pt x="1705278" y="205255"/>
                  <a:pt x="1711837" y="198978"/>
                </a:cubicBezTo>
                <a:cubicBezTo>
                  <a:pt x="1718286" y="192704"/>
                  <a:pt x="1724845" y="186426"/>
                  <a:pt x="1731313" y="180273"/>
                </a:cubicBezTo>
                <a:cubicBezTo>
                  <a:pt x="1732852" y="178767"/>
                  <a:pt x="1734410" y="176656"/>
                  <a:pt x="1737207" y="178378"/>
                </a:cubicBezTo>
                <a:cubicBezTo>
                  <a:pt x="1740113" y="180098"/>
                  <a:pt x="1740237" y="183122"/>
                  <a:pt x="1739940" y="185555"/>
                </a:cubicBezTo>
                <a:cubicBezTo>
                  <a:pt x="1738923" y="192736"/>
                  <a:pt x="1736242" y="199125"/>
                  <a:pt x="1732246" y="204832"/>
                </a:cubicBezTo>
                <a:cubicBezTo>
                  <a:pt x="1718533" y="223707"/>
                  <a:pt x="1701914" y="240135"/>
                  <a:pt x="1686812" y="257845"/>
                </a:cubicBezTo>
                <a:cubicBezTo>
                  <a:pt x="1678657" y="267448"/>
                  <a:pt x="1671360" y="277626"/>
                  <a:pt x="1664556" y="288152"/>
                </a:cubicBezTo>
                <a:cubicBezTo>
                  <a:pt x="1663034" y="290505"/>
                  <a:pt x="1663470" y="292670"/>
                  <a:pt x="1664418" y="295304"/>
                </a:cubicBezTo>
                <a:cubicBezTo>
                  <a:pt x="1668225" y="305957"/>
                  <a:pt x="1665366" y="309688"/>
                  <a:pt x="1654080" y="308008"/>
                </a:cubicBezTo>
                <a:cubicBezTo>
                  <a:pt x="1650586" y="307520"/>
                  <a:pt x="1648372" y="308200"/>
                  <a:pt x="1646666" y="310801"/>
                </a:cubicBezTo>
                <a:cubicBezTo>
                  <a:pt x="1626127" y="342988"/>
                  <a:pt x="1600235" y="370389"/>
                  <a:pt x="1571164" y="394989"/>
                </a:cubicBezTo>
                <a:cubicBezTo>
                  <a:pt x="1559311" y="404958"/>
                  <a:pt x="1546947" y="414460"/>
                  <a:pt x="1534274" y="423366"/>
                </a:cubicBezTo>
                <a:cubicBezTo>
                  <a:pt x="1534365" y="423968"/>
                  <a:pt x="1534473" y="424692"/>
                  <a:pt x="1534563" y="425295"/>
                </a:cubicBezTo>
                <a:cubicBezTo>
                  <a:pt x="1534801" y="426134"/>
                  <a:pt x="1534983" y="426613"/>
                  <a:pt x="1535201" y="427332"/>
                </a:cubicBezTo>
                <a:cubicBezTo>
                  <a:pt x="1552895" y="413654"/>
                  <a:pt x="1570315" y="399621"/>
                  <a:pt x="1587187" y="384880"/>
                </a:cubicBezTo>
                <a:cubicBezTo>
                  <a:pt x="1632930" y="344940"/>
                  <a:pt x="1675952" y="302305"/>
                  <a:pt x="1719887" y="260608"/>
                </a:cubicBezTo>
                <a:cubicBezTo>
                  <a:pt x="1734653" y="246544"/>
                  <a:pt x="1745346" y="228861"/>
                  <a:pt x="1758213" y="213165"/>
                </a:cubicBezTo>
                <a:cubicBezTo>
                  <a:pt x="1766791" y="202700"/>
                  <a:pt x="1774858" y="191769"/>
                  <a:pt x="1785353" y="183058"/>
                </a:cubicBezTo>
                <a:cubicBezTo>
                  <a:pt x="1789677" y="179520"/>
                  <a:pt x="1794273" y="176336"/>
                  <a:pt x="1800878" y="176962"/>
                </a:cubicBezTo>
                <a:cubicBezTo>
                  <a:pt x="1803457" y="177238"/>
                  <a:pt x="1806420" y="177866"/>
                  <a:pt x="1807769" y="180970"/>
                </a:cubicBezTo>
                <a:cubicBezTo>
                  <a:pt x="1809009" y="184077"/>
                  <a:pt x="1806921" y="185602"/>
                  <a:pt x="1805034" y="186998"/>
                </a:cubicBezTo>
                <a:cubicBezTo>
                  <a:pt x="1804539" y="187378"/>
                  <a:pt x="1804063" y="187878"/>
                  <a:pt x="1803514" y="187897"/>
                </a:cubicBezTo>
                <a:cubicBezTo>
                  <a:pt x="1793193" y="188971"/>
                  <a:pt x="1792156" y="198213"/>
                  <a:pt x="1788211" y="205008"/>
                </a:cubicBezTo>
                <a:cubicBezTo>
                  <a:pt x="1786982" y="207109"/>
                  <a:pt x="1787182" y="209161"/>
                  <a:pt x="1789190" y="211516"/>
                </a:cubicBezTo>
                <a:cubicBezTo>
                  <a:pt x="1792806" y="215755"/>
                  <a:pt x="1791010" y="217754"/>
                  <a:pt x="1787239" y="219092"/>
                </a:cubicBezTo>
                <a:cubicBezTo>
                  <a:pt x="1783469" y="220431"/>
                  <a:pt x="1779242" y="220936"/>
                  <a:pt x="1775377" y="223853"/>
                </a:cubicBezTo>
                <a:cubicBezTo>
                  <a:pt x="1782527" y="225913"/>
                  <a:pt x="1786886" y="223344"/>
                  <a:pt x="1790824" y="220183"/>
                </a:cubicBezTo>
                <a:cubicBezTo>
                  <a:pt x="1799707" y="213222"/>
                  <a:pt x="1804607" y="203244"/>
                  <a:pt x="1809141" y="193038"/>
                </a:cubicBezTo>
                <a:cubicBezTo>
                  <a:pt x="1810059" y="191068"/>
                  <a:pt x="1810721" y="188866"/>
                  <a:pt x="1812132" y="187244"/>
                </a:cubicBezTo>
                <a:cubicBezTo>
                  <a:pt x="1814735" y="184006"/>
                  <a:pt x="1817974" y="183534"/>
                  <a:pt x="1822286" y="187265"/>
                </a:cubicBezTo>
                <a:cubicBezTo>
                  <a:pt x="1827987" y="192161"/>
                  <a:pt x="1829689" y="191740"/>
                  <a:pt x="1830358" y="185176"/>
                </a:cubicBezTo>
                <a:cubicBezTo>
                  <a:pt x="1831231" y="176304"/>
                  <a:pt x="1835247" y="169991"/>
                  <a:pt x="1843211" y="166452"/>
                </a:cubicBezTo>
                <a:cubicBezTo>
                  <a:pt x="1844858" y="165669"/>
                  <a:pt x="1846580" y="164642"/>
                  <a:pt x="1848681" y="166146"/>
                </a:cubicBezTo>
                <a:cubicBezTo>
                  <a:pt x="1850929" y="167888"/>
                  <a:pt x="1849883" y="169740"/>
                  <a:pt x="1849368" y="171453"/>
                </a:cubicBezTo>
                <a:cubicBezTo>
                  <a:pt x="1848670" y="174142"/>
                  <a:pt x="1847751" y="176838"/>
                  <a:pt x="1847180" y="179643"/>
                </a:cubicBezTo>
                <a:cubicBezTo>
                  <a:pt x="1846093" y="184162"/>
                  <a:pt x="1846470" y="188874"/>
                  <a:pt x="1850416" y="193102"/>
                </a:cubicBezTo>
                <a:cubicBezTo>
                  <a:pt x="1853303" y="196154"/>
                  <a:pt x="1853391" y="198210"/>
                  <a:pt x="1850533" y="200487"/>
                </a:cubicBezTo>
                <a:cubicBezTo>
                  <a:pt x="1841338" y="207580"/>
                  <a:pt x="1836183" y="216597"/>
                  <a:pt x="1841762" y="230219"/>
                </a:cubicBezTo>
                <a:cubicBezTo>
                  <a:pt x="1842601" y="232129"/>
                  <a:pt x="1842232" y="234080"/>
                  <a:pt x="1840128" y="234029"/>
                </a:cubicBezTo>
                <a:cubicBezTo>
                  <a:pt x="1835463" y="233823"/>
                  <a:pt x="1835166" y="236983"/>
                  <a:pt x="1834337" y="240281"/>
                </a:cubicBezTo>
                <a:cubicBezTo>
                  <a:pt x="1826186" y="271930"/>
                  <a:pt x="1811727" y="299794"/>
                  <a:pt x="1794161" y="326066"/>
                </a:cubicBezTo>
                <a:cubicBezTo>
                  <a:pt x="1776777" y="352090"/>
                  <a:pt x="1756361" y="375551"/>
                  <a:pt x="1734264" y="398100"/>
                </a:cubicBezTo>
                <a:cubicBezTo>
                  <a:pt x="1741291" y="397137"/>
                  <a:pt x="1749842" y="392367"/>
                  <a:pt x="1757954" y="386885"/>
                </a:cubicBezTo>
                <a:cubicBezTo>
                  <a:pt x="1779364" y="372233"/>
                  <a:pt x="1795859" y="352780"/>
                  <a:pt x="1812738" y="333679"/>
                </a:cubicBezTo>
                <a:cubicBezTo>
                  <a:pt x="1824521" y="320320"/>
                  <a:pt x="1835922" y="306611"/>
                  <a:pt x="1849624" y="295005"/>
                </a:cubicBezTo>
                <a:cubicBezTo>
                  <a:pt x="1851199" y="293741"/>
                  <a:pt x="1852171" y="292134"/>
                  <a:pt x="1852870" y="290172"/>
                </a:cubicBezTo>
                <a:cubicBezTo>
                  <a:pt x="1853494" y="288455"/>
                  <a:pt x="1854576" y="286843"/>
                  <a:pt x="1856990" y="287489"/>
                </a:cubicBezTo>
                <a:cubicBezTo>
                  <a:pt x="1859422" y="288255"/>
                  <a:pt x="1859968" y="290417"/>
                  <a:pt x="1860257" y="292345"/>
                </a:cubicBezTo>
                <a:cubicBezTo>
                  <a:pt x="1861015" y="299589"/>
                  <a:pt x="1860127" y="306160"/>
                  <a:pt x="1856935" y="312082"/>
                </a:cubicBezTo>
                <a:cubicBezTo>
                  <a:pt x="1850770" y="323919"/>
                  <a:pt x="1841590" y="333313"/>
                  <a:pt x="1832410" y="342707"/>
                </a:cubicBezTo>
                <a:cubicBezTo>
                  <a:pt x="1819675" y="355613"/>
                  <a:pt x="1808202" y="369566"/>
                  <a:pt x="1798281" y="385043"/>
                </a:cubicBezTo>
                <a:cubicBezTo>
                  <a:pt x="1805958" y="377395"/>
                  <a:pt x="1813617" y="369627"/>
                  <a:pt x="1821404" y="361975"/>
                </a:cubicBezTo>
                <a:cubicBezTo>
                  <a:pt x="1827267" y="356205"/>
                  <a:pt x="1833386" y="350669"/>
                  <a:pt x="1839377" y="345017"/>
                </a:cubicBezTo>
                <a:cubicBezTo>
                  <a:pt x="1840825" y="343635"/>
                  <a:pt x="1842364" y="342130"/>
                  <a:pt x="1844941" y="343860"/>
                </a:cubicBezTo>
                <a:cubicBezTo>
                  <a:pt x="1847262" y="345357"/>
                  <a:pt x="1847277" y="347658"/>
                  <a:pt x="1847164" y="349842"/>
                </a:cubicBezTo>
                <a:cubicBezTo>
                  <a:pt x="1846804" y="358455"/>
                  <a:pt x="1843225" y="365480"/>
                  <a:pt x="1838441" y="371820"/>
                </a:cubicBezTo>
                <a:cubicBezTo>
                  <a:pt x="1832630" y="379404"/>
                  <a:pt x="1826435" y="386639"/>
                  <a:pt x="1820021" y="393881"/>
                </a:cubicBezTo>
                <a:cubicBezTo>
                  <a:pt x="1827745" y="391683"/>
                  <a:pt x="1835469" y="389484"/>
                  <a:pt x="1843248" y="387648"/>
                </a:cubicBezTo>
                <a:cubicBezTo>
                  <a:pt x="1841726" y="401751"/>
                  <a:pt x="1833689" y="404808"/>
                  <a:pt x="1826441" y="407232"/>
                </a:cubicBezTo>
                <a:cubicBezTo>
                  <a:pt x="1816649" y="410348"/>
                  <a:pt x="1807403" y="414172"/>
                  <a:pt x="1798340" y="418475"/>
                </a:cubicBezTo>
                <a:cubicBezTo>
                  <a:pt x="1794877" y="422589"/>
                  <a:pt x="1791395" y="426583"/>
                  <a:pt x="1788058" y="430814"/>
                </a:cubicBezTo>
                <a:cubicBezTo>
                  <a:pt x="1784630" y="435169"/>
                  <a:pt x="1781423" y="439516"/>
                  <a:pt x="1778251" y="444105"/>
                </a:cubicBezTo>
                <a:cubicBezTo>
                  <a:pt x="1775995" y="447452"/>
                  <a:pt x="1773119" y="450334"/>
                  <a:pt x="1777136" y="455772"/>
                </a:cubicBezTo>
                <a:cubicBezTo>
                  <a:pt x="1778943" y="458255"/>
                  <a:pt x="1771677" y="472309"/>
                  <a:pt x="1768840" y="473253"/>
                </a:cubicBezTo>
                <a:cubicBezTo>
                  <a:pt x="1768419" y="473388"/>
                  <a:pt x="1767998" y="473524"/>
                  <a:pt x="1767669" y="473535"/>
                </a:cubicBezTo>
                <a:cubicBezTo>
                  <a:pt x="1761228" y="473267"/>
                  <a:pt x="1760418" y="477413"/>
                  <a:pt x="1761087" y="482599"/>
                </a:cubicBezTo>
                <a:cubicBezTo>
                  <a:pt x="1761738" y="487665"/>
                  <a:pt x="1763778" y="493895"/>
                  <a:pt x="1754725" y="491656"/>
                </a:cubicBezTo>
                <a:cubicBezTo>
                  <a:pt x="1753701" y="491449"/>
                  <a:pt x="1753589" y="492179"/>
                  <a:pt x="1753278" y="493037"/>
                </a:cubicBezTo>
                <a:cubicBezTo>
                  <a:pt x="1747079" y="514930"/>
                  <a:pt x="1733661" y="532098"/>
                  <a:pt x="1720463" y="549260"/>
                </a:cubicBezTo>
                <a:cubicBezTo>
                  <a:pt x="1719712" y="550133"/>
                  <a:pt x="1718960" y="551006"/>
                  <a:pt x="1718209" y="551879"/>
                </a:cubicBezTo>
                <a:cubicBezTo>
                  <a:pt x="1734041" y="547106"/>
                  <a:pt x="1787567" y="539854"/>
                  <a:pt x="1803757" y="541126"/>
                </a:cubicBezTo>
                <a:cubicBezTo>
                  <a:pt x="1818153" y="542216"/>
                  <a:pt x="1894232" y="513247"/>
                  <a:pt x="1908472" y="497141"/>
                </a:cubicBezTo>
                <a:cubicBezTo>
                  <a:pt x="1912608" y="509237"/>
                  <a:pt x="1908392" y="514224"/>
                  <a:pt x="1905273" y="519902"/>
                </a:cubicBezTo>
                <a:cubicBezTo>
                  <a:pt x="1900853" y="527925"/>
                  <a:pt x="1900807" y="533498"/>
                  <a:pt x="1912288" y="539411"/>
                </a:cubicBezTo>
                <a:cubicBezTo>
                  <a:pt x="1945159" y="556233"/>
                  <a:pt x="1944920" y="556847"/>
                  <a:pt x="1920238" y="582026"/>
                </a:cubicBezTo>
                <a:cubicBezTo>
                  <a:pt x="1919084" y="583155"/>
                  <a:pt x="1920268" y="586628"/>
                  <a:pt x="1920301" y="589050"/>
                </a:cubicBezTo>
                <a:cubicBezTo>
                  <a:pt x="1928199" y="592418"/>
                  <a:pt x="1935459" y="582725"/>
                  <a:pt x="1945762" y="592554"/>
                </a:cubicBezTo>
                <a:cubicBezTo>
                  <a:pt x="1914574" y="638303"/>
                  <a:pt x="1863299" y="682549"/>
                  <a:pt x="1816063" y="717694"/>
                </a:cubicBezTo>
                <a:cubicBezTo>
                  <a:pt x="1859976" y="727239"/>
                  <a:pt x="1879538" y="687817"/>
                  <a:pt x="1911348" y="691712"/>
                </a:cubicBezTo>
                <a:cubicBezTo>
                  <a:pt x="1928638" y="703244"/>
                  <a:pt x="1885466" y="724322"/>
                  <a:pt x="1930339" y="728505"/>
                </a:cubicBezTo>
                <a:cubicBezTo>
                  <a:pt x="1912832" y="739754"/>
                  <a:pt x="1900228" y="750596"/>
                  <a:pt x="1888884" y="763212"/>
                </a:cubicBezTo>
                <a:cubicBezTo>
                  <a:pt x="1868780" y="785816"/>
                  <a:pt x="1866344" y="800434"/>
                  <a:pt x="1881504" y="829360"/>
                </a:cubicBezTo>
                <a:cubicBezTo>
                  <a:pt x="1891538" y="848405"/>
                  <a:pt x="1904520" y="865775"/>
                  <a:pt x="1898869" y="889102"/>
                </a:cubicBezTo>
                <a:cubicBezTo>
                  <a:pt x="1894985" y="905102"/>
                  <a:pt x="1898958" y="915386"/>
                  <a:pt x="1921601" y="907477"/>
                </a:cubicBezTo>
                <a:cubicBezTo>
                  <a:pt x="1946039" y="899023"/>
                  <a:pt x="1957837" y="912919"/>
                  <a:pt x="1955508" y="940738"/>
                </a:cubicBezTo>
                <a:cubicBezTo>
                  <a:pt x="1954000" y="958597"/>
                  <a:pt x="1959224" y="963993"/>
                  <a:pt x="1976481" y="961353"/>
                </a:cubicBezTo>
                <a:cubicBezTo>
                  <a:pt x="1995567" y="958409"/>
                  <a:pt x="2012271" y="946217"/>
                  <a:pt x="2037146" y="950953"/>
                </a:cubicBezTo>
                <a:cubicBezTo>
                  <a:pt x="2022791" y="983900"/>
                  <a:pt x="1980356" y="976122"/>
                  <a:pt x="1962580" y="1007610"/>
                </a:cubicBezTo>
                <a:cubicBezTo>
                  <a:pt x="1989275" y="1006833"/>
                  <a:pt x="2009676" y="1006025"/>
                  <a:pt x="2028421" y="998611"/>
                </a:cubicBezTo>
                <a:cubicBezTo>
                  <a:pt x="2036238" y="995562"/>
                  <a:pt x="2044823" y="992486"/>
                  <a:pt x="2050829" y="1001611"/>
                </a:cubicBezTo>
                <a:cubicBezTo>
                  <a:pt x="2058003" y="1012636"/>
                  <a:pt x="2047439" y="1017232"/>
                  <a:pt x="2041050" y="1019506"/>
                </a:cubicBezTo>
                <a:cubicBezTo>
                  <a:pt x="2023020" y="1025806"/>
                  <a:pt x="2010541" y="1039673"/>
                  <a:pt x="1996418" y="1050687"/>
                </a:cubicBezTo>
                <a:cubicBezTo>
                  <a:pt x="1965518" y="1074864"/>
                  <a:pt x="1930634" y="1095299"/>
                  <a:pt x="1907231" y="1134124"/>
                </a:cubicBezTo>
                <a:cubicBezTo>
                  <a:pt x="1942339" y="1123252"/>
                  <a:pt x="1966286" y="1099793"/>
                  <a:pt x="1999628" y="1094067"/>
                </a:cubicBezTo>
                <a:cubicBezTo>
                  <a:pt x="1975297" y="1129653"/>
                  <a:pt x="1940812" y="1153466"/>
                  <a:pt x="1908700" y="1179865"/>
                </a:cubicBezTo>
                <a:cubicBezTo>
                  <a:pt x="1899560" y="1187320"/>
                  <a:pt x="1889855" y="1192492"/>
                  <a:pt x="1889869" y="1207997"/>
                </a:cubicBezTo>
                <a:cubicBezTo>
                  <a:pt x="1889860" y="1238039"/>
                  <a:pt x="1880309" y="1263315"/>
                  <a:pt x="1853632" y="1277417"/>
                </a:cubicBezTo>
                <a:cubicBezTo>
                  <a:pt x="1853430" y="1277545"/>
                  <a:pt x="1855638" y="1281953"/>
                  <a:pt x="1857097" y="1285053"/>
                </a:cubicBezTo>
                <a:cubicBezTo>
                  <a:pt x="1874696" y="1285430"/>
                  <a:pt x="1885755" y="1267251"/>
                  <a:pt x="1909020" y="1272282"/>
                </a:cubicBezTo>
                <a:cubicBezTo>
                  <a:pt x="1891328" y="1296984"/>
                  <a:pt x="1876677" y="1319161"/>
                  <a:pt x="1848099" y="1331631"/>
                </a:cubicBezTo>
                <a:cubicBezTo>
                  <a:pt x="1825215" y="1341608"/>
                  <a:pt x="1796024" y="1347799"/>
                  <a:pt x="1782898" y="1377919"/>
                </a:cubicBezTo>
                <a:cubicBezTo>
                  <a:pt x="1804186" y="1383017"/>
                  <a:pt x="1818358" y="1375272"/>
                  <a:pt x="1832839" y="1369576"/>
                </a:cubicBezTo>
                <a:cubicBezTo>
                  <a:pt x="1855136" y="1360830"/>
                  <a:pt x="1876830" y="1351015"/>
                  <a:pt x="1899110" y="1342149"/>
                </a:cubicBezTo>
                <a:cubicBezTo>
                  <a:pt x="1907548" y="1338836"/>
                  <a:pt x="1916975" y="1336217"/>
                  <a:pt x="1924893" y="1350730"/>
                </a:cubicBezTo>
                <a:cubicBezTo>
                  <a:pt x="1895614" y="1354864"/>
                  <a:pt x="1880691" y="1375233"/>
                  <a:pt x="1864819" y="1394423"/>
                </a:cubicBezTo>
                <a:cubicBezTo>
                  <a:pt x="1855856" y="1405264"/>
                  <a:pt x="1849395" y="1419533"/>
                  <a:pt x="1829716" y="1414866"/>
                </a:cubicBezTo>
                <a:cubicBezTo>
                  <a:pt x="1819310" y="1412429"/>
                  <a:pt x="1814120" y="1420479"/>
                  <a:pt x="1816667" y="1430084"/>
                </a:cubicBezTo>
                <a:cubicBezTo>
                  <a:pt x="1825508" y="1463947"/>
                  <a:pt x="1804138" y="1476658"/>
                  <a:pt x="1781075" y="1483976"/>
                </a:cubicBezTo>
                <a:cubicBezTo>
                  <a:pt x="1737493" y="1497921"/>
                  <a:pt x="1703985" y="1528243"/>
                  <a:pt x="1662135" y="1545641"/>
                </a:cubicBezTo>
                <a:cubicBezTo>
                  <a:pt x="1621422" y="1562518"/>
                  <a:pt x="1309213" y="1644982"/>
                  <a:pt x="1228496" y="1654846"/>
                </a:cubicBezTo>
                <a:cubicBezTo>
                  <a:pt x="734556" y="1715203"/>
                  <a:pt x="322997" y="1384057"/>
                  <a:pt x="320644" y="1379412"/>
                </a:cubicBezTo>
                <a:cubicBezTo>
                  <a:pt x="309754" y="1357610"/>
                  <a:pt x="289551" y="1348720"/>
                  <a:pt x="270759" y="1337481"/>
                </a:cubicBezTo>
                <a:cubicBezTo>
                  <a:pt x="254381" y="1327615"/>
                  <a:pt x="236924" y="1317178"/>
                  <a:pt x="228113" y="1299667"/>
                </a:cubicBezTo>
                <a:cubicBezTo>
                  <a:pt x="216458" y="1276439"/>
                  <a:pt x="242410" y="1294947"/>
                  <a:pt x="245333" y="1285763"/>
                </a:cubicBezTo>
                <a:cubicBezTo>
                  <a:pt x="234720" y="1273886"/>
                  <a:pt x="219423" y="1263135"/>
                  <a:pt x="213717" y="1249396"/>
                </a:cubicBezTo>
                <a:cubicBezTo>
                  <a:pt x="193226" y="1199693"/>
                  <a:pt x="159854" y="1164111"/>
                  <a:pt x="113881" y="1137192"/>
                </a:cubicBezTo>
                <a:cubicBezTo>
                  <a:pt x="100683" y="1129398"/>
                  <a:pt x="90569" y="1114960"/>
                  <a:pt x="73849" y="1113100"/>
                </a:cubicBezTo>
                <a:cubicBezTo>
                  <a:pt x="36733" y="1109140"/>
                  <a:pt x="42173" y="1068255"/>
                  <a:pt x="20263" y="1050943"/>
                </a:cubicBezTo>
                <a:cubicBezTo>
                  <a:pt x="18198" y="1049317"/>
                  <a:pt x="13140" y="1027228"/>
                  <a:pt x="8595" y="1004970"/>
                </a:cubicBezTo>
                <a:lnTo>
                  <a:pt x="6783" y="995844"/>
                </a:lnTo>
                <a:lnTo>
                  <a:pt x="9724" y="994413"/>
                </a:lnTo>
                <a:lnTo>
                  <a:pt x="11037" y="999486"/>
                </a:lnTo>
                <a:cubicBezTo>
                  <a:pt x="14116" y="1010934"/>
                  <a:pt x="16916" y="1019681"/>
                  <a:pt x="17989" y="1017464"/>
                </a:cubicBezTo>
                <a:cubicBezTo>
                  <a:pt x="20834" y="1011433"/>
                  <a:pt x="25764" y="1006058"/>
                  <a:pt x="21860" y="998437"/>
                </a:cubicBezTo>
                <a:cubicBezTo>
                  <a:pt x="20669" y="996024"/>
                  <a:pt x="19867" y="989169"/>
                  <a:pt x="16531" y="989724"/>
                </a:cubicBezTo>
                <a:cubicBezTo>
                  <a:pt x="15419" y="989909"/>
                  <a:pt x="14027" y="990917"/>
                  <a:pt x="12243" y="993188"/>
                </a:cubicBezTo>
                <a:lnTo>
                  <a:pt x="9724" y="994413"/>
                </a:lnTo>
                <a:lnTo>
                  <a:pt x="7918" y="987443"/>
                </a:lnTo>
                <a:cubicBezTo>
                  <a:pt x="5848" y="979222"/>
                  <a:pt x="3868" y="971026"/>
                  <a:pt x="2406" y="965300"/>
                </a:cubicBezTo>
                <a:lnTo>
                  <a:pt x="2083" y="964112"/>
                </a:lnTo>
                <a:lnTo>
                  <a:pt x="2754" y="954092"/>
                </a:lnTo>
                <a:cubicBezTo>
                  <a:pt x="6095" y="926587"/>
                  <a:pt x="15820" y="895491"/>
                  <a:pt x="31566" y="893447"/>
                </a:cubicBezTo>
                <a:cubicBezTo>
                  <a:pt x="14911" y="860452"/>
                  <a:pt x="14911" y="860452"/>
                  <a:pt x="52207" y="854594"/>
                </a:cubicBezTo>
                <a:cubicBezTo>
                  <a:pt x="34418" y="833873"/>
                  <a:pt x="33602" y="828449"/>
                  <a:pt x="50190" y="820622"/>
                </a:cubicBezTo>
                <a:cubicBezTo>
                  <a:pt x="66155" y="813059"/>
                  <a:pt x="84692" y="810133"/>
                  <a:pt x="98778" y="798878"/>
                </a:cubicBezTo>
                <a:cubicBezTo>
                  <a:pt x="80211" y="772247"/>
                  <a:pt x="71440" y="741046"/>
                  <a:pt x="39477" y="728797"/>
                </a:cubicBezTo>
                <a:cubicBezTo>
                  <a:pt x="34449" y="726907"/>
                  <a:pt x="30033" y="718818"/>
                  <a:pt x="32418" y="714135"/>
                </a:cubicBezTo>
                <a:cubicBezTo>
                  <a:pt x="40732" y="696774"/>
                  <a:pt x="20252" y="664756"/>
                  <a:pt x="53539" y="660124"/>
                </a:cubicBezTo>
                <a:cubicBezTo>
                  <a:pt x="57638" y="659501"/>
                  <a:pt x="60973" y="655997"/>
                  <a:pt x="56973" y="651407"/>
                </a:cubicBezTo>
                <a:cubicBezTo>
                  <a:pt x="43256" y="635757"/>
                  <a:pt x="57141" y="636380"/>
                  <a:pt x="65177" y="634051"/>
                </a:cubicBezTo>
                <a:cubicBezTo>
                  <a:pt x="74914" y="631300"/>
                  <a:pt x="87382" y="637906"/>
                  <a:pt x="95409" y="628914"/>
                </a:cubicBezTo>
                <a:cubicBezTo>
                  <a:pt x="91836" y="619828"/>
                  <a:pt x="83731" y="620221"/>
                  <a:pt x="77587" y="617521"/>
                </a:cubicBezTo>
                <a:cubicBezTo>
                  <a:pt x="59615" y="609525"/>
                  <a:pt x="44481" y="599859"/>
                  <a:pt x="40415" y="577949"/>
                </a:cubicBezTo>
                <a:cubicBezTo>
                  <a:pt x="37094" y="560253"/>
                  <a:pt x="32982" y="544644"/>
                  <a:pt x="55220" y="538444"/>
                </a:cubicBezTo>
                <a:cubicBezTo>
                  <a:pt x="58716" y="537479"/>
                  <a:pt x="60238" y="535126"/>
                  <a:pt x="60444" y="532091"/>
                </a:cubicBezTo>
                <a:cubicBezTo>
                  <a:pt x="57375" y="529287"/>
                  <a:pt x="54397" y="526359"/>
                  <a:pt x="50997" y="524292"/>
                </a:cubicBezTo>
                <a:cubicBezTo>
                  <a:pt x="39609" y="517528"/>
                  <a:pt x="34519" y="507161"/>
                  <a:pt x="29798" y="496296"/>
                </a:cubicBezTo>
                <a:cubicBezTo>
                  <a:pt x="26771" y="489372"/>
                  <a:pt x="23432" y="482580"/>
                  <a:pt x="18025" y="476705"/>
                </a:cubicBezTo>
                <a:cubicBezTo>
                  <a:pt x="14719" y="473061"/>
                  <a:pt x="10900" y="470404"/>
                  <a:pt x="6383" y="468980"/>
                </a:cubicBezTo>
                <a:cubicBezTo>
                  <a:pt x="2433" y="467660"/>
                  <a:pt x="1046" y="465768"/>
                  <a:pt x="3045" y="462188"/>
                </a:cubicBezTo>
                <a:cubicBezTo>
                  <a:pt x="8677" y="451944"/>
                  <a:pt x="9882" y="440880"/>
                  <a:pt x="3242" y="428263"/>
                </a:cubicBezTo>
                <a:cubicBezTo>
                  <a:pt x="1235" y="424454"/>
                  <a:pt x="1716" y="421046"/>
                  <a:pt x="4902" y="419485"/>
                </a:cubicBezTo>
                <a:cubicBezTo>
                  <a:pt x="18139" y="412862"/>
                  <a:pt x="19514" y="398521"/>
                  <a:pt x="23741" y="386265"/>
                </a:cubicBezTo>
                <a:cubicBezTo>
                  <a:pt x="29731" y="368862"/>
                  <a:pt x="34898" y="351123"/>
                  <a:pt x="38036" y="332362"/>
                </a:cubicBezTo>
                <a:cubicBezTo>
                  <a:pt x="39883" y="321155"/>
                  <a:pt x="41637" y="310073"/>
                  <a:pt x="37374" y="297860"/>
                </a:cubicBezTo>
                <a:cubicBezTo>
                  <a:pt x="36372" y="294866"/>
                  <a:pt x="36980" y="292301"/>
                  <a:pt x="38063" y="289963"/>
                </a:cubicBezTo>
                <a:cubicBezTo>
                  <a:pt x="42597" y="279756"/>
                  <a:pt x="40234" y="269176"/>
                  <a:pt x="33975" y="258363"/>
                </a:cubicBezTo>
                <a:cubicBezTo>
                  <a:pt x="30125" y="251830"/>
                  <a:pt x="30328" y="250975"/>
                  <a:pt x="37609" y="250972"/>
                </a:cubicBezTo>
                <a:cubicBezTo>
                  <a:pt x="52373" y="250838"/>
                  <a:pt x="67065" y="250950"/>
                  <a:pt x="81248" y="248413"/>
                </a:cubicBezTo>
                <a:cubicBezTo>
                  <a:pt x="97150" y="245576"/>
                  <a:pt x="101623" y="240095"/>
                  <a:pt x="87027" y="225202"/>
                </a:cubicBezTo>
                <a:cubicBezTo>
                  <a:pt x="83903" y="222037"/>
                  <a:pt x="81054" y="218498"/>
                  <a:pt x="79230" y="214441"/>
                </a:cubicBezTo>
                <a:cubicBezTo>
                  <a:pt x="77863" y="211216"/>
                  <a:pt x="78288" y="208901"/>
                  <a:pt x="80687" y="207245"/>
                </a:cubicBezTo>
                <a:cubicBezTo>
                  <a:pt x="83471" y="205213"/>
                  <a:pt x="85516" y="207809"/>
                  <a:pt x="87562" y="209678"/>
                </a:cubicBezTo>
                <a:cubicBezTo>
                  <a:pt x="98671" y="219722"/>
                  <a:pt x="111706" y="226431"/>
                  <a:pt x="124300" y="233881"/>
                </a:cubicBezTo>
                <a:cubicBezTo>
                  <a:pt x="142360" y="244660"/>
                  <a:pt x="161099" y="254083"/>
                  <a:pt x="177765" y="267332"/>
                </a:cubicBezTo>
                <a:cubicBezTo>
                  <a:pt x="182023" y="270702"/>
                  <a:pt x="187661" y="267847"/>
                  <a:pt x="187213" y="261926"/>
                </a:cubicBezTo>
                <a:cubicBezTo>
                  <a:pt x="186765" y="256006"/>
                  <a:pt x="189729" y="255906"/>
                  <a:pt x="194337" y="257205"/>
                </a:cubicBezTo>
                <a:cubicBezTo>
                  <a:pt x="199861" y="258714"/>
                  <a:pt x="205383" y="260225"/>
                  <a:pt x="210833" y="261979"/>
                </a:cubicBezTo>
                <a:cubicBezTo>
                  <a:pt x="216520" y="263847"/>
                  <a:pt x="219587" y="268105"/>
                  <a:pt x="220951" y="273511"/>
                </a:cubicBezTo>
                <a:cubicBezTo>
                  <a:pt x="221215" y="274531"/>
                  <a:pt x="221415" y="275675"/>
                  <a:pt x="221308" y="276617"/>
                </a:cubicBezTo>
                <a:lnTo>
                  <a:pt x="220390" y="277794"/>
                </a:lnTo>
                <a:lnTo>
                  <a:pt x="219184" y="278292"/>
                </a:lnTo>
                <a:cubicBezTo>
                  <a:pt x="217932" y="278836"/>
                  <a:pt x="217856" y="278975"/>
                  <a:pt x="219828" y="278515"/>
                </a:cubicBezTo>
                <a:lnTo>
                  <a:pt x="220390" y="277794"/>
                </a:lnTo>
                <a:lnTo>
                  <a:pt x="225602" y="275640"/>
                </a:lnTo>
                <a:cubicBezTo>
                  <a:pt x="231073" y="273321"/>
                  <a:pt x="237770" y="270158"/>
                  <a:pt x="238725" y="267703"/>
                </a:cubicBezTo>
                <a:cubicBezTo>
                  <a:pt x="238799" y="267458"/>
                  <a:pt x="306286" y="282631"/>
                  <a:pt x="327695" y="292934"/>
                </a:cubicBezTo>
                <a:cubicBezTo>
                  <a:pt x="341023" y="299390"/>
                  <a:pt x="599974" y="399939"/>
                  <a:pt x="931840" y="361634"/>
                </a:cubicBezTo>
                <a:cubicBezTo>
                  <a:pt x="943551" y="360271"/>
                  <a:pt x="954657" y="359291"/>
                  <a:pt x="966002" y="358425"/>
                </a:cubicBezTo>
                <a:cubicBezTo>
                  <a:pt x="1066255" y="350083"/>
                  <a:pt x="1165023" y="344336"/>
                  <a:pt x="1205961" y="337022"/>
                </a:cubicBezTo>
                <a:cubicBezTo>
                  <a:pt x="1237968" y="331220"/>
                  <a:pt x="1399293" y="285815"/>
                  <a:pt x="1443310" y="250536"/>
                </a:cubicBezTo>
                <a:cubicBezTo>
                  <a:pt x="1488297" y="214376"/>
                  <a:pt x="1529887" y="174697"/>
                  <a:pt x="1571239" y="134904"/>
                </a:cubicBezTo>
                <a:cubicBezTo>
                  <a:pt x="1589176" y="117705"/>
                  <a:pt x="1608648" y="101907"/>
                  <a:pt x="1624247" y="82363"/>
                </a:cubicBezTo>
                <a:cubicBezTo>
                  <a:pt x="1639827" y="62699"/>
                  <a:pt x="1654420" y="42341"/>
                  <a:pt x="1671755" y="24072"/>
                </a:cubicBezTo>
                <a:cubicBezTo>
                  <a:pt x="1676703" y="18818"/>
                  <a:pt x="1681596" y="13202"/>
                  <a:pt x="1689813" y="12077"/>
                </a:cubicBezTo>
                <a:cubicBezTo>
                  <a:pt x="1691643" y="11773"/>
                  <a:pt x="1693637" y="11827"/>
                  <a:pt x="1695539" y="12005"/>
                </a:cubicBezTo>
                <a:cubicBezTo>
                  <a:pt x="1697661" y="12176"/>
                  <a:pt x="1699489" y="13326"/>
                  <a:pt x="1700566" y="15349"/>
                </a:cubicBezTo>
                <a:cubicBezTo>
                  <a:pt x="1701679" y="17614"/>
                  <a:pt x="1700560" y="18984"/>
                  <a:pt x="1699205" y="20240"/>
                </a:cubicBezTo>
                <a:cubicBezTo>
                  <a:pt x="1698234" y="21121"/>
                  <a:pt x="1697335" y="22484"/>
                  <a:pt x="1695944" y="22773"/>
                </a:cubicBezTo>
                <a:cubicBezTo>
                  <a:pt x="1687050" y="24526"/>
                  <a:pt x="1684752" y="31993"/>
                  <a:pt x="1681449" y="38645"/>
                </a:cubicBezTo>
                <a:cubicBezTo>
                  <a:pt x="1680000" y="41481"/>
                  <a:pt x="1678349" y="43716"/>
                  <a:pt x="1682350" y="47579"/>
                </a:cubicBezTo>
                <a:cubicBezTo>
                  <a:pt x="1685839" y="50975"/>
                  <a:pt x="1683037" y="52886"/>
                  <a:pt x="1680109" y="53954"/>
                </a:cubicBezTo>
                <a:cubicBezTo>
                  <a:pt x="1676027" y="55424"/>
                  <a:pt x="1670940" y="55353"/>
                  <a:pt x="1666763" y="59855"/>
                </a:cubicBezTo>
                <a:cubicBezTo>
                  <a:pt x="1684930" y="59606"/>
                  <a:pt x="1690894" y="47897"/>
                  <a:pt x="1697533" y="37014"/>
                </a:cubicBezTo>
                <a:cubicBezTo>
                  <a:pt x="1700027" y="33053"/>
                  <a:pt x="1701425" y="28403"/>
                  <a:pt x="1703407" y="23976"/>
                </a:cubicBezTo>
                <a:cubicBezTo>
                  <a:pt x="1705903" y="18562"/>
                  <a:pt x="1709709" y="18191"/>
                  <a:pt x="1715247" y="22729"/>
                </a:cubicBezTo>
                <a:cubicBezTo>
                  <a:pt x="1720161" y="26803"/>
                  <a:pt x="1722193" y="26372"/>
                  <a:pt x="1722750" y="20538"/>
                </a:cubicBezTo>
                <a:cubicBezTo>
                  <a:pt x="1723587" y="11425"/>
                  <a:pt x="1727677" y="4867"/>
                  <a:pt x="1735751" y="1324"/>
                </a:cubicBezTo>
                <a:cubicBezTo>
                  <a:pt x="1736630" y="931"/>
                  <a:pt x="1737586" y="324"/>
                  <a:pt x="1738586" y="93"/>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32" name="Picture Placeholder 31">
            <a:extLst>
              <a:ext uri="{FF2B5EF4-FFF2-40B4-BE49-F238E27FC236}">
                <a16:creationId xmlns="" xmlns:a16="http://schemas.microsoft.com/office/drawing/2014/main" id="{0DFA7AC8-DA1D-4AC7-ACF4-7BE16BA870B6}"/>
              </a:ext>
            </a:extLst>
          </p:cNvPr>
          <p:cNvSpPr>
            <a:spLocks noGrp="1"/>
          </p:cNvSpPr>
          <p:nvPr>
            <p:ph type="pic" sz="quarter" idx="14"/>
          </p:nvPr>
        </p:nvSpPr>
        <p:spPr>
          <a:xfrm>
            <a:off x="2698898" y="2211837"/>
            <a:ext cx="2053231" cy="1662195"/>
          </a:xfrm>
          <a:custGeom>
            <a:avLst/>
            <a:gdLst>
              <a:gd name="connsiteX0" fmla="*/ 520698 w 2053231"/>
              <a:gd name="connsiteY0" fmla="*/ 1336286 h 1662194"/>
              <a:gd name="connsiteX1" fmla="*/ 450255 w 2053231"/>
              <a:gd name="connsiteY1" fmla="*/ 1401286 h 1662194"/>
              <a:gd name="connsiteX2" fmla="*/ 522124 w 2053231"/>
              <a:gd name="connsiteY2" fmla="*/ 1337692 h 1662194"/>
              <a:gd name="connsiteX3" fmla="*/ 520698 w 2053231"/>
              <a:gd name="connsiteY3" fmla="*/ 1336286 h 1662194"/>
              <a:gd name="connsiteX4" fmla="*/ 356022 w 2053231"/>
              <a:gd name="connsiteY4" fmla="*/ 1224326 h 1662194"/>
              <a:gd name="connsiteX5" fmla="*/ 348499 w 2053231"/>
              <a:gd name="connsiteY5" fmla="*/ 1227123 h 1662194"/>
              <a:gd name="connsiteX6" fmla="*/ 342726 w 2053231"/>
              <a:gd name="connsiteY6" fmla="*/ 1233496 h 1662194"/>
              <a:gd name="connsiteX7" fmla="*/ 344041 w 2053231"/>
              <a:gd name="connsiteY7" fmla="*/ 1234905 h 1662194"/>
              <a:gd name="connsiteX8" fmla="*/ 356022 w 2053231"/>
              <a:gd name="connsiteY8" fmla="*/ 1224326 h 1662194"/>
              <a:gd name="connsiteX9" fmla="*/ 2051486 w 2053231"/>
              <a:gd name="connsiteY9" fmla="*/ 693085 h 1662194"/>
              <a:gd name="connsiteX10" fmla="*/ 2052521 w 2053231"/>
              <a:gd name="connsiteY10" fmla="*/ 699027 h 1662194"/>
              <a:gd name="connsiteX11" fmla="*/ 2053231 w 2053231"/>
              <a:gd name="connsiteY11" fmla="*/ 704209 h 1662194"/>
              <a:gd name="connsiteX12" fmla="*/ 2052578 w 2053231"/>
              <a:gd name="connsiteY12" fmla="*/ 703324 h 1662194"/>
              <a:gd name="connsiteX13" fmla="*/ 2051150 w 2053231"/>
              <a:gd name="connsiteY13" fmla="*/ 698083 h 1662194"/>
              <a:gd name="connsiteX14" fmla="*/ 2047071 w 2053231"/>
              <a:gd name="connsiteY14" fmla="*/ 666050 h 1662194"/>
              <a:gd name="connsiteX15" fmla="*/ 2051782 w 2053231"/>
              <a:gd name="connsiteY15" fmla="*/ 688658 h 1662194"/>
              <a:gd name="connsiteX16" fmla="*/ 2051486 w 2053231"/>
              <a:gd name="connsiteY16" fmla="*/ 693085 h 1662194"/>
              <a:gd name="connsiteX17" fmla="*/ 2050633 w 2053231"/>
              <a:gd name="connsiteY17" fmla="*/ 688201 h 1662194"/>
              <a:gd name="connsiteX18" fmla="*/ 2047896 w 2053231"/>
              <a:gd name="connsiteY18" fmla="*/ 673632 h 1662194"/>
              <a:gd name="connsiteX19" fmla="*/ 2046450 w 2053231"/>
              <a:gd name="connsiteY19" fmla="*/ 666352 h 1662194"/>
              <a:gd name="connsiteX20" fmla="*/ 916305 w 2053231"/>
              <a:gd name="connsiteY20" fmla="*/ 445 h 1662194"/>
              <a:gd name="connsiteX21" fmla="*/ 1732589 w 2053231"/>
              <a:gd name="connsiteY21" fmla="*/ 282783 h 1662194"/>
              <a:gd name="connsiteX22" fmla="*/ 1782474 w 2053231"/>
              <a:gd name="connsiteY22" fmla="*/ 324713 h 1662194"/>
              <a:gd name="connsiteX23" fmla="*/ 1825119 w 2053231"/>
              <a:gd name="connsiteY23" fmla="*/ 362527 h 1662194"/>
              <a:gd name="connsiteX24" fmla="*/ 1807900 w 2053231"/>
              <a:gd name="connsiteY24" fmla="*/ 376431 h 1662194"/>
              <a:gd name="connsiteX25" fmla="*/ 1839516 w 2053231"/>
              <a:gd name="connsiteY25" fmla="*/ 412799 h 1662194"/>
              <a:gd name="connsiteX26" fmla="*/ 1939352 w 2053231"/>
              <a:gd name="connsiteY26" fmla="*/ 525003 h 1662194"/>
              <a:gd name="connsiteX27" fmla="*/ 1979384 w 2053231"/>
              <a:gd name="connsiteY27" fmla="*/ 549095 h 1662194"/>
              <a:gd name="connsiteX28" fmla="*/ 2032970 w 2053231"/>
              <a:gd name="connsiteY28" fmla="*/ 611252 h 1662194"/>
              <a:gd name="connsiteX29" fmla="*/ 2044637 w 2053231"/>
              <a:gd name="connsiteY29" fmla="*/ 657225 h 1662194"/>
              <a:gd name="connsiteX30" fmla="*/ 2046450 w 2053231"/>
              <a:gd name="connsiteY30" fmla="*/ 666352 h 1662194"/>
              <a:gd name="connsiteX31" fmla="*/ 2043509 w 2053231"/>
              <a:gd name="connsiteY31" fmla="*/ 667781 h 1662194"/>
              <a:gd name="connsiteX32" fmla="*/ 2042196 w 2053231"/>
              <a:gd name="connsiteY32" fmla="*/ 662709 h 1662194"/>
              <a:gd name="connsiteX33" fmla="*/ 2035244 w 2053231"/>
              <a:gd name="connsiteY33" fmla="*/ 644730 h 1662194"/>
              <a:gd name="connsiteX34" fmla="*/ 2031373 w 2053231"/>
              <a:gd name="connsiteY34" fmla="*/ 663758 h 1662194"/>
              <a:gd name="connsiteX35" fmla="*/ 2036702 w 2053231"/>
              <a:gd name="connsiteY35" fmla="*/ 672471 h 1662194"/>
              <a:gd name="connsiteX36" fmla="*/ 2040989 w 2053231"/>
              <a:gd name="connsiteY36" fmla="*/ 669007 h 1662194"/>
              <a:gd name="connsiteX37" fmla="*/ 2043509 w 2053231"/>
              <a:gd name="connsiteY37" fmla="*/ 667781 h 1662194"/>
              <a:gd name="connsiteX38" fmla="*/ 2045314 w 2053231"/>
              <a:gd name="connsiteY38" fmla="*/ 674752 h 1662194"/>
              <a:gd name="connsiteX39" fmla="*/ 2050827 w 2053231"/>
              <a:gd name="connsiteY39" fmla="*/ 696895 h 1662194"/>
              <a:gd name="connsiteX40" fmla="*/ 2051150 w 2053231"/>
              <a:gd name="connsiteY40" fmla="*/ 698083 h 1662194"/>
              <a:gd name="connsiteX41" fmla="*/ 2050479 w 2053231"/>
              <a:gd name="connsiteY41" fmla="*/ 708103 h 1662194"/>
              <a:gd name="connsiteX42" fmla="*/ 2021667 w 2053231"/>
              <a:gd name="connsiteY42" fmla="*/ 768748 h 1662194"/>
              <a:gd name="connsiteX43" fmla="*/ 2001026 w 2053231"/>
              <a:gd name="connsiteY43" fmla="*/ 807600 h 1662194"/>
              <a:gd name="connsiteX44" fmla="*/ 2003043 w 2053231"/>
              <a:gd name="connsiteY44" fmla="*/ 841573 h 1662194"/>
              <a:gd name="connsiteX45" fmla="*/ 1954455 w 2053231"/>
              <a:gd name="connsiteY45" fmla="*/ 863318 h 1662194"/>
              <a:gd name="connsiteX46" fmla="*/ 2013756 w 2053231"/>
              <a:gd name="connsiteY46" fmla="*/ 933398 h 1662194"/>
              <a:gd name="connsiteX47" fmla="*/ 2020814 w 2053231"/>
              <a:gd name="connsiteY47" fmla="*/ 948060 h 1662194"/>
              <a:gd name="connsiteX48" fmla="*/ 1999694 w 2053231"/>
              <a:gd name="connsiteY48" fmla="*/ 1002071 h 1662194"/>
              <a:gd name="connsiteX49" fmla="*/ 1996260 w 2053231"/>
              <a:gd name="connsiteY49" fmla="*/ 1010788 h 1662194"/>
              <a:gd name="connsiteX50" fmla="*/ 1988056 w 2053231"/>
              <a:gd name="connsiteY50" fmla="*/ 1028144 h 1662194"/>
              <a:gd name="connsiteX51" fmla="*/ 1957824 w 2053231"/>
              <a:gd name="connsiteY51" fmla="*/ 1033281 h 1662194"/>
              <a:gd name="connsiteX52" fmla="*/ 1975645 w 2053231"/>
              <a:gd name="connsiteY52" fmla="*/ 1044674 h 1662194"/>
              <a:gd name="connsiteX53" fmla="*/ 2012817 w 2053231"/>
              <a:gd name="connsiteY53" fmla="*/ 1084246 h 1662194"/>
              <a:gd name="connsiteX54" fmla="*/ 1998013 w 2053231"/>
              <a:gd name="connsiteY54" fmla="*/ 1123751 h 1662194"/>
              <a:gd name="connsiteX55" fmla="*/ 1992789 w 2053231"/>
              <a:gd name="connsiteY55" fmla="*/ 1130104 h 1662194"/>
              <a:gd name="connsiteX56" fmla="*/ 2002236 w 2053231"/>
              <a:gd name="connsiteY56" fmla="*/ 1137903 h 1662194"/>
              <a:gd name="connsiteX57" fmla="*/ 2023435 w 2053231"/>
              <a:gd name="connsiteY57" fmla="*/ 1165899 h 1662194"/>
              <a:gd name="connsiteX58" fmla="*/ 2035208 w 2053231"/>
              <a:gd name="connsiteY58" fmla="*/ 1185490 h 1662194"/>
              <a:gd name="connsiteX59" fmla="*/ 2046850 w 2053231"/>
              <a:gd name="connsiteY59" fmla="*/ 1193215 h 1662194"/>
              <a:gd name="connsiteX60" fmla="*/ 2050187 w 2053231"/>
              <a:gd name="connsiteY60" fmla="*/ 1200006 h 1662194"/>
              <a:gd name="connsiteX61" fmla="*/ 2049991 w 2053231"/>
              <a:gd name="connsiteY61" fmla="*/ 1233932 h 1662194"/>
              <a:gd name="connsiteX62" fmla="*/ 2048331 w 2053231"/>
              <a:gd name="connsiteY62" fmla="*/ 1242710 h 1662194"/>
              <a:gd name="connsiteX63" fmla="*/ 2029492 w 2053231"/>
              <a:gd name="connsiteY63" fmla="*/ 1275930 h 1662194"/>
              <a:gd name="connsiteX64" fmla="*/ 2015196 w 2053231"/>
              <a:gd name="connsiteY64" fmla="*/ 1329833 h 1662194"/>
              <a:gd name="connsiteX65" fmla="*/ 2015859 w 2053231"/>
              <a:gd name="connsiteY65" fmla="*/ 1364335 h 1662194"/>
              <a:gd name="connsiteX66" fmla="*/ 2015170 w 2053231"/>
              <a:gd name="connsiteY66" fmla="*/ 1372232 h 1662194"/>
              <a:gd name="connsiteX67" fmla="*/ 2019257 w 2053231"/>
              <a:gd name="connsiteY67" fmla="*/ 1403832 h 1662194"/>
              <a:gd name="connsiteX68" fmla="*/ 2015624 w 2053231"/>
              <a:gd name="connsiteY68" fmla="*/ 1411223 h 1662194"/>
              <a:gd name="connsiteX69" fmla="*/ 1971985 w 2053231"/>
              <a:gd name="connsiteY69" fmla="*/ 1413782 h 1662194"/>
              <a:gd name="connsiteX70" fmla="*/ 1966206 w 2053231"/>
              <a:gd name="connsiteY70" fmla="*/ 1436993 h 1662194"/>
              <a:gd name="connsiteX71" fmla="*/ 1974002 w 2053231"/>
              <a:gd name="connsiteY71" fmla="*/ 1447754 h 1662194"/>
              <a:gd name="connsiteX72" fmla="*/ 1972546 w 2053231"/>
              <a:gd name="connsiteY72" fmla="*/ 1454950 h 1662194"/>
              <a:gd name="connsiteX73" fmla="*/ 1965671 w 2053231"/>
              <a:gd name="connsiteY73" fmla="*/ 1452516 h 1662194"/>
              <a:gd name="connsiteX74" fmla="*/ 1928933 w 2053231"/>
              <a:gd name="connsiteY74" fmla="*/ 1428314 h 1662194"/>
              <a:gd name="connsiteX75" fmla="*/ 1875468 w 2053231"/>
              <a:gd name="connsiteY75" fmla="*/ 1394863 h 1662194"/>
              <a:gd name="connsiteX76" fmla="*/ 1866020 w 2053231"/>
              <a:gd name="connsiteY76" fmla="*/ 1400268 h 1662194"/>
              <a:gd name="connsiteX77" fmla="*/ 1858896 w 2053231"/>
              <a:gd name="connsiteY77" fmla="*/ 1404990 h 1662194"/>
              <a:gd name="connsiteX78" fmla="*/ 1842400 w 2053231"/>
              <a:gd name="connsiteY78" fmla="*/ 1400216 h 1662194"/>
              <a:gd name="connsiteX79" fmla="*/ 1832282 w 2053231"/>
              <a:gd name="connsiteY79" fmla="*/ 1388684 h 1662194"/>
              <a:gd name="connsiteX80" fmla="*/ 1831925 w 2053231"/>
              <a:gd name="connsiteY80" fmla="*/ 1385578 h 1662194"/>
              <a:gd name="connsiteX81" fmla="*/ 1832843 w 2053231"/>
              <a:gd name="connsiteY81" fmla="*/ 1384401 h 1662194"/>
              <a:gd name="connsiteX82" fmla="*/ 1834049 w 2053231"/>
              <a:gd name="connsiteY82" fmla="*/ 1383903 h 1662194"/>
              <a:gd name="connsiteX83" fmla="*/ 1833405 w 2053231"/>
              <a:gd name="connsiteY83" fmla="*/ 1383680 h 1662194"/>
              <a:gd name="connsiteX84" fmla="*/ 1832843 w 2053231"/>
              <a:gd name="connsiteY84" fmla="*/ 1384401 h 1662194"/>
              <a:gd name="connsiteX85" fmla="*/ 1827631 w 2053231"/>
              <a:gd name="connsiteY85" fmla="*/ 1386555 h 1662194"/>
              <a:gd name="connsiteX86" fmla="*/ 1814508 w 2053231"/>
              <a:gd name="connsiteY86" fmla="*/ 1394492 h 1662194"/>
              <a:gd name="connsiteX87" fmla="*/ 1725537 w 2053231"/>
              <a:gd name="connsiteY87" fmla="*/ 1369261 h 1662194"/>
              <a:gd name="connsiteX88" fmla="*/ 1121393 w 2053231"/>
              <a:gd name="connsiteY88" fmla="*/ 1300561 h 1662194"/>
              <a:gd name="connsiteX89" fmla="*/ 1087231 w 2053231"/>
              <a:gd name="connsiteY89" fmla="*/ 1303770 h 1662194"/>
              <a:gd name="connsiteX90" fmla="*/ 847271 w 2053231"/>
              <a:gd name="connsiteY90" fmla="*/ 1325173 h 1662194"/>
              <a:gd name="connsiteX91" fmla="*/ 609922 w 2053231"/>
              <a:gd name="connsiteY91" fmla="*/ 1411659 h 1662194"/>
              <a:gd name="connsiteX92" fmla="*/ 481993 w 2053231"/>
              <a:gd name="connsiteY92" fmla="*/ 1527291 h 1662194"/>
              <a:gd name="connsiteX93" fmla="*/ 428986 w 2053231"/>
              <a:gd name="connsiteY93" fmla="*/ 1579832 h 1662194"/>
              <a:gd name="connsiteX94" fmla="*/ 381477 w 2053231"/>
              <a:gd name="connsiteY94" fmla="*/ 1638123 h 1662194"/>
              <a:gd name="connsiteX95" fmla="*/ 363420 w 2053231"/>
              <a:gd name="connsiteY95" fmla="*/ 1650118 h 1662194"/>
              <a:gd name="connsiteX96" fmla="*/ 357693 w 2053231"/>
              <a:gd name="connsiteY96" fmla="*/ 1650190 h 1662194"/>
              <a:gd name="connsiteX97" fmla="*/ 352667 w 2053231"/>
              <a:gd name="connsiteY97" fmla="*/ 1646846 h 1662194"/>
              <a:gd name="connsiteX98" fmla="*/ 354028 w 2053231"/>
              <a:gd name="connsiteY98" fmla="*/ 1641955 h 1662194"/>
              <a:gd name="connsiteX99" fmla="*/ 357289 w 2053231"/>
              <a:gd name="connsiteY99" fmla="*/ 1639422 h 1662194"/>
              <a:gd name="connsiteX100" fmla="*/ 371784 w 2053231"/>
              <a:gd name="connsiteY100" fmla="*/ 1623550 h 1662194"/>
              <a:gd name="connsiteX101" fmla="*/ 370883 w 2053231"/>
              <a:gd name="connsiteY101" fmla="*/ 1614616 h 1662194"/>
              <a:gd name="connsiteX102" fmla="*/ 373124 w 2053231"/>
              <a:gd name="connsiteY102" fmla="*/ 1608241 h 1662194"/>
              <a:gd name="connsiteX103" fmla="*/ 386470 w 2053231"/>
              <a:gd name="connsiteY103" fmla="*/ 1602340 h 1662194"/>
              <a:gd name="connsiteX104" fmla="*/ 355700 w 2053231"/>
              <a:gd name="connsiteY104" fmla="*/ 1625181 h 1662194"/>
              <a:gd name="connsiteX105" fmla="*/ 349826 w 2053231"/>
              <a:gd name="connsiteY105" fmla="*/ 1638219 h 1662194"/>
              <a:gd name="connsiteX106" fmla="*/ 337986 w 2053231"/>
              <a:gd name="connsiteY106" fmla="*/ 1639466 h 1662194"/>
              <a:gd name="connsiteX107" fmla="*/ 330482 w 2053231"/>
              <a:gd name="connsiteY107" fmla="*/ 1641657 h 1662194"/>
              <a:gd name="connsiteX108" fmla="*/ 317482 w 2053231"/>
              <a:gd name="connsiteY108" fmla="*/ 1660871 h 1662194"/>
              <a:gd name="connsiteX109" fmla="*/ 314646 w 2053231"/>
              <a:gd name="connsiteY109" fmla="*/ 1662102 h 1662194"/>
              <a:gd name="connsiteX110" fmla="*/ 311554 w 2053231"/>
              <a:gd name="connsiteY110" fmla="*/ 1661070 h 1662194"/>
              <a:gd name="connsiteX111" fmla="*/ 311545 w 2053231"/>
              <a:gd name="connsiteY111" fmla="*/ 1655134 h 1662194"/>
              <a:gd name="connsiteX112" fmla="*/ 314614 w 2053231"/>
              <a:gd name="connsiteY112" fmla="*/ 1645462 h 1662194"/>
              <a:gd name="connsiteX113" fmla="*/ 313142 w 2053231"/>
              <a:gd name="connsiteY113" fmla="*/ 1638607 h 1662194"/>
              <a:gd name="connsiteX114" fmla="*/ 314556 w 2053231"/>
              <a:gd name="connsiteY114" fmla="*/ 1623053 h 1662194"/>
              <a:gd name="connsiteX115" fmla="*/ 319806 w 2053231"/>
              <a:gd name="connsiteY115" fmla="*/ 1599255 h 1662194"/>
              <a:gd name="connsiteX116" fmla="*/ 323146 w 2053231"/>
              <a:gd name="connsiteY116" fmla="*/ 1592843 h 1662194"/>
              <a:gd name="connsiteX117" fmla="*/ 325583 w 2053231"/>
              <a:gd name="connsiteY117" fmla="*/ 1589975 h 1662194"/>
              <a:gd name="connsiteX118" fmla="*/ 370015 w 2053231"/>
              <a:gd name="connsiteY118" fmla="*/ 1496536 h 1662194"/>
              <a:gd name="connsiteX119" fmla="*/ 423387 w 2053231"/>
              <a:gd name="connsiteY119" fmla="*/ 1432474 h 1662194"/>
              <a:gd name="connsiteX120" fmla="*/ 424653 w 2053231"/>
              <a:gd name="connsiteY120" fmla="*/ 1429888 h 1662194"/>
              <a:gd name="connsiteX121" fmla="*/ 398488 w 2053231"/>
              <a:gd name="connsiteY121" fmla="*/ 1443730 h 1662194"/>
              <a:gd name="connsiteX122" fmla="*/ 344235 w 2053231"/>
              <a:gd name="connsiteY122" fmla="*/ 1498251 h 1662194"/>
              <a:gd name="connsiteX123" fmla="*/ 311709 w 2053231"/>
              <a:gd name="connsiteY123" fmla="*/ 1532174 h 1662194"/>
              <a:gd name="connsiteX124" fmla="*/ 307346 w 2053231"/>
              <a:gd name="connsiteY124" fmla="*/ 1538378 h 1662194"/>
              <a:gd name="connsiteX125" fmla="*/ 303885 w 2053231"/>
              <a:gd name="connsiteY125" fmla="*/ 1540312 h 1662194"/>
              <a:gd name="connsiteX126" fmla="*/ 300616 w 2053231"/>
              <a:gd name="connsiteY126" fmla="*/ 1536182 h 1662194"/>
              <a:gd name="connsiteX127" fmla="*/ 301738 w 2053231"/>
              <a:gd name="connsiteY127" fmla="*/ 1520154 h 1662194"/>
              <a:gd name="connsiteX128" fmla="*/ 325516 w 2053231"/>
              <a:gd name="connsiteY128" fmla="*/ 1487494 h 1662194"/>
              <a:gd name="connsiteX129" fmla="*/ 359878 w 2053231"/>
              <a:gd name="connsiteY129" fmla="*/ 1448180 h 1662194"/>
              <a:gd name="connsiteX130" fmla="*/ 361202 w 2053231"/>
              <a:gd name="connsiteY130" fmla="*/ 1443774 h 1662194"/>
              <a:gd name="connsiteX131" fmla="*/ 341396 w 2053231"/>
              <a:gd name="connsiteY131" fmla="*/ 1463217 h 1662194"/>
              <a:gd name="connsiteX132" fmla="*/ 321920 w 2053231"/>
              <a:gd name="connsiteY132" fmla="*/ 1481922 h 1662194"/>
              <a:gd name="connsiteX133" fmla="*/ 316026 w 2053231"/>
              <a:gd name="connsiteY133" fmla="*/ 1483817 h 1662194"/>
              <a:gd name="connsiteX134" fmla="*/ 313293 w 2053231"/>
              <a:gd name="connsiteY134" fmla="*/ 1476640 h 1662194"/>
              <a:gd name="connsiteX135" fmla="*/ 320987 w 2053231"/>
              <a:gd name="connsiteY135" fmla="*/ 1457363 h 1662194"/>
              <a:gd name="connsiteX136" fmla="*/ 366421 w 2053231"/>
              <a:gd name="connsiteY136" fmla="*/ 1404350 h 1662194"/>
              <a:gd name="connsiteX137" fmla="*/ 388676 w 2053231"/>
              <a:gd name="connsiteY137" fmla="*/ 1374043 h 1662194"/>
              <a:gd name="connsiteX138" fmla="*/ 388815 w 2053231"/>
              <a:gd name="connsiteY138" fmla="*/ 1366891 h 1662194"/>
              <a:gd name="connsiteX139" fmla="*/ 399152 w 2053231"/>
              <a:gd name="connsiteY139" fmla="*/ 1354187 h 1662194"/>
              <a:gd name="connsiteX140" fmla="*/ 406566 w 2053231"/>
              <a:gd name="connsiteY140" fmla="*/ 1351394 h 1662194"/>
              <a:gd name="connsiteX141" fmla="*/ 482069 w 2053231"/>
              <a:gd name="connsiteY141" fmla="*/ 1267205 h 1662194"/>
              <a:gd name="connsiteX142" fmla="*/ 518959 w 2053231"/>
              <a:gd name="connsiteY142" fmla="*/ 1238829 h 1662194"/>
              <a:gd name="connsiteX143" fmla="*/ 518669 w 2053231"/>
              <a:gd name="connsiteY143" fmla="*/ 1236900 h 1662194"/>
              <a:gd name="connsiteX144" fmla="*/ 518032 w 2053231"/>
              <a:gd name="connsiteY144" fmla="*/ 1234863 h 1662194"/>
              <a:gd name="connsiteX145" fmla="*/ 466046 w 2053231"/>
              <a:gd name="connsiteY145" fmla="*/ 1277315 h 1662194"/>
              <a:gd name="connsiteX146" fmla="*/ 333346 w 2053231"/>
              <a:gd name="connsiteY146" fmla="*/ 1401587 h 1662194"/>
              <a:gd name="connsiteX147" fmla="*/ 295020 w 2053231"/>
              <a:gd name="connsiteY147" fmla="*/ 1449030 h 1662194"/>
              <a:gd name="connsiteX148" fmla="*/ 267879 w 2053231"/>
              <a:gd name="connsiteY148" fmla="*/ 1479137 h 1662194"/>
              <a:gd name="connsiteX149" fmla="*/ 252355 w 2053231"/>
              <a:gd name="connsiteY149" fmla="*/ 1485233 h 1662194"/>
              <a:gd name="connsiteX150" fmla="*/ 245464 w 2053231"/>
              <a:gd name="connsiteY150" fmla="*/ 1481225 h 1662194"/>
              <a:gd name="connsiteX151" fmla="*/ 248199 w 2053231"/>
              <a:gd name="connsiteY151" fmla="*/ 1475198 h 1662194"/>
              <a:gd name="connsiteX152" fmla="*/ 249719 w 2053231"/>
              <a:gd name="connsiteY152" fmla="*/ 1474298 h 1662194"/>
              <a:gd name="connsiteX153" fmla="*/ 265022 w 2053231"/>
              <a:gd name="connsiteY153" fmla="*/ 1457187 h 1662194"/>
              <a:gd name="connsiteX154" fmla="*/ 264042 w 2053231"/>
              <a:gd name="connsiteY154" fmla="*/ 1450679 h 1662194"/>
              <a:gd name="connsiteX155" fmla="*/ 265994 w 2053231"/>
              <a:gd name="connsiteY155" fmla="*/ 1443103 h 1662194"/>
              <a:gd name="connsiteX156" fmla="*/ 277856 w 2053231"/>
              <a:gd name="connsiteY156" fmla="*/ 1438342 h 1662194"/>
              <a:gd name="connsiteX157" fmla="*/ 262409 w 2053231"/>
              <a:gd name="connsiteY157" fmla="*/ 1442012 h 1662194"/>
              <a:gd name="connsiteX158" fmla="*/ 244092 w 2053231"/>
              <a:gd name="connsiteY158" fmla="*/ 1469157 h 1662194"/>
              <a:gd name="connsiteX159" fmla="*/ 241101 w 2053231"/>
              <a:gd name="connsiteY159" fmla="*/ 1474951 h 1662194"/>
              <a:gd name="connsiteX160" fmla="*/ 230946 w 2053231"/>
              <a:gd name="connsiteY160" fmla="*/ 1474930 h 1662194"/>
              <a:gd name="connsiteX161" fmla="*/ 222875 w 2053231"/>
              <a:gd name="connsiteY161" fmla="*/ 1477019 h 1662194"/>
              <a:gd name="connsiteX162" fmla="*/ 210022 w 2053231"/>
              <a:gd name="connsiteY162" fmla="*/ 1495743 h 1662194"/>
              <a:gd name="connsiteX163" fmla="*/ 204551 w 2053231"/>
              <a:gd name="connsiteY163" fmla="*/ 1496049 h 1662194"/>
              <a:gd name="connsiteX164" fmla="*/ 203865 w 2053231"/>
              <a:gd name="connsiteY164" fmla="*/ 1490741 h 1662194"/>
              <a:gd name="connsiteX165" fmla="*/ 206053 w 2053231"/>
              <a:gd name="connsiteY165" fmla="*/ 1482552 h 1662194"/>
              <a:gd name="connsiteX166" fmla="*/ 202817 w 2053231"/>
              <a:gd name="connsiteY166" fmla="*/ 1469093 h 1662194"/>
              <a:gd name="connsiteX167" fmla="*/ 202700 w 2053231"/>
              <a:gd name="connsiteY167" fmla="*/ 1461708 h 1662194"/>
              <a:gd name="connsiteX168" fmla="*/ 211471 w 2053231"/>
              <a:gd name="connsiteY168" fmla="*/ 1431976 h 1662194"/>
              <a:gd name="connsiteX169" fmla="*/ 213105 w 2053231"/>
              <a:gd name="connsiteY169" fmla="*/ 1428166 h 1662194"/>
              <a:gd name="connsiteX170" fmla="*/ 218896 w 2053231"/>
              <a:gd name="connsiteY170" fmla="*/ 1421914 h 1662194"/>
              <a:gd name="connsiteX171" fmla="*/ 259072 w 2053231"/>
              <a:gd name="connsiteY171" fmla="*/ 1336129 h 1662194"/>
              <a:gd name="connsiteX172" fmla="*/ 318969 w 2053231"/>
              <a:gd name="connsiteY172" fmla="*/ 1264095 h 1662194"/>
              <a:gd name="connsiteX173" fmla="*/ 295279 w 2053231"/>
              <a:gd name="connsiteY173" fmla="*/ 1275310 h 1662194"/>
              <a:gd name="connsiteX174" fmla="*/ 240496 w 2053231"/>
              <a:gd name="connsiteY174" fmla="*/ 1328516 h 1662194"/>
              <a:gd name="connsiteX175" fmla="*/ 203608 w 2053231"/>
              <a:gd name="connsiteY175" fmla="*/ 1367190 h 1662194"/>
              <a:gd name="connsiteX176" fmla="*/ 200363 w 2053231"/>
              <a:gd name="connsiteY176" fmla="*/ 1372023 h 1662194"/>
              <a:gd name="connsiteX177" fmla="*/ 196243 w 2053231"/>
              <a:gd name="connsiteY177" fmla="*/ 1374706 h 1662194"/>
              <a:gd name="connsiteX178" fmla="*/ 192975 w 2053231"/>
              <a:gd name="connsiteY178" fmla="*/ 1369850 h 1662194"/>
              <a:gd name="connsiteX179" fmla="*/ 196298 w 2053231"/>
              <a:gd name="connsiteY179" fmla="*/ 1350114 h 1662194"/>
              <a:gd name="connsiteX180" fmla="*/ 220823 w 2053231"/>
              <a:gd name="connsiteY180" fmla="*/ 1319488 h 1662194"/>
              <a:gd name="connsiteX181" fmla="*/ 254952 w 2053231"/>
              <a:gd name="connsiteY181" fmla="*/ 1277152 h 1662194"/>
              <a:gd name="connsiteX182" fmla="*/ 231829 w 2053231"/>
              <a:gd name="connsiteY182" fmla="*/ 1300220 h 1662194"/>
              <a:gd name="connsiteX183" fmla="*/ 213856 w 2053231"/>
              <a:gd name="connsiteY183" fmla="*/ 1317178 h 1662194"/>
              <a:gd name="connsiteX184" fmla="*/ 208292 w 2053231"/>
              <a:gd name="connsiteY184" fmla="*/ 1318335 h 1662194"/>
              <a:gd name="connsiteX185" fmla="*/ 206069 w 2053231"/>
              <a:gd name="connsiteY185" fmla="*/ 1312353 h 1662194"/>
              <a:gd name="connsiteX186" fmla="*/ 214792 w 2053231"/>
              <a:gd name="connsiteY186" fmla="*/ 1290375 h 1662194"/>
              <a:gd name="connsiteX187" fmla="*/ 233212 w 2053231"/>
              <a:gd name="connsiteY187" fmla="*/ 1268314 h 1662194"/>
              <a:gd name="connsiteX188" fmla="*/ 209985 w 2053231"/>
              <a:gd name="connsiteY188" fmla="*/ 1274547 h 1662194"/>
              <a:gd name="connsiteX189" fmla="*/ 226792 w 2053231"/>
              <a:gd name="connsiteY189" fmla="*/ 1254963 h 1662194"/>
              <a:gd name="connsiteX190" fmla="*/ 254893 w 2053231"/>
              <a:gd name="connsiteY190" fmla="*/ 1243720 h 1662194"/>
              <a:gd name="connsiteX191" fmla="*/ 265174 w 2053231"/>
              <a:gd name="connsiteY191" fmla="*/ 1231381 h 1662194"/>
              <a:gd name="connsiteX192" fmla="*/ 274983 w 2053231"/>
              <a:gd name="connsiteY192" fmla="*/ 1218089 h 1662194"/>
              <a:gd name="connsiteX193" fmla="*/ 276097 w 2053231"/>
              <a:gd name="connsiteY193" fmla="*/ 1206423 h 1662194"/>
              <a:gd name="connsiteX194" fmla="*/ 284393 w 2053231"/>
              <a:gd name="connsiteY194" fmla="*/ 1188942 h 1662194"/>
              <a:gd name="connsiteX195" fmla="*/ 285564 w 2053231"/>
              <a:gd name="connsiteY195" fmla="*/ 1188660 h 1662194"/>
              <a:gd name="connsiteX196" fmla="*/ 292146 w 2053231"/>
              <a:gd name="connsiteY196" fmla="*/ 1179596 h 1662194"/>
              <a:gd name="connsiteX197" fmla="*/ 298508 w 2053231"/>
              <a:gd name="connsiteY197" fmla="*/ 1170539 h 1662194"/>
              <a:gd name="connsiteX198" fmla="*/ 299955 w 2053231"/>
              <a:gd name="connsiteY198" fmla="*/ 1169157 h 1662194"/>
              <a:gd name="connsiteX199" fmla="*/ 332770 w 2053231"/>
              <a:gd name="connsiteY199" fmla="*/ 1112935 h 1662194"/>
              <a:gd name="connsiteX200" fmla="*/ 335024 w 2053231"/>
              <a:gd name="connsiteY200" fmla="*/ 1110316 h 1662194"/>
              <a:gd name="connsiteX201" fmla="*/ 249476 w 2053231"/>
              <a:gd name="connsiteY201" fmla="*/ 1121069 h 1662194"/>
              <a:gd name="connsiteX202" fmla="*/ 144761 w 2053231"/>
              <a:gd name="connsiteY202" fmla="*/ 1165054 h 1662194"/>
              <a:gd name="connsiteX203" fmla="*/ 147959 w 2053231"/>
              <a:gd name="connsiteY203" fmla="*/ 1142293 h 1662194"/>
              <a:gd name="connsiteX204" fmla="*/ 140945 w 2053231"/>
              <a:gd name="connsiteY204" fmla="*/ 1122784 h 1662194"/>
              <a:gd name="connsiteX205" fmla="*/ 132995 w 2053231"/>
              <a:gd name="connsiteY205" fmla="*/ 1080169 h 1662194"/>
              <a:gd name="connsiteX206" fmla="*/ 132932 w 2053231"/>
              <a:gd name="connsiteY206" fmla="*/ 1073145 h 1662194"/>
              <a:gd name="connsiteX207" fmla="*/ 107471 w 2053231"/>
              <a:gd name="connsiteY207" fmla="*/ 1069641 h 1662194"/>
              <a:gd name="connsiteX208" fmla="*/ 237170 w 2053231"/>
              <a:gd name="connsiteY208" fmla="*/ 944501 h 1662194"/>
              <a:gd name="connsiteX209" fmla="*/ 141885 w 2053231"/>
              <a:gd name="connsiteY209" fmla="*/ 970482 h 1662194"/>
              <a:gd name="connsiteX210" fmla="*/ 122894 w 2053231"/>
              <a:gd name="connsiteY210" fmla="*/ 933690 h 1662194"/>
              <a:gd name="connsiteX211" fmla="*/ 164349 w 2053231"/>
              <a:gd name="connsiteY211" fmla="*/ 898983 h 1662194"/>
              <a:gd name="connsiteX212" fmla="*/ 171729 w 2053231"/>
              <a:gd name="connsiteY212" fmla="*/ 832835 h 1662194"/>
              <a:gd name="connsiteX213" fmla="*/ 154363 w 2053231"/>
              <a:gd name="connsiteY213" fmla="*/ 773093 h 1662194"/>
              <a:gd name="connsiteX214" fmla="*/ 131631 w 2053231"/>
              <a:gd name="connsiteY214" fmla="*/ 754718 h 1662194"/>
              <a:gd name="connsiteX215" fmla="*/ 97724 w 2053231"/>
              <a:gd name="connsiteY215" fmla="*/ 721457 h 1662194"/>
              <a:gd name="connsiteX216" fmla="*/ 76752 w 2053231"/>
              <a:gd name="connsiteY216" fmla="*/ 700842 h 1662194"/>
              <a:gd name="connsiteX217" fmla="*/ 16087 w 2053231"/>
              <a:gd name="connsiteY217" fmla="*/ 711242 h 1662194"/>
              <a:gd name="connsiteX218" fmla="*/ 90653 w 2053231"/>
              <a:gd name="connsiteY218" fmla="*/ 654584 h 1662194"/>
              <a:gd name="connsiteX219" fmla="*/ 24812 w 2053231"/>
              <a:gd name="connsiteY219" fmla="*/ 663584 h 1662194"/>
              <a:gd name="connsiteX220" fmla="*/ 2404 w 2053231"/>
              <a:gd name="connsiteY220" fmla="*/ 660583 h 1662194"/>
              <a:gd name="connsiteX221" fmla="*/ 12183 w 2053231"/>
              <a:gd name="connsiteY221" fmla="*/ 642689 h 1662194"/>
              <a:gd name="connsiteX222" fmla="*/ 56815 w 2053231"/>
              <a:gd name="connsiteY222" fmla="*/ 611508 h 1662194"/>
              <a:gd name="connsiteX223" fmla="*/ 146002 w 2053231"/>
              <a:gd name="connsiteY223" fmla="*/ 528070 h 1662194"/>
              <a:gd name="connsiteX224" fmla="*/ 53605 w 2053231"/>
              <a:gd name="connsiteY224" fmla="*/ 568128 h 1662194"/>
              <a:gd name="connsiteX225" fmla="*/ 144533 w 2053231"/>
              <a:gd name="connsiteY225" fmla="*/ 482331 h 1662194"/>
              <a:gd name="connsiteX226" fmla="*/ 163364 w 2053231"/>
              <a:gd name="connsiteY226" fmla="*/ 454197 h 1662194"/>
              <a:gd name="connsiteX227" fmla="*/ 199601 w 2053231"/>
              <a:gd name="connsiteY227" fmla="*/ 384777 h 1662194"/>
              <a:gd name="connsiteX228" fmla="*/ 196137 w 2053231"/>
              <a:gd name="connsiteY228" fmla="*/ 377142 h 1662194"/>
              <a:gd name="connsiteX229" fmla="*/ 144214 w 2053231"/>
              <a:gd name="connsiteY229" fmla="*/ 389913 h 1662194"/>
              <a:gd name="connsiteX230" fmla="*/ 205134 w 2053231"/>
              <a:gd name="connsiteY230" fmla="*/ 330564 h 1662194"/>
              <a:gd name="connsiteX231" fmla="*/ 270335 w 2053231"/>
              <a:gd name="connsiteY231" fmla="*/ 284275 h 1662194"/>
              <a:gd name="connsiteX232" fmla="*/ 220394 w 2053231"/>
              <a:gd name="connsiteY232" fmla="*/ 292619 h 1662194"/>
              <a:gd name="connsiteX233" fmla="*/ 154123 w 2053231"/>
              <a:gd name="connsiteY233" fmla="*/ 320046 h 1662194"/>
              <a:gd name="connsiteX234" fmla="*/ 128340 w 2053231"/>
              <a:gd name="connsiteY234" fmla="*/ 311465 h 1662194"/>
              <a:gd name="connsiteX235" fmla="*/ 188414 w 2053231"/>
              <a:gd name="connsiteY235" fmla="*/ 267772 h 1662194"/>
              <a:gd name="connsiteX236" fmla="*/ 223517 w 2053231"/>
              <a:gd name="connsiteY236" fmla="*/ 247329 h 1662194"/>
              <a:gd name="connsiteX237" fmla="*/ 236566 w 2053231"/>
              <a:gd name="connsiteY237" fmla="*/ 232111 h 1662194"/>
              <a:gd name="connsiteX238" fmla="*/ 272158 w 2053231"/>
              <a:gd name="connsiteY238" fmla="*/ 178219 h 1662194"/>
              <a:gd name="connsiteX239" fmla="*/ 391098 w 2053231"/>
              <a:gd name="connsiteY239" fmla="*/ 116554 h 1662194"/>
              <a:gd name="connsiteX240" fmla="*/ 824736 w 2053231"/>
              <a:gd name="connsiteY240" fmla="*/ 7349 h 1662194"/>
              <a:gd name="connsiteX241" fmla="*/ 916305 w 2053231"/>
              <a:gd name="connsiteY241" fmla="*/ 445 h 166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2053231" h="1662194">
                <a:moveTo>
                  <a:pt x="520698" y="1336286"/>
                </a:moveTo>
                <a:cubicBezTo>
                  <a:pt x="493631" y="1354399"/>
                  <a:pt x="468499" y="1374385"/>
                  <a:pt x="450255" y="1401286"/>
                </a:cubicBezTo>
                <a:cubicBezTo>
                  <a:pt x="474217" y="1380128"/>
                  <a:pt x="498161" y="1358850"/>
                  <a:pt x="522124" y="1337692"/>
                </a:cubicBezTo>
                <a:cubicBezTo>
                  <a:pt x="521611" y="1337225"/>
                  <a:pt x="521210" y="1336753"/>
                  <a:pt x="520698" y="1336286"/>
                </a:cubicBezTo>
                <a:close/>
                <a:moveTo>
                  <a:pt x="356022" y="1224326"/>
                </a:moveTo>
                <a:cubicBezTo>
                  <a:pt x="353624" y="1225255"/>
                  <a:pt x="351007" y="1226191"/>
                  <a:pt x="348499" y="1227123"/>
                </a:cubicBezTo>
                <a:cubicBezTo>
                  <a:pt x="346610" y="1229246"/>
                  <a:pt x="344595" y="1231252"/>
                  <a:pt x="342726" y="1233496"/>
                </a:cubicBezTo>
                <a:cubicBezTo>
                  <a:pt x="343128" y="1233967"/>
                  <a:pt x="343639" y="1234433"/>
                  <a:pt x="344041" y="1234905"/>
                </a:cubicBezTo>
                <a:cubicBezTo>
                  <a:pt x="348035" y="1231379"/>
                  <a:pt x="352028" y="1227852"/>
                  <a:pt x="356022" y="1224326"/>
                </a:cubicBezTo>
                <a:close/>
                <a:moveTo>
                  <a:pt x="2051486" y="693085"/>
                </a:moveTo>
                <a:lnTo>
                  <a:pt x="2052521" y="699027"/>
                </a:lnTo>
                <a:cubicBezTo>
                  <a:pt x="2052973" y="701801"/>
                  <a:pt x="2053227" y="703634"/>
                  <a:pt x="2053231" y="704209"/>
                </a:cubicBezTo>
                <a:cubicBezTo>
                  <a:pt x="2053232" y="705042"/>
                  <a:pt x="2052996" y="704645"/>
                  <a:pt x="2052578" y="703324"/>
                </a:cubicBezTo>
                <a:lnTo>
                  <a:pt x="2051150" y="698083"/>
                </a:lnTo>
                <a:close/>
                <a:moveTo>
                  <a:pt x="2047071" y="666050"/>
                </a:moveTo>
                <a:cubicBezTo>
                  <a:pt x="2050290" y="667927"/>
                  <a:pt x="2051845" y="676823"/>
                  <a:pt x="2051782" y="688658"/>
                </a:cubicBezTo>
                <a:lnTo>
                  <a:pt x="2051486" y="693085"/>
                </a:lnTo>
                <a:lnTo>
                  <a:pt x="2050633" y="688201"/>
                </a:lnTo>
                <a:cubicBezTo>
                  <a:pt x="2049845" y="683863"/>
                  <a:pt x="2048914" y="678901"/>
                  <a:pt x="2047896" y="673632"/>
                </a:cubicBezTo>
                <a:lnTo>
                  <a:pt x="2046450" y="666352"/>
                </a:lnTo>
                <a:close/>
                <a:moveTo>
                  <a:pt x="916305" y="445"/>
                </a:moveTo>
                <a:cubicBezTo>
                  <a:pt x="1368523" y="-12890"/>
                  <a:pt x="1730383" y="278428"/>
                  <a:pt x="1732589" y="282783"/>
                </a:cubicBezTo>
                <a:cubicBezTo>
                  <a:pt x="1743479" y="304585"/>
                  <a:pt x="1763682" y="313475"/>
                  <a:pt x="1782474" y="324713"/>
                </a:cubicBezTo>
                <a:cubicBezTo>
                  <a:pt x="1798852" y="334580"/>
                  <a:pt x="1816308" y="345016"/>
                  <a:pt x="1825119" y="362527"/>
                </a:cubicBezTo>
                <a:cubicBezTo>
                  <a:pt x="1836775" y="385756"/>
                  <a:pt x="1810823" y="367248"/>
                  <a:pt x="1807900" y="376431"/>
                </a:cubicBezTo>
                <a:cubicBezTo>
                  <a:pt x="1818512" y="388309"/>
                  <a:pt x="1833810" y="399060"/>
                  <a:pt x="1839516" y="412799"/>
                </a:cubicBezTo>
                <a:cubicBezTo>
                  <a:pt x="1860006" y="462502"/>
                  <a:pt x="1893379" y="498084"/>
                  <a:pt x="1939352" y="525003"/>
                </a:cubicBezTo>
                <a:cubicBezTo>
                  <a:pt x="1952550" y="532797"/>
                  <a:pt x="1962664" y="547235"/>
                  <a:pt x="1979384" y="549095"/>
                </a:cubicBezTo>
                <a:cubicBezTo>
                  <a:pt x="2016500" y="553055"/>
                  <a:pt x="2011060" y="593940"/>
                  <a:pt x="2032970" y="611252"/>
                </a:cubicBezTo>
                <a:cubicBezTo>
                  <a:pt x="2035035" y="612878"/>
                  <a:pt x="2040093" y="634967"/>
                  <a:pt x="2044637" y="657225"/>
                </a:cubicBezTo>
                <a:lnTo>
                  <a:pt x="2046450" y="666352"/>
                </a:lnTo>
                <a:lnTo>
                  <a:pt x="2043509" y="667781"/>
                </a:lnTo>
                <a:lnTo>
                  <a:pt x="2042196" y="662709"/>
                </a:lnTo>
                <a:cubicBezTo>
                  <a:pt x="2039117" y="651261"/>
                  <a:pt x="2036317" y="642514"/>
                  <a:pt x="2035244" y="644730"/>
                </a:cubicBezTo>
                <a:cubicBezTo>
                  <a:pt x="2032399" y="650763"/>
                  <a:pt x="2027469" y="656137"/>
                  <a:pt x="2031373" y="663758"/>
                </a:cubicBezTo>
                <a:cubicBezTo>
                  <a:pt x="2032563" y="666171"/>
                  <a:pt x="2033366" y="673027"/>
                  <a:pt x="2036702" y="672471"/>
                </a:cubicBezTo>
                <a:cubicBezTo>
                  <a:pt x="2037814" y="672286"/>
                  <a:pt x="2039206" y="671278"/>
                  <a:pt x="2040989" y="669007"/>
                </a:cubicBezTo>
                <a:lnTo>
                  <a:pt x="2043509" y="667781"/>
                </a:lnTo>
                <a:lnTo>
                  <a:pt x="2045314" y="674752"/>
                </a:lnTo>
                <a:cubicBezTo>
                  <a:pt x="2047384" y="682973"/>
                  <a:pt x="2049365" y="691170"/>
                  <a:pt x="2050827" y="696895"/>
                </a:cubicBezTo>
                <a:lnTo>
                  <a:pt x="2051150" y="698083"/>
                </a:lnTo>
                <a:lnTo>
                  <a:pt x="2050479" y="708103"/>
                </a:lnTo>
                <a:cubicBezTo>
                  <a:pt x="2047138" y="735607"/>
                  <a:pt x="2037413" y="766704"/>
                  <a:pt x="2021667" y="768748"/>
                </a:cubicBezTo>
                <a:cubicBezTo>
                  <a:pt x="2038322" y="801742"/>
                  <a:pt x="2038322" y="801742"/>
                  <a:pt x="2001026" y="807600"/>
                </a:cubicBezTo>
                <a:cubicBezTo>
                  <a:pt x="2018815" y="828322"/>
                  <a:pt x="2019630" y="833746"/>
                  <a:pt x="2003043" y="841573"/>
                </a:cubicBezTo>
                <a:cubicBezTo>
                  <a:pt x="1987078" y="849136"/>
                  <a:pt x="1968540" y="852062"/>
                  <a:pt x="1954455" y="863318"/>
                </a:cubicBezTo>
                <a:cubicBezTo>
                  <a:pt x="1973021" y="889948"/>
                  <a:pt x="1981793" y="921149"/>
                  <a:pt x="2013756" y="933398"/>
                </a:cubicBezTo>
                <a:cubicBezTo>
                  <a:pt x="2018784" y="935289"/>
                  <a:pt x="2023200" y="943377"/>
                  <a:pt x="2020814" y="948060"/>
                </a:cubicBezTo>
                <a:cubicBezTo>
                  <a:pt x="2012501" y="965421"/>
                  <a:pt x="2032981" y="997439"/>
                  <a:pt x="1999694" y="1002071"/>
                </a:cubicBezTo>
                <a:cubicBezTo>
                  <a:pt x="1995595" y="1002694"/>
                  <a:pt x="1992260" y="1006198"/>
                  <a:pt x="1996260" y="1010788"/>
                </a:cubicBezTo>
                <a:cubicBezTo>
                  <a:pt x="2009977" y="1026437"/>
                  <a:pt x="1996091" y="1025815"/>
                  <a:pt x="1988056" y="1028144"/>
                </a:cubicBezTo>
                <a:cubicBezTo>
                  <a:pt x="1978318" y="1030895"/>
                  <a:pt x="1965850" y="1024289"/>
                  <a:pt x="1957824" y="1033281"/>
                </a:cubicBezTo>
                <a:cubicBezTo>
                  <a:pt x="1961396" y="1042367"/>
                  <a:pt x="1969502" y="1041973"/>
                  <a:pt x="1975645" y="1044674"/>
                </a:cubicBezTo>
                <a:cubicBezTo>
                  <a:pt x="1993618" y="1052670"/>
                  <a:pt x="2008752" y="1062335"/>
                  <a:pt x="2012817" y="1084246"/>
                </a:cubicBezTo>
                <a:cubicBezTo>
                  <a:pt x="2016139" y="1101942"/>
                  <a:pt x="2020251" y="1117551"/>
                  <a:pt x="1998013" y="1123751"/>
                </a:cubicBezTo>
                <a:cubicBezTo>
                  <a:pt x="1994517" y="1124716"/>
                  <a:pt x="1992995" y="1127069"/>
                  <a:pt x="1992789" y="1130104"/>
                </a:cubicBezTo>
                <a:cubicBezTo>
                  <a:pt x="1995858" y="1132908"/>
                  <a:pt x="1998836" y="1135836"/>
                  <a:pt x="2002236" y="1137903"/>
                </a:cubicBezTo>
                <a:cubicBezTo>
                  <a:pt x="2013624" y="1144667"/>
                  <a:pt x="2018713" y="1155034"/>
                  <a:pt x="2023435" y="1165899"/>
                </a:cubicBezTo>
                <a:cubicBezTo>
                  <a:pt x="2026462" y="1172823"/>
                  <a:pt x="2029801" y="1179615"/>
                  <a:pt x="2035208" y="1185490"/>
                </a:cubicBezTo>
                <a:cubicBezTo>
                  <a:pt x="2038513" y="1189134"/>
                  <a:pt x="2042333" y="1191791"/>
                  <a:pt x="2046850" y="1193215"/>
                </a:cubicBezTo>
                <a:cubicBezTo>
                  <a:pt x="2050800" y="1194535"/>
                  <a:pt x="2052188" y="1196426"/>
                  <a:pt x="2050187" y="1200006"/>
                </a:cubicBezTo>
                <a:cubicBezTo>
                  <a:pt x="2044556" y="1210251"/>
                  <a:pt x="2043350" y="1221315"/>
                  <a:pt x="2049991" y="1233932"/>
                </a:cubicBezTo>
                <a:cubicBezTo>
                  <a:pt x="2051998" y="1237741"/>
                  <a:pt x="2051516" y="1241149"/>
                  <a:pt x="2048331" y="1242710"/>
                </a:cubicBezTo>
                <a:cubicBezTo>
                  <a:pt x="2035094" y="1249334"/>
                  <a:pt x="2033719" y="1263674"/>
                  <a:pt x="2029492" y="1275930"/>
                </a:cubicBezTo>
                <a:cubicBezTo>
                  <a:pt x="2023502" y="1293333"/>
                  <a:pt x="2018334" y="1311072"/>
                  <a:pt x="2015196" y="1329833"/>
                </a:cubicBezTo>
                <a:cubicBezTo>
                  <a:pt x="2013350" y="1341039"/>
                  <a:pt x="2011596" y="1352122"/>
                  <a:pt x="2015859" y="1364335"/>
                </a:cubicBezTo>
                <a:cubicBezTo>
                  <a:pt x="2016860" y="1367329"/>
                  <a:pt x="2016253" y="1369894"/>
                  <a:pt x="2015170" y="1372232"/>
                </a:cubicBezTo>
                <a:cubicBezTo>
                  <a:pt x="2010635" y="1382439"/>
                  <a:pt x="2012999" y="1393019"/>
                  <a:pt x="2019257" y="1403832"/>
                </a:cubicBezTo>
                <a:cubicBezTo>
                  <a:pt x="2023108" y="1410365"/>
                  <a:pt x="2022905" y="1411220"/>
                  <a:pt x="2015624" y="1411223"/>
                </a:cubicBezTo>
                <a:cubicBezTo>
                  <a:pt x="2000860" y="1411357"/>
                  <a:pt x="1986168" y="1411245"/>
                  <a:pt x="1971985" y="1413782"/>
                </a:cubicBezTo>
                <a:cubicBezTo>
                  <a:pt x="1956082" y="1416619"/>
                  <a:pt x="1951610" y="1422099"/>
                  <a:pt x="1966206" y="1436993"/>
                </a:cubicBezTo>
                <a:cubicBezTo>
                  <a:pt x="1969330" y="1440158"/>
                  <a:pt x="1972178" y="1443697"/>
                  <a:pt x="1974002" y="1447754"/>
                </a:cubicBezTo>
                <a:cubicBezTo>
                  <a:pt x="1975370" y="1450979"/>
                  <a:pt x="1974945" y="1453294"/>
                  <a:pt x="1972546" y="1454950"/>
                </a:cubicBezTo>
                <a:cubicBezTo>
                  <a:pt x="1969762" y="1456982"/>
                  <a:pt x="1967717" y="1454386"/>
                  <a:pt x="1965671" y="1452516"/>
                </a:cubicBezTo>
                <a:cubicBezTo>
                  <a:pt x="1954562" y="1442472"/>
                  <a:pt x="1941527" y="1435764"/>
                  <a:pt x="1928933" y="1428314"/>
                </a:cubicBezTo>
                <a:cubicBezTo>
                  <a:pt x="1910873" y="1417535"/>
                  <a:pt x="1892134" y="1408112"/>
                  <a:pt x="1875468" y="1394863"/>
                </a:cubicBezTo>
                <a:cubicBezTo>
                  <a:pt x="1871210" y="1391493"/>
                  <a:pt x="1865571" y="1394348"/>
                  <a:pt x="1866020" y="1400268"/>
                </a:cubicBezTo>
                <a:cubicBezTo>
                  <a:pt x="1866468" y="1406189"/>
                  <a:pt x="1863504" y="1406289"/>
                  <a:pt x="1858896" y="1404990"/>
                </a:cubicBezTo>
                <a:cubicBezTo>
                  <a:pt x="1853372" y="1403481"/>
                  <a:pt x="1847849" y="1401970"/>
                  <a:pt x="1842400" y="1400216"/>
                </a:cubicBezTo>
                <a:cubicBezTo>
                  <a:pt x="1836713" y="1398348"/>
                  <a:pt x="1833646" y="1394090"/>
                  <a:pt x="1832282" y="1388684"/>
                </a:cubicBezTo>
                <a:cubicBezTo>
                  <a:pt x="1832018" y="1387664"/>
                  <a:pt x="1831818" y="1386520"/>
                  <a:pt x="1831925" y="1385578"/>
                </a:cubicBezTo>
                <a:lnTo>
                  <a:pt x="1832843" y="1384401"/>
                </a:lnTo>
                <a:lnTo>
                  <a:pt x="1834049" y="1383903"/>
                </a:lnTo>
                <a:cubicBezTo>
                  <a:pt x="1835301" y="1383359"/>
                  <a:pt x="1835377" y="1383220"/>
                  <a:pt x="1833405" y="1383680"/>
                </a:cubicBezTo>
                <a:lnTo>
                  <a:pt x="1832843" y="1384401"/>
                </a:lnTo>
                <a:lnTo>
                  <a:pt x="1827631" y="1386555"/>
                </a:lnTo>
                <a:cubicBezTo>
                  <a:pt x="1822159" y="1388874"/>
                  <a:pt x="1815463" y="1392037"/>
                  <a:pt x="1814508" y="1394492"/>
                </a:cubicBezTo>
                <a:cubicBezTo>
                  <a:pt x="1814434" y="1394737"/>
                  <a:pt x="1746947" y="1379564"/>
                  <a:pt x="1725537" y="1369261"/>
                </a:cubicBezTo>
                <a:cubicBezTo>
                  <a:pt x="1712210" y="1362805"/>
                  <a:pt x="1453259" y="1262256"/>
                  <a:pt x="1121393" y="1300561"/>
                </a:cubicBezTo>
                <a:cubicBezTo>
                  <a:pt x="1109682" y="1301924"/>
                  <a:pt x="1098576" y="1302904"/>
                  <a:pt x="1087231" y="1303770"/>
                </a:cubicBezTo>
                <a:cubicBezTo>
                  <a:pt x="986978" y="1312112"/>
                  <a:pt x="888210" y="1317859"/>
                  <a:pt x="847271" y="1325173"/>
                </a:cubicBezTo>
                <a:cubicBezTo>
                  <a:pt x="815265" y="1330975"/>
                  <a:pt x="653940" y="1376380"/>
                  <a:pt x="609922" y="1411659"/>
                </a:cubicBezTo>
                <a:cubicBezTo>
                  <a:pt x="564936" y="1447819"/>
                  <a:pt x="523345" y="1487498"/>
                  <a:pt x="481993" y="1527291"/>
                </a:cubicBezTo>
                <a:cubicBezTo>
                  <a:pt x="464056" y="1544491"/>
                  <a:pt x="444585" y="1560288"/>
                  <a:pt x="428986" y="1579832"/>
                </a:cubicBezTo>
                <a:cubicBezTo>
                  <a:pt x="413406" y="1599495"/>
                  <a:pt x="398812" y="1619854"/>
                  <a:pt x="381477" y="1638123"/>
                </a:cubicBezTo>
                <a:cubicBezTo>
                  <a:pt x="376530" y="1643377"/>
                  <a:pt x="371636" y="1648993"/>
                  <a:pt x="363420" y="1650118"/>
                </a:cubicBezTo>
                <a:cubicBezTo>
                  <a:pt x="361590" y="1650422"/>
                  <a:pt x="359596" y="1650368"/>
                  <a:pt x="357693" y="1650190"/>
                </a:cubicBezTo>
                <a:cubicBezTo>
                  <a:pt x="355571" y="1650019"/>
                  <a:pt x="353744" y="1648869"/>
                  <a:pt x="352667" y="1646846"/>
                </a:cubicBezTo>
                <a:cubicBezTo>
                  <a:pt x="351554" y="1644581"/>
                  <a:pt x="352673" y="1643211"/>
                  <a:pt x="354028" y="1641955"/>
                </a:cubicBezTo>
                <a:cubicBezTo>
                  <a:pt x="354999" y="1641074"/>
                  <a:pt x="355898" y="1639711"/>
                  <a:pt x="357289" y="1639422"/>
                </a:cubicBezTo>
                <a:cubicBezTo>
                  <a:pt x="366183" y="1637669"/>
                  <a:pt x="368481" y="1630202"/>
                  <a:pt x="371784" y="1623550"/>
                </a:cubicBezTo>
                <a:cubicBezTo>
                  <a:pt x="373233" y="1620714"/>
                  <a:pt x="374884" y="1618479"/>
                  <a:pt x="370883" y="1614616"/>
                </a:cubicBezTo>
                <a:cubicBezTo>
                  <a:pt x="367394" y="1611220"/>
                  <a:pt x="370195" y="1609309"/>
                  <a:pt x="373124" y="1608241"/>
                </a:cubicBezTo>
                <a:cubicBezTo>
                  <a:pt x="377206" y="1606771"/>
                  <a:pt x="382292" y="1606842"/>
                  <a:pt x="386470" y="1602340"/>
                </a:cubicBezTo>
                <a:cubicBezTo>
                  <a:pt x="368302" y="1602589"/>
                  <a:pt x="362339" y="1614298"/>
                  <a:pt x="355700" y="1625181"/>
                </a:cubicBezTo>
                <a:cubicBezTo>
                  <a:pt x="353206" y="1629142"/>
                  <a:pt x="351808" y="1633792"/>
                  <a:pt x="349826" y="1638219"/>
                </a:cubicBezTo>
                <a:cubicBezTo>
                  <a:pt x="347329" y="1643634"/>
                  <a:pt x="343524" y="1644004"/>
                  <a:pt x="337986" y="1639466"/>
                </a:cubicBezTo>
                <a:cubicBezTo>
                  <a:pt x="333071" y="1635392"/>
                  <a:pt x="331040" y="1635823"/>
                  <a:pt x="330482" y="1641657"/>
                </a:cubicBezTo>
                <a:cubicBezTo>
                  <a:pt x="329646" y="1650770"/>
                  <a:pt x="325555" y="1657329"/>
                  <a:pt x="317482" y="1660871"/>
                </a:cubicBezTo>
                <a:cubicBezTo>
                  <a:pt x="316602" y="1661264"/>
                  <a:pt x="315646" y="1661871"/>
                  <a:pt x="314646" y="1662102"/>
                </a:cubicBezTo>
                <a:cubicBezTo>
                  <a:pt x="313647" y="1662332"/>
                  <a:pt x="312605" y="1662186"/>
                  <a:pt x="311554" y="1661070"/>
                </a:cubicBezTo>
                <a:cubicBezTo>
                  <a:pt x="309728" y="1659193"/>
                  <a:pt x="310700" y="1656859"/>
                  <a:pt x="311545" y="1655134"/>
                </a:cubicBezTo>
                <a:cubicBezTo>
                  <a:pt x="313068" y="1652055"/>
                  <a:pt x="314390" y="1649104"/>
                  <a:pt x="314614" y="1645462"/>
                </a:cubicBezTo>
                <a:cubicBezTo>
                  <a:pt x="314801" y="1643033"/>
                  <a:pt x="314952" y="1640362"/>
                  <a:pt x="313142" y="1638607"/>
                </a:cubicBezTo>
                <a:cubicBezTo>
                  <a:pt x="305616" y="1631107"/>
                  <a:pt x="309683" y="1627336"/>
                  <a:pt x="314556" y="1623053"/>
                </a:cubicBezTo>
                <a:cubicBezTo>
                  <a:pt x="321298" y="1617253"/>
                  <a:pt x="323030" y="1608959"/>
                  <a:pt x="319806" y="1599255"/>
                </a:cubicBezTo>
                <a:cubicBezTo>
                  <a:pt x="318549" y="1595299"/>
                  <a:pt x="318626" y="1592874"/>
                  <a:pt x="323146" y="1592843"/>
                </a:cubicBezTo>
                <a:cubicBezTo>
                  <a:pt x="324902" y="1592784"/>
                  <a:pt x="325142" y="1591443"/>
                  <a:pt x="325583" y="1589975"/>
                </a:cubicBezTo>
                <a:cubicBezTo>
                  <a:pt x="334507" y="1555393"/>
                  <a:pt x="350324" y="1524818"/>
                  <a:pt x="370015" y="1496536"/>
                </a:cubicBezTo>
                <a:cubicBezTo>
                  <a:pt x="385986" y="1473588"/>
                  <a:pt x="404257" y="1452743"/>
                  <a:pt x="423387" y="1432474"/>
                </a:cubicBezTo>
                <a:cubicBezTo>
                  <a:pt x="423956" y="1431850"/>
                  <a:pt x="424506" y="1431105"/>
                  <a:pt x="424653" y="1429888"/>
                </a:cubicBezTo>
                <a:cubicBezTo>
                  <a:pt x="414588" y="1432649"/>
                  <a:pt x="406328" y="1437894"/>
                  <a:pt x="398488" y="1443730"/>
                </a:cubicBezTo>
                <a:cubicBezTo>
                  <a:pt x="377645" y="1459210"/>
                  <a:pt x="361077" y="1478908"/>
                  <a:pt x="344235" y="1498251"/>
                </a:cubicBezTo>
                <a:cubicBezTo>
                  <a:pt x="333989" y="1510104"/>
                  <a:pt x="323362" y="1521607"/>
                  <a:pt x="311709" y="1532174"/>
                </a:cubicBezTo>
                <a:cubicBezTo>
                  <a:pt x="309768" y="1533936"/>
                  <a:pt x="308556" y="1536157"/>
                  <a:pt x="307346" y="1538378"/>
                </a:cubicBezTo>
                <a:cubicBezTo>
                  <a:pt x="306649" y="1539613"/>
                  <a:pt x="305714" y="1540735"/>
                  <a:pt x="303885" y="1540312"/>
                </a:cubicBezTo>
                <a:cubicBezTo>
                  <a:pt x="301599" y="1539783"/>
                  <a:pt x="301108" y="1537982"/>
                  <a:pt x="300616" y="1536182"/>
                </a:cubicBezTo>
                <a:cubicBezTo>
                  <a:pt x="299089" y="1530419"/>
                  <a:pt x="299737" y="1525188"/>
                  <a:pt x="301738" y="1520154"/>
                </a:cubicBezTo>
                <a:cubicBezTo>
                  <a:pt x="306972" y="1507258"/>
                  <a:pt x="316043" y="1497141"/>
                  <a:pt x="325516" y="1487494"/>
                </a:cubicBezTo>
                <a:cubicBezTo>
                  <a:pt x="337773" y="1475089"/>
                  <a:pt x="349521" y="1462217"/>
                  <a:pt x="359878" y="1448180"/>
                </a:cubicBezTo>
                <a:cubicBezTo>
                  <a:pt x="360612" y="1447186"/>
                  <a:pt x="362168" y="1446527"/>
                  <a:pt x="361202" y="1443774"/>
                </a:cubicBezTo>
                <a:cubicBezTo>
                  <a:pt x="354369" y="1450424"/>
                  <a:pt x="347955" y="1456939"/>
                  <a:pt x="341396" y="1463217"/>
                </a:cubicBezTo>
                <a:cubicBezTo>
                  <a:pt x="334947" y="1469491"/>
                  <a:pt x="328387" y="1475769"/>
                  <a:pt x="321920" y="1481922"/>
                </a:cubicBezTo>
                <a:cubicBezTo>
                  <a:pt x="320381" y="1483428"/>
                  <a:pt x="318823" y="1485539"/>
                  <a:pt x="316026" y="1483817"/>
                </a:cubicBezTo>
                <a:cubicBezTo>
                  <a:pt x="313120" y="1482098"/>
                  <a:pt x="312995" y="1479073"/>
                  <a:pt x="313293" y="1476640"/>
                </a:cubicBezTo>
                <a:cubicBezTo>
                  <a:pt x="314309" y="1469459"/>
                  <a:pt x="316990" y="1463070"/>
                  <a:pt x="320987" y="1457363"/>
                </a:cubicBezTo>
                <a:cubicBezTo>
                  <a:pt x="334700" y="1438488"/>
                  <a:pt x="351319" y="1422060"/>
                  <a:pt x="366421" y="1404350"/>
                </a:cubicBezTo>
                <a:cubicBezTo>
                  <a:pt x="374576" y="1394748"/>
                  <a:pt x="381873" y="1384569"/>
                  <a:pt x="388676" y="1374043"/>
                </a:cubicBezTo>
                <a:cubicBezTo>
                  <a:pt x="390198" y="1371690"/>
                  <a:pt x="389762" y="1369525"/>
                  <a:pt x="388815" y="1366891"/>
                </a:cubicBezTo>
                <a:cubicBezTo>
                  <a:pt x="385008" y="1356238"/>
                  <a:pt x="387867" y="1352507"/>
                  <a:pt x="399152" y="1354187"/>
                </a:cubicBezTo>
                <a:cubicBezTo>
                  <a:pt x="402646" y="1354676"/>
                  <a:pt x="404861" y="1353995"/>
                  <a:pt x="406566" y="1351394"/>
                </a:cubicBezTo>
                <a:cubicBezTo>
                  <a:pt x="427105" y="1319207"/>
                  <a:pt x="452997" y="1291806"/>
                  <a:pt x="482069" y="1267205"/>
                </a:cubicBezTo>
                <a:cubicBezTo>
                  <a:pt x="493922" y="1257237"/>
                  <a:pt x="506286" y="1247735"/>
                  <a:pt x="518959" y="1238829"/>
                </a:cubicBezTo>
                <a:cubicBezTo>
                  <a:pt x="518868" y="1238227"/>
                  <a:pt x="518760" y="1237504"/>
                  <a:pt x="518669" y="1236900"/>
                </a:cubicBezTo>
                <a:cubicBezTo>
                  <a:pt x="518432" y="1236061"/>
                  <a:pt x="518250" y="1235582"/>
                  <a:pt x="518032" y="1234863"/>
                </a:cubicBezTo>
                <a:cubicBezTo>
                  <a:pt x="500338" y="1248541"/>
                  <a:pt x="482918" y="1262574"/>
                  <a:pt x="466046" y="1277315"/>
                </a:cubicBezTo>
                <a:cubicBezTo>
                  <a:pt x="420302" y="1317256"/>
                  <a:pt x="377281" y="1359890"/>
                  <a:pt x="333346" y="1401587"/>
                </a:cubicBezTo>
                <a:cubicBezTo>
                  <a:pt x="318580" y="1415651"/>
                  <a:pt x="307887" y="1433334"/>
                  <a:pt x="295020" y="1449030"/>
                </a:cubicBezTo>
                <a:cubicBezTo>
                  <a:pt x="286442" y="1459495"/>
                  <a:pt x="278375" y="1470426"/>
                  <a:pt x="267879" y="1479137"/>
                </a:cubicBezTo>
                <a:cubicBezTo>
                  <a:pt x="263556" y="1482676"/>
                  <a:pt x="258960" y="1485859"/>
                  <a:pt x="252355" y="1485233"/>
                </a:cubicBezTo>
                <a:cubicBezTo>
                  <a:pt x="249776" y="1484957"/>
                  <a:pt x="246813" y="1484329"/>
                  <a:pt x="245464" y="1481225"/>
                </a:cubicBezTo>
                <a:cubicBezTo>
                  <a:pt x="244224" y="1478118"/>
                  <a:pt x="246312" y="1476593"/>
                  <a:pt x="248199" y="1475198"/>
                </a:cubicBezTo>
                <a:cubicBezTo>
                  <a:pt x="248694" y="1474817"/>
                  <a:pt x="249170" y="1474317"/>
                  <a:pt x="249719" y="1474298"/>
                </a:cubicBezTo>
                <a:cubicBezTo>
                  <a:pt x="260039" y="1473224"/>
                  <a:pt x="261077" y="1463982"/>
                  <a:pt x="265022" y="1457187"/>
                </a:cubicBezTo>
                <a:cubicBezTo>
                  <a:pt x="266250" y="1455086"/>
                  <a:pt x="266052" y="1453033"/>
                  <a:pt x="264042" y="1450679"/>
                </a:cubicBezTo>
                <a:cubicBezTo>
                  <a:pt x="260427" y="1446440"/>
                  <a:pt x="262222" y="1444441"/>
                  <a:pt x="265994" y="1443103"/>
                </a:cubicBezTo>
                <a:cubicBezTo>
                  <a:pt x="269764" y="1441764"/>
                  <a:pt x="273991" y="1441259"/>
                  <a:pt x="277856" y="1438342"/>
                </a:cubicBezTo>
                <a:cubicBezTo>
                  <a:pt x="270706" y="1436282"/>
                  <a:pt x="266347" y="1438850"/>
                  <a:pt x="262409" y="1442012"/>
                </a:cubicBezTo>
                <a:cubicBezTo>
                  <a:pt x="253526" y="1448973"/>
                  <a:pt x="248626" y="1458951"/>
                  <a:pt x="244092" y="1469157"/>
                </a:cubicBezTo>
                <a:cubicBezTo>
                  <a:pt x="243174" y="1471127"/>
                  <a:pt x="242512" y="1473329"/>
                  <a:pt x="241101" y="1474951"/>
                </a:cubicBezTo>
                <a:cubicBezTo>
                  <a:pt x="238498" y="1478189"/>
                  <a:pt x="235259" y="1478661"/>
                  <a:pt x="230946" y="1474930"/>
                </a:cubicBezTo>
                <a:cubicBezTo>
                  <a:pt x="225246" y="1470034"/>
                  <a:pt x="223544" y="1470455"/>
                  <a:pt x="222875" y="1477019"/>
                </a:cubicBezTo>
                <a:cubicBezTo>
                  <a:pt x="222002" y="1485891"/>
                  <a:pt x="217986" y="1492204"/>
                  <a:pt x="210022" y="1495743"/>
                </a:cubicBezTo>
                <a:cubicBezTo>
                  <a:pt x="208375" y="1496526"/>
                  <a:pt x="206653" y="1497553"/>
                  <a:pt x="204551" y="1496049"/>
                </a:cubicBezTo>
                <a:cubicBezTo>
                  <a:pt x="202304" y="1494307"/>
                  <a:pt x="203349" y="1492455"/>
                  <a:pt x="203865" y="1490741"/>
                </a:cubicBezTo>
                <a:cubicBezTo>
                  <a:pt x="204563" y="1488052"/>
                  <a:pt x="205482" y="1485357"/>
                  <a:pt x="206053" y="1482552"/>
                </a:cubicBezTo>
                <a:cubicBezTo>
                  <a:pt x="207140" y="1478033"/>
                  <a:pt x="206762" y="1473321"/>
                  <a:pt x="202817" y="1469093"/>
                </a:cubicBezTo>
                <a:cubicBezTo>
                  <a:pt x="199930" y="1466041"/>
                  <a:pt x="199842" y="1463985"/>
                  <a:pt x="202700" y="1461708"/>
                </a:cubicBezTo>
                <a:cubicBezTo>
                  <a:pt x="211895" y="1454615"/>
                  <a:pt x="217050" y="1445598"/>
                  <a:pt x="211471" y="1431976"/>
                </a:cubicBezTo>
                <a:cubicBezTo>
                  <a:pt x="210632" y="1430066"/>
                  <a:pt x="211001" y="1428115"/>
                  <a:pt x="213105" y="1428166"/>
                </a:cubicBezTo>
                <a:cubicBezTo>
                  <a:pt x="217770" y="1428372"/>
                  <a:pt x="218067" y="1425213"/>
                  <a:pt x="218896" y="1421914"/>
                </a:cubicBezTo>
                <a:cubicBezTo>
                  <a:pt x="227047" y="1390265"/>
                  <a:pt x="241506" y="1362401"/>
                  <a:pt x="259072" y="1336129"/>
                </a:cubicBezTo>
                <a:cubicBezTo>
                  <a:pt x="276455" y="1310105"/>
                  <a:pt x="296872" y="1286644"/>
                  <a:pt x="318969" y="1264095"/>
                </a:cubicBezTo>
                <a:cubicBezTo>
                  <a:pt x="311942" y="1265059"/>
                  <a:pt x="303391" y="1269828"/>
                  <a:pt x="295279" y="1275310"/>
                </a:cubicBezTo>
                <a:cubicBezTo>
                  <a:pt x="273869" y="1289962"/>
                  <a:pt x="257374" y="1309414"/>
                  <a:pt x="240496" y="1328516"/>
                </a:cubicBezTo>
                <a:cubicBezTo>
                  <a:pt x="228711" y="1341875"/>
                  <a:pt x="217311" y="1355584"/>
                  <a:pt x="203608" y="1367190"/>
                </a:cubicBezTo>
                <a:cubicBezTo>
                  <a:pt x="202034" y="1368454"/>
                  <a:pt x="201062" y="1370061"/>
                  <a:pt x="200363" y="1372023"/>
                </a:cubicBezTo>
                <a:cubicBezTo>
                  <a:pt x="199739" y="1373740"/>
                  <a:pt x="198657" y="1375352"/>
                  <a:pt x="196243" y="1374706"/>
                </a:cubicBezTo>
                <a:cubicBezTo>
                  <a:pt x="193811" y="1373940"/>
                  <a:pt x="193265" y="1371778"/>
                  <a:pt x="192975" y="1369850"/>
                </a:cubicBezTo>
                <a:cubicBezTo>
                  <a:pt x="192218" y="1362606"/>
                  <a:pt x="193106" y="1356035"/>
                  <a:pt x="196298" y="1350114"/>
                </a:cubicBezTo>
                <a:cubicBezTo>
                  <a:pt x="202463" y="1338277"/>
                  <a:pt x="211643" y="1328882"/>
                  <a:pt x="220823" y="1319488"/>
                </a:cubicBezTo>
                <a:cubicBezTo>
                  <a:pt x="233558" y="1306582"/>
                  <a:pt x="245032" y="1292629"/>
                  <a:pt x="254952" y="1277152"/>
                </a:cubicBezTo>
                <a:cubicBezTo>
                  <a:pt x="247275" y="1284800"/>
                  <a:pt x="239616" y="1292569"/>
                  <a:pt x="231829" y="1300220"/>
                </a:cubicBezTo>
                <a:cubicBezTo>
                  <a:pt x="225966" y="1305990"/>
                  <a:pt x="219847" y="1311525"/>
                  <a:pt x="213856" y="1317178"/>
                </a:cubicBezTo>
                <a:cubicBezTo>
                  <a:pt x="212408" y="1318560"/>
                  <a:pt x="210869" y="1320065"/>
                  <a:pt x="208292" y="1318335"/>
                </a:cubicBezTo>
                <a:cubicBezTo>
                  <a:pt x="205971" y="1316838"/>
                  <a:pt x="205956" y="1314537"/>
                  <a:pt x="206069" y="1312353"/>
                </a:cubicBezTo>
                <a:cubicBezTo>
                  <a:pt x="206429" y="1303739"/>
                  <a:pt x="210008" y="1296714"/>
                  <a:pt x="214792" y="1290375"/>
                </a:cubicBezTo>
                <a:cubicBezTo>
                  <a:pt x="220603" y="1282791"/>
                  <a:pt x="226798" y="1275556"/>
                  <a:pt x="233212" y="1268314"/>
                </a:cubicBezTo>
                <a:cubicBezTo>
                  <a:pt x="225488" y="1270512"/>
                  <a:pt x="217764" y="1272711"/>
                  <a:pt x="209985" y="1274547"/>
                </a:cubicBezTo>
                <a:cubicBezTo>
                  <a:pt x="211507" y="1260444"/>
                  <a:pt x="219543" y="1257387"/>
                  <a:pt x="226792" y="1254963"/>
                </a:cubicBezTo>
                <a:cubicBezTo>
                  <a:pt x="236584" y="1251847"/>
                  <a:pt x="245829" y="1248023"/>
                  <a:pt x="254893" y="1243720"/>
                </a:cubicBezTo>
                <a:cubicBezTo>
                  <a:pt x="258356" y="1239606"/>
                  <a:pt x="261838" y="1235612"/>
                  <a:pt x="265174" y="1231381"/>
                </a:cubicBezTo>
                <a:cubicBezTo>
                  <a:pt x="268603" y="1227026"/>
                  <a:pt x="271810" y="1222678"/>
                  <a:pt x="274983" y="1218089"/>
                </a:cubicBezTo>
                <a:cubicBezTo>
                  <a:pt x="277238" y="1214743"/>
                  <a:pt x="280114" y="1211861"/>
                  <a:pt x="276097" y="1206423"/>
                </a:cubicBezTo>
                <a:cubicBezTo>
                  <a:pt x="274290" y="1203940"/>
                  <a:pt x="281556" y="1189886"/>
                  <a:pt x="284393" y="1188942"/>
                </a:cubicBezTo>
                <a:cubicBezTo>
                  <a:pt x="284814" y="1188807"/>
                  <a:pt x="285235" y="1188671"/>
                  <a:pt x="285564" y="1188660"/>
                </a:cubicBezTo>
                <a:cubicBezTo>
                  <a:pt x="292004" y="1188929"/>
                  <a:pt x="292815" y="1184782"/>
                  <a:pt x="292146" y="1179596"/>
                </a:cubicBezTo>
                <a:cubicBezTo>
                  <a:pt x="291495" y="1174530"/>
                  <a:pt x="289455" y="1168299"/>
                  <a:pt x="298508" y="1170539"/>
                </a:cubicBezTo>
                <a:cubicBezTo>
                  <a:pt x="299532" y="1170747"/>
                  <a:pt x="299644" y="1170016"/>
                  <a:pt x="299955" y="1169157"/>
                </a:cubicBezTo>
                <a:cubicBezTo>
                  <a:pt x="306154" y="1147265"/>
                  <a:pt x="319572" y="1130097"/>
                  <a:pt x="332770" y="1112935"/>
                </a:cubicBezTo>
                <a:cubicBezTo>
                  <a:pt x="333521" y="1112062"/>
                  <a:pt x="334273" y="1111189"/>
                  <a:pt x="335024" y="1110316"/>
                </a:cubicBezTo>
                <a:cubicBezTo>
                  <a:pt x="319191" y="1115089"/>
                  <a:pt x="265666" y="1122341"/>
                  <a:pt x="249476" y="1121069"/>
                </a:cubicBezTo>
                <a:cubicBezTo>
                  <a:pt x="235080" y="1119979"/>
                  <a:pt x="159000" y="1148948"/>
                  <a:pt x="144761" y="1165054"/>
                </a:cubicBezTo>
                <a:cubicBezTo>
                  <a:pt x="140625" y="1152958"/>
                  <a:pt x="144841" y="1147971"/>
                  <a:pt x="147959" y="1142293"/>
                </a:cubicBezTo>
                <a:cubicBezTo>
                  <a:pt x="152380" y="1134270"/>
                  <a:pt x="152425" y="1128696"/>
                  <a:pt x="140945" y="1122784"/>
                </a:cubicBezTo>
                <a:cubicBezTo>
                  <a:pt x="108074" y="1105962"/>
                  <a:pt x="108313" y="1105348"/>
                  <a:pt x="132995" y="1080169"/>
                </a:cubicBezTo>
                <a:cubicBezTo>
                  <a:pt x="134149" y="1079040"/>
                  <a:pt x="132965" y="1075567"/>
                  <a:pt x="132932" y="1073145"/>
                </a:cubicBezTo>
                <a:cubicBezTo>
                  <a:pt x="125033" y="1069777"/>
                  <a:pt x="117774" y="1079470"/>
                  <a:pt x="107471" y="1069641"/>
                </a:cubicBezTo>
                <a:cubicBezTo>
                  <a:pt x="138659" y="1023892"/>
                  <a:pt x="189934" y="979646"/>
                  <a:pt x="237170" y="944501"/>
                </a:cubicBezTo>
                <a:cubicBezTo>
                  <a:pt x="193257" y="934956"/>
                  <a:pt x="173695" y="974378"/>
                  <a:pt x="141885" y="970482"/>
                </a:cubicBezTo>
                <a:cubicBezTo>
                  <a:pt x="124594" y="958951"/>
                  <a:pt x="167767" y="937873"/>
                  <a:pt x="122894" y="933690"/>
                </a:cubicBezTo>
                <a:cubicBezTo>
                  <a:pt x="140401" y="922440"/>
                  <a:pt x="153005" y="911599"/>
                  <a:pt x="164349" y="898983"/>
                </a:cubicBezTo>
                <a:cubicBezTo>
                  <a:pt x="184453" y="876379"/>
                  <a:pt x="186889" y="861761"/>
                  <a:pt x="171729" y="832835"/>
                </a:cubicBezTo>
                <a:cubicBezTo>
                  <a:pt x="161695" y="813791"/>
                  <a:pt x="148713" y="796420"/>
                  <a:pt x="154363" y="773093"/>
                </a:cubicBezTo>
                <a:cubicBezTo>
                  <a:pt x="158248" y="757093"/>
                  <a:pt x="154275" y="746809"/>
                  <a:pt x="131631" y="754718"/>
                </a:cubicBezTo>
                <a:cubicBezTo>
                  <a:pt x="107194" y="763172"/>
                  <a:pt x="95396" y="749276"/>
                  <a:pt x="97724" y="721457"/>
                </a:cubicBezTo>
                <a:cubicBezTo>
                  <a:pt x="99233" y="703599"/>
                  <a:pt x="94009" y="698202"/>
                  <a:pt x="76752" y="700842"/>
                </a:cubicBezTo>
                <a:cubicBezTo>
                  <a:pt x="57665" y="703786"/>
                  <a:pt x="40962" y="715978"/>
                  <a:pt x="16087" y="711242"/>
                </a:cubicBezTo>
                <a:cubicBezTo>
                  <a:pt x="30443" y="678294"/>
                  <a:pt x="72877" y="686073"/>
                  <a:pt x="90653" y="654584"/>
                </a:cubicBezTo>
                <a:cubicBezTo>
                  <a:pt x="63957" y="655362"/>
                  <a:pt x="43557" y="656170"/>
                  <a:pt x="24812" y="663584"/>
                </a:cubicBezTo>
                <a:cubicBezTo>
                  <a:pt x="16994" y="666634"/>
                  <a:pt x="8410" y="669708"/>
                  <a:pt x="2404" y="660583"/>
                </a:cubicBezTo>
                <a:cubicBezTo>
                  <a:pt x="-4770" y="649559"/>
                  <a:pt x="5794" y="644964"/>
                  <a:pt x="12183" y="642689"/>
                </a:cubicBezTo>
                <a:cubicBezTo>
                  <a:pt x="30212" y="636389"/>
                  <a:pt x="42692" y="622523"/>
                  <a:pt x="56815" y="611508"/>
                </a:cubicBezTo>
                <a:cubicBezTo>
                  <a:pt x="87715" y="587331"/>
                  <a:pt x="122599" y="566896"/>
                  <a:pt x="146002" y="528070"/>
                </a:cubicBezTo>
                <a:cubicBezTo>
                  <a:pt x="110894" y="538943"/>
                  <a:pt x="86947" y="562402"/>
                  <a:pt x="53605" y="568128"/>
                </a:cubicBezTo>
                <a:cubicBezTo>
                  <a:pt x="77936" y="532542"/>
                  <a:pt x="112422" y="508728"/>
                  <a:pt x="144533" y="482331"/>
                </a:cubicBezTo>
                <a:cubicBezTo>
                  <a:pt x="153674" y="474875"/>
                  <a:pt x="163378" y="469703"/>
                  <a:pt x="163364" y="454197"/>
                </a:cubicBezTo>
                <a:cubicBezTo>
                  <a:pt x="163373" y="424156"/>
                  <a:pt x="172924" y="398880"/>
                  <a:pt x="199601" y="384777"/>
                </a:cubicBezTo>
                <a:cubicBezTo>
                  <a:pt x="199803" y="384650"/>
                  <a:pt x="197595" y="380242"/>
                  <a:pt x="196137" y="377142"/>
                </a:cubicBezTo>
                <a:cubicBezTo>
                  <a:pt x="178537" y="376765"/>
                  <a:pt x="167478" y="394944"/>
                  <a:pt x="144214" y="389913"/>
                </a:cubicBezTo>
                <a:cubicBezTo>
                  <a:pt x="161905" y="365211"/>
                  <a:pt x="176556" y="343034"/>
                  <a:pt x="205134" y="330564"/>
                </a:cubicBezTo>
                <a:cubicBezTo>
                  <a:pt x="228018" y="320587"/>
                  <a:pt x="257209" y="314396"/>
                  <a:pt x="270335" y="284275"/>
                </a:cubicBezTo>
                <a:cubicBezTo>
                  <a:pt x="249047" y="279178"/>
                  <a:pt x="234875" y="286923"/>
                  <a:pt x="220394" y="292619"/>
                </a:cubicBezTo>
                <a:cubicBezTo>
                  <a:pt x="198098" y="301365"/>
                  <a:pt x="176403" y="311180"/>
                  <a:pt x="154123" y="320046"/>
                </a:cubicBezTo>
                <a:cubicBezTo>
                  <a:pt x="145684" y="323359"/>
                  <a:pt x="136258" y="325978"/>
                  <a:pt x="128340" y="311465"/>
                </a:cubicBezTo>
                <a:cubicBezTo>
                  <a:pt x="157619" y="307330"/>
                  <a:pt x="172542" y="286962"/>
                  <a:pt x="188414" y="267772"/>
                </a:cubicBezTo>
                <a:cubicBezTo>
                  <a:pt x="197377" y="256931"/>
                  <a:pt x="203838" y="242662"/>
                  <a:pt x="223517" y="247329"/>
                </a:cubicBezTo>
                <a:cubicBezTo>
                  <a:pt x="233924" y="249765"/>
                  <a:pt x="239113" y="241717"/>
                  <a:pt x="236566" y="232111"/>
                </a:cubicBezTo>
                <a:cubicBezTo>
                  <a:pt x="227725" y="198248"/>
                  <a:pt x="249095" y="185536"/>
                  <a:pt x="272158" y="178219"/>
                </a:cubicBezTo>
                <a:cubicBezTo>
                  <a:pt x="315740" y="164274"/>
                  <a:pt x="349248" y="133952"/>
                  <a:pt x="391098" y="116554"/>
                </a:cubicBezTo>
                <a:cubicBezTo>
                  <a:pt x="431811" y="99677"/>
                  <a:pt x="744020" y="17213"/>
                  <a:pt x="824736" y="7349"/>
                </a:cubicBezTo>
                <a:cubicBezTo>
                  <a:pt x="855607" y="3576"/>
                  <a:pt x="886157" y="1334"/>
                  <a:pt x="916305" y="445"/>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33" name="Picture Placeholder 32">
            <a:extLst>
              <a:ext uri="{FF2B5EF4-FFF2-40B4-BE49-F238E27FC236}">
                <a16:creationId xmlns="" xmlns:a16="http://schemas.microsoft.com/office/drawing/2014/main" id="{4A968EB8-8393-4689-A845-BCD355955A9F}"/>
              </a:ext>
            </a:extLst>
          </p:cNvPr>
          <p:cNvSpPr>
            <a:spLocks noGrp="1"/>
          </p:cNvSpPr>
          <p:nvPr>
            <p:ph type="pic" sz="quarter" idx="15"/>
          </p:nvPr>
        </p:nvSpPr>
        <p:spPr>
          <a:xfrm>
            <a:off x="5069391" y="2139889"/>
            <a:ext cx="2053231" cy="1662195"/>
          </a:xfrm>
          <a:custGeom>
            <a:avLst/>
            <a:gdLst>
              <a:gd name="connsiteX0" fmla="*/ 1746 w 2053231"/>
              <a:gd name="connsiteY0" fmla="*/ 969110 h 1662194"/>
              <a:gd name="connsiteX1" fmla="*/ 2599 w 2053231"/>
              <a:gd name="connsiteY1" fmla="*/ 973994 h 1662194"/>
              <a:gd name="connsiteX2" fmla="*/ 5336 w 2053231"/>
              <a:gd name="connsiteY2" fmla="*/ 988563 h 1662194"/>
              <a:gd name="connsiteX3" fmla="*/ 6782 w 2053231"/>
              <a:gd name="connsiteY3" fmla="*/ 995844 h 1662194"/>
              <a:gd name="connsiteX4" fmla="*/ 6161 w 2053231"/>
              <a:gd name="connsiteY4" fmla="*/ 996145 h 1662194"/>
              <a:gd name="connsiteX5" fmla="*/ 1450 w 2053231"/>
              <a:gd name="connsiteY5" fmla="*/ 973537 h 1662194"/>
              <a:gd name="connsiteX6" fmla="*/ 1 w 2053231"/>
              <a:gd name="connsiteY6" fmla="*/ 957986 h 1662194"/>
              <a:gd name="connsiteX7" fmla="*/ 654 w 2053231"/>
              <a:gd name="connsiteY7" fmla="*/ 958871 h 1662194"/>
              <a:gd name="connsiteX8" fmla="*/ 2082 w 2053231"/>
              <a:gd name="connsiteY8" fmla="*/ 964112 h 1662194"/>
              <a:gd name="connsiteX9" fmla="*/ 1746 w 2053231"/>
              <a:gd name="connsiteY9" fmla="*/ 969110 h 1662194"/>
              <a:gd name="connsiteX10" fmla="*/ 711 w 2053231"/>
              <a:gd name="connsiteY10" fmla="*/ 963168 h 1662194"/>
              <a:gd name="connsiteX11" fmla="*/ 1 w 2053231"/>
              <a:gd name="connsiteY11" fmla="*/ 957986 h 1662194"/>
              <a:gd name="connsiteX12" fmla="*/ 1709191 w 2053231"/>
              <a:gd name="connsiteY12" fmla="*/ 427290 h 1662194"/>
              <a:gd name="connsiteX13" fmla="*/ 1697210 w 2053231"/>
              <a:gd name="connsiteY13" fmla="*/ 437869 h 1662194"/>
              <a:gd name="connsiteX14" fmla="*/ 1704733 w 2053231"/>
              <a:gd name="connsiteY14" fmla="*/ 435072 h 1662194"/>
              <a:gd name="connsiteX15" fmla="*/ 1710506 w 2053231"/>
              <a:gd name="connsiteY15" fmla="*/ 428699 h 1662194"/>
              <a:gd name="connsiteX16" fmla="*/ 1709191 w 2053231"/>
              <a:gd name="connsiteY16" fmla="*/ 427290 h 1662194"/>
              <a:gd name="connsiteX17" fmla="*/ 1602977 w 2053231"/>
              <a:gd name="connsiteY17" fmla="*/ 260909 h 1662194"/>
              <a:gd name="connsiteX18" fmla="*/ 1531108 w 2053231"/>
              <a:gd name="connsiteY18" fmla="*/ 324503 h 1662194"/>
              <a:gd name="connsiteX19" fmla="*/ 1532533 w 2053231"/>
              <a:gd name="connsiteY19" fmla="*/ 325909 h 1662194"/>
              <a:gd name="connsiteX20" fmla="*/ 1602977 w 2053231"/>
              <a:gd name="connsiteY20" fmla="*/ 260909 h 1662194"/>
              <a:gd name="connsiteX21" fmla="*/ 1738585 w 2053231"/>
              <a:gd name="connsiteY21" fmla="*/ 93 h 1662194"/>
              <a:gd name="connsiteX22" fmla="*/ 1741678 w 2053231"/>
              <a:gd name="connsiteY22" fmla="*/ 1125 h 1662194"/>
              <a:gd name="connsiteX23" fmla="*/ 1741687 w 2053231"/>
              <a:gd name="connsiteY23" fmla="*/ 7060 h 1662194"/>
              <a:gd name="connsiteX24" fmla="*/ 1738618 w 2053231"/>
              <a:gd name="connsiteY24" fmla="*/ 16733 h 1662194"/>
              <a:gd name="connsiteX25" fmla="*/ 1740090 w 2053231"/>
              <a:gd name="connsiteY25" fmla="*/ 23588 h 1662194"/>
              <a:gd name="connsiteX26" fmla="*/ 1738676 w 2053231"/>
              <a:gd name="connsiteY26" fmla="*/ 39142 h 1662194"/>
              <a:gd name="connsiteX27" fmla="*/ 1733426 w 2053231"/>
              <a:gd name="connsiteY27" fmla="*/ 62940 h 1662194"/>
              <a:gd name="connsiteX28" fmla="*/ 1730086 w 2053231"/>
              <a:gd name="connsiteY28" fmla="*/ 69352 h 1662194"/>
              <a:gd name="connsiteX29" fmla="*/ 1727649 w 2053231"/>
              <a:gd name="connsiteY29" fmla="*/ 72220 h 1662194"/>
              <a:gd name="connsiteX30" fmla="*/ 1683216 w 2053231"/>
              <a:gd name="connsiteY30" fmla="*/ 165659 h 1662194"/>
              <a:gd name="connsiteX31" fmla="*/ 1629845 w 2053231"/>
              <a:gd name="connsiteY31" fmla="*/ 229721 h 1662194"/>
              <a:gd name="connsiteX32" fmla="*/ 1628579 w 2053231"/>
              <a:gd name="connsiteY32" fmla="*/ 232307 h 1662194"/>
              <a:gd name="connsiteX33" fmla="*/ 1654744 w 2053231"/>
              <a:gd name="connsiteY33" fmla="*/ 218464 h 1662194"/>
              <a:gd name="connsiteX34" fmla="*/ 1708997 w 2053231"/>
              <a:gd name="connsiteY34" fmla="*/ 163943 h 1662194"/>
              <a:gd name="connsiteX35" fmla="*/ 1741522 w 2053231"/>
              <a:gd name="connsiteY35" fmla="*/ 130021 h 1662194"/>
              <a:gd name="connsiteX36" fmla="*/ 1745886 w 2053231"/>
              <a:gd name="connsiteY36" fmla="*/ 123817 h 1662194"/>
              <a:gd name="connsiteX37" fmla="*/ 1749347 w 2053231"/>
              <a:gd name="connsiteY37" fmla="*/ 121883 h 1662194"/>
              <a:gd name="connsiteX38" fmla="*/ 1752616 w 2053231"/>
              <a:gd name="connsiteY38" fmla="*/ 126013 h 1662194"/>
              <a:gd name="connsiteX39" fmla="*/ 1751494 w 2053231"/>
              <a:gd name="connsiteY39" fmla="*/ 142041 h 1662194"/>
              <a:gd name="connsiteX40" fmla="*/ 1727716 w 2053231"/>
              <a:gd name="connsiteY40" fmla="*/ 174701 h 1662194"/>
              <a:gd name="connsiteX41" fmla="*/ 1693354 w 2053231"/>
              <a:gd name="connsiteY41" fmla="*/ 214015 h 1662194"/>
              <a:gd name="connsiteX42" fmla="*/ 1692030 w 2053231"/>
              <a:gd name="connsiteY42" fmla="*/ 218421 h 1662194"/>
              <a:gd name="connsiteX43" fmla="*/ 1711836 w 2053231"/>
              <a:gd name="connsiteY43" fmla="*/ 198978 h 1662194"/>
              <a:gd name="connsiteX44" fmla="*/ 1731312 w 2053231"/>
              <a:gd name="connsiteY44" fmla="*/ 180273 h 1662194"/>
              <a:gd name="connsiteX45" fmla="*/ 1737206 w 2053231"/>
              <a:gd name="connsiteY45" fmla="*/ 178378 h 1662194"/>
              <a:gd name="connsiteX46" fmla="*/ 1739939 w 2053231"/>
              <a:gd name="connsiteY46" fmla="*/ 185555 h 1662194"/>
              <a:gd name="connsiteX47" fmla="*/ 1732245 w 2053231"/>
              <a:gd name="connsiteY47" fmla="*/ 204832 h 1662194"/>
              <a:gd name="connsiteX48" fmla="*/ 1686811 w 2053231"/>
              <a:gd name="connsiteY48" fmla="*/ 257845 h 1662194"/>
              <a:gd name="connsiteX49" fmla="*/ 1664555 w 2053231"/>
              <a:gd name="connsiteY49" fmla="*/ 288152 h 1662194"/>
              <a:gd name="connsiteX50" fmla="*/ 1664417 w 2053231"/>
              <a:gd name="connsiteY50" fmla="*/ 295304 h 1662194"/>
              <a:gd name="connsiteX51" fmla="*/ 1654080 w 2053231"/>
              <a:gd name="connsiteY51" fmla="*/ 308008 h 1662194"/>
              <a:gd name="connsiteX52" fmla="*/ 1646665 w 2053231"/>
              <a:gd name="connsiteY52" fmla="*/ 310801 h 1662194"/>
              <a:gd name="connsiteX53" fmla="*/ 1571163 w 2053231"/>
              <a:gd name="connsiteY53" fmla="*/ 394989 h 1662194"/>
              <a:gd name="connsiteX54" fmla="*/ 1534273 w 2053231"/>
              <a:gd name="connsiteY54" fmla="*/ 423366 h 1662194"/>
              <a:gd name="connsiteX55" fmla="*/ 1534563 w 2053231"/>
              <a:gd name="connsiteY55" fmla="*/ 425295 h 1662194"/>
              <a:gd name="connsiteX56" fmla="*/ 1535200 w 2053231"/>
              <a:gd name="connsiteY56" fmla="*/ 427332 h 1662194"/>
              <a:gd name="connsiteX57" fmla="*/ 1587187 w 2053231"/>
              <a:gd name="connsiteY57" fmla="*/ 384880 h 1662194"/>
              <a:gd name="connsiteX58" fmla="*/ 1719886 w 2053231"/>
              <a:gd name="connsiteY58" fmla="*/ 260608 h 1662194"/>
              <a:gd name="connsiteX59" fmla="*/ 1758212 w 2053231"/>
              <a:gd name="connsiteY59" fmla="*/ 213165 h 1662194"/>
              <a:gd name="connsiteX60" fmla="*/ 1785352 w 2053231"/>
              <a:gd name="connsiteY60" fmla="*/ 183058 h 1662194"/>
              <a:gd name="connsiteX61" fmla="*/ 1800877 w 2053231"/>
              <a:gd name="connsiteY61" fmla="*/ 176962 h 1662194"/>
              <a:gd name="connsiteX62" fmla="*/ 1807768 w 2053231"/>
              <a:gd name="connsiteY62" fmla="*/ 180970 h 1662194"/>
              <a:gd name="connsiteX63" fmla="*/ 1805033 w 2053231"/>
              <a:gd name="connsiteY63" fmla="*/ 186998 h 1662194"/>
              <a:gd name="connsiteX64" fmla="*/ 1803513 w 2053231"/>
              <a:gd name="connsiteY64" fmla="*/ 187897 h 1662194"/>
              <a:gd name="connsiteX65" fmla="*/ 1788210 w 2053231"/>
              <a:gd name="connsiteY65" fmla="*/ 205008 h 1662194"/>
              <a:gd name="connsiteX66" fmla="*/ 1789189 w 2053231"/>
              <a:gd name="connsiteY66" fmla="*/ 211516 h 1662194"/>
              <a:gd name="connsiteX67" fmla="*/ 1787238 w 2053231"/>
              <a:gd name="connsiteY67" fmla="*/ 219092 h 1662194"/>
              <a:gd name="connsiteX68" fmla="*/ 1775376 w 2053231"/>
              <a:gd name="connsiteY68" fmla="*/ 223853 h 1662194"/>
              <a:gd name="connsiteX69" fmla="*/ 1790823 w 2053231"/>
              <a:gd name="connsiteY69" fmla="*/ 220183 h 1662194"/>
              <a:gd name="connsiteX70" fmla="*/ 1809140 w 2053231"/>
              <a:gd name="connsiteY70" fmla="*/ 193038 h 1662194"/>
              <a:gd name="connsiteX71" fmla="*/ 1812131 w 2053231"/>
              <a:gd name="connsiteY71" fmla="*/ 187244 h 1662194"/>
              <a:gd name="connsiteX72" fmla="*/ 1822285 w 2053231"/>
              <a:gd name="connsiteY72" fmla="*/ 187265 h 1662194"/>
              <a:gd name="connsiteX73" fmla="*/ 1830357 w 2053231"/>
              <a:gd name="connsiteY73" fmla="*/ 185176 h 1662194"/>
              <a:gd name="connsiteX74" fmla="*/ 1843210 w 2053231"/>
              <a:gd name="connsiteY74" fmla="*/ 166452 h 1662194"/>
              <a:gd name="connsiteX75" fmla="*/ 1848680 w 2053231"/>
              <a:gd name="connsiteY75" fmla="*/ 166146 h 1662194"/>
              <a:gd name="connsiteX76" fmla="*/ 1849367 w 2053231"/>
              <a:gd name="connsiteY76" fmla="*/ 171453 h 1662194"/>
              <a:gd name="connsiteX77" fmla="*/ 1847179 w 2053231"/>
              <a:gd name="connsiteY77" fmla="*/ 179643 h 1662194"/>
              <a:gd name="connsiteX78" fmla="*/ 1850415 w 2053231"/>
              <a:gd name="connsiteY78" fmla="*/ 193102 h 1662194"/>
              <a:gd name="connsiteX79" fmla="*/ 1850532 w 2053231"/>
              <a:gd name="connsiteY79" fmla="*/ 200487 h 1662194"/>
              <a:gd name="connsiteX80" fmla="*/ 1841761 w 2053231"/>
              <a:gd name="connsiteY80" fmla="*/ 230219 h 1662194"/>
              <a:gd name="connsiteX81" fmla="*/ 1840127 w 2053231"/>
              <a:gd name="connsiteY81" fmla="*/ 234029 h 1662194"/>
              <a:gd name="connsiteX82" fmla="*/ 1834336 w 2053231"/>
              <a:gd name="connsiteY82" fmla="*/ 240281 h 1662194"/>
              <a:gd name="connsiteX83" fmla="*/ 1794160 w 2053231"/>
              <a:gd name="connsiteY83" fmla="*/ 326066 h 1662194"/>
              <a:gd name="connsiteX84" fmla="*/ 1734263 w 2053231"/>
              <a:gd name="connsiteY84" fmla="*/ 398100 h 1662194"/>
              <a:gd name="connsiteX85" fmla="*/ 1757953 w 2053231"/>
              <a:gd name="connsiteY85" fmla="*/ 386885 h 1662194"/>
              <a:gd name="connsiteX86" fmla="*/ 1812737 w 2053231"/>
              <a:gd name="connsiteY86" fmla="*/ 333679 h 1662194"/>
              <a:gd name="connsiteX87" fmla="*/ 1849623 w 2053231"/>
              <a:gd name="connsiteY87" fmla="*/ 295005 h 1662194"/>
              <a:gd name="connsiteX88" fmla="*/ 1852869 w 2053231"/>
              <a:gd name="connsiteY88" fmla="*/ 290172 h 1662194"/>
              <a:gd name="connsiteX89" fmla="*/ 1856989 w 2053231"/>
              <a:gd name="connsiteY89" fmla="*/ 287489 h 1662194"/>
              <a:gd name="connsiteX90" fmla="*/ 1860256 w 2053231"/>
              <a:gd name="connsiteY90" fmla="*/ 292345 h 1662194"/>
              <a:gd name="connsiteX91" fmla="*/ 1856934 w 2053231"/>
              <a:gd name="connsiteY91" fmla="*/ 312082 h 1662194"/>
              <a:gd name="connsiteX92" fmla="*/ 1832409 w 2053231"/>
              <a:gd name="connsiteY92" fmla="*/ 342707 h 1662194"/>
              <a:gd name="connsiteX93" fmla="*/ 1798280 w 2053231"/>
              <a:gd name="connsiteY93" fmla="*/ 385043 h 1662194"/>
              <a:gd name="connsiteX94" fmla="*/ 1821403 w 2053231"/>
              <a:gd name="connsiteY94" fmla="*/ 361975 h 1662194"/>
              <a:gd name="connsiteX95" fmla="*/ 1839376 w 2053231"/>
              <a:gd name="connsiteY95" fmla="*/ 345017 h 1662194"/>
              <a:gd name="connsiteX96" fmla="*/ 1844940 w 2053231"/>
              <a:gd name="connsiteY96" fmla="*/ 343860 h 1662194"/>
              <a:gd name="connsiteX97" fmla="*/ 1847163 w 2053231"/>
              <a:gd name="connsiteY97" fmla="*/ 349842 h 1662194"/>
              <a:gd name="connsiteX98" fmla="*/ 1838440 w 2053231"/>
              <a:gd name="connsiteY98" fmla="*/ 371820 h 1662194"/>
              <a:gd name="connsiteX99" fmla="*/ 1820020 w 2053231"/>
              <a:gd name="connsiteY99" fmla="*/ 393881 h 1662194"/>
              <a:gd name="connsiteX100" fmla="*/ 1843247 w 2053231"/>
              <a:gd name="connsiteY100" fmla="*/ 387648 h 1662194"/>
              <a:gd name="connsiteX101" fmla="*/ 1826440 w 2053231"/>
              <a:gd name="connsiteY101" fmla="*/ 407232 h 1662194"/>
              <a:gd name="connsiteX102" fmla="*/ 1798339 w 2053231"/>
              <a:gd name="connsiteY102" fmla="*/ 418475 h 1662194"/>
              <a:gd name="connsiteX103" fmla="*/ 1788057 w 2053231"/>
              <a:gd name="connsiteY103" fmla="*/ 430814 h 1662194"/>
              <a:gd name="connsiteX104" fmla="*/ 1778250 w 2053231"/>
              <a:gd name="connsiteY104" fmla="*/ 444105 h 1662194"/>
              <a:gd name="connsiteX105" fmla="*/ 1777135 w 2053231"/>
              <a:gd name="connsiteY105" fmla="*/ 455772 h 1662194"/>
              <a:gd name="connsiteX106" fmla="*/ 1768839 w 2053231"/>
              <a:gd name="connsiteY106" fmla="*/ 473253 h 1662194"/>
              <a:gd name="connsiteX107" fmla="*/ 1767668 w 2053231"/>
              <a:gd name="connsiteY107" fmla="*/ 473535 h 1662194"/>
              <a:gd name="connsiteX108" fmla="*/ 1761086 w 2053231"/>
              <a:gd name="connsiteY108" fmla="*/ 482599 h 1662194"/>
              <a:gd name="connsiteX109" fmla="*/ 1754724 w 2053231"/>
              <a:gd name="connsiteY109" fmla="*/ 491656 h 1662194"/>
              <a:gd name="connsiteX110" fmla="*/ 1753277 w 2053231"/>
              <a:gd name="connsiteY110" fmla="*/ 493037 h 1662194"/>
              <a:gd name="connsiteX111" fmla="*/ 1720462 w 2053231"/>
              <a:gd name="connsiteY111" fmla="*/ 549260 h 1662194"/>
              <a:gd name="connsiteX112" fmla="*/ 1718208 w 2053231"/>
              <a:gd name="connsiteY112" fmla="*/ 551879 h 1662194"/>
              <a:gd name="connsiteX113" fmla="*/ 1803756 w 2053231"/>
              <a:gd name="connsiteY113" fmla="*/ 541126 h 1662194"/>
              <a:gd name="connsiteX114" fmla="*/ 1908471 w 2053231"/>
              <a:gd name="connsiteY114" fmla="*/ 497141 h 1662194"/>
              <a:gd name="connsiteX115" fmla="*/ 1905272 w 2053231"/>
              <a:gd name="connsiteY115" fmla="*/ 519902 h 1662194"/>
              <a:gd name="connsiteX116" fmla="*/ 1912287 w 2053231"/>
              <a:gd name="connsiteY116" fmla="*/ 539411 h 1662194"/>
              <a:gd name="connsiteX117" fmla="*/ 1920237 w 2053231"/>
              <a:gd name="connsiteY117" fmla="*/ 582026 h 1662194"/>
              <a:gd name="connsiteX118" fmla="*/ 1920300 w 2053231"/>
              <a:gd name="connsiteY118" fmla="*/ 589050 h 1662194"/>
              <a:gd name="connsiteX119" fmla="*/ 1945761 w 2053231"/>
              <a:gd name="connsiteY119" fmla="*/ 592554 h 1662194"/>
              <a:gd name="connsiteX120" fmla="*/ 1816062 w 2053231"/>
              <a:gd name="connsiteY120" fmla="*/ 717694 h 1662194"/>
              <a:gd name="connsiteX121" fmla="*/ 1911347 w 2053231"/>
              <a:gd name="connsiteY121" fmla="*/ 691712 h 1662194"/>
              <a:gd name="connsiteX122" fmla="*/ 1930338 w 2053231"/>
              <a:gd name="connsiteY122" fmla="*/ 728505 h 1662194"/>
              <a:gd name="connsiteX123" fmla="*/ 1888883 w 2053231"/>
              <a:gd name="connsiteY123" fmla="*/ 763212 h 1662194"/>
              <a:gd name="connsiteX124" fmla="*/ 1881503 w 2053231"/>
              <a:gd name="connsiteY124" fmla="*/ 829360 h 1662194"/>
              <a:gd name="connsiteX125" fmla="*/ 1898868 w 2053231"/>
              <a:gd name="connsiteY125" fmla="*/ 889102 h 1662194"/>
              <a:gd name="connsiteX126" fmla="*/ 1921600 w 2053231"/>
              <a:gd name="connsiteY126" fmla="*/ 907477 h 1662194"/>
              <a:gd name="connsiteX127" fmla="*/ 1955507 w 2053231"/>
              <a:gd name="connsiteY127" fmla="*/ 940738 h 1662194"/>
              <a:gd name="connsiteX128" fmla="*/ 1976480 w 2053231"/>
              <a:gd name="connsiteY128" fmla="*/ 961353 h 1662194"/>
              <a:gd name="connsiteX129" fmla="*/ 2037145 w 2053231"/>
              <a:gd name="connsiteY129" fmla="*/ 950953 h 1662194"/>
              <a:gd name="connsiteX130" fmla="*/ 1962579 w 2053231"/>
              <a:gd name="connsiteY130" fmla="*/ 1007610 h 1662194"/>
              <a:gd name="connsiteX131" fmla="*/ 2028420 w 2053231"/>
              <a:gd name="connsiteY131" fmla="*/ 998611 h 1662194"/>
              <a:gd name="connsiteX132" fmla="*/ 2050828 w 2053231"/>
              <a:gd name="connsiteY132" fmla="*/ 1001611 h 1662194"/>
              <a:gd name="connsiteX133" fmla="*/ 2041049 w 2053231"/>
              <a:gd name="connsiteY133" fmla="*/ 1019506 h 1662194"/>
              <a:gd name="connsiteX134" fmla="*/ 1996417 w 2053231"/>
              <a:gd name="connsiteY134" fmla="*/ 1050687 h 1662194"/>
              <a:gd name="connsiteX135" fmla="*/ 1907230 w 2053231"/>
              <a:gd name="connsiteY135" fmla="*/ 1134124 h 1662194"/>
              <a:gd name="connsiteX136" fmla="*/ 1999627 w 2053231"/>
              <a:gd name="connsiteY136" fmla="*/ 1094067 h 1662194"/>
              <a:gd name="connsiteX137" fmla="*/ 1908699 w 2053231"/>
              <a:gd name="connsiteY137" fmla="*/ 1179865 h 1662194"/>
              <a:gd name="connsiteX138" fmla="*/ 1889868 w 2053231"/>
              <a:gd name="connsiteY138" fmla="*/ 1207997 h 1662194"/>
              <a:gd name="connsiteX139" fmla="*/ 1853631 w 2053231"/>
              <a:gd name="connsiteY139" fmla="*/ 1277417 h 1662194"/>
              <a:gd name="connsiteX140" fmla="*/ 1857096 w 2053231"/>
              <a:gd name="connsiteY140" fmla="*/ 1285053 h 1662194"/>
              <a:gd name="connsiteX141" fmla="*/ 1909019 w 2053231"/>
              <a:gd name="connsiteY141" fmla="*/ 1272282 h 1662194"/>
              <a:gd name="connsiteX142" fmla="*/ 1848098 w 2053231"/>
              <a:gd name="connsiteY142" fmla="*/ 1331631 h 1662194"/>
              <a:gd name="connsiteX143" fmla="*/ 1782897 w 2053231"/>
              <a:gd name="connsiteY143" fmla="*/ 1377919 h 1662194"/>
              <a:gd name="connsiteX144" fmla="*/ 1832838 w 2053231"/>
              <a:gd name="connsiteY144" fmla="*/ 1369576 h 1662194"/>
              <a:gd name="connsiteX145" fmla="*/ 1899109 w 2053231"/>
              <a:gd name="connsiteY145" fmla="*/ 1342149 h 1662194"/>
              <a:gd name="connsiteX146" fmla="*/ 1924892 w 2053231"/>
              <a:gd name="connsiteY146" fmla="*/ 1350730 h 1662194"/>
              <a:gd name="connsiteX147" fmla="*/ 1864818 w 2053231"/>
              <a:gd name="connsiteY147" fmla="*/ 1394423 h 1662194"/>
              <a:gd name="connsiteX148" fmla="*/ 1829715 w 2053231"/>
              <a:gd name="connsiteY148" fmla="*/ 1414866 h 1662194"/>
              <a:gd name="connsiteX149" fmla="*/ 1816666 w 2053231"/>
              <a:gd name="connsiteY149" fmla="*/ 1430084 h 1662194"/>
              <a:gd name="connsiteX150" fmla="*/ 1781074 w 2053231"/>
              <a:gd name="connsiteY150" fmla="*/ 1483976 h 1662194"/>
              <a:gd name="connsiteX151" fmla="*/ 1662134 w 2053231"/>
              <a:gd name="connsiteY151" fmla="*/ 1545641 h 1662194"/>
              <a:gd name="connsiteX152" fmla="*/ 1228496 w 2053231"/>
              <a:gd name="connsiteY152" fmla="*/ 1654846 h 1662194"/>
              <a:gd name="connsiteX153" fmla="*/ 320643 w 2053231"/>
              <a:gd name="connsiteY153" fmla="*/ 1379412 h 1662194"/>
              <a:gd name="connsiteX154" fmla="*/ 270759 w 2053231"/>
              <a:gd name="connsiteY154" fmla="*/ 1337481 h 1662194"/>
              <a:gd name="connsiteX155" fmla="*/ 228113 w 2053231"/>
              <a:gd name="connsiteY155" fmla="*/ 1299667 h 1662194"/>
              <a:gd name="connsiteX156" fmla="*/ 245332 w 2053231"/>
              <a:gd name="connsiteY156" fmla="*/ 1285763 h 1662194"/>
              <a:gd name="connsiteX157" fmla="*/ 213716 w 2053231"/>
              <a:gd name="connsiteY157" fmla="*/ 1249396 h 1662194"/>
              <a:gd name="connsiteX158" fmla="*/ 113880 w 2053231"/>
              <a:gd name="connsiteY158" fmla="*/ 1137192 h 1662194"/>
              <a:gd name="connsiteX159" fmla="*/ 73848 w 2053231"/>
              <a:gd name="connsiteY159" fmla="*/ 1113100 h 1662194"/>
              <a:gd name="connsiteX160" fmla="*/ 20262 w 2053231"/>
              <a:gd name="connsiteY160" fmla="*/ 1050943 h 1662194"/>
              <a:gd name="connsiteX161" fmla="*/ 8594 w 2053231"/>
              <a:gd name="connsiteY161" fmla="*/ 1004970 h 1662194"/>
              <a:gd name="connsiteX162" fmla="*/ 6782 w 2053231"/>
              <a:gd name="connsiteY162" fmla="*/ 995844 h 1662194"/>
              <a:gd name="connsiteX163" fmla="*/ 9723 w 2053231"/>
              <a:gd name="connsiteY163" fmla="*/ 994413 h 1662194"/>
              <a:gd name="connsiteX164" fmla="*/ 11036 w 2053231"/>
              <a:gd name="connsiteY164" fmla="*/ 999486 h 1662194"/>
              <a:gd name="connsiteX165" fmla="*/ 17988 w 2053231"/>
              <a:gd name="connsiteY165" fmla="*/ 1017464 h 1662194"/>
              <a:gd name="connsiteX166" fmla="*/ 21859 w 2053231"/>
              <a:gd name="connsiteY166" fmla="*/ 998437 h 1662194"/>
              <a:gd name="connsiteX167" fmla="*/ 16530 w 2053231"/>
              <a:gd name="connsiteY167" fmla="*/ 989724 h 1662194"/>
              <a:gd name="connsiteX168" fmla="*/ 12243 w 2053231"/>
              <a:gd name="connsiteY168" fmla="*/ 993188 h 1662194"/>
              <a:gd name="connsiteX169" fmla="*/ 9723 w 2053231"/>
              <a:gd name="connsiteY169" fmla="*/ 994413 h 1662194"/>
              <a:gd name="connsiteX170" fmla="*/ 7918 w 2053231"/>
              <a:gd name="connsiteY170" fmla="*/ 987443 h 1662194"/>
              <a:gd name="connsiteX171" fmla="*/ 2405 w 2053231"/>
              <a:gd name="connsiteY171" fmla="*/ 965300 h 1662194"/>
              <a:gd name="connsiteX172" fmla="*/ 2082 w 2053231"/>
              <a:gd name="connsiteY172" fmla="*/ 964112 h 1662194"/>
              <a:gd name="connsiteX173" fmla="*/ 2753 w 2053231"/>
              <a:gd name="connsiteY173" fmla="*/ 954092 h 1662194"/>
              <a:gd name="connsiteX174" fmla="*/ 31565 w 2053231"/>
              <a:gd name="connsiteY174" fmla="*/ 893447 h 1662194"/>
              <a:gd name="connsiteX175" fmla="*/ 52206 w 2053231"/>
              <a:gd name="connsiteY175" fmla="*/ 854594 h 1662194"/>
              <a:gd name="connsiteX176" fmla="*/ 50189 w 2053231"/>
              <a:gd name="connsiteY176" fmla="*/ 820622 h 1662194"/>
              <a:gd name="connsiteX177" fmla="*/ 98777 w 2053231"/>
              <a:gd name="connsiteY177" fmla="*/ 798878 h 1662194"/>
              <a:gd name="connsiteX178" fmla="*/ 39476 w 2053231"/>
              <a:gd name="connsiteY178" fmla="*/ 728797 h 1662194"/>
              <a:gd name="connsiteX179" fmla="*/ 32418 w 2053231"/>
              <a:gd name="connsiteY179" fmla="*/ 714135 h 1662194"/>
              <a:gd name="connsiteX180" fmla="*/ 53538 w 2053231"/>
              <a:gd name="connsiteY180" fmla="*/ 660124 h 1662194"/>
              <a:gd name="connsiteX181" fmla="*/ 56972 w 2053231"/>
              <a:gd name="connsiteY181" fmla="*/ 651407 h 1662194"/>
              <a:gd name="connsiteX182" fmla="*/ 65176 w 2053231"/>
              <a:gd name="connsiteY182" fmla="*/ 634051 h 1662194"/>
              <a:gd name="connsiteX183" fmla="*/ 95408 w 2053231"/>
              <a:gd name="connsiteY183" fmla="*/ 628914 h 1662194"/>
              <a:gd name="connsiteX184" fmla="*/ 77587 w 2053231"/>
              <a:gd name="connsiteY184" fmla="*/ 617521 h 1662194"/>
              <a:gd name="connsiteX185" fmla="*/ 40415 w 2053231"/>
              <a:gd name="connsiteY185" fmla="*/ 577949 h 1662194"/>
              <a:gd name="connsiteX186" fmla="*/ 55219 w 2053231"/>
              <a:gd name="connsiteY186" fmla="*/ 538444 h 1662194"/>
              <a:gd name="connsiteX187" fmla="*/ 60443 w 2053231"/>
              <a:gd name="connsiteY187" fmla="*/ 532091 h 1662194"/>
              <a:gd name="connsiteX188" fmla="*/ 50996 w 2053231"/>
              <a:gd name="connsiteY188" fmla="*/ 524292 h 1662194"/>
              <a:gd name="connsiteX189" fmla="*/ 29797 w 2053231"/>
              <a:gd name="connsiteY189" fmla="*/ 496296 h 1662194"/>
              <a:gd name="connsiteX190" fmla="*/ 18024 w 2053231"/>
              <a:gd name="connsiteY190" fmla="*/ 476705 h 1662194"/>
              <a:gd name="connsiteX191" fmla="*/ 6382 w 2053231"/>
              <a:gd name="connsiteY191" fmla="*/ 468980 h 1662194"/>
              <a:gd name="connsiteX192" fmla="*/ 3045 w 2053231"/>
              <a:gd name="connsiteY192" fmla="*/ 462188 h 1662194"/>
              <a:gd name="connsiteX193" fmla="*/ 3241 w 2053231"/>
              <a:gd name="connsiteY193" fmla="*/ 428263 h 1662194"/>
              <a:gd name="connsiteX194" fmla="*/ 4901 w 2053231"/>
              <a:gd name="connsiteY194" fmla="*/ 419485 h 1662194"/>
              <a:gd name="connsiteX195" fmla="*/ 23740 w 2053231"/>
              <a:gd name="connsiteY195" fmla="*/ 386265 h 1662194"/>
              <a:gd name="connsiteX196" fmla="*/ 38036 w 2053231"/>
              <a:gd name="connsiteY196" fmla="*/ 332362 h 1662194"/>
              <a:gd name="connsiteX197" fmla="*/ 37374 w 2053231"/>
              <a:gd name="connsiteY197" fmla="*/ 297860 h 1662194"/>
              <a:gd name="connsiteX198" fmla="*/ 38062 w 2053231"/>
              <a:gd name="connsiteY198" fmla="*/ 289963 h 1662194"/>
              <a:gd name="connsiteX199" fmla="*/ 33975 w 2053231"/>
              <a:gd name="connsiteY199" fmla="*/ 258363 h 1662194"/>
              <a:gd name="connsiteX200" fmla="*/ 37608 w 2053231"/>
              <a:gd name="connsiteY200" fmla="*/ 250972 h 1662194"/>
              <a:gd name="connsiteX201" fmla="*/ 81247 w 2053231"/>
              <a:gd name="connsiteY201" fmla="*/ 248413 h 1662194"/>
              <a:gd name="connsiteX202" fmla="*/ 87026 w 2053231"/>
              <a:gd name="connsiteY202" fmla="*/ 225202 h 1662194"/>
              <a:gd name="connsiteX203" fmla="*/ 79230 w 2053231"/>
              <a:gd name="connsiteY203" fmla="*/ 214441 h 1662194"/>
              <a:gd name="connsiteX204" fmla="*/ 80686 w 2053231"/>
              <a:gd name="connsiteY204" fmla="*/ 207245 h 1662194"/>
              <a:gd name="connsiteX205" fmla="*/ 87561 w 2053231"/>
              <a:gd name="connsiteY205" fmla="*/ 209678 h 1662194"/>
              <a:gd name="connsiteX206" fmla="*/ 124299 w 2053231"/>
              <a:gd name="connsiteY206" fmla="*/ 233881 h 1662194"/>
              <a:gd name="connsiteX207" fmla="*/ 177764 w 2053231"/>
              <a:gd name="connsiteY207" fmla="*/ 267332 h 1662194"/>
              <a:gd name="connsiteX208" fmla="*/ 187213 w 2053231"/>
              <a:gd name="connsiteY208" fmla="*/ 261926 h 1662194"/>
              <a:gd name="connsiteX209" fmla="*/ 194336 w 2053231"/>
              <a:gd name="connsiteY209" fmla="*/ 257205 h 1662194"/>
              <a:gd name="connsiteX210" fmla="*/ 210832 w 2053231"/>
              <a:gd name="connsiteY210" fmla="*/ 261979 h 1662194"/>
              <a:gd name="connsiteX211" fmla="*/ 220950 w 2053231"/>
              <a:gd name="connsiteY211" fmla="*/ 273511 h 1662194"/>
              <a:gd name="connsiteX212" fmla="*/ 221307 w 2053231"/>
              <a:gd name="connsiteY212" fmla="*/ 276617 h 1662194"/>
              <a:gd name="connsiteX213" fmla="*/ 220390 w 2053231"/>
              <a:gd name="connsiteY213" fmla="*/ 277794 h 1662194"/>
              <a:gd name="connsiteX214" fmla="*/ 219183 w 2053231"/>
              <a:gd name="connsiteY214" fmla="*/ 278292 h 1662194"/>
              <a:gd name="connsiteX215" fmla="*/ 219827 w 2053231"/>
              <a:gd name="connsiteY215" fmla="*/ 278515 h 1662194"/>
              <a:gd name="connsiteX216" fmla="*/ 220390 w 2053231"/>
              <a:gd name="connsiteY216" fmla="*/ 277794 h 1662194"/>
              <a:gd name="connsiteX217" fmla="*/ 225601 w 2053231"/>
              <a:gd name="connsiteY217" fmla="*/ 275640 h 1662194"/>
              <a:gd name="connsiteX218" fmla="*/ 238724 w 2053231"/>
              <a:gd name="connsiteY218" fmla="*/ 267703 h 1662194"/>
              <a:gd name="connsiteX219" fmla="*/ 327694 w 2053231"/>
              <a:gd name="connsiteY219" fmla="*/ 292934 h 1662194"/>
              <a:gd name="connsiteX220" fmla="*/ 931839 w 2053231"/>
              <a:gd name="connsiteY220" fmla="*/ 361634 h 1662194"/>
              <a:gd name="connsiteX221" fmla="*/ 966001 w 2053231"/>
              <a:gd name="connsiteY221" fmla="*/ 358425 h 1662194"/>
              <a:gd name="connsiteX222" fmla="*/ 1205960 w 2053231"/>
              <a:gd name="connsiteY222" fmla="*/ 337022 h 1662194"/>
              <a:gd name="connsiteX223" fmla="*/ 1443309 w 2053231"/>
              <a:gd name="connsiteY223" fmla="*/ 250536 h 1662194"/>
              <a:gd name="connsiteX224" fmla="*/ 1571239 w 2053231"/>
              <a:gd name="connsiteY224" fmla="*/ 134904 h 1662194"/>
              <a:gd name="connsiteX225" fmla="*/ 1624246 w 2053231"/>
              <a:gd name="connsiteY225" fmla="*/ 82363 h 1662194"/>
              <a:gd name="connsiteX226" fmla="*/ 1671755 w 2053231"/>
              <a:gd name="connsiteY226" fmla="*/ 24072 h 1662194"/>
              <a:gd name="connsiteX227" fmla="*/ 1689812 w 2053231"/>
              <a:gd name="connsiteY227" fmla="*/ 12077 h 1662194"/>
              <a:gd name="connsiteX228" fmla="*/ 1695538 w 2053231"/>
              <a:gd name="connsiteY228" fmla="*/ 12005 h 1662194"/>
              <a:gd name="connsiteX229" fmla="*/ 1700565 w 2053231"/>
              <a:gd name="connsiteY229" fmla="*/ 15349 h 1662194"/>
              <a:gd name="connsiteX230" fmla="*/ 1699204 w 2053231"/>
              <a:gd name="connsiteY230" fmla="*/ 20240 h 1662194"/>
              <a:gd name="connsiteX231" fmla="*/ 1695943 w 2053231"/>
              <a:gd name="connsiteY231" fmla="*/ 22773 h 1662194"/>
              <a:gd name="connsiteX232" fmla="*/ 1681448 w 2053231"/>
              <a:gd name="connsiteY232" fmla="*/ 38645 h 1662194"/>
              <a:gd name="connsiteX233" fmla="*/ 1682349 w 2053231"/>
              <a:gd name="connsiteY233" fmla="*/ 47579 h 1662194"/>
              <a:gd name="connsiteX234" fmla="*/ 1680108 w 2053231"/>
              <a:gd name="connsiteY234" fmla="*/ 53954 h 1662194"/>
              <a:gd name="connsiteX235" fmla="*/ 1666762 w 2053231"/>
              <a:gd name="connsiteY235" fmla="*/ 59855 h 1662194"/>
              <a:gd name="connsiteX236" fmla="*/ 1697532 w 2053231"/>
              <a:gd name="connsiteY236" fmla="*/ 37014 h 1662194"/>
              <a:gd name="connsiteX237" fmla="*/ 1703406 w 2053231"/>
              <a:gd name="connsiteY237" fmla="*/ 23976 h 1662194"/>
              <a:gd name="connsiteX238" fmla="*/ 1715246 w 2053231"/>
              <a:gd name="connsiteY238" fmla="*/ 22729 h 1662194"/>
              <a:gd name="connsiteX239" fmla="*/ 1722750 w 2053231"/>
              <a:gd name="connsiteY239" fmla="*/ 20538 h 1662194"/>
              <a:gd name="connsiteX240" fmla="*/ 1735750 w 2053231"/>
              <a:gd name="connsiteY240" fmla="*/ 1324 h 1662194"/>
              <a:gd name="connsiteX241" fmla="*/ 1738585 w 2053231"/>
              <a:gd name="connsiteY241" fmla="*/ 93 h 166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2053231" h="1662194">
                <a:moveTo>
                  <a:pt x="1746" y="969110"/>
                </a:moveTo>
                <a:lnTo>
                  <a:pt x="2599" y="973994"/>
                </a:lnTo>
                <a:cubicBezTo>
                  <a:pt x="3387" y="978333"/>
                  <a:pt x="4318" y="983294"/>
                  <a:pt x="5336" y="988563"/>
                </a:cubicBezTo>
                <a:lnTo>
                  <a:pt x="6782" y="995844"/>
                </a:lnTo>
                <a:lnTo>
                  <a:pt x="6161" y="996145"/>
                </a:lnTo>
                <a:cubicBezTo>
                  <a:pt x="2942" y="994268"/>
                  <a:pt x="1387" y="985372"/>
                  <a:pt x="1450" y="973537"/>
                </a:cubicBezTo>
                <a:close/>
                <a:moveTo>
                  <a:pt x="1" y="957986"/>
                </a:moveTo>
                <a:cubicBezTo>
                  <a:pt x="-1" y="957153"/>
                  <a:pt x="236" y="957550"/>
                  <a:pt x="654" y="958871"/>
                </a:cubicBezTo>
                <a:lnTo>
                  <a:pt x="2082" y="964112"/>
                </a:lnTo>
                <a:lnTo>
                  <a:pt x="1746" y="969110"/>
                </a:lnTo>
                <a:lnTo>
                  <a:pt x="711" y="963168"/>
                </a:lnTo>
                <a:cubicBezTo>
                  <a:pt x="259" y="960394"/>
                  <a:pt x="5" y="958561"/>
                  <a:pt x="1" y="957986"/>
                </a:cubicBezTo>
                <a:close/>
                <a:moveTo>
                  <a:pt x="1709191" y="427290"/>
                </a:moveTo>
                <a:cubicBezTo>
                  <a:pt x="1705197" y="430816"/>
                  <a:pt x="1701203" y="434343"/>
                  <a:pt x="1697210" y="437869"/>
                </a:cubicBezTo>
                <a:cubicBezTo>
                  <a:pt x="1699608" y="436940"/>
                  <a:pt x="1702225" y="436004"/>
                  <a:pt x="1704733" y="435072"/>
                </a:cubicBezTo>
                <a:cubicBezTo>
                  <a:pt x="1706622" y="432949"/>
                  <a:pt x="1708637" y="430943"/>
                  <a:pt x="1710506" y="428699"/>
                </a:cubicBezTo>
                <a:cubicBezTo>
                  <a:pt x="1710104" y="428228"/>
                  <a:pt x="1709593" y="427761"/>
                  <a:pt x="1709191" y="427290"/>
                </a:cubicBezTo>
                <a:close/>
                <a:moveTo>
                  <a:pt x="1602977" y="260909"/>
                </a:moveTo>
                <a:cubicBezTo>
                  <a:pt x="1579015" y="282067"/>
                  <a:pt x="1555071" y="303345"/>
                  <a:pt x="1531108" y="324503"/>
                </a:cubicBezTo>
                <a:cubicBezTo>
                  <a:pt x="1531621" y="324970"/>
                  <a:pt x="1532022" y="325441"/>
                  <a:pt x="1532533" y="325909"/>
                </a:cubicBezTo>
                <a:cubicBezTo>
                  <a:pt x="1559601" y="307796"/>
                  <a:pt x="1584733" y="287810"/>
                  <a:pt x="1602977" y="260909"/>
                </a:cubicBezTo>
                <a:close/>
                <a:moveTo>
                  <a:pt x="1738585" y="93"/>
                </a:moveTo>
                <a:cubicBezTo>
                  <a:pt x="1739585" y="-137"/>
                  <a:pt x="1740627" y="9"/>
                  <a:pt x="1741678" y="1125"/>
                </a:cubicBezTo>
                <a:cubicBezTo>
                  <a:pt x="1743504" y="3001"/>
                  <a:pt x="1742531" y="5336"/>
                  <a:pt x="1741687" y="7060"/>
                </a:cubicBezTo>
                <a:cubicBezTo>
                  <a:pt x="1740164" y="10140"/>
                  <a:pt x="1738842" y="13091"/>
                  <a:pt x="1738618" y="16733"/>
                </a:cubicBezTo>
                <a:cubicBezTo>
                  <a:pt x="1738431" y="19162"/>
                  <a:pt x="1738280" y="21833"/>
                  <a:pt x="1740090" y="23588"/>
                </a:cubicBezTo>
                <a:cubicBezTo>
                  <a:pt x="1747616" y="31088"/>
                  <a:pt x="1743549" y="34859"/>
                  <a:pt x="1738676" y="39142"/>
                </a:cubicBezTo>
                <a:cubicBezTo>
                  <a:pt x="1731934" y="44942"/>
                  <a:pt x="1730202" y="53237"/>
                  <a:pt x="1733426" y="62940"/>
                </a:cubicBezTo>
                <a:cubicBezTo>
                  <a:pt x="1734682" y="66896"/>
                  <a:pt x="1734605" y="69321"/>
                  <a:pt x="1730086" y="69352"/>
                </a:cubicBezTo>
                <a:cubicBezTo>
                  <a:pt x="1728330" y="69411"/>
                  <a:pt x="1728090" y="70752"/>
                  <a:pt x="1727649" y="72220"/>
                </a:cubicBezTo>
                <a:cubicBezTo>
                  <a:pt x="1718725" y="106803"/>
                  <a:pt x="1702908" y="137377"/>
                  <a:pt x="1683216" y="165659"/>
                </a:cubicBezTo>
                <a:cubicBezTo>
                  <a:pt x="1667246" y="188608"/>
                  <a:pt x="1648975" y="209452"/>
                  <a:pt x="1629845" y="229721"/>
                </a:cubicBezTo>
                <a:cubicBezTo>
                  <a:pt x="1629276" y="230345"/>
                  <a:pt x="1628726" y="231090"/>
                  <a:pt x="1628579" y="232307"/>
                </a:cubicBezTo>
                <a:cubicBezTo>
                  <a:pt x="1638644" y="229546"/>
                  <a:pt x="1646904" y="224301"/>
                  <a:pt x="1654744" y="218464"/>
                </a:cubicBezTo>
                <a:cubicBezTo>
                  <a:pt x="1675586" y="202985"/>
                  <a:pt x="1692155" y="183287"/>
                  <a:pt x="1708997" y="163943"/>
                </a:cubicBezTo>
                <a:cubicBezTo>
                  <a:pt x="1719243" y="152090"/>
                  <a:pt x="1729870" y="140588"/>
                  <a:pt x="1741522" y="130021"/>
                </a:cubicBezTo>
                <a:cubicBezTo>
                  <a:pt x="1743464" y="128259"/>
                  <a:pt x="1744675" y="126038"/>
                  <a:pt x="1745886" y="123817"/>
                </a:cubicBezTo>
                <a:cubicBezTo>
                  <a:pt x="1746583" y="122582"/>
                  <a:pt x="1747518" y="121460"/>
                  <a:pt x="1749347" y="121883"/>
                </a:cubicBezTo>
                <a:cubicBezTo>
                  <a:pt x="1751633" y="122412"/>
                  <a:pt x="1752124" y="124213"/>
                  <a:pt x="1752616" y="126013"/>
                </a:cubicBezTo>
                <a:cubicBezTo>
                  <a:pt x="1754143" y="131776"/>
                  <a:pt x="1753495" y="137007"/>
                  <a:pt x="1751494" y="142041"/>
                </a:cubicBezTo>
                <a:cubicBezTo>
                  <a:pt x="1746260" y="154936"/>
                  <a:pt x="1737190" y="165054"/>
                  <a:pt x="1727716" y="174701"/>
                </a:cubicBezTo>
                <a:cubicBezTo>
                  <a:pt x="1715458" y="187106"/>
                  <a:pt x="1703711" y="199978"/>
                  <a:pt x="1693354" y="214015"/>
                </a:cubicBezTo>
                <a:cubicBezTo>
                  <a:pt x="1692620" y="215009"/>
                  <a:pt x="1691064" y="215668"/>
                  <a:pt x="1692030" y="218421"/>
                </a:cubicBezTo>
                <a:cubicBezTo>
                  <a:pt x="1698864" y="211771"/>
                  <a:pt x="1705277" y="205255"/>
                  <a:pt x="1711836" y="198978"/>
                </a:cubicBezTo>
                <a:cubicBezTo>
                  <a:pt x="1718285" y="192704"/>
                  <a:pt x="1724845" y="186426"/>
                  <a:pt x="1731312" y="180273"/>
                </a:cubicBezTo>
                <a:cubicBezTo>
                  <a:pt x="1732851" y="178767"/>
                  <a:pt x="1734409" y="176656"/>
                  <a:pt x="1737206" y="178378"/>
                </a:cubicBezTo>
                <a:cubicBezTo>
                  <a:pt x="1740112" y="180098"/>
                  <a:pt x="1740236" y="183122"/>
                  <a:pt x="1739939" y="185555"/>
                </a:cubicBezTo>
                <a:cubicBezTo>
                  <a:pt x="1738923" y="192736"/>
                  <a:pt x="1736241" y="199125"/>
                  <a:pt x="1732245" y="204832"/>
                </a:cubicBezTo>
                <a:cubicBezTo>
                  <a:pt x="1718532" y="223707"/>
                  <a:pt x="1701913" y="240135"/>
                  <a:pt x="1686811" y="257845"/>
                </a:cubicBezTo>
                <a:cubicBezTo>
                  <a:pt x="1678656" y="267448"/>
                  <a:pt x="1671359" y="277626"/>
                  <a:pt x="1664555" y="288152"/>
                </a:cubicBezTo>
                <a:cubicBezTo>
                  <a:pt x="1663033" y="290505"/>
                  <a:pt x="1663469" y="292670"/>
                  <a:pt x="1664417" y="295304"/>
                </a:cubicBezTo>
                <a:cubicBezTo>
                  <a:pt x="1668224" y="305957"/>
                  <a:pt x="1665365" y="309688"/>
                  <a:pt x="1654080" y="308008"/>
                </a:cubicBezTo>
                <a:cubicBezTo>
                  <a:pt x="1650585" y="307520"/>
                  <a:pt x="1648371" y="308200"/>
                  <a:pt x="1646665" y="310801"/>
                </a:cubicBezTo>
                <a:cubicBezTo>
                  <a:pt x="1626126" y="342988"/>
                  <a:pt x="1600234" y="370389"/>
                  <a:pt x="1571163" y="394989"/>
                </a:cubicBezTo>
                <a:cubicBezTo>
                  <a:pt x="1559310" y="404958"/>
                  <a:pt x="1546946" y="414460"/>
                  <a:pt x="1534273" y="423366"/>
                </a:cubicBezTo>
                <a:cubicBezTo>
                  <a:pt x="1534364" y="423968"/>
                  <a:pt x="1534472" y="424692"/>
                  <a:pt x="1534563" y="425295"/>
                </a:cubicBezTo>
                <a:cubicBezTo>
                  <a:pt x="1534800" y="426134"/>
                  <a:pt x="1534982" y="426613"/>
                  <a:pt x="1535200" y="427332"/>
                </a:cubicBezTo>
                <a:cubicBezTo>
                  <a:pt x="1552894" y="413654"/>
                  <a:pt x="1570314" y="399621"/>
                  <a:pt x="1587187" y="384880"/>
                </a:cubicBezTo>
                <a:cubicBezTo>
                  <a:pt x="1632929" y="344940"/>
                  <a:pt x="1675951" y="302305"/>
                  <a:pt x="1719886" y="260608"/>
                </a:cubicBezTo>
                <a:cubicBezTo>
                  <a:pt x="1734653" y="246544"/>
                  <a:pt x="1745345" y="228861"/>
                  <a:pt x="1758212" y="213165"/>
                </a:cubicBezTo>
                <a:cubicBezTo>
                  <a:pt x="1766790" y="202700"/>
                  <a:pt x="1774857" y="191769"/>
                  <a:pt x="1785352" y="183058"/>
                </a:cubicBezTo>
                <a:cubicBezTo>
                  <a:pt x="1789676" y="179520"/>
                  <a:pt x="1794272" y="176336"/>
                  <a:pt x="1800877" y="176962"/>
                </a:cubicBezTo>
                <a:cubicBezTo>
                  <a:pt x="1803456" y="177238"/>
                  <a:pt x="1806419" y="177866"/>
                  <a:pt x="1807768" y="180970"/>
                </a:cubicBezTo>
                <a:cubicBezTo>
                  <a:pt x="1809008" y="184077"/>
                  <a:pt x="1806920" y="185602"/>
                  <a:pt x="1805033" y="186998"/>
                </a:cubicBezTo>
                <a:cubicBezTo>
                  <a:pt x="1804538" y="187378"/>
                  <a:pt x="1804062" y="187878"/>
                  <a:pt x="1803513" y="187897"/>
                </a:cubicBezTo>
                <a:cubicBezTo>
                  <a:pt x="1793192" y="188971"/>
                  <a:pt x="1792155" y="198213"/>
                  <a:pt x="1788210" y="205008"/>
                </a:cubicBezTo>
                <a:cubicBezTo>
                  <a:pt x="1786981" y="207109"/>
                  <a:pt x="1787181" y="209161"/>
                  <a:pt x="1789189" y="211516"/>
                </a:cubicBezTo>
                <a:cubicBezTo>
                  <a:pt x="1792805" y="215755"/>
                  <a:pt x="1791009" y="217754"/>
                  <a:pt x="1787238" y="219092"/>
                </a:cubicBezTo>
                <a:cubicBezTo>
                  <a:pt x="1783468" y="220431"/>
                  <a:pt x="1779241" y="220936"/>
                  <a:pt x="1775376" y="223853"/>
                </a:cubicBezTo>
                <a:cubicBezTo>
                  <a:pt x="1782526" y="225913"/>
                  <a:pt x="1786885" y="223344"/>
                  <a:pt x="1790823" y="220183"/>
                </a:cubicBezTo>
                <a:cubicBezTo>
                  <a:pt x="1799706" y="213222"/>
                  <a:pt x="1804606" y="203244"/>
                  <a:pt x="1809140" y="193038"/>
                </a:cubicBezTo>
                <a:cubicBezTo>
                  <a:pt x="1810058" y="191068"/>
                  <a:pt x="1810720" y="188866"/>
                  <a:pt x="1812131" y="187244"/>
                </a:cubicBezTo>
                <a:cubicBezTo>
                  <a:pt x="1814734" y="184006"/>
                  <a:pt x="1817973" y="183534"/>
                  <a:pt x="1822285" y="187265"/>
                </a:cubicBezTo>
                <a:cubicBezTo>
                  <a:pt x="1827986" y="192161"/>
                  <a:pt x="1829688" y="191740"/>
                  <a:pt x="1830357" y="185176"/>
                </a:cubicBezTo>
                <a:cubicBezTo>
                  <a:pt x="1831230" y="176304"/>
                  <a:pt x="1835246" y="169991"/>
                  <a:pt x="1843210" y="166452"/>
                </a:cubicBezTo>
                <a:cubicBezTo>
                  <a:pt x="1844857" y="165669"/>
                  <a:pt x="1846579" y="164642"/>
                  <a:pt x="1848680" y="166146"/>
                </a:cubicBezTo>
                <a:cubicBezTo>
                  <a:pt x="1850928" y="167888"/>
                  <a:pt x="1849882" y="169740"/>
                  <a:pt x="1849367" y="171453"/>
                </a:cubicBezTo>
                <a:cubicBezTo>
                  <a:pt x="1848669" y="174142"/>
                  <a:pt x="1847750" y="176838"/>
                  <a:pt x="1847179" y="179643"/>
                </a:cubicBezTo>
                <a:cubicBezTo>
                  <a:pt x="1846092" y="184162"/>
                  <a:pt x="1846469" y="188874"/>
                  <a:pt x="1850415" y="193102"/>
                </a:cubicBezTo>
                <a:cubicBezTo>
                  <a:pt x="1853302" y="196154"/>
                  <a:pt x="1853390" y="198210"/>
                  <a:pt x="1850532" y="200487"/>
                </a:cubicBezTo>
                <a:cubicBezTo>
                  <a:pt x="1841337" y="207580"/>
                  <a:pt x="1836182" y="216597"/>
                  <a:pt x="1841761" y="230219"/>
                </a:cubicBezTo>
                <a:cubicBezTo>
                  <a:pt x="1842600" y="232129"/>
                  <a:pt x="1842231" y="234080"/>
                  <a:pt x="1840127" y="234029"/>
                </a:cubicBezTo>
                <a:cubicBezTo>
                  <a:pt x="1835462" y="233823"/>
                  <a:pt x="1835165" y="236983"/>
                  <a:pt x="1834336" y="240281"/>
                </a:cubicBezTo>
                <a:cubicBezTo>
                  <a:pt x="1826185" y="271930"/>
                  <a:pt x="1811726" y="299794"/>
                  <a:pt x="1794160" y="326066"/>
                </a:cubicBezTo>
                <a:cubicBezTo>
                  <a:pt x="1776776" y="352090"/>
                  <a:pt x="1756360" y="375551"/>
                  <a:pt x="1734263" y="398100"/>
                </a:cubicBezTo>
                <a:cubicBezTo>
                  <a:pt x="1741290" y="397137"/>
                  <a:pt x="1749841" y="392367"/>
                  <a:pt x="1757953" y="386885"/>
                </a:cubicBezTo>
                <a:cubicBezTo>
                  <a:pt x="1779363" y="372233"/>
                  <a:pt x="1795858" y="352780"/>
                  <a:pt x="1812737" y="333679"/>
                </a:cubicBezTo>
                <a:cubicBezTo>
                  <a:pt x="1824520" y="320320"/>
                  <a:pt x="1835921" y="306611"/>
                  <a:pt x="1849623" y="295005"/>
                </a:cubicBezTo>
                <a:cubicBezTo>
                  <a:pt x="1851198" y="293741"/>
                  <a:pt x="1852170" y="292134"/>
                  <a:pt x="1852869" y="290172"/>
                </a:cubicBezTo>
                <a:cubicBezTo>
                  <a:pt x="1853493" y="288455"/>
                  <a:pt x="1854575" y="286843"/>
                  <a:pt x="1856989" y="287489"/>
                </a:cubicBezTo>
                <a:cubicBezTo>
                  <a:pt x="1859421" y="288255"/>
                  <a:pt x="1859967" y="290417"/>
                  <a:pt x="1860256" y="292345"/>
                </a:cubicBezTo>
                <a:cubicBezTo>
                  <a:pt x="1861014" y="299589"/>
                  <a:pt x="1860126" y="306160"/>
                  <a:pt x="1856934" y="312082"/>
                </a:cubicBezTo>
                <a:cubicBezTo>
                  <a:pt x="1850769" y="323919"/>
                  <a:pt x="1841589" y="333313"/>
                  <a:pt x="1832409" y="342707"/>
                </a:cubicBezTo>
                <a:cubicBezTo>
                  <a:pt x="1819674" y="355613"/>
                  <a:pt x="1808201" y="369566"/>
                  <a:pt x="1798280" y="385043"/>
                </a:cubicBezTo>
                <a:cubicBezTo>
                  <a:pt x="1805957" y="377395"/>
                  <a:pt x="1813616" y="369627"/>
                  <a:pt x="1821403" y="361975"/>
                </a:cubicBezTo>
                <a:cubicBezTo>
                  <a:pt x="1827266" y="356205"/>
                  <a:pt x="1833385" y="350669"/>
                  <a:pt x="1839376" y="345017"/>
                </a:cubicBezTo>
                <a:cubicBezTo>
                  <a:pt x="1840824" y="343635"/>
                  <a:pt x="1842363" y="342130"/>
                  <a:pt x="1844940" y="343860"/>
                </a:cubicBezTo>
                <a:cubicBezTo>
                  <a:pt x="1847261" y="345357"/>
                  <a:pt x="1847276" y="347658"/>
                  <a:pt x="1847163" y="349842"/>
                </a:cubicBezTo>
                <a:cubicBezTo>
                  <a:pt x="1846803" y="358455"/>
                  <a:pt x="1843224" y="365480"/>
                  <a:pt x="1838440" y="371820"/>
                </a:cubicBezTo>
                <a:cubicBezTo>
                  <a:pt x="1832629" y="379404"/>
                  <a:pt x="1826434" y="386639"/>
                  <a:pt x="1820020" y="393881"/>
                </a:cubicBezTo>
                <a:cubicBezTo>
                  <a:pt x="1827744" y="391683"/>
                  <a:pt x="1835468" y="389484"/>
                  <a:pt x="1843247" y="387648"/>
                </a:cubicBezTo>
                <a:cubicBezTo>
                  <a:pt x="1841725" y="401751"/>
                  <a:pt x="1833688" y="404808"/>
                  <a:pt x="1826440" y="407232"/>
                </a:cubicBezTo>
                <a:cubicBezTo>
                  <a:pt x="1816648" y="410348"/>
                  <a:pt x="1807402" y="414172"/>
                  <a:pt x="1798339" y="418475"/>
                </a:cubicBezTo>
                <a:cubicBezTo>
                  <a:pt x="1794876" y="422589"/>
                  <a:pt x="1791394" y="426583"/>
                  <a:pt x="1788057" y="430814"/>
                </a:cubicBezTo>
                <a:cubicBezTo>
                  <a:pt x="1784629" y="435169"/>
                  <a:pt x="1781422" y="439516"/>
                  <a:pt x="1778250" y="444105"/>
                </a:cubicBezTo>
                <a:cubicBezTo>
                  <a:pt x="1775994" y="447452"/>
                  <a:pt x="1773118" y="450334"/>
                  <a:pt x="1777135" y="455772"/>
                </a:cubicBezTo>
                <a:cubicBezTo>
                  <a:pt x="1778942" y="458255"/>
                  <a:pt x="1771676" y="472309"/>
                  <a:pt x="1768839" y="473253"/>
                </a:cubicBezTo>
                <a:cubicBezTo>
                  <a:pt x="1768418" y="473388"/>
                  <a:pt x="1767997" y="473524"/>
                  <a:pt x="1767668" y="473535"/>
                </a:cubicBezTo>
                <a:cubicBezTo>
                  <a:pt x="1761228" y="473267"/>
                  <a:pt x="1760417" y="477413"/>
                  <a:pt x="1761086" y="482599"/>
                </a:cubicBezTo>
                <a:cubicBezTo>
                  <a:pt x="1761737" y="487665"/>
                  <a:pt x="1763777" y="493895"/>
                  <a:pt x="1754724" y="491656"/>
                </a:cubicBezTo>
                <a:cubicBezTo>
                  <a:pt x="1753700" y="491449"/>
                  <a:pt x="1753588" y="492179"/>
                  <a:pt x="1753277" y="493037"/>
                </a:cubicBezTo>
                <a:cubicBezTo>
                  <a:pt x="1747078" y="514930"/>
                  <a:pt x="1733660" y="532098"/>
                  <a:pt x="1720462" y="549260"/>
                </a:cubicBezTo>
                <a:cubicBezTo>
                  <a:pt x="1719711" y="550133"/>
                  <a:pt x="1718959" y="551006"/>
                  <a:pt x="1718208" y="551879"/>
                </a:cubicBezTo>
                <a:cubicBezTo>
                  <a:pt x="1734041" y="547106"/>
                  <a:pt x="1787566" y="539854"/>
                  <a:pt x="1803756" y="541126"/>
                </a:cubicBezTo>
                <a:cubicBezTo>
                  <a:pt x="1818152" y="542216"/>
                  <a:pt x="1894231" y="513247"/>
                  <a:pt x="1908471" y="497141"/>
                </a:cubicBezTo>
                <a:cubicBezTo>
                  <a:pt x="1912607" y="509237"/>
                  <a:pt x="1908391" y="514224"/>
                  <a:pt x="1905272" y="519902"/>
                </a:cubicBezTo>
                <a:cubicBezTo>
                  <a:pt x="1900852" y="527925"/>
                  <a:pt x="1900806" y="533498"/>
                  <a:pt x="1912287" y="539411"/>
                </a:cubicBezTo>
                <a:cubicBezTo>
                  <a:pt x="1945158" y="556233"/>
                  <a:pt x="1944919" y="556847"/>
                  <a:pt x="1920237" y="582026"/>
                </a:cubicBezTo>
                <a:cubicBezTo>
                  <a:pt x="1919083" y="583155"/>
                  <a:pt x="1920267" y="586628"/>
                  <a:pt x="1920300" y="589050"/>
                </a:cubicBezTo>
                <a:cubicBezTo>
                  <a:pt x="1928198" y="592418"/>
                  <a:pt x="1935458" y="582725"/>
                  <a:pt x="1945761" y="592554"/>
                </a:cubicBezTo>
                <a:cubicBezTo>
                  <a:pt x="1914573" y="638303"/>
                  <a:pt x="1863298" y="682549"/>
                  <a:pt x="1816062" y="717694"/>
                </a:cubicBezTo>
                <a:cubicBezTo>
                  <a:pt x="1859975" y="727239"/>
                  <a:pt x="1879537" y="687817"/>
                  <a:pt x="1911347" y="691712"/>
                </a:cubicBezTo>
                <a:cubicBezTo>
                  <a:pt x="1928637" y="703244"/>
                  <a:pt x="1885465" y="724322"/>
                  <a:pt x="1930338" y="728505"/>
                </a:cubicBezTo>
                <a:cubicBezTo>
                  <a:pt x="1912831" y="739754"/>
                  <a:pt x="1900227" y="750596"/>
                  <a:pt x="1888883" y="763212"/>
                </a:cubicBezTo>
                <a:cubicBezTo>
                  <a:pt x="1868779" y="785816"/>
                  <a:pt x="1866343" y="800434"/>
                  <a:pt x="1881503" y="829360"/>
                </a:cubicBezTo>
                <a:cubicBezTo>
                  <a:pt x="1891537" y="848405"/>
                  <a:pt x="1904519" y="865775"/>
                  <a:pt x="1898868" y="889102"/>
                </a:cubicBezTo>
                <a:cubicBezTo>
                  <a:pt x="1894984" y="905102"/>
                  <a:pt x="1898957" y="915386"/>
                  <a:pt x="1921600" y="907477"/>
                </a:cubicBezTo>
                <a:cubicBezTo>
                  <a:pt x="1946038" y="899023"/>
                  <a:pt x="1957836" y="912919"/>
                  <a:pt x="1955507" y="940738"/>
                </a:cubicBezTo>
                <a:cubicBezTo>
                  <a:pt x="1953999" y="958597"/>
                  <a:pt x="1959223" y="963993"/>
                  <a:pt x="1976480" y="961353"/>
                </a:cubicBezTo>
                <a:cubicBezTo>
                  <a:pt x="1995566" y="958409"/>
                  <a:pt x="2012270" y="946217"/>
                  <a:pt x="2037145" y="950953"/>
                </a:cubicBezTo>
                <a:cubicBezTo>
                  <a:pt x="2022790" y="983900"/>
                  <a:pt x="1980355" y="976122"/>
                  <a:pt x="1962579" y="1007610"/>
                </a:cubicBezTo>
                <a:cubicBezTo>
                  <a:pt x="1989274" y="1006833"/>
                  <a:pt x="2009675" y="1006025"/>
                  <a:pt x="2028420" y="998611"/>
                </a:cubicBezTo>
                <a:cubicBezTo>
                  <a:pt x="2036237" y="995562"/>
                  <a:pt x="2044822" y="992486"/>
                  <a:pt x="2050828" y="1001611"/>
                </a:cubicBezTo>
                <a:cubicBezTo>
                  <a:pt x="2058002" y="1012636"/>
                  <a:pt x="2047438" y="1017232"/>
                  <a:pt x="2041049" y="1019506"/>
                </a:cubicBezTo>
                <a:cubicBezTo>
                  <a:pt x="2023019" y="1025806"/>
                  <a:pt x="2010540" y="1039673"/>
                  <a:pt x="1996417" y="1050687"/>
                </a:cubicBezTo>
                <a:cubicBezTo>
                  <a:pt x="1965517" y="1074864"/>
                  <a:pt x="1930633" y="1095299"/>
                  <a:pt x="1907230" y="1134124"/>
                </a:cubicBezTo>
                <a:cubicBezTo>
                  <a:pt x="1942338" y="1123252"/>
                  <a:pt x="1966285" y="1099793"/>
                  <a:pt x="1999627" y="1094067"/>
                </a:cubicBezTo>
                <a:cubicBezTo>
                  <a:pt x="1975296" y="1129653"/>
                  <a:pt x="1940811" y="1153466"/>
                  <a:pt x="1908699" y="1179865"/>
                </a:cubicBezTo>
                <a:cubicBezTo>
                  <a:pt x="1899559" y="1187320"/>
                  <a:pt x="1889854" y="1192492"/>
                  <a:pt x="1889868" y="1207997"/>
                </a:cubicBezTo>
                <a:cubicBezTo>
                  <a:pt x="1889859" y="1238039"/>
                  <a:pt x="1880308" y="1263315"/>
                  <a:pt x="1853631" y="1277417"/>
                </a:cubicBezTo>
                <a:cubicBezTo>
                  <a:pt x="1853429" y="1277545"/>
                  <a:pt x="1855637" y="1281953"/>
                  <a:pt x="1857096" y="1285053"/>
                </a:cubicBezTo>
                <a:cubicBezTo>
                  <a:pt x="1874695" y="1285430"/>
                  <a:pt x="1885754" y="1267251"/>
                  <a:pt x="1909019" y="1272282"/>
                </a:cubicBezTo>
                <a:cubicBezTo>
                  <a:pt x="1891327" y="1296984"/>
                  <a:pt x="1876676" y="1319161"/>
                  <a:pt x="1848098" y="1331631"/>
                </a:cubicBezTo>
                <a:cubicBezTo>
                  <a:pt x="1825214" y="1341608"/>
                  <a:pt x="1796023" y="1347799"/>
                  <a:pt x="1782897" y="1377919"/>
                </a:cubicBezTo>
                <a:cubicBezTo>
                  <a:pt x="1804185" y="1383017"/>
                  <a:pt x="1818357" y="1375272"/>
                  <a:pt x="1832838" y="1369576"/>
                </a:cubicBezTo>
                <a:cubicBezTo>
                  <a:pt x="1855135" y="1360830"/>
                  <a:pt x="1876829" y="1351015"/>
                  <a:pt x="1899109" y="1342149"/>
                </a:cubicBezTo>
                <a:cubicBezTo>
                  <a:pt x="1907547" y="1338836"/>
                  <a:pt x="1916974" y="1336217"/>
                  <a:pt x="1924892" y="1350730"/>
                </a:cubicBezTo>
                <a:cubicBezTo>
                  <a:pt x="1895613" y="1354864"/>
                  <a:pt x="1880690" y="1375233"/>
                  <a:pt x="1864818" y="1394423"/>
                </a:cubicBezTo>
                <a:cubicBezTo>
                  <a:pt x="1855855" y="1405264"/>
                  <a:pt x="1849394" y="1419533"/>
                  <a:pt x="1829715" y="1414866"/>
                </a:cubicBezTo>
                <a:cubicBezTo>
                  <a:pt x="1819309" y="1412429"/>
                  <a:pt x="1814119" y="1420479"/>
                  <a:pt x="1816666" y="1430084"/>
                </a:cubicBezTo>
                <a:cubicBezTo>
                  <a:pt x="1825507" y="1463947"/>
                  <a:pt x="1804137" y="1476658"/>
                  <a:pt x="1781074" y="1483976"/>
                </a:cubicBezTo>
                <a:cubicBezTo>
                  <a:pt x="1737492" y="1497921"/>
                  <a:pt x="1703984" y="1528243"/>
                  <a:pt x="1662134" y="1545641"/>
                </a:cubicBezTo>
                <a:cubicBezTo>
                  <a:pt x="1621421" y="1562518"/>
                  <a:pt x="1309212" y="1644982"/>
                  <a:pt x="1228496" y="1654846"/>
                </a:cubicBezTo>
                <a:cubicBezTo>
                  <a:pt x="734555" y="1715203"/>
                  <a:pt x="322996" y="1384057"/>
                  <a:pt x="320643" y="1379412"/>
                </a:cubicBezTo>
                <a:cubicBezTo>
                  <a:pt x="309753" y="1357610"/>
                  <a:pt x="289550" y="1348720"/>
                  <a:pt x="270759" y="1337481"/>
                </a:cubicBezTo>
                <a:cubicBezTo>
                  <a:pt x="254380" y="1327615"/>
                  <a:pt x="236924" y="1317178"/>
                  <a:pt x="228113" y="1299667"/>
                </a:cubicBezTo>
                <a:cubicBezTo>
                  <a:pt x="216457" y="1276439"/>
                  <a:pt x="242409" y="1294947"/>
                  <a:pt x="245332" y="1285763"/>
                </a:cubicBezTo>
                <a:cubicBezTo>
                  <a:pt x="234720" y="1273886"/>
                  <a:pt x="219422" y="1263135"/>
                  <a:pt x="213716" y="1249396"/>
                </a:cubicBezTo>
                <a:cubicBezTo>
                  <a:pt x="193226" y="1199693"/>
                  <a:pt x="159853" y="1164111"/>
                  <a:pt x="113880" y="1137192"/>
                </a:cubicBezTo>
                <a:cubicBezTo>
                  <a:pt x="100682" y="1129398"/>
                  <a:pt x="90568" y="1114960"/>
                  <a:pt x="73848" y="1113100"/>
                </a:cubicBezTo>
                <a:cubicBezTo>
                  <a:pt x="36732" y="1109140"/>
                  <a:pt x="42172" y="1068255"/>
                  <a:pt x="20262" y="1050943"/>
                </a:cubicBezTo>
                <a:cubicBezTo>
                  <a:pt x="18197" y="1049317"/>
                  <a:pt x="13140" y="1027228"/>
                  <a:pt x="8594" y="1004970"/>
                </a:cubicBezTo>
                <a:lnTo>
                  <a:pt x="6782" y="995844"/>
                </a:lnTo>
                <a:lnTo>
                  <a:pt x="9723" y="994413"/>
                </a:lnTo>
                <a:lnTo>
                  <a:pt x="11036" y="999486"/>
                </a:lnTo>
                <a:cubicBezTo>
                  <a:pt x="14116" y="1010934"/>
                  <a:pt x="16915" y="1019681"/>
                  <a:pt x="17988" y="1017464"/>
                </a:cubicBezTo>
                <a:cubicBezTo>
                  <a:pt x="20833" y="1011433"/>
                  <a:pt x="25763" y="1006058"/>
                  <a:pt x="21859" y="998437"/>
                </a:cubicBezTo>
                <a:cubicBezTo>
                  <a:pt x="20668" y="996024"/>
                  <a:pt x="19866" y="989169"/>
                  <a:pt x="16530" y="989724"/>
                </a:cubicBezTo>
                <a:cubicBezTo>
                  <a:pt x="15419" y="989909"/>
                  <a:pt x="14026" y="990917"/>
                  <a:pt x="12243" y="993188"/>
                </a:cubicBezTo>
                <a:lnTo>
                  <a:pt x="9723" y="994413"/>
                </a:lnTo>
                <a:lnTo>
                  <a:pt x="7918" y="987443"/>
                </a:lnTo>
                <a:cubicBezTo>
                  <a:pt x="5848" y="979222"/>
                  <a:pt x="3867" y="971026"/>
                  <a:pt x="2405" y="965300"/>
                </a:cubicBezTo>
                <a:lnTo>
                  <a:pt x="2082" y="964112"/>
                </a:lnTo>
                <a:lnTo>
                  <a:pt x="2753" y="954092"/>
                </a:lnTo>
                <a:cubicBezTo>
                  <a:pt x="6094" y="926587"/>
                  <a:pt x="15819" y="895491"/>
                  <a:pt x="31565" y="893447"/>
                </a:cubicBezTo>
                <a:cubicBezTo>
                  <a:pt x="14910" y="860452"/>
                  <a:pt x="14910" y="860452"/>
                  <a:pt x="52206" y="854594"/>
                </a:cubicBezTo>
                <a:cubicBezTo>
                  <a:pt x="34417" y="833873"/>
                  <a:pt x="33602" y="828449"/>
                  <a:pt x="50189" y="820622"/>
                </a:cubicBezTo>
                <a:cubicBezTo>
                  <a:pt x="66154" y="813059"/>
                  <a:pt x="84692" y="810133"/>
                  <a:pt x="98777" y="798878"/>
                </a:cubicBezTo>
                <a:cubicBezTo>
                  <a:pt x="80210" y="772247"/>
                  <a:pt x="71439" y="741046"/>
                  <a:pt x="39476" y="728797"/>
                </a:cubicBezTo>
                <a:cubicBezTo>
                  <a:pt x="34448" y="726907"/>
                  <a:pt x="30032" y="718818"/>
                  <a:pt x="32418" y="714135"/>
                </a:cubicBezTo>
                <a:cubicBezTo>
                  <a:pt x="40731" y="696774"/>
                  <a:pt x="20252" y="664756"/>
                  <a:pt x="53538" y="660124"/>
                </a:cubicBezTo>
                <a:cubicBezTo>
                  <a:pt x="57637" y="659501"/>
                  <a:pt x="60972" y="655997"/>
                  <a:pt x="56972" y="651407"/>
                </a:cubicBezTo>
                <a:cubicBezTo>
                  <a:pt x="43255" y="635757"/>
                  <a:pt x="57141" y="636380"/>
                  <a:pt x="65176" y="634051"/>
                </a:cubicBezTo>
                <a:cubicBezTo>
                  <a:pt x="74914" y="631300"/>
                  <a:pt x="87381" y="637906"/>
                  <a:pt x="95408" y="628914"/>
                </a:cubicBezTo>
                <a:cubicBezTo>
                  <a:pt x="91836" y="619828"/>
                  <a:pt x="83730" y="620221"/>
                  <a:pt x="77587" y="617521"/>
                </a:cubicBezTo>
                <a:cubicBezTo>
                  <a:pt x="59614" y="609525"/>
                  <a:pt x="44480" y="599859"/>
                  <a:pt x="40415" y="577949"/>
                </a:cubicBezTo>
                <a:cubicBezTo>
                  <a:pt x="37093" y="560253"/>
                  <a:pt x="32981" y="544644"/>
                  <a:pt x="55219" y="538444"/>
                </a:cubicBezTo>
                <a:cubicBezTo>
                  <a:pt x="58715" y="537479"/>
                  <a:pt x="60237" y="535126"/>
                  <a:pt x="60443" y="532091"/>
                </a:cubicBezTo>
                <a:cubicBezTo>
                  <a:pt x="57374" y="529287"/>
                  <a:pt x="54396" y="526359"/>
                  <a:pt x="50996" y="524292"/>
                </a:cubicBezTo>
                <a:cubicBezTo>
                  <a:pt x="39608" y="517528"/>
                  <a:pt x="34518" y="507161"/>
                  <a:pt x="29797" y="496296"/>
                </a:cubicBezTo>
                <a:cubicBezTo>
                  <a:pt x="26770" y="489372"/>
                  <a:pt x="23432" y="482580"/>
                  <a:pt x="18024" y="476705"/>
                </a:cubicBezTo>
                <a:cubicBezTo>
                  <a:pt x="14719" y="473061"/>
                  <a:pt x="10899" y="470404"/>
                  <a:pt x="6382" y="468980"/>
                </a:cubicBezTo>
                <a:cubicBezTo>
                  <a:pt x="2433" y="467660"/>
                  <a:pt x="1045" y="465768"/>
                  <a:pt x="3045" y="462188"/>
                </a:cubicBezTo>
                <a:cubicBezTo>
                  <a:pt x="8676" y="451944"/>
                  <a:pt x="9882" y="440880"/>
                  <a:pt x="3241" y="428263"/>
                </a:cubicBezTo>
                <a:cubicBezTo>
                  <a:pt x="1234" y="424454"/>
                  <a:pt x="1715" y="421046"/>
                  <a:pt x="4901" y="419485"/>
                </a:cubicBezTo>
                <a:cubicBezTo>
                  <a:pt x="18138" y="412862"/>
                  <a:pt x="19513" y="398521"/>
                  <a:pt x="23740" y="386265"/>
                </a:cubicBezTo>
                <a:cubicBezTo>
                  <a:pt x="29730" y="368862"/>
                  <a:pt x="34898" y="351123"/>
                  <a:pt x="38036" y="332362"/>
                </a:cubicBezTo>
                <a:cubicBezTo>
                  <a:pt x="39882" y="321155"/>
                  <a:pt x="41636" y="310073"/>
                  <a:pt x="37374" y="297860"/>
                </a:cubicBezTo>
                <a:cubicBezTo>
                  <a:pt x="36372" y="294866"/>
                  <a:pt x="36979" y="292301"/>
                  <a:pt x="38062" y="289963"/>
                </a:cubicBezTo>
                <a:cubicBezTo>
                  <a:pt x="42597" y="279756"/>
                  <a:pt x="40233" y="269176"/>
                  <a:pt x="33975" y="258363"/>
                </a:cubicBezTo>
                <a:cubicBezTo>
                  <a:pt x="30124" y="251830"/>
                  <a:pt x="30327" y="250975"/>
                  <a:pt x="37608" y="250972"/>
                </a:cubicBezTo>
                <a:cubicBezTo>
                  <a:pt x="52373" y="250838"/>
                  <a:pt x="67064" y="250950"/>
                  <a:pt x="81247" y="248413"/>
                </a:cubicBezTo>
                <a:cubicBezTo>
                  <a:pt x="97150" y="245576"/>
                  <a:pt x="101622" y="240095"/>
                  <a:pt x="87026" y="225202"/>
                </a:cubicBezTo>
                <a:cubicBezTo>
                  <a:pt x="83902" y="222037"/>
                  <a:pt x="81054" y="218498"/>
                  <a:pt x="79230" y="214441"/>
                </a:cubicBezTo>
                <a:cubicBezTo>
                  <a:pt x="77862" y="211216"/>
                  <a:pt x="78287" y="208901"/>
                  <a:pt x="80686" y="207245"/>
                </a:cubicBezTo>
                <a:cubicBezTo>
                  <a:pt x="83470" y="205213"/>
                  <a:pt x="85515" y="207809"/>
                  <a:pt x="87561" y="209678"/>
                </a:cubicBezTo>
                <a:cubicBezTo>
                  <a:pt x="98670" y="219722"/>
                  <a:pt x="111705" y="226431"/>
                  <a:pt x="124299" y="233881"/>
                </a:cubicBezTo>
                <a:cubicBezTo>
                  <a:pt x="142359" y="244660"/>
                  <a:pt x="161098" y="254083"/>
                  <a:pt x="177764" y="267332"/>
                </a:cubicBezTo>
                <a:cubicBezTo>
                  <a:pt x="182022" y="270702"/>
                  <a:pt x="187661" y="267847"/>
                  <a:pt x="187213" y="261926"/>
                </a:cubicBezTo>
                <a:cubicBezTo>
                  <a:pt x="186764" y="256006"/>
                  <a:pt x="189728" y="255906"/>
                  <a:pt x="194336" y="257205"/>
                </a:cubicBezTo>
                <a:cubicBezTo>
                  <a:pt x="199860" y="258714"/>
                  <a:pt x="205383" y="260225"/>
                  <a:pt x="210832" y="261979"/>
                </a:cubicBezTo>
                <a:cubicBezTo>
                  <a:pt x="216519" y="263847"/>
                  <a:pt x="219586" y="268105"/>
                  <a:pt x="220950" y="273511"/>
                </a:cubicBezTo>
                <a:cubicBezTo>
                  <a:pt x="221214" y="274531"/>
                  <a:pt x="221414" y="275675"/>
                  <a:pt x="221307" y="276617"/>
                </a:cubicBezTo>
                <a:lnTo>
                  <a:pt x="220390" y="277794"/>
                </a:lnTo>
                <a:lnTo>
                  <a:pt x="219183" y="278292"/>
                </a:lnTo>
                <a:cubicBezTo>
                  <a:pt x="217931" y="278836"/>
                  <a:pt x="217855" y="278975"/>
                  <a:pt x="219827" y="278515"/>
                </a:cubicBezTo>
                <a:lnTo>
                  <a:pt x="220390" y="277794"/>
                </a:lnTo>
                <a:lnTo>
                  <a:pt x="225601" y="275640"/>
                </a:lnTo>
                <a:cubicBezTo>
                  <a:pt x="231073" y="273321"/>
                  <a:pt x="237769" y="270158"/>
                  <a:pt x="238724" y="267703"/>
                </a:cubicBezTo>
                <a:cubicBezTo>
                  <a:pt x="238798" y="267458"/>
                  <a:pt x="306285" y="282631"/>
                  <a:pt x="327694" y="292934"/>
                </a:cubicBezTo>
                <a:cubicBezTo>
                  <a:pt x="341022" y="299390"/>
                  <a:pt x="599973" y="399939"/>
                  <a:pt x="931839" y="361634"/>
                </a:cubicBezTo>
                <a:cubicBezTo>
                  <a:pt x="943550" y="360271"/>
                  <a:pt x="954656" y="359291"/>
                  <a:pt x="966001" y="358425"/>
                </a:cubicBezTo>
                <a:cubicBezTo>
                  <a:pt x="1066254" y="350083"/>
                  <a:pt x="1165022" y="344336"/>
                  <a:pt x="1205960" y="337022"/>
                </a:cubicBezTo>
                <a:cubicBezTo>
                  <a:pt x="1237967" y="331220"/>
                  <a:pt x="1399292" y="285815"/>
                  <a:pt x="1443309" y="250536"/>
                </a:cubicBezTo>
                <a:cubicBezTo>
                  <a:pt x="1488296" y="214376"/>
                  <a:pt x="1529886" y="174697"/>
                  <a:pt x="1571239" y="134904"/>
                </a:cubicBezTo>
                <a:cubicBezTo>
                  <a:pt x="1589175" y="117705"/>
                  <a:pt x="1608647" y="101907"/>
                  <a:pt x="1624246" y="82363"/>
                </a:cubicBezTo>
                <a:cubicBezTo>
                  <a:pt x="1639826" y="62699"/>
                  <a:pt x="1654419" y="42341"/>
                  <a:pt x="1671755" y="24072"/>
                </a:cubicBezTo>
                <a:cubicBezTo>
                  <a:pt x="1676702" y="18818"/>
                  <a:pt x="1681595" y="13202"/>
                  <a:pt x="1689812" y="12077"/>
                </a:cubicBezTo>
                <a:cubicBezTo>
                  <a:pt x="1691642" y="11773"/>
                  <a:pt x="1693636" y="11827"/>
                  <a:pt x="1695538" y="12005"/>
                </a:cubicBezTo>
                <a:cubicBezTo>
                  <a:pt x="1697661" y="12176"/>
                  <a:pt x="1699488" y="13326"/>
                  <a:pt x="1700565" y="15349"/>
                </a:cubicBezTo>
                <a:cubicBezTo>
                  <a:pt x="1701678" y="17614"/>
                  <a:pt x="1700559" y="18984"/>
                  <a:pt x="1699204" y="20240"/>
                </a:cubicBezTo>
                <a:cubicBezTo>
                  <a:pt x="1698233" y="21121"/>
                  <a:pt x="1697334" y="22484"/>
                  <a:pt x="1695943" y="22773"/>
                </a:cubicBezTo>
                <a:cubicBezTo>
                  <a:pt x="1687049" y="24526"/>
                  <a:pt x="1684751" y="31993"/>
                  <a:pt x="1681448" y="38645"/>
                </a:cubicBezTo>
                <a:cubicBezTo>
                  <a:pt x="1679999" y="41481"/>
                  <a:pt x="1678348" y="43716"/>
                  <a:pt x="1682349" y="47579"/>
                </a:cubicBezTo>
                <a:cubicBezTo>
                  <a:pt x="1685838" y="50975"/>
                  <a:pt x="1683037" y="52886"/>
                  <a:pt x="1680108" y="53954"/>
                </a:cubicBezTo>
                <a:cubicBezTo>
                  <a:pt x="1676026" y="55424"/>
                  <a:pt x="1670940" y="55353"/>
                  <a:pt x="1666762" y="59855"/>
                </a:cubicBezTo>
                <a:cubicBezTo>
                  <a:pt x="1684929" y="59606"/>
                  <a:pt x="1690893" y="47897"/>
                  <a:pt x="1697532" y="37014"/>
                </a:cubicBezTo>
                <a:cubicBezTo>
                  <a:pt x="1700026" y="33053"/>
                  <a:pt x="1701424" y="28403"/>
                  <a:pt x="1703406" y="23976"/>
                </a:cubicBezTo>
                <a:cubicBezTo>
                  <a:pt x="1705903" y="18562"/>
                  <a:pt x="1709708" y="18191"/>
                  <a:pt x="1715246" y="22729"/>
                </a:cubicBezTo>
                <a:cubicBezTo>
                  <a:pt x="1720161" y="26803"/>
                  <a:pt x="1722192" y="26372"/>
                  <a:pt x="1722750" y="20538"/>
                </a:cubicBezTo>
                <a:cubicBezTo>
                  <a:pt x="1723586" y="11425"/>
                  <a:pt x="1727676" y="4867"/>
                  <a:pt x="1735750" y="1324"/>
                </a:cubicBezTo>
                <a:cubicBezTo>
                  <a:pt x="1736629" y="931"/>
                  <a:pt x="1737585" y="324"/>
                  <a:pt x="1738585" y="93"/>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34" name="Picture Placeholder 33">
            <a:extLst>
              <a:ext uri="{FF2B5EF4-FFF2-40B4-BE49-F238E27FC236}">
                <a16:creationId xmlns="" xmlns:a16="http://schemas.microsoft.com/office/drawing/2014/main" id="{B2A55E5D-CF3C-4FCD-A6A9-AB4F8F16C90B}"/>
              </a:ext>
            </a:extLst>
          </p:cNvPr>
          <p:cNvSpPr>
            <a:spLocks noGrp="1"/>
          </p:cNvSpPr>
          <p:nvPr>
            <p:ph type="pic" sz="quarter" idx="16"/>
          </p:nvPr>
        </p:nvSpPr>
        <p:spPr>
          <a:xfrm>
            <a:off x="7439883" y="2176537"/>
            <a:ext cx="2053231" cy="1662195"/>
          </a:xfrm>
          <a:custGeom>
            <a:avLst/>
            <a:gdLst>
              <a:gd name="connsiteX0" fmla="*/ 520698 w 2053231"/>
              <a:gd name="connsiteY0" fmla="*/ 1336286 h 1662194"/>
              <a:gd name="connsiteX1" fmla="*/ 450256 w 2053231"/>
              <a:gd name="connsiteY1" fmla="*/ 1401286 h 1662194"/>
              <a:gd name="connsiteX2" fmla="*/ 522124 w 2053231"/>
              <a:gd name="connsiteY2" fmla="*/ 1337692 h 1662194"/>
              <a:gd name="connsiteX3" fmla="*/ 520698 w 2053231"/>
              <a:gd name="connsiteY3" fmla="*/ 1336286 h 1662194"/>
              <a:gd name="connsiteX4" fmla="*/ 356022 w 2053231"/>
              <a:gd name="connsiteY4" fmla="*/ 1224326 h 1662194"/>
              <a:gd name="connsiteX5" fmla="*/ 348499 w 2053231"/>
              <a:gd name="connsiteY5" fmla="*/ 1227123 h 1662194"/>
              <a:gd name="connsiteX6" fmla="*/ 342727 w 2053231"/>
              <a:gd name="connsiteY6" fmla="*/ 1233496 h 1662194"/>
              <a:gd name="connsiteX7" fmla="*/ 344041 w 2053231"/>
              <a:gd name="connsiteY7" fmla="*/ 1234905 h 1662194"/>
              <a:gd name="connsiteX8" fmla="*/ 356022 w 2053231"/>
              <a:gd name="connsiteY8" fmla="*/ 1224326 h 1662194"/>
              <a:gd name="connsiteX9" fmla="*/ 2051485 w 2053231"/>
              <a:gd name="connsiteY9" fmla="*/ 693085 h 1662194"/>
              <a:gd name="connsiteX10" fmla="*/ 2052521 w 2053231"/>
              <a:gd name="connsiteY10" fmla="*/ 699027 h 1662194"/>
              <a:gd name="connsiteX11" fmla="*/ 2053231 w 2053231"/>
              <a:gd name="connsiteY11" fmla="*/ 704209 h 1662194"/>
              <a:gd name="connsiteX12" fmla="*/ 2052578 w 2053231"/>
              <a:gd name="connsiteY12" fmla="*/ 703324 h 1662194"/>
              <a:gd name="connsiteX13" fmla="*/ 2051150 w 2053231"/>
              <a:gd name="connsiteY13" fmla="*/ 698083 h 1662194"/>
              <a:gd name="connsiteX14" fmla="*/ 2047071 w 2053231"/>
              <a:gd name="connsiteY14" fmla="*/ 666050 h 1662194"/>
              <a:gd name="connsiteX15" fmla="*/ 2051782 w 2053231"/>
              <a:gd name="connsiteY15" fmla="*/ 688658 h 1662194"/>
              <a:gd name="connsiteX16" fmla="*/ 2051485 w 2053231"/>
              <a:gd name="connsiteY16" fmla="*/ 693085 h 1662194"/>
              <a:gd name="connsiteX17" fmla="*/ 2050633 w 2053231"/>
              <a:gd name="connsiteY17" fmla="*/ 688201 h 1662194"/>
              <a:gd name="connsiteX18" fmla="*/ 2047896 w 2053231"/>
              <a:gd name="connsiteY18" fmla="*/ 673632 h 1662194"/>
              <a:gd name="connsiteX19" fmla="*/ 2046450 w 2053231"/>
              <a:gd name="connsiteY19" fmla="*/ 666352 h 1662194"/>
              <a:gd name="connsiteX20" fmla="*/ 916305 w 2053231"/>
              <a:gd name="connsiteY20" fmla="*/ 445 h 1662194"/>
              <a:gd name="connsiteX21" fmla="*/ 1732589 w 2053231"/>
              <a:gd name="connsiteY21" fmla="*/ 282783 h 1662194"/>
              <a:gd name="connsiteX22" fmla="*/ 1782473 w 2053231"/>
              <a:gd name="connsiteY22" fmla="*/ 324713 h 1662194"/>
              <a:gd name="connsiteX23" fmla="*/ 1825119 w 2053231"/>
              <a:gd name="connsiteY23" fmla="*/ 362527 h 1662194"/>
              <a:gd name="connsiteX24" fmla="*/ 1807900 w 2053231"/>
              <a:gd name="connsiteY24" fmla="*/ 376431 h 1662194"/>
              <a:gd name="connsiteX25" fmla="*/ 1839516 w 2053231"/>
              <a:gd name="connsiteY25" fmla="*/ 412799 h 1662194"/>
              <a:gd name="connsiteX26" fmla="*/ 1939352 w 2053231"/>
              <a:gd name="connsiteY26" fmla="*/ 525003 h 1662194"/>
              <a:gd name="connsiteX27" fmla="*/ 1979383 w 2053231"/>
              <a:gd name="connsiteY27" fmla="*/ 549095 h 1662194"/>
              <a:gd name="connsiteX28" fmla="*/ 2032970 w 2053231"/>
              <a:gd name="connsiteY28" fmla="*/ 611252 h 1662194"/>
              <a:gd name="connsiteX29" fmla="*/ 2044637 w 2053231"/>
              <a:gd name="connsiteY29" fmla="*/ 657225 h 1662194"/>
              <a:gd name="connsiteX30" fmla="*/ 2046450 w 2053231"/>
              <a:gd name="connsiteY30" fmla="*/ 666352 h 1662194"/>
              <a:gd name="connsiteX31" fmla="*/ 2043509 w 2053231"/>
              <a:gd name="connsiteY31" fmla="*/ 667781 h 1662194"/>
              <a:gd name="connsiteX32" fmla="*/ 2042196 w 2053231"/>
              <a:gd name="connsiteY32" fmla="*/ 662709 h 1662194"/>
              <a:gd name="connsiteX33" fmla="*/ 2035244 w 2053231"/>
              <a:gd name="connsiteY33" fmla="*/ 644730 h 1662194"/>
              <a:gd name="connsiteX34" fmla="*/ 2031373 w 2053231"/>
              <a:gd name="connsiteY34" fmla="*/ 663758 h 1662194"/>
              <a:gd name="connsiteX35" fmla="*/ 2036701 w 2053231"/>
              <a:gd name="connsiteY35" fmla="*/ 672471 h 1662194"/>
              <a:gd name="connsiteX36" fmla="*/ 2040989 w 2053231"/>
              <a:gd name="connsiteY36" fmla="*/ 669007 h 1662194"/>
              <a:gd name="connsiteX37" fmla="*/ 2043509 w 2053231"/>
              <a:gd name="connsiteY37" fmla="*/ 667781 h 1662194"/>
              <a:gd name="connsiteX38" fmla="*/ 2045314 w 2053231"/>
              <a:gd name="connsiteY38" fmla="*/ 674752 h 1662194"/>
              <a:gd name="connsiteX39" fmla="*/ 2050826 w 2053231"/>
              <a:gd name="connsiteY39" fmla="*/ 696895 h 1662194"/>
              <a:gd name="connsiteX40" fmla="*/ 2051150 w 2053231"/>
              <a:gd name="connsiteY40" fmla="*/ 698083 h 1662194"/>
              <a:gd name="connsiteX41" fmla="*/ 2050479 w 2053231"/>
              <a:gd name="connsiteY41" fmla="*/ 708103 h 1662194"/>
              <a:gd name="connsiteX42" fmla="*/ 2021667 w 2053231"/>
              <a:gd name="connsiteY42" fmla="*/ 768748 h 1662194"/>
              <a:gd name="connsiteX43" fmla="*/ 2001026 w 2053231"/>
              <a:gd name="connsiteY43" fmla="*/ 807600 h 1662194"/>
              <a:gd name="connsiteX44" fmla="*/ 2003043 w 2053231"/>
              <a:gd name="connsiteY44" fmla="*/ 841573 h 1662194"/>
              <a:gd name="connsiteX45" fmla="*/ 1954454 w 2053231"/>
              <a:gd name="connsiteY45" fmla="*/ 863318 h 1662194"/>
              <a:gd name="connsiteX46" fmla="*/ 2013756 w 2053231"/>
              <a:gd name="connsiteY46" fmla="*/ 933398 h 1662194"/>
              <a:gd name="connsiteX47" fmla="*/ 2020814 w 2053231"/>
              <a:gd name="connsiteY47" fmla="*/ 948060 h 1662194"/>
              <a:gd name="connsiteX48" fmla="*/ 1999694 w 2053231"/>
              <a:gd name="connsiteY48" fmla="*/ 1002071 h 1662194"/>
              <a:gd name="connsiteX49" fmla="*/ 1996260 w 2053231"/>
              <a:gd name="connsiteY49" fmla="*/ 1010788 h 1662194"/>
              <a:gd name="connsiteX50" fmla="*/ 1988056 w 2053231"/>
              <a:gd name="connsiteY50" fmla="*/ 1028144 h 1662194"/>
              <a:gd name="connsiteX51" fmla="*/ 1957824 w 2053231"/>
              <a:gd name="connsiteY51" fmla="*/ 1033281 h 1662194"/>
              <a:gd name="connsiteX52" fmla="*/ 1975645 w 2053231"/>
              <a:gd name="connsiteY52" fmla="*/ 1044674 h 1662194"/>
              <a:gd name="connsiteX53" fmla="*/ 2012817 w 2053231"/>
              <a:gd name="connsiteY53" fmla="*/ 1084246 h 1662194"/>
              <a:gd name="connsiteX54" fmla="*/ 1998012 w 2053231"/>
              <a:gd name="connsiteY54" fmla="*/ 1123751 h 1662194"/>
              <a:gd name="connsiteX55" fmla="*/ 1992789 w 2053231"/>
              <a:gd name="connsiteY55" fmla="*/ 1130104 h 1662194"/>
              <a:gd name="connsiteX56" fmla="*/ 2002236 w 2053231"/>
              <a:gd name="connsiteY56" fmla="*/ 1137903 h 1662194"/>
              <a:gd name="connsiteX57" fmla="*/ 2023435 w 2053231"/>
              <a:gd name="connsiteY57" fmla="*/ 1165899 h 1662194"/>
              <a:gd name="connsiteX58" fmla="*/ 2035208 w 2053231"/>
              <a:gd name="connsiteY58" fmla="*/ 1185490 h 1662194"/>
              <a:gd name="connsiteX59" fmla="*/ 2046850 w 2053231"/>
              <a:gd name="connsiteY59" fmla="*/ 1193215 h 1662194"/>
              <a:gd name="connsiteX60" fmla="*/ 2050187 w 2053231"/>
              <a:gd name="connsiteY60" fmla="*/ 1200006 h 1662194"/>
              <a:gd name="connsiteX61" fmla="*/ 2049990 w 2053231"/>
              <a:gd name="connsiteY61" fmla="*/ 1233932 h 1662194"/>
              <a:gd name="connsiteX62" fmla="*/ 2048331 w 2053231"/>
              <a:gd name="connsiteY62" fmla="*/ 1242710 h 1662194"/>
              <a:gd name="connsiteX63" fmla="*/ 2029492 w 2053231"/>
              <a:gd name="connsiteY63" fmla="*/ 1275930 h 1662194"/>
              <a:gd name="connsiteX64" fmla="*/ 2015196 w 2053231"/>
              <a:gd name="connsiteY64" fmla="*/ 1329833 h 1662194"/>
              <a:gd name="connsiteX65" fmla="*/ 2015858 w 2053231"/>
              <a:gd name="connsiteY65" fmla="*/ 1364335 h 1662194"/>
              <a:gd name="connsiteX66" fmla="*/ 2015170 w 2053231"/>
              <a:gd name="connsiteY66" fmla="*/ 1372232 h 1662194"/>
              <a:gd name="connsiteX67" fmla="*/ 2019257 w 2053231"/>
              <a:gd name="connsiteY67" fmla="*/ 1403832 h 1662194"/>
              <a:gd name="connsiteX68" fmla="*/ 2015624 w 2053231"/>
              <a:gd name="connsiteY68" fmla="*/ 1411223 h 1662194"/>
              <a:gd name="connsiteX69" fmla="*/ 1971985 w 2053231"/>
              <a:gd name="connsiteY69" fmla="*/ 1413782 h 1662194"/>
              <a:gd name="connsiteX70" fmla="*/ 1966206 w 2053231"/>
              <a:gd name="connsiteY70" fmla="*/ 1436993 h 1662194"/>
              <a:gd name="connsiteX71" fmla="*/ 1974002 w 2053231"/>
              <a:gd name="connsiteY71" fmla="*/ 1447754 h 1662194"/>
              <a:gd name="connsiteX72" fmla="*/ 1972546 w 2053231"/>
              <a:gd name="connsiteY72" fmla="*/ 1454950 h 1662194"/>
              <a:gd name="connsiteX73" fmla="*/ 1965670 w 2053231"/>
              <a:gd name="connsiteY73" fmla="*/ 1452516 h 1662194"/>
              <a:gd name="connsiteX74" fmla="*/ 1928933 w 2053231"/>
              <a:gd name="connsiteY74" fmla="*/ 1428314 h 1662194"/>
              <a:gd name="connsiteX75" fmla="*/ 1875468 w 2053231"/>
              <a:gd name="connsiteY75" fmla="*/ 1394863 h 1662194"/>
              <a:gd name="connsiteX76" fmla="*/ 1866020 w 2053231"/>
              <a:gd name="connsiteY76" fmla="*/ 1400268 h 1662194"/>
              <a:gd name="connsiteX77" fmla="*/ 1858896 w 2053231"/>
              <a:gd name="connsiteY77" fmla="*/ 1404990 h 1662194"/>
              <a:gd name="connsiteX78" fmla="*/ 1842400 w 2053231"/>
              <a:gd name="connsiteY78" fmla="*/ 1400216 h 1662194"/>
              <a:gd name="connsiteX79" fmla="*/ 1832282 w 2053231"/>
              <a:gd name="connsiteY79" fmla="*/ 1388684 h 1662194"/>
              <a:gd name="connsiteX80" fmla="*/ 1831924 w 2053231"/>
              <a:gd name="connsiteY80" fmla="*/ 1385578 h 1662194"/>
              <a:gd name="connsiteX81" fmla="*/ 1832842 w 2053231"/>
              <a:gd name="connsiteY81" fmla="*/ 1384401 h 1662194"/>
              <a:gd name="connsiteX82" fmla="*/ 1834049 w 2053231"/>
              <a:gd name="connsiteY82" fmla="*/ 1383903 h 1662194"/>
              <a:gd name="connsiteX83" fmla="*/ 1833405 w 2053231"/>
              <a:gd name="connsiteY83" fmla="*/ 1383680 h 1662194"/>
              <a:gd name="connsiteX84" fmla="*/ 1832842 w 2053231"/>
              <a:gd name="connsiteY84" fmla="*/ 1384401 h 1662194"/>
              <a:gd name="connsiteX85" fmla="*/ 1827631 w 2053231"/>
              <a:gd name="connsiteY85" fmla="*/ 1386555 h 1662194"/>
              <a:gd name="connsiteX86" fmla="*/ 1814508 w 2053231"/>
              <a:gd name="connsiteY86" fmla="*/ 1394492 h 1662194"/>
              <a:gd name="connsiteX87" fmla="*/ 1725537 w 2053231"/>
              <a:gd name="connsiteY87" fmla="*/ 1369261 h 1662194"/>
              <a:gd name="connsiteX88" fmla="*/ 1121393 w 2053231"/>
              <a:gd name="connsiteY88" fmla="*/ 1300561 h 1662194"/>
              <a:gd name="connsiteX89" fmla="*/ 1087231 w 2053231"/>
              <a:gd name="connsiteY89" fmla="*/ 1303770 h 1662194"/>
              <a:gd name="connsiteX90" fmla="*/ 847272 w 2053231"/>
              <a:gd name="connsiteY90" fmla="*/ 1325173 h 1662194"/>
              <a:gd name="connsiteX91" fmla="*/ 609922 w 2053231"/>
              <a:gd name="connsiteY91" fmla="*/ 1411659 h 1662194"/>
              <a:gd name="connsiteX92" fmla="*/ 481993 w 2053231"/>
              <a:gd name="connsiteY92" fmla="*/ 1527291 h 1662194"/>
              <a:gd name="connsiteX93" fmla="*/ 428986 w 2053231"/>
              <a:gd name="connsiteY93" fmla="*/ 1579832 h 1662194"/>
              <a:gd name="connsiteX94" fmla="*/ 381477 w 2053231"/>
              <a:gd name="connsiteY94" fmla="*/ 1638123 h 1662194"/>
              <a:gd name="connsiteX95" fmla="*/ 363420 w 2053231"/>
              <a:gd name="connsiteY95" fmla="*/ 1650118 h 1662194"/>
              <a:gd name="connsiteX96" fmla="*/ 357693 w 2053231"/>
              <a:gd name="connsiteY96" fmla="*/ 1650190 h 1662194"/>
              <a:gd name="connsiteX97" fmla="*/ 352667 w 2053231"/>
              <a:gd name="connsiteY97" fmla="*/ 1646846 h 1662194"/>
              <a:gd name="connsiteX98" fmla="*/ 354028 w 2053231"/>
              <a:gd name="connsiteY98" fmla="*/ 1641955 h 1662194"/>
              <a:gd name="connsiteX99" fmla="*/ 357289 w 2053231"/>
              <a:gd name="connsiteY99" fmla="*/ 1639422 h 1662194"/>
              <a:gd name="connsiteX100" fmla="*/ 371784 w 2053231"/>
              <a:gd name="connsiteY100" fmla="*/ 1623550 h 1662194"/>
              <a:gd name="connsiteX101" fmla="*/ 370883 w 2053231"/>
              <a:gd name="connsiteY101" fmla="*/ 1614616 h 1662194"/>
              <a:gd name="connsiteX102" fmla="*/ 373124 w 2053231"/>
              <a:gd name="connsiteY102" fmla="*/ 1608241 h 1662194"/>
              <a:gd name="connsiteX103" fmla="*/ 386470 w 2053231"/>
              <a:gd name="connsiteY103" fmla="*/ 1602340 h 1662194"/>
              <a:gd name="connsiteX104" fmla="*/ 355700 w 2053231"/>
              <a:gd name="connsiteY104" fmla="*/ 1625181 h 1662194"/>
              <a:gd name="connsiteX105" fmla="*/ 349826 w 2053231"/>
              <a:gd name="connsiteY105" fmla="*/ 1638219 h 1662194"/>
              <a:gd name="connsiteX106" fmla="*/ 337986 w 2053231"/>
              <a:gd name="connsiteY106" fmla="*/ 1639466 h 1662194"/>
              <a:gd name="connsiteX107" fmla="*/ 330482 w 2053231"/>
              <a:gd name="connsiteY107" fmla="*/ 1641657 h 1662194"/>
              <a:gd name="connsiteX108" fmla="*/ 317482 w 2053231"/>
              <a:gd name="connsiteY108" fmla="*/ 1660871 h 1662194"/>
              <a:gd name="connsiteX109" fmla="*/ 314646 w 2053231"/>
              <a:gd name="connsiteY109" fmla="*/ 1662102 h 1662194"/>
              <a:gd name="connsiteX110" fmla="*/ 311554 w 2053231"/>
              <a:gd name="connsiteY110" fmla="*/ 1661070 h 1662194"/>
              <a:gd name="connsiteX111" fmla="*/ 311545 w 2053231"/>
              <a:gd name="connsiteY111" fmla="*/ 1655134 h 1662194"/>
              <a:gd name="connsiteX112" fmla="*/ 314614 w 2053231"/>
              <a:gd name="connsiteY112" fmla="*/ 1645462 h 1662194"/>
              <a:gd name="connsiteX113" fmla="*/ 313142 w 2053231"/>
              <a:gd name="connsiteY113" fmla="*/ 1638607 h 1662194"/>
              <a:gd name="connsiteX114" fmla="*/ 314556 w 2053231"/>
              <a:gd name="connsiteY114" fmla="*/ 1623053 h 1662194"/>
              <a:gd name="connsiteX115" fmla="*/ 319806 w 2053231"/>
              <a:gd name="connsiteY115" fmla="*/ 1599255 h 1662194"/>
              <a:gd name="connsiteX116" fmla="*/ 323146 w 2053231"/>
              <a:gd name="connsiteY116" fmla="*/ 1592843 h 1662194"/>
              <a:gd name="connsiteX117" fmla="*/ 325583 w 2053231"/>
              <a:gd name="connsiteY117" fmla="*/ 1589975 h 1662194"/>
              <a:gd name="connsiteX118" fmla="*/ 370015 w 2053231"/>
              <a:gd name="connsiteY118" fmla="*/ 1496536 h 1662194"/>
              <a:gd name="connsiteX119" fmla="*/ 423387 w 2053231"/>
              <a:gd name="connsiteY119" fmla="*/ 1432474 h 1662194"/>
              <a:gd name="connsiteX120" fmla="*/ 424653 w 2053231"/>
              <a:gd name="connsiteY120" fmla="*/ 1429888 h 1662194"/>
              <a:gd name="connsiteX121" fmla="*/ 398489 w 2053231"/>
              <a:gd name="connsiteY121" fmla="*/ 1443730 h 1662194"/>
              <a:gd name="connsiteX122" fmla="*/ 344235 w 2053231"/>
              <a:gd name="connsiteY122" fmla="*/ 1498251 h 1662194"/>
              <a:gd name="connsiteX123" fmla="*/ 311709 w 2053231"/>
              <a:gd name="connsiteY123" fmla="*/ 1532174 h 1662194"/>
              <a:gd name="connsiteX124" fmla="*/ 307346 w 2053231"/>
              <a:gd name="connsiteY124" fmla="*/ 1538378 h 1662194"/>
              <a:gd name="connsiteX125" fmla="*/ 303885 w 2053231"/>
              <a:gd name="connsiteY125" fmla="*/ 1540312 h 1662194"/>
              <a:gd name="connsiteX126" fmla="*/ 300616 w 2053231"/>
              <a:gd name="connsiteY126" fmla="*/ 1536182 h 1662194"/>
              <a:gd name="connsiteX127" fmla="*/ 301738 w 2053231"/>
              <a:gd name="connsiteY127" fmla="*/ 1520154 h 1662194"/>
              <a:gd name="connsiteX128" fmla="*/ 325516 w 2053231"/>
              <a:gd name="connsiteY128" fmla="*/ 1487494 h 1662194"/>
              <a:gd name="connsiteX129" fmla="*/ 359878 w 2053231"/>
              <a:gd name="connsiteY129" fmla="*/ 1448180 h 1662194"/>
              <a:gd name="connsiteX130" fmla="*/ 361202 w 2053231"/>
              <a:gd name="connsiteY130" fmla="*/ 1443774 h 1662194"/>
              <a:gd name="connsiteX131" fmla="*/ 341396 w 2053231"/>
              <a:gd name="connsiteY131" fmla="*/ 1463217 h 1662194"/>
              <a:gd name="connsiteX132" fmla="*/ 321920 w 2053231"/>
              <a:gd name="connsiteY132" fmla="*/ 1481922 h 1662194"/>
              <a:gd name="connsiteX133" fmla="*/ 316026 w 2053231"/>
              <a:gd name="connsiteY133" fmla="*/ 1483817 h 1662194"/>
              <a:gd name="connsiteX134" fmla="*/ 313293 w 2053231"/>
              <a:gd name="connsiteY134" fmla="*/ 1476640 h 1662194"/>
              <a:gd name="connsiteX135" fmla="*/ 320987 w 2053231"/>
              <a:gd name="connsiteY135" fmla="*/ 1457363 h 1662194"/>
              <a:gd name="connsiteX136" fmla="*/ 366421 w 2053231"/>
              <a:gd name="connsiteY136" fmla="*/ 1404350 h 1662194"/>
              <a:gd name="connsiteX137" fmla="*/ 388676 w 2053231"/>
              <a:gd name="connsiteY137" fmla="*/ 1374043 h 1662194"/>
              <a:gd name="connsiteX138" fmla="*/ 388815 w 2053231"/>
              <a:gd name="connsiteY138" fmla="*/ 1366891 h 1662194"/>
              <a:gd name="connsiteX139" fmla="*/ 399153 w 2053231"/>
              <a:gd name="connsiteY139" fmla="*/ 1354187 h 1662194"/>
              <a:gd name="connsiteX140" fmla="*/ 406567 w 2053231"/>
              <a:gd name="connsiteY140" fmla="*/ 1351394 h 1662194"/>
              <a:gd name="connsiteX141" fmla="*/ 482069 w 2053231"/>
              <a:gd name="connsiteY141" fmla="*/ 1267205 h 1662194"/>
              <a:gd name="connsiteX142" fmla="*/ 518959 w 2053231"/>
              <a:gd name="connsiteY142" fmla="*/ 1238829 h 1662194"/>
              <a:gd name="connsiteX143" fmla="*/ 518670 w 2053231"/>
              <a:gd name="connsiteY143" fmla="*/ 1236900 h 1662194"/>
              <a:gd name="connsiteX144" fmla="*/ 518032 w 2053231"/>
              <a:gd name="connsiteY144" fmla="*/ 1234863 h 1662194"/>
              <a:gd name="connsiteX145" fmla="*/ 466046 w 2053231"/>
              <a:gd name="connsiteY145" fmla="*/ 1277315 h 1662194"/>
              <a:gd name="connsiteX146" fmla="*/ 333346 w 2053231"/>
              <a:gd name="connsiteY146" fmla="*/ 1401587 h 1662194"/>
              <a:gd name="connsiteX147" fmla="*/ 295020 w 2053231"/>
              <a:gd name="connsiteY147" fmla="*/ 1449030 h 1662194"/>
              <a:gd name="connsiteX148" fmla="*/ 267879 w 2053231"/>
              <a:gd name="connsiteY148" fmla="*/ 1479137 h 1662194"/>
              <a:gd name="connsiteX149" fmla="*/ 252355 w 2053231"/>
              <a:gd name="connsiteY149" fmla="*/ 1485233 h 1662194"/>
              <a:gd name="connsiteX150" fmla="*/ 245464 w 2053231"/>
              <a:gd name="connsiteY150" fmla="*/ 1481225 h 1662194"/>
              <a:gd name="connsiteX151" fmla="*/ 248199 w 2053231"/>
              <a:gd name="connsiteY151" fmla="*/ 1475198 h 1662194"/>
              <a:gd name="connsiteX152" fmla="*/ 249719 w 2053231"/>
              <a:gd name="connsiteY152" fmla="*/ 1474298 h 1662194"/>
              <a:gd name="connsiteX153" fmla="*/ 265022 w 2053231"/>
              <a:gd name="connsiteY153" fmla="*/ 1457187 h 1662194"/>
              <a:gd name="connsiteX154" fmla="*/ 264043 w 2053231"/>
              <a:gd name="connsiteY154" fmla="*/ 1450679 h 1662194"/>
              <a:gd name="connsiteX155" fmla="*/ 265994 w 2053231"/>
              <a:gd name="connsiteY155" fmla="*/ 1443103 h 1662194"/>
              <a:gd name="connsiteX156" fmla="*/ 277856 w 2053231"/>
              <a:gd name="connsiteY156" fmla="*/ 1438342 h 1662194"/>
              <a:gd name="connsiteX157" fmla="*/ 262409 w 2053231"/>
              <a:gd name="connsiteY157" fmla="*/ 1442012 h 1662194"/>
              <a:gd name="connsiteX158" fmla="*/ 244092 w 2053231"/>
              <a:gd name="connsiteY158" fmla="*/ 1469157 h 1662194"/>
              <a:gd name="connsiteX159" fmla="*/ 241101 w 2053231"/>
              <a:gd name="connsiteY159" fmla="*/ 1474951 h 1662194"/>
              <a:gd name="connsiteX160" fmla="*/ 230946 w 2053231"/>
              <a:gd name="connsiteY160" fmla="*/ 1474930 h 1662194"/>
              <a:gd name="connsiteX161" fmla="*/ 222876 w 2053231"/>
              <a:gd name="connsiteY161" fmla="*/ 1477019 h 1662194"/>
              <a:gd name="connsiteX162" fmla="*/ 210022 w 2053231"/>
              <a:gd name="connsiteY162" fmla="*/ 1495743 h 1662194"/>
              <a:gd name="connsiteX163" fmla="*/ 204551 w 2053231"/>
              <a:gd name="connsiteY163" fmla="*/ 1496049 h 1662194"/>
              <a:gd name="connsiteX164" fmla="*/ 203865 w 2053231"/>
              <a:gd name="connsiteY164" fmla="*/ 1490741 h 1662194"/>
              <a:gd name="connsiteX165" fmla="*/ 206053 w 2053231"/>
              <a:gd name="connsiteY165" fmla="*/ 1482552 h 1662194"/>
              <a:gd name="connsiteX166" fmla="*/ 202817 w 2053231"/>
              <a:gd name="connsiteY166" fmla="*/ 1469093 h 1662194"/>
              <a:gd name="connsiteX167" fmla="*/ 202700 w 2053231"/>
              <a:gd name="connsiteY167" fmla="*/ 1461708 h 1662194"/>
              <a:gd name="connsiteX168" fmla="*/ 211471 w 2053231"/>
              <a:gd name="connsiteY168" fmla="*/ 1431976 h 1662194"/>
              <a:gd name="connsiteX169" fmla="*/ 213105 w 2053231"/>
              <a:gd name="connsiteY169" fmla="*/ 1428166 h 1662194"/>
              <a:gd name="connsiteX170" fmla="*/ 218896 w 2053231"/>
              <a:gd name="connsiteY170" fmla="*/ 1421914 h 1662194"/>
              <a:gd name="connsiteX171" fmla="*/ 259072 w 2053231"/>
              <a:gd name="connsiteY171" fmla="*/ 1336129 h 1662194"/>
              <a:gd name="connsiteX172" fmla="*/ 318969 w 2053231"/>
              <a:gd name="connsiteY172" fmla="*/ 1264095 h 1662194"/>
              <a:gd name="connsiteX173" fmla="*/ 295279 w 2053231"/>
              <a:gd name="connsiteY173" fmla="*/ 1275310 h 1662194"/>
              <a:gd name="connsiteX174" fmla="*/ 240496 w 2053231"/>
              <a:gd name="connsiteY174" fmla="*/ 1328516 h 1662194"/>
              <a:gd name="connsiteX175" fmla="*/ 203609 w 2053231"/>
              <a:gd name="connsiteY175" fmla="*/ 1367190 h 1662194"/>
              <a:gd name="connsiteX176" fmla="*/ 200364 w 2053231"/>
              <a:gd name="connsiteY176" fmla="*/ 1372023 h 1662194"/>
              <a:gd name="connsiteX177" fmla="*/ 196243 w 2053231"/>
              <a:gd name="connsiteY177" fmla="*/ 1374706 h 1662194"/>
              <a:gd name="connsiteX178" fmla="*/ 192975 w 2053231"/>
              <a:gd name="connsiteY178" fmla="*/ 1369850 h 1662194"/>
              <a:gd name="connsiteX179" fmla="*/ 196298 w 2053231"/>
              <a:gd name="connsiteY179" fmla="*/ 1350114 h 1662194"/>
              <a:gd name="connsiteX180" fmla="*/ 220824 w 2053231"/>
              <a:gd name="connsiteY180" fmla="*/ 1319488 h 1662194"/>
              <a:gd name="connsiteX181" fmla="*/ 254952 w 2053231"/>
              <a:gd name="connsiteY181" fmla="*/ 1277152 h 1662194"/>
              <a:gd name="connsiteX182" fmla="*/ 231829 w 2053231"/>
              <a:gd name="connsiteY182" fmla="*/ 1300220 h 1662194"/>
              <a:gd name="connsiteX183" fmla="*/ 213856 w 2053231"/>
              <a:gd name="connsiteY183" fmla="*/ 1317178 h 1662194"/>
              <a:gd name="connsiteX184" fmla="*/ 208292 w 2053231"/>
              <a:gd name="connsiteY184" fmla="*/ 1318335 h 1662194"/>
              <a:gd name="connsiteX185" fmla="*/ 206069 w 2053231"/>
              <a:gd name="connsiteY185" fmla="*/ 1312353 h 1662194"/>
              <a:gd name="connsiteX186" fmla="*/ 214792 w 2053231"/>
              <a:gd name="connsiteY186" fmla="*/ 1290375 h 1662194"/>
              <a:gd name="connsiteX187" fmla="*/ 233212 w 2053231"/>
              <a:gd name="connsiteY187" fmla="*/ 1268314 h 1662194"/>
              <a:gd name="connsiteX188" fmla="*/ 209985 w 2053231"/>
              <a:gd name="connsiteY188" fmla="*/ 1274547 h 1662194"/>
              <a:gd name="connsiteX189" fmla="*/ 226792 w 2053231"/>
              <a:gd name="connsiteY189" fmla="*/ 1254963 h 1662194"/>
              <a:gd name="connsiteX190" fmla="*/ 254893 w 2053231"/>
              <a:gd name="connsiteY190" fmla="*/ 1243720 h 1662194"/>
              <a:gd name="connsiteX191" fmla="*/ 265174 w 2053231"/>
              <a:gd name="connsiteY191" fmla="*/ 1231381 h 1662194"/>
              <a:gd name="connsiteX192" fmla="*/ 274983 w 2053231"/>
              <a:gd name="connsiteY192" fmla="*/ 1218089 h 1662194"/>
              <a:gd name="connsiteX193" fmla="*/ 276097 w 2053231"/>
              <a:gd name="connsiteY193" fmla="*/ 1206423 h 1662194"/>
              <a:gd name="connsiteX194" fmla="*/ 284394 w 2053231"/>
              <a:gd name="connsiteY194" fmla="*/ 1188942 h 1662194"/>
              <a:gd name="connsiteX195" fmla="*/ 285564 w 2053231"/>
              <a:gd name="connsiteY195" fmla="*/ 1188660 h 1662194"/>
              <a:gd name="connsiteX196" fmla="*/ 292146 w 2053231"/>
              <a:gd name="connsiteY196" fmla="*/ 1179596 h 1662194"/>
              <a:gd name="connsiteX197" fmla="*/ 298508 w 2053231"/>
              <a:gd name="connsiteY197" fmla="*/ 1170539 h 1662194"/>
              <a:gd name="connsiteX198" fmla="*/ 299955 w 2053231"/>
              <a:gd name="connsiteY198" fmla="*/ 1169157 h 1662194"/>
              <a:gd name="connsiteX199" fmla="*/ 332770 w 2053231"/>
              <a:gd name="connsiteY199" fmla="*/ 1112935 h 1662194"/>
              <a:gd name="connsiteX200" fmla="*/ 335024 w 2053231"/>
              <a:gd name="connsiteY200" fmla="*/ 1110316 h 1662194"/>
              <a:gd name="connsiteX201" fmla="*/ 249476 w 2053231"/>
              <a:gd name="connsiteY201" fmla="*/ 1121069 h 1662194"/>
              <a:gd name="connsiteX202" fmla="*/ 144761 w 2053231"/>
              <a:gd name="connsiteY202" fmla="*/ 1165054 h 1662194"/>
              <a:gd name="connsiteX203" fmla="*/ 147960 w 2053231"/>
              <a:gd name="connsiteY203" fmla="*/ 1142293 h 1662194"/>
              <a:gd name="connsiteX204" fmla="*/ 140945 w 2053231"/>
              <a:gd name="connsiteY204" fmla="*/ 1122784 h 1662194"/>
              <a:gd name="connsiteX205" fmla="*/ 132995 w 2053231"/>
              <a:gd name="connsiteY205" fmla="*/ 1080169 h 1662194"/>
              <a:gd name="connsiteX206" fmla="*/ 132932 w 2053231"/>
              <a:gd name="connsiteY206" fmla="*/ 1073145 h 1662194"/>
              <a:gd name="connsiteX207" fmla="*/ 107471 w 2053231"/>
              <a:gd name="connsiteY207" fmla="*/ 1069641 h 1662194"/>
              <a:gd name="connsiteX208" fmla="*/ 237170 w 2053231"/>
              <a:gd name="connsiteY208" fmla="*/ 944501 h 1662194"/>
              <a:gd name="connsiteX209" fmla="*/ 141885 w 2053231"/>
              <a:gd name="connsiteY209" fmla="*/ 970482 h 1662194"/>
              <a:gd name="connsiteX210" fmla="*/ 122894 w 2053231"/>
              <a:gd name="connsiteY210" fmla="*/ 933690 h 1662194"/>
              <a:gd name="connsiteX211" fmla="*/ 164349 w 2053231"/>
              <a:gd name="connsiteY211" fmla="*/ 898983 h 1662194"/>
              <a:gd name="connsiteX212" fmla="*/ 171729 w 2053231"/>
              <a:gd name="connsiteY212" fmla="*/ 832835 h 1662194"/>
              <a:gd name="connsiteX213" fmla="*/ 154364 w 2053231"/>
              <a:gd name="connsiteY213" fmla="*/ 773093 h 1662194"/>
              <a:gd name="connsiteX214" fmla="*/ 131632 w 2053231"/>
              <a:gd name="connsiteY214" fmla="*/ 754718 h 1662194"/>
              <a:gd name="connsiteX215" fmla="*/ 97724 w 2053231"/>
              <a:gd name="connsiteY215" fmla="*/ 721457 h 1662194"/>
              <a:gd name="connsiteX216" fmla="*/ 76752 w 2053231"/>
              <a:gd name="connsiteY216" fmla="*/ 700842 h 1662194"/>
              <a:gd name="connsiteX217" fmla="*/ 16087 w 2053231"/>
              <a:gd name="connsiteY217" fmla="*/ 711242 h 1662194"/>
              <a:gd name="connsiteX218" fmla="*/ 90653 w 2053231"/>
              <a:gd name="connsiteY218" fmla="*/ 654584 h 1662194"/>
              <a:gd name="connsiteX219" fmla="*/ 24812 w 2053231"/>
              <a:gd name="connsiteY219" fmla="*/ 663584 h 1662194"/>
              <a:gd name="connsiteX220" fmla="*/ 2404 w 2053231"/>
              <a:gd name="connsiteY220" fmla="*/ 660583 h 1662194"/>
              <a:gd name="connsiteX221" fmla="*/ 12183 w 2053231"/>
              <a:gd name="connsiteY221" fmla="*/ 642689 h 1662194"/>
              <a:gd name="connsiteX222" fmla="*/ 56815 w 2053231"/>
              <a:gd name="connsiteY222" fmla="*/ 611508 h 1662194"/>
              <a:gd name="connsiteX223" fmla="*/ 146002 w 2053231"/>
              <a:gd name="connsiteY223" fmla="*/ 528070 h 1662194"/>
              <a:gd name="connsiteX224" fmla="*/ 53605 w 2053231"/>
              <a:gd name="connsiteY224" fmla="*/ 568128 h 1662194"/>
              <a:gd name="connsiteX225" fmla="*/ 144533 w 2053231"/>
              <a:gd name="connsiteY225" fmla="*/ 482331 h 1662194"/>
              <a:gd name="connsiteX226" fmla="*/ 163364 w 2053231"/>
              <a:gd name="connsiteY226" fmla="*/ 454197 h 1662194"/>
              <a:gd name="connsiteX227" fmla="*/ 199601 w 2053231"/>
              <a:gd name="connsiteY227" fmla="*/ 384777 h 1662194"/>
              <a:gd name="connsiteX228" fmla="*/ 196137 w 2053231"/>
              <a:gd name="connsiteY228" fmla="*/ 377142 h 1662194"/>
              <a:gd name="connsiteX229" fmla="*/ 144214 w 2053231"/>
              <a:gd name="connsiteY229" fmla="*/ 389913 h 1662194"/>
              <a:gd name="connsiteX230" fmla="*/ 205134 w 2053231"/>
              <a:gd name="connsiteY230" fmla="*/ 330564 h 1662194"/>
              <a:gd name="connsiteX231" fmla="*/ 270335 w 2053231"/>
              <a:gd name="connsiteY231" fmla="*/ 284275 h 1662194"/>
              <a:gd name="connsiteX232" fmla="*/ 220394 w 2053231"/>
              <a:gd name="connsiteY232" fmla="*/ 292619 h 1662194"/>
              <a:gd name="connsiteX233" fmla="*/ 154123 w 2053231"/>
              <a:gd name="connsiteY233" fmla="*/ 320046 h 1662194"/>
              <a:gd name="connsiteX234" fmla="*/ 128340 w 2053231"/>
              <a:gd name="connsiteY234" fmla="*/ 311465 h 1662194"/>
              <a:gd name="connsiteX235" fmla="*/ 188414 w 2053231"/>
              <a:gd name="connsiteY235" fmla="*/ 267772 h 1662194"/>
              <a:gd name="connsiteX236" fmla="*/ 223518 w 2053231"/>
              <a:gd name="connsiteY236" fmla="*/ 247329 h 1662194"/>
              <a:gd name="connsiteX237" fmla="*/ 236566 w 2053231"/>
              <a:gd name="connsiteY237" fmla="*/ 232111 h 1662194"/>
              <a:gd name="connsiteX238" fmla="*/ 272158 w 2053231"/>
              <a:gd name="connsiteY238" fmla="*/ 178219 h 1662194"/>
              <a:gd name="connsiteX239" fmla="*/ 391098 w 2053231"/>
              <a:gd name="connsiteY239" fmla="*/ 116554 h 1662194"/>
              <a:gd name="connsiteX240" fmla="*/ 824736 w 2053231"/>
              <a:gd name="connsiteY240" fmla="*/ 7349 h 1662194"/>
              <a:gd name="connsiteX241" fmla="*/ 916305 w 2053231"/>
              <a:gd name="connsiteY241" fmla="*/ 445 h 166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2053231" h="1662194">
                <a:moveTo>
                  <a:pt x="520698" y="1336286"/>
                </a:moveTo>
                <a:cubicBezTo>
                  <a:pt x="493631" y="1354399"/>
                  <a:pt x="468499" y="1374385"/>
                  <a:pt x="450256" y="1401286"/>
                </a:cubicBezTo>
                <a:cubicBezTo>
                  <a:pt x="474217" y="1380128"/>
                  <a:pt x="498161" y="1358850"/>
                  <a:pt x="522124" y="1337692"/>
                </a:cubicBezTo>
                <a:cubicBezTo>
                  <a:pt x="521611" y="1337225"/>
                  <a:pt x="521210" y="1336753"/>
                  <a:pt x="520698" y="1336286"/>
                </a:cubicBezTo>
                <a:close/>
                <a:moveTo>
                  <a:pt x="356022" y="1224326"/>
                </a:moveTo>
                <a:cubicBezTo>
                  <a:pt x="353624" y="1225255"/>
                  <a:pt x="351007" y="1226191"/>
                  <a:pt x="348499" y="1227123"/>
                </a:cubicBezTo>
                <a:cubicBezTo>
                  <a:pt x="346610" y="1229246"/>
                  <a:pt x="344595" y="1231252"/>
                  <a:pt x="342727" y="1233496"/>
                </a:cubicBezTo>
                <a:cubicBezTo>
                  <a:pt x="343128" y="1233967"/>
                  <a:pt x="343639" y="1234433"/>
                  <a:pt x="344041" y="1234905"/>
                </a:cubicBezTo>
                <a:cubicBezTo>
                  <a:pt x="348035" y="1231379"/>
                  <a:pt x="352028" y="1227852"/>
                  <a:pt x="356022" y="1224326"/>
                </a:cubicBezTo>
                <a:close/>
                <a:moveTo>
                  <a:pt x="2051485" y="693085"/>
                </a:moveTo>
                <a:lnTo>
                  <a:pt x="2052521" y="699027"/>
                </a:lnTo>
                <a:cubicBezTo>
                  <a:pt x="2052973" y="701801"/>
                  <a:pt x="2053227" y="703634"/>
                  <a:pt x="2053231" y="704209"/>
                </a:cubicBezTo>
                <a:cubicBezTo>
                  <a:pt x="2053232" y="705042"/>
                  <a:pt x="2052996" y="704645"/>
                  <a:pt x="2052578" y="703324"/>
                </a:cubicBezTo>
                <a:lnTo>
                  <a:pt x="2051150" y="698083"/>
                </a:lnTo>
                <a:close/>
                <a:moveTo>
                  <a:pt x="2047071" y="666050"/>
                </a:moveTo>
                <a:cubicBezTo>
                  <a:pt x="2050290" y="667927"/>
                  <a:pt x="2051845" y="676823"/>
                  <a:pt x="2051782" y="688658"/>
                </a:cubicBezTo>
                <a:lnTo>
                  <a:pt x="2051485" y="693085"/>
                </a:lnTo>
                <a:lnTo>
                  <a:pt x="2050633" y="688201"/>
                </a:lnTo>
                <a:cubicBezTo>
                  <a:pt x="2049844" y="683863"/>
                  <a:pt x="2048914" y="678901"/>
                  <a:pt x="2047896" y="673632"/>
                </a:cubicBezTo>
                <a:lnTo>
                  <a:pt x="2046450" y="666352"/>
                </a:lnTo>
                <a:close/>
                <a:moveTo>
                  <a:pt x="916305" y="445"/>
                </a:moveTo>
                <a:cubicBezTo>
                  <a:pt x="1368523" y="-12890"/>
                  <a:pt x="1730383" y="278428"/>
                  <a:pt x="1732589" y="282783"/>
                </a:cubicBezTo>
                <a:cubicBezTo>
                  <a:pt x="1743478" y="304585"/>
                  <a:pt x="1763682" y="313475"/>
                  <a:pt x="1782473" y="324713"/>
                </a:cubicBezTo>
                <a:cubicBezTo>
                  <a:pt x="1798851" y="334580"/>
                  <a:pt x="1816308" y="345016"/>
                  <a:pt x="1825119" y="362527"/>
                </a:cubicBezTo>
                <a:cubicBezTo>
                  <a:pt x="1836775" y="385756"/>
                  <a:pt x="1810822" y="367248"/>
                  <a:pt x="1807900" y="376431"/>
                </a:cubicBezTo>
                <a:cubicBezTo>
                  <a:pt x="1818512" y="388309"/>
                  <a:pt x="1833810" y="399060"/>
                  <a:pt x="1839516" y="412799"/>
                </a:cubicBezTo>
                <a:cubicBezTo>
                  <a:pt x="1860006" y="462502"/>
                  <a:pt x="1893379" y="498084"/>
                  <a:pt x="1939352" y="525003"/>
                </a:cubicBezTo>
                <a:cubicBezTo>
                  <a:pt x="1952550" y="532797"/>
                  <a:pt x="1962664" y="547235"/>
                  <a:pt x="1979383" y="549095"/>
                </a:cubicBezTo>
                <a:cubicBezTo>
                  <a:pt x="2016500" y="553055"/>
                  <a:pt x="2011060" y="593940"/>
                  <a:pt x="2032970" y="611252"/>
                </a:cubicBezTo>
                <a:cubicBezTo>
                  <a:pt x="2035034" y="612878"/>
                  <a:pt x="2040092" y="634967"/>
                  <a:pt x="2044637" y="657225"/>
                </a:cubicBezTo>
                <a:lnTo>
                  <a:pt x="2046450" y="666352"/>
                </a:lnTo>
                <a:lnTo>
                  <a:pt x="2043509" y="667781"/>
                </a:lnTo>
                <a:lnTo>
                  <a:pt x="2042196" y="662709"/>
                </a:lnTo>
                <a:cubicBezTo>
                  <a:pt x="2039116" y="651261"/>
                  <a:pt x="2036317" y="642514"/>
                  <a:pt x="2035244" y="644730"/>
                </a:cubicBezTo>
                <a:cubicBezTo>
                  <a:pt x="2032399" y="650763"/>
                  <a:pt x="2027469" y="656137"/>
                  <a:pt x="2031373" y="663758"/>
                </a:cubicBezTo>
                <a:cubicBezTo>
                  <a:pt x="2032563" y="666171"/>
                  <a:pt x="2033366" y="673027"/>
                  <a:pt x="2036701" y="672471"/>
                </a:cubicBezTo>
                <a:cubicBezTo>
                  <a:pt x="2037813" y="672286"/>
                  <a:pt x="2039206" y="671278"/>
                  <a:pt x="2040989" y="669007"/>
                </a:cubicBezTo>
                <a:lnTo>
                  <a:pt x="2043509" y="667781"/>
                </a:lnTo>
                <a:lnTo>
                  <a:pt x="2045314" y="674752"/>
                </a:lnTo>
                <a:cubicBezTo>
                  <a:pt x="2047384" y="682973"/>
                  <a:pt x="2049364" y="691170"/>
                  <a:pt x="2050826" y="696895"/>
                </a:cubicBezTo>
                <a:lnTo>
                  <a:pt x="2051150" y="698083"/>
                </a:lnTo>
                <a:lnTo>
                  <a:pt x="2050479" y="708103"/>
                </a:lnTo>
                <a:cubicBezTo>
                  <a:pt x="2047138" y="735607"/>
                  <a:pt x="2037413" y="766704"/>
                  <a:pt x="2021667" y="768748"/>
                </a:cubicBezTo>
                <a:cubicBezTo>
                  <a:pt x="2038321" y="801742"/>
                  <a:pt x="2038321" y="801742"/>
                  <a:pt x="2001026" y="807600"/>
                </a:cubicBezTo>
                <a:cubicBezTo>
                  <a:pt x="2018815" y="828322"/>
                  <a:pt x="2019630" y="833746"/>
                  <a:pt x="2003043" y="841573"/>
                </a:cubicBezTo>
                <a:cubicBezTo>
                  <a:pt x="1987078" y="849136"/>
                  <a:pt x="1968540" y="852062"/>
                  <a:pt x="1954454" y="863318"/>
                </a:cubicBezTo>
                <a:cubicBezTo>
                  <a:pt x="1973021" y="889948"/>
                  <a:pt x="1981793" y="921149"/>
                  <a:pt x="2013756" y="933398"/>
                </a:cubicBezTo>
                <a:cubicBezTo>
                  <a:pt x="2018784" y="935289"/>
                  <a:pt x="2023200" y="943377"/>
                  <a:pt x="2020814" y="948060"/>
                </a:cubicBezTo>
                <a:cubicBezTo>
                  <a:pt x="2012501" y="965421"/>
                  <a:pt x="2032980" y="997439"/>
                  <a:pt x="1999694" y="1002071"/>
                </a:cubicBezTo>
                <a:cubicBezTo>
                  <a:pt x="1995594" y="1002694"/>
                  <a:pt x="1992260" y="1006198"/>
                  <a:pt x="1996260" y="1010788"/>
                </a:cubicBezTo>
                <a:cubicBezTo>
                  <a:pt x="2009977" y="1026437"/>
                  <a:pt x="1996091" y="1025815"/>
                  <a:pt x="1988056" y="1028144"/>
                </a:cubicBezTo>
                <a:cubicBezTo>
                  <a:pt x="1978318" y="1030895"/>
                  <a:pt x="1965850" y="1024289"/>
                  <a:pt x="1957824" y="1033281"/>
                </a:cubicBezTo>
                <a:cubicBezTo>
                  <a:pt x="1961396" y="1042367"/>
                  <a:pt x="1969502" y="1041973"/>
                  <a:pt x="1975645" y="1044674"/>
                </a:cubicBezTo>
                <a:cubicBezTo>
                  <a:pt x="1993618" y="1052670"/>
                  <a:pt x="2008752" y="1062335"/>
                  <a:pt x="2012817" y="1084246"/>
                </a:cubicBezTo>
                <a:cubicBezTo>
                  <a:pt x="2016139" y="1101942"/>
                  <a:pt x="2020251" y="1117551"/>
                  <a:pt x="1998012" y="1123751"/>
                </a:cubicBezTo>
                <a:cubicBezTo>
                  <a:pt x="1994517" y="1124716"/>
                  <a:pt x="1992995" y="1127069"/>
                  <a:pt x="1992789" y="1130104"/>
                </a:cubicBezTo>
                <a:cubicBezTo>
                  <a:pt x="1995858" y="1132908"/>
                  <a:pt x="1998836" y="1135836"/>
                  <a:pt x="2002236" y="1137903"/>
                </a:cubicBezTo>
                <a:cubicBezTo>
                  <a:pt x="2013624" y="1144667"/>
                  <a:pt x="2018713" y="1155034"/>
                  <a:pt x="2023435" y="1165899"/>
                </a:cubicBezTo>
                <a:cubicBezTo>
                  <a:pt x="2026462" y="1172823"/>
                  <a:pt x="2029800" y="1179615"/>
                  <a:pt x="2035208" y="1185490"/>
                </a:cubicBezTo>
                <a:cubicBezTo>
                  <a:pt x="2038513" y="1189134"/>
                  <a:pt x="2042333" y="1191791"/>
                  <a:pt x="2046850" y="1193215"/>
                </a:cubicBezTo>
                <a:cubicBezTo>
                  <a:pt x="2050799" y="1194535"/>
                  <a:pt x="2052187" y="1196426"/>
                  <a:pt x="2050187" y="1200006"/>
                </a:cubicBezTo>
                <a:cubicBezTo>
                  <a:pt x="2044556" y="1210251"/>
                  <a:pt x="2043350" y="1221315"/>
                  <a:pt x="2049990" y="1233932"/>
                </a:cubicBezTo>
                <a:cubicBezTo>
                  <a:pt x="2051998" y="1237741"/>
                  <a:pt x="2051516" y="1241149"/>
                  <a:pt x="2048331" y="1242710"/>
                </a:cubicBezTo>
                <a:cubicBezTo>
                  <a:pt x="2035094" y="1249334"/>
                  <a:pt x="2033719" y="1263674"/>
                  <a:pt x="2029492" y="1275930"/>
                </a:cubicBezTo>
                <a:cubicBezTo>
                  <a:pt x="2023502" y="1293333"/>
                  <a:pt x="2018334" y="1311072"/>
                  <a:pt x="2015196" y="1329833"/>
                </a:cubicBezTo>
                <a:cubicBezTo>
                  <a:pt x="2013350" y="1341039"/>
                  <a:pt x="2011596" y="1352122"/>
                  <a:pt x="2015858" y="1364335"/>
                </a:cubicBezTo>
                <a:cubicBezTo>
                  <a:pt x="2016860" y="1367329"/>
                  <a:pt x="2016253" y="1369894"/>
                  <a:pt x="2015170" y="1372232"/>
                </a:cubicBezTo>
                <a:cubicBezTo>
                  <a:pt x="2010635" y="1382439"/>
                  <a:pt x="2012998" y="1393019"/>
                  <a:pt x="2019257" y="1403832"/>
                </a:cubicBezTo>
                <a:cubicBezTo>
                  <a:pt x="2023108" y="1410365"/>
                  <a:pt x="2022905" y="1411220"/>
                  <a:pt x="2015624" y="1411223"/>
                </a:cubicBezTo>
                <a:cubicBezTo>
                  <a:pt x="2000860" y="1411357"/>
                  <a:pt x="1986168" y="1411245"/>
                  <a:pt x="1971985" y="1413782"/>
                </a:cubicBezTo>
                <a:cubicBezTo>
                  <a:pt x="1956082" y="1416619"/>
                  <a:pt x="1951610" y="1422099"/>
                  <a:pt x="1966206" y="1436993"/>
                </a:cubicBezTo>
                <a:cubicBezTo>
                  <a:pt x="1969330" y="1440158"/>
                  <a:pt x="1972178" y="1443697"/>
                  <a:pt x="1974002" y="1447754"/>
                </a:cubicBezTo>
                <a:cubicBezTo>
                  <a:pt x="1975370" y="1450979"/>
                  <a:pt x="1974945" y="1453294"/>
                  <a:pt x="1972546" y="1454950"/>
                </a:cubicBezTo>
                <a:cubicBezTo>
                  <a:pt x="1969762" y="1456982"/>
                  <a:pt x="1967717" y="1454386"/>
                  <a:pt x="1965670" y="1452516"/>
                </a:cubicBezTo>
                <a:cubicBezTo>
                  <a:pt x="1954561" y="1442472"/>
                  <a:pt x="1941527" y="1435764"/>
                  <a:pt x="1928933" y="1428314"/>
                </a:cubicBezTo>
                <a:cubicBezTo>
                  <a:pt x="1910872" y="1417535"/>
                  <a:pt x="1892134" y="1408112"/>
                  <a:pt x="1875468" y="1394863"/>
                </a:cubicBezTo>
                <a:cubicBezTo>
                  <a:pt x="1871210" y="1391493"/>
                  <a:pt x="1865571" y="1394348"/>
                  <a:pt x="1866020" y="1400268"/>
                </a:cubicBezTo>
                <a:cubicBezTo>
                  <a:pt x="1866468" y="1406189"/>
                  <a:pt x="1863504" y="1406289"/>
                  <a:pt x="1858896" y="1404990"/>
                </a:cubicBezTo>
                <a:cubicBezTo>
                  <a:pt x="1853372" y="1403481"/>
                  <a:pt x="1847849" y="1401970"/>
                  <a:pt x="1842400" y="1400216"/>
                </a:cubicBezTo>
                <a:cubicBezTo>
                  <a:pt x="1836713" y="1398348"/>
                  <a:pt x="1833646" y="1394090"/>
                  <a:pt x="1832282" y="1388684"/>
                </a:cubicBezTo>
                <a:cubicBezTo>
                  <a:pt x="1832018" y="1387664"/>
                  <a:pt x="1831818" y="1386520"/>
                  <a:pt x="1831924" y="1385578"/>
                </a:cubicBezTo>
                <a:lnTo>
                  <a:pt x="1832842" y="1384401"/>
                </a:lnTo>
                <a:lnTo>
                  <a:pt x="1834049" y="1383903"/>
                </a:lnTo>
                <a:cubicBezTo>
                  <a:pt x="1835301" y="1383359"/>
                  <a:pt x="1835377" y="1383220"/>
                  <a:pt x="1833405" y="1383680"/>
                </a:cubicBezTo>
                <a:lnTo>
                  <a:pt x="1832842" y="1384401"/>
                </a:lnTo>
                <a:lnTo>
                  <a:pt x="1827631" y="1386555"/>
                </a:lnTo>
                <a:cubicBezTo>
                  <a:pt x="1822159" y="1388874"/>
                  <a:pt x="1815463" y="1392037"/>
                  <a:pt x="1814508" y="1394492"/>
                </a:cubicBezTo>
                <a:cubicBezTo>
                  <a:pt x="1814434" y="1394737"/>
                  <a:pt x="1746947" y="1379564"/>
                  <a:pt x="1725537" y="1369261"/>
                </a:cubicBezTo>
                <a:cubicBezTo>
                  <a:pt x="1712210" y="1362805"/>
                  <a:pt x="1453259" y="1262256"/>
                  <a:pt x="1121393" y="1300561"/>
                </a:cubicBezTo>
                <a:cubicBezTo>
                  <a:pt x="1109682" y="1301924"/>
                  <a:pt x="1098576" y="1302904"/>
                  <a:pt x="1087231" y="1303770"/>
                </a:cubicBezTo>
                <a:cubicBezTo>
                  <a:pt x="986978" y="1312112"/>
                  <a:pt x="888210" y="1317859"/>
                  <a:pt x="847272" y="1325173"/>
                </a:cubicBezTo>
                <a:cubicBezTo>
                  <a:pt x="815265" y="1330975"/>
                  <a:pt x="653940" y="1376380"/>
                  <a:pt x="609922" y="1411659"/>
                </a:cubicBezTo>
                <a:cubicBezTo>
                  <a:pt x="564936" y="1447819"/>
                  <a:pt x="523346" y="1487498"/>
                  <a:pt x="481993" y="1527291"/>
                </a:cubicBezTo>
                <a:cubicBezTo>
                  <a:pt x="464057" y="1544491"/>
                  <a:pt x="444585" y="1560288"/>
                  <a:pt x="428986" y="1579832"/>
                </a:cubicBezTo>
                <a:cubicBezTo>
                  <a:pt x="413406" y="1599495"/>
                  <a:pt x="398813" y="1619854"/>
                  <a:pt x="381477" y="1638123"/>
                </a:cubicBezTo>
                <a:cubicBezTo>
                  <a:pt x="376530" y="1643377"/>
                  <a:pt x="371637" y="1648993"/>
                  <a:pt x="363420" y="1650118"/>
                </a:cubicBezTo>
                <a:cubicBezTo>
                  <a:pt x="361590" y="1650422"/>
                  <a:pt x="359596" y="1650368"/>
                  <a:pt x="357693" y="1650190"/>
                </a:cubicBezTo>
                <a:cubicBezTo>
                  <a:pt x="355571" y="1650019"/>
                  <a:pt x="353744" y="1648869"/>
                  <a:pt x="352667" y="1646846"/>
                </a:cubicBezTo>
                <a:cubicBezTo>
                  <a:pt x="351554" y="1644581"/>
                  <a:pt x="352673" y="1643211"/>
                  <a:pt x="354028" y="1641955"/>
                </a:cubicBezTo>
                <a:cubicBezTo>
                  <a:pt x="354999" y="1641074"/>
                  <a:pt x="355898" y="1639711"/>
                  <a:pt x="357289" y="1639422"/>
                </a:cubicBezTo>
                <a:cubicBezTo>
                  <a:pt x="366183" y="1637669"/>
                  <a:pt x="368481" y="1630202"/>
                  <a:pt x="371784" y="1623550"/>
                </a:cubicBezTo>
                <a:cubicBezTo>
                  <a:pt x="373233" y="1620714"/>
                  <a:pt x="374884" y="1618479"/>
                  <a:pt x="370883" y="1614616"/>
                </a:cubicBezTo>
                <a:cubicBezTo>
                  <a:pt x="367394" y="1611220"/>
                  <a:pt x="370195" y="1609309"/>
                  <a:pt x="373124" y="1608241"/>
                </a:cubicBezTo>
                <a:cubicBezTo>
                  <a:pt x="377206" y="1606771"/>
                  <a:pt x="382292" y="1606842"/>
                  <a:pt x="386470" y="1602340"/>
                </a:cubicBezTo>
                <a:cubicBezTo>
                  <a:pt x="368302" y="1602589"/>
                  <a:pt x="362339" y="1614298"/>
                  <a:pt x="355700" y="1625181"/>
                </a:cubicBezTo>
                <a:cubicBezTo>
                  <a:pt x="353206" y="1629142"/>
                  <a:pt x="351808" y="1633792"/>
                  <a:pt x="349826" y="1638219"/>
                </a:cubicBezTo>
                <a:cubicBezTo>
                  <a:pt x="347329" y="1643634"/>
                  <a:pt x="343524" y="1644004"/>
                  <a:pt x="337986" y="1639466"/>
                </a:cubicBezTo>
                <a:cubicBezTo>
                  <a:pt x="333072" y="1635392"/>
                  <a:pt x="331040" y="1635823"/>
                  <a:pt x="330482" y="1641657"/>
                </a:cubicBezTo>
                <a:cubicBezTo>
                  <a:pt x="329646" y="1650770"/>
                  <a:pt x="325556" y="1657329"/>
                  <a:pt x="317482" y="1660871"/>
                </a:cubicBezTo>
                <a:cubicBezTo>
                  <a:pt x="316603" y="1661264"/>
                  <a:pt x="315647" y="1661871"/>
                  <a:pt x="314646" y="1662102"/>
                </a:cubicBezTo>
                <a:cubicBezTo>
                  <a:pt x="313647" y="1662332"/>
                  <a:pt x="312605" y="1662186"/>
                  <a:pt x="311554" y="1661070"/>
                </a:cubicBezTo>
                <a:cubicBezTo>
                  <a:pt x="309728" y="1659193"/>
                  <a:pt x="310701" y="1656859"/>
                  <a:pt x="311545" y="1655134"/>
                </a:cubicBezTo>
                <a:cubicBezTo>
                  <a:pt x="313068" y="1652055"/>
                  <a:pt x="314390" y="1649104"/>
                  <a:pt x="314614" y="1645462"/>
                </a:cubicBezTo>
                <a:cubicBezTo>
                  <a:pt x="314801" y="1643033"/>
                  <a:pt x="314952" y="1640362"/>
                  <a:pt x="313142" y="1638607"/>
                </a:cubicBezTo>
                <a:cubicBezTo>
                  <a:pt x="305616" y="1631107"/>
                  <a:pt x="309683" y="1627336"/>
                  <a:pt x="314556" y="1623053"/>
                </a:cubicBezTo>
                <a:cubicBezTo>
                  <a:pt x="321298" y="1617253"/>
                  <a:pt x="323030" y="1608959"/>
                  <a:pt x="319806" y="1599255"/>
                </a:cubicBezTo>
                <a:cubicBezTo>
                  <a:pt x="318549" y="1595299"/>
                  <a:pt x="318626" y="1592874"/>
                  <a:pt x="323146" y="1592843"/>
                </a:cubicBezTo>
                <a:cubicBezTo>
                  <a:pt x="324902" y="1592784"/>
                  <a:pt x="325142" y="1591443"/>
                  <a:pt x="325583" y="1589975"/>
                </a:cubicBezTo>
                <a:cubicBezTo>
                  <a:pt x="334508" y="1555393"/>
                  <a:pt x="350324" y="1524818"/>
                  <a:pt x="370015" y="1496536"/>
                </a:cubicBezTo>
                <a:cubicBezTo>
                  <a:pt x="385986" y="1473588"/>
                  <a:pt x="404257" y="1452743"/>
                  <a:pt x="423387" y="1432474"/>
                </a:cubicBezTo>
                <a:cubicBezTo>
                  <a:pt x="423956" y="1431850"/>
                  <a:pt x="424506" y="1431105"/>
                  <a:pt x="424653" y="1429888"/>
                </a:cubicBezTo>
                <a:cubicBezTo>
                  <a:pt x="414588" y="1432649"/>
                  <a:pt x="406329" y="1437894"/>
                  <a:pt x="398489" y="1443730"/>
                </a:cubicBezTo>
                <a:cubicBezTo>
                  <a:pt x="377646" y="1459210"/>
                  <a:pt x="361077" y="1478908"/>
                  <a:pt x="344235" y="1498251"/>
                </a:cubicBezTo>
                <a:cubicBezTo>
                  <a:pt x="333990" y="1510104"/>
                  <a:pt x="323362" y="1521607"/>
                  <a:pt x="311709" y="1532174"/>
                </a:cubicBezTo>
                <a:cubicBezTo>
                  <a:pt x="309768" y="1533936"/>
                  <a:pt x="308556" y="1536157"/>
                  <a:pt x="307346" y="1538378"/>
                </a:cubicBezTo>
                <a:cubicBezTo>
                  <a:pt x="306649" y="1539613"/>
                  <a:pt x="305714" y="1540735"/>
                  <a:pt x="303885" y="1540312"/>
                </a:cubicBezTo>
                <a:cubicBezTo>
                  <a:pt x="301599" y="1539783"/>
                  <a:pt x="301108" y="1537982"/>
                  <a:pt x="300616" y="1536182"/>
                </a:cubicBezTo>
                <a:cubicBezTo>
                  <a:pt x="299089" y="1530419"/>
                  <a:pt x="299737" y="1525188"/>
                  <a:pt x="301738" y="1520154"/>
                </a:cubicBezTo>
                <a:cubicBezTo>
                  <a:pt x="306972" y="1507258"/>
                  <a:pt x="316043" y="1497141"/>
                  <a:pt x="325516" y="1487494"/>
                </a:cubicBezTo>
                <a:cubicBezTo>
                  <a:pt x="337773" y="1475089"/>
                  <a:pt x="349521" y="1462217"/>
                  <a:pt x="359878" y="1448180"/>
                </a:cubicBezTo>
                <a:cubicBezTo>
                  <a:pt x="360612" y="1447186"/>
                  <a:pt x="362168" y="1446527"/>
                  <a:pt x="361202" y="1443774"/>
                </a:cubicBezTo>
                <a:cubicBezTo>
                  <a:pt x="354369" y="1450424"/>
                  <a:pt x="347955" y="1456939"/>
                  <a:pt x="341396" y="1463217"/>
                </a:cubicBezTo>
                <a:cubicBezTo>
                  <a:pt x="334947" y="1469491"/>
                  <a:pt x="328387" y="1475769"/>
                  <a:pt x="321920" y="1481922"/>
                </a:cubicBezTo>
                <a:cubicBezTo>
                  <a:pt x="320381" y="1483428"/>
                  <a:pt x="318823" y="1485539"/>
                  <a:pt x="316026" y="1483817"/>
                </a:cubicBezTo>
                <a:cubicBezTo>
                  <a:pt x="313120" y="1482098"/>
                  <a:pt x="312996" y="1479073"/>
                  <a:pt x="313293" y="1476640"/>
                </a:cubicBezTo>
                <a:cubicBezTo>
                  <a:pt x="314309" y="1469459"/>
                  <a:pt x="316990" y="1463070"/>
                  <a:pt x="320987" y="1457363"/>
                </a:cubicBezTo>
                <a:cubicBezTo>
                  <a:pt x="334700" y="1438488"/>
                  <a:pt x="351319" y="1422060"/>
                  <a:pt x="366421" y="1404350"/>
                </a:cubicBezTo>
                <a:cubicBezTo>
                  <a:pt x="374576" y="1394748"/>
                  <a:pt x="381873" y="1384569"/>
                  <a:pt x="388676" y="1374043"/>
                </a:cubicBezTo>
                <a:cubicBezTo>
                  <a:pt x="390198" y="1371690"/>
                  <a:pt x="389763" y="1369525"/>
                  <a:pt x="388815" y="1366891"/>
                </a:cubicBezTo>
                <a:cubicBezTo>
                  <a:pt x="385008" y="1356238"/>
                  <a:pt x="387867" y="1352507"/>
                  <a:pt x="399153" y="1354187"/>
                </a:cubicBezTo>
                <a:cubicBezTo>
                  <a:pt x="402647" y="1354676"/>
                  <a:pt x="404861" y="1353995"/>
                  <a:pt x="406567" y="1351394"/>
                </a:cubicBezTo>
                <a:cubicBezTo>
                  <a:pt x="427105" y="1319207"/>
                  <a:pt x="452997" y="1291806"/>
                  <a:pt x="482069" y="1267205"/>
                </a:cubicBezTo>
                <a:cubicBezTo>
                  <a:pt x="493922" y="1257237"/>
                  <a:pt x="506286" y="1247735"/>
                  <a:pt x="518959" y="1238829"/>
                </a:cubicBezTo>
                <a:cubicBezTo>
                  <a:pt x="518868" y="1238227"/>
                  <a:pt x="518760" y="1237504"/>
                  <a:pt x="518670" y="1236900"/>
                </a:cubicBezTo>
                <a:cubicBezTo>
                  <a:pt x="518432" y="1236061"/>
                  <a:pt x="518250" y="1235582"/>
                  <a:pt x="518032" y="1234863"/>
                </a:cubicBezTo>
                <a:cubicBezTo>
                  <a:pt x="500338" y="1248541"/>
                  <a:pt x="482918" y="1262574"/>
                  <a:pt x="466046" y="1277315"/>
                </a:cubicBezTo>
                <a:cubicBezTo>
                  <a:pt x="420302" y="1317256"/>
                  <a:pt x="377281" y="1359890"/>
                  <a:pt x="333346" y="1401587"/>
                </a:cubicBezTo>
                <a:cubicBezTo>
                  <a:pt x="318580" y="1415651"/>
                  <a:pt x="307887" y="1433334"/>
                  <a:pt x="295020" y="1449030"/>
                </a:cubicBezTo>
                <a:cubicBezTo>
                  <a:pt x="286442" y="1459495"/>
                  <a:pt x="278375" y="1470426"/>
                  <a:pt x="267879" y="1479137"/>
                </a:cubicBezTo>
                <a:cubicBezTo>
                  <a:pt x="263556" y="1482676"/>
                  <a:pt x="258960" y="1485859"/>
                  <a:pt x="252355" y="1485233"/>
                </a:cubicBezTo>
                <a:cubicBezTo>
                  <a:pt x="249776" y="1484957"/>
                  <a:pt x="246813" y="1484329"/>
                  <a:pt x="245464" y="1481225"/>
                </a:cubicBezTo>
                <a:cubicBezTo>
                  <a:pt x="244224" y="1478118"/>
                  <a:pt x="246312" y="1476593"/>
                  <a:pt x="248199" y="1475198"/>
                </a:cubicBezTo>
                <a:cubicBezTo>
                  <a:pt x="248694" y="1474817"/>
                  <a:pt x="249170" y="1474317"/>
                  <a:pt x="249719" y="1474298"/>
                </a:cubicBezTo>
                <a:cubicBezTo>
                  <a:pt x="260039" y="1473224"/>
                  <a:pt x="261078" y="1463982"/>
                  <a:pt x="265022" y="1457187"/>
                </a:cubicBezTo>
                <a:cubicBezTo>
                  <a:pt x="266251" y="1455086"/>
                  <a:pt x="266052" y="1453033"/>
                  <a:pt x="264043" y="1450679"/>
                </a:cubicBezTo>
                <a:cubicBezTo>
                  <a:pt x="260427" y="1446440"/>
                  <a:pt x="262223" y="1444441"/>
                  <a:pt x="265994" y="1443103"/>
                </a:cubicBezTo>
                <a:cubicBezTo>
                  <a:pt x="269764" y="1441764"/>
                  <a:pt x="273991" y="1441259"/>
                  <a:pt x="277856" y="1438342"/>
                </a:cubicBezTo>
                <a:cubicBezTo>
                  <a:pt x="270706" y="1436282"/>
                  <a:pt x="266348" y="1438850"/>
                  <a:pt x="262409" y="1442012"/>
                </a:cubicBezTo>
                <a:cubicBezTo>
                  <a:pt x="253526" y="1448973"/>
                  <a:pt x="248626" y="1458951"/>
                  <a:pt x="244092" y="1469157"/>
                </a:cubicBezTo>
                <a:cubicBezTo>
                  <a:pt x="243174" y="1471127"/>
                  <a:pt x="242512" y="1473329"/>
                  <a:pt x="241101" y="1474951"/>
                </a:cubicBezTo>
                <a:cubicBezTo>
                  <a:pt x="238498" y="1478189"/>
                  <a:pt x="235259" y="1478661"/>
                  <a:pt x="230946" y="1474930"/>
                </a:cubicBezTo>
                <a:cubicBezTo>
                  <a:pt x="225246" y="1470034"/>
                  <a:pt x="223544" y="1470455"/>
                  <a:pt x="222876" y="1477019"/>
                </a:cubicBezTo>
                <a:cubicBezTo>
                  <a:pt x="222002" y="1485891"/>
                  <a:pt x="217986" y="1492204"/>
                  <a:pt x="210022" y="1495743"/>
                </a:cubicBezTo>
                <a:cubicBezTo>
                  <a:pt x="208375" y="1496526"/>
                  <a:pt x="206653" y="1497553"/>
                  <a:pt x="204551" y="1496049"/>
                </a:cubicBezTo>
                <a:cubicBezTo>
                  <a:pt x="202304" y="1494307"/>
                  <a:pt x="203350" y="1492455"/>
                  <a:pt x="203865" y="1490741"/>
                </a:cubicBezTo>
                <a:cubicBezTo>
                  <a:pt x="204563" y="1488052"/>
                  <a:pt x="205482" y="1485357"/>
                  <a:pt x="206053" y="1482552"/>
                </a:cubicBezTo>
                <a:cubicBezTo>
                  <a:pt x="207140" y="1478033"/>
                  <a:pt x="206763" y="1473321"/>
                  <a:pt x="202817" y="1469093"/>
                </a:cubicBezTo>
                <a:cubicBezTo>
                  <a:pt x="199930" y="1466041"/>
                  <a:pt x="199842" y="1463985"/>
                  <a:pt x="202700" y="1461708"/>
                </a:cubicBezTo>
                <a:cubicBezTo>
                  <a:pt x="211895" y="1454615"/>
                  <a:pt x="217050" y="1445598"/>
                  <a:pt x="211471" y="1431976"/>
                </a:cubicBezTo>
                <a:cubicBezTo>
                  <a:pt x="210632" y="1430066"/>
                  <a:pt x="211001" y="1428115"/>
                  <a:pt x="213105" y="1428166"/>
                </a:cubicBezTo>
                <a:cubicBezTo>
                  <a:pt x="217770" y="1428372"/>
                  <a:pt x="218067" y="1425213"/>
                  <a:pt x="218896" y="1421914"/>
                </a:cubicBezTo>
                <a:cubicBezTo>
                  <a:pt x="227047" y="1390265"/>
                  <a:pt x="241506" y="1362401"/>
                  <a:pt x="259072" y="1336129"/>
                </a:cubicBezTo>
                <a:cubicBezTo>
                  <a:pt x="276455" y="1310105"/>
                  <a:pt x="296872" y="1286644"/>
                  <a:pt x="318969" y="1264095"/>
                </a:cubicBezTo>
                <a:cubicBezTo>
                  <a:pt x="311942" y="1265059"/>
                  <a:pt x="303391" y="1269828"/>
                  <a:pt x="295279" y="1275310"/>
                </a:cubicBezTo>
                <a:cubicBezTo>
                  <a:pt x="273869" y="1289962"/>
                  <a:pt x="257374" y="1309414"/>
                  <a:pt x="240496" y="1328516"/>
                </a:cubicBezTo>
                <a:cubicBezTo>
                  <a:pt x="228711" y="1341875"/>
                  <a:pt x="217311" y="1355584"/>
                  <a:pt x="203609" y="1367190"/>
                </a:cubicBezTo>
                <a:cubicBezTo>
                  <a:pt x="202034" y="1368454"/>
                  <a:pt x="201062" y="1370061"/>
                  <a:pt x="200364" y="1372023"/>
                </a:cubicBezTo>
                <a:cubicBezTo>
                  <a:pt x="199739" y="1373740"/>
                  <a:pt x="198657" y="1375352"/>
                  <a:pt x="196243" y="1374706"/>
                </a:cubicBezTo>
                <a:cubicBezTo>
                  <a:pt x="193811" y="1373940"/>
                  <a:pt x="193265" y="1371778"/>
                  <a:pt x="192975" y="1369850"/>
                </a:cubicBezTo>
                <a:cubicBezTo>
                  <a:pt x="192218" y="1362606"/>
                  <a:pt x="193106" y="1356035"/>
                  <a:pt x="196298" y="1350114"/>
                </a:cubicBezTo>
                <a:cubicBezTo>
                  <a:pt x="202463" y="1338277"/>
                  <a:pt x="211643" y="1328882"/>
                  <a:pt x="220824" y="1319488"/>
                </a:cubicBezTo>
                <a:cubicBezTo>
                  <a:pt x="233558" y="1306582"/>
                  <a:pt x="245032" y="1292629"/>
                  <a:pt x="254952" y="1277152"/>
                </a:cubicBezTo>
                <a:cubicBezTo>
                  <a:pt x="247275" y="1284800"/>
                  <a:pt x="239616" y="1292569"/>
                  <a:pt x="231829" y="1300220"/>
                </a:cubicBezTo>
                <a:cubicBezTo>
                  <a:pt x="225966" y="1305990"/>
                  <a:pt x="219847" y="1311525"/>
                  <a:pt x="213856" y="1317178"/>
                </a:cubicBezTo>
                <a:cubicBezTo>
                  <a:pt x="212408" y="1318560"/>
                  <a:pt x="210869" y="1320065"/>
                  <a:pt x="208292" y="1318335"/>
                </a:cubicBezTo>
                <a:cubicBezTo>
                  <a:pt x="205971" y="1316838"/>
                  <a:pt x="205956" y="1314537"/>
                  <a:pt x="206069" y="1312353"/>
                </a:cubicBezTo>
                <a:cubicBezTo>
                  <a:pt x="206429" y="1303739"/>
                  <a:pt x="210008" y="1296714"/>
                  <a:pt x="214792" y="1290375"/>
                </a:cubicBezTo>
                <a:cubicBezTo>
                  <a:pt x="220603" y="1282791"/>
                  <a:pt x="226798" y="1275556"/>
                  <a:pt x="233212" y="1268314"/>
                </a:cubicBezTo>
                <a:cubicBezTo>
                  <a:pt x="225488" y="1270512"/>
                  <a:pt x="217764" y="1272711"/>
                  <a:pt x="209985" y="1274547"/>
                </a:cubicBezTo>
                <a:cubicBezTo>
                  <a:pt x="211507" y="1260444"/>
                  <a:pt x="219544" y="1257387"/>
                  <a:pt x="226792" y="1254963"/>
                </a:cubicBezTo>
                <a:cubicBezTo>
                  <a:pt x="236585" y="1251847"/>
                  <a:pt x="245830" y="1248023"/>
                  <a:pt x="254893" y="1243720"/>
                </a:cubicBezTo>
                <a:cubicBezTo>
                  <a:pt x="258357" y="1239606"/>
                  <a:pt x="261838" y="1235612"/>
                  <a:pt x="265174" y="1231381"/>
                </a:cubicBezTo>
                <a:cubicBezTo>
                  <a:pt x="268603" y="1227026"/>
                  <a:pt x="271810" y="1222678"/>
                  <a:pt x="274983" y="1218089"/>
                </a:cubicBezTo>
                <a:cubicBezTo>
                  <a:pt x="277238" y="1214743"/>
                  <a:pt x="280114" y="1211861"/>
                  <a:pt x="276097" y="1206423"/>
                </a:cubicBezTo>
                <a:cubicBezTo>
                  <a:pt x="274290" y="1203940"/>
                  <a:pt x="281556" y="1189886"/>
                  <a:pt x="284394" y="1188942"/>
                </a:cubicBezTo>
                <a:cubicBezTo>
                  <a:pt x="284814" y="1188807"/>
                  <a:pt x="285236" y="1188671"/>
                  <a:pt x="285564" y="1188660"/>
                </a:cubicBezTo>
                <a:cubicBezTo>
                  <a:pt x="292004" y="1188929"/>
                  <a:pt x="292815" y="1184782"/>
                  <a:pt x="292146" y="1179596"/>
                </a:cubicBezTo>
                <a:cubicBezTo>
                  <a:pt x="291495" y="1174530"/>
                  <a:pt x="289455" y="1168299"/>
                  <a:pt x="298508" y="1170539"/>
                </a:cubicBezTo>
                <a:cubicBezTo>
                  <a:pt x="299532" y="1170747"/>
                  <a:pt x="299644" y="1170016"/>
                  <a:pt x="299955" y="1169157"/>
                </a:cubicBezTo>
                <a:cubicBezTo>
                  <a:pt x="306154" y="1147265"/>
                  <a:pt x="319572" y="1130097"/>
                  <a:pt x="332770" y="1112935"/>
                </a:cubicBezTo>
                <a:cubicBezTo>
                  <a:pt x="333521" y="1112062"/>
                  <a:pt x="334273" y="1111189"/>
                  <a:pt x="335024" y="1110316"/>
                </a:cubicBezTo>
                <a:cubicBezTo>
                  <a:pt x="319191" y="1115089"/>
                  <a:pt x="265666" y="1122341"/>
                  <a:pt x="249476" y="1121069"/>
                </a:cubicBezTo>
                <a:cubicBezTo>
                  <a:pt x="235080" y="1119979"/>
                  <a:pt x="159000" y="1148948"/>
                  <a:pt x="144761" y="1165054"/>
                </a:cubicBezTo>
                <a:cubicBezTo>
                  <a:pt x="140625" y="1152958"/>
                  <a:pt x="144841" y="1147971"/>
                  <a:pt x="147960" y="1142293"/>
                </a:cubicBezTo>
                <a:cubicBezTo>
                  <a:pt x="152380" y="1134270"/>
                  <a:pt x="152426" y="1128696"/>
                  <a:pt x="140945" y="1122784"/>
                </a:cubicBezTo>
                <a:cubicBezTo>
                  <a:pt x="108074" y="1105962"/>
                  <a:pt x="108313" y="1105348"/>
                  <a:pt x="132995" y="1080169"/>
                </a:cubicBezTo>
                <a:cubicBezTo>
                  <a:pt x="134149" y="1079040"/>
                  <a:pt x="132966" y="1075567"/>
                  <a:pt x="132932" y="1073145"/>
                </a:cubicBezTo>
                <a:cubicBezTo>
                  <a:pt x="125034" y="1069777"/>
                  <a:pt x="117774" y="1079470"/>
                  <a:pt x="107471" y="1069641"/>
                </a:cubicBezTo>
                <a:cubicBezTo>
                  <a:pt x="138659" y="1023892"/>
                  <a:pt x="189934" y="979646"/>
                  <a:pt x="237170" y="944501"/>
                </a:cubicBezTo>
                <a:cubicBezTo>
                  <a:pt x="193257" y="934956"/>
                  <a:pt x="173695" y="974378"/>
                  <a:pt x="141885" y="970482"/>
                </a:cubicBezTo>
                <a:cubicBezTo>
                  <a:pt x="124594" y="958951"/>
                  <a:pt x="167767" y="937873"/>
                  <a:pt x="122894" y="933690"/>
                </a:cubicBezTo>
                <a:cubicBezTo>
                  <a:pt x="140401" y="922440"/>
                  <a:pt x="153005" y="911599"/>
                  <a:pt x="164349" y="898983"/>
                </a:cubicBezTo>
                <a:cubicBezTo>
                  <a:pt x="184453" y="876379"/>
                  <a:pt x="186889" y="861761"/>
                  <a:pt x="171729" y="832835"/>
                </a:cubicBezTo>
                <a:cubicBezTo>
                  <a:pt x="161695" y="813791"/>
                  <a:pt x="148713" y="796420"/>
                  <a:pt x="154364" y="773093"/>
                </a:cubicBezTo>
                <a:cubicBezTo>
                  <a:pt x="158248" y="757093"/>
                  <a:pt x="154275" y="746809"/>
                  <a:pt x="131632" y="754718"/>
                </a:cubicBezTo>
                <a:cubicBezTo>
                  <a:pt x="107194" y="763172"/>
                  <a:pt x="95396" y="749276"/>
                  <a:pt x="97724" y="721457"/>
                </a:cubicBezTo>
                <a:cubicBezTo>
                  <a:pt x="99233" y="703599"/>
                  <a:pt x="94009" y="698202"/>
                  <a:pt x="76752" y="700842"/>
                </a:cubicBezTo>
                <a:cubicBezTo>
                  <a:pt x="57665" y="703786"/>
                  <a:pt x="40962" y="715978"/>
                  <a:pt x="16087" y="711242"/>
                </a:cubicBezTo>
                <a:cubicBezTo>
                  <a:pt x="30443" y="678294"/>
                  <a:pt x="72878" y="686073"/>
                  <a:pt x="90653" y="654584"/>
                </a:cubicBezTo>
                <a:cubicBezTo>
                  <a:pt x="63958" y="655362"/>
                  <a:pt x="43557" y="656170"/>
                  <a:pt x="24812" y="663584"/>
                </a:cubicBezTo>
                <a:cubicBezTo>
                  <a:pt x="16994" y="666634"/>
                  <a:pt x="8410" y="669708"/>
                  <a:pt x="2404" y="660583"/>
                </a:cubicBezTo>
                <a:cubicBezTo>
                  <a:pt x="-4769" y="649559"/>
                  <a:pt x="5794" y="644964"/>
                  <a:pt x="12183" y="642689"/>
                </a:cubicBezTo>
                <a:cubicBezTo>
                  <a:pt x="30212" y="636389"/>
                  <a:pt x="42692" y="622523"/>
                  <a:pt x="56815" y="611508"/>
                </a:cubicBezTo>
                <a:cubicBezTo>
                  <a:pt x="87716" y="587331"/>
                  <a:pt x="122599" y="566896"/>
                  <a:pt x="146002" y="528070"/>
                </a:cubicBezTo>
                <a:cubicBezTo>
                  <a:pt x="110894" y="538943"/>
                  <a:pt x="86947" y="562402"/>
                  <a:pt x="53605" y="568128"/>
                </a:cubicBezTo>
                <a:cubicBezTo>
                  <a:pt x="77936" y="532542"/>
                  <a:pt x="112422" y="508728"/>
                  <a:pt x="144533" y="482331"/>
                </a:cubicBezTo>
                <a:cubicBezTo>
                  <a:pt x="153674" y="474875"/>
                  <a:pt x="163378" y="469703"/>
                  <a:pt x="163364" y="454197"/>
                </a:cubicBezTo>
                <a:cubicBezTo>
                  <a:pt x="163373" y="424156"/>
                  <a:pt x="172924" y="398880"/>
                  <a:pt x="199601" y="384777"/>
                </a:cubicBezTo>
                <a:cubicBezTo>
                  <a:pt x="199803" y="384650"/>
                  <a:pt x="197595" y="380242"/>
                  <a:pt x="196137" y="377142"/>
                </a:cubicBezTo>
                <a:cubicBezTo>
                  <a:pt x="178537" y="376765"/>
                  <a:pt x="167478" y="394944"/>
                  <a:pt x="144214" y="389913"/>
                </a:cubicBezTo>
                <a:cubicBezTo>
                  <a:pt x="161905" y="365211"/>
                  <a:pt x="176556" y="343034"/>
                  <a:pt x="205134" y="330564"/>
                </a:cubicBezTo>
                <a:cubicBezTo>
                  <a:pt x="228018" y="320587"/>
                  <a:pt x="257209" y="314396"/>
                  <a:pt x="270335" y="284275"/>
                </a:cubicBezTo>
                <a:cubicBezTo>
                  <a:pt x="249048" y="279178"/>
                  <a:pt x="234875" y="286923"/>
                  <a:pt x="220394" y="292619"/>
                </a:cubicBezTo>
                <a:cubicBezTo>
                  <a:pt x="198098" y="301365"/>
                  <a:pt x="176403" y="311180"/>
                  <a:pt x="154123" y="320046"/>
                </a:cubicBezTo>
                <a:cubicBezTo>
                  <a:pt x="145684" y="323359"/>
                  <a:pt x="136259" y="325978"/>
                  <a:pt x="128340" y="311465"/>
                </a:cubicBezTo>
                <a:cubicBezTo>
                  <a:pt x="157619" y="307330"/>
                  <a:pt x="172542" y="286962"/>
                  <a:pt x="188414" y="267772"/>
                </a:cubicBezTo>
                <a:cubicBezTo>
                  <a:pt x="197377" y="256931"/>
                  <a:pt x="203838" y="242662"/>
                  <a:pt x="223518" y="247329"/>
                </a:cubicBezTo>
                <a:cubicBezTo>
                  <a:pt x="233924" y="249765"/>
                  <a:pt x="239113" y="241717"/>
                  <a:pt x="236566" y="232111"/>
                </a:cubicBezTo>
                <a:cubicBezTo>
                  <a:pt x="227725" y="198248"/>
                  <a:pt x="249095" y="185536"/>
                  <a:pt x="272158" y="178219"/>
                </a:cubicBezTo>
                <a:cubicBezTo>
                  <a:pt x="315740" y="164274"/>
                  <a:pt x="349248" y="133952"/>
                  <a:pt x="391098" y="116554"/>
                </a:cubicBezTo>
                <a:cubicBezTo>
                  <a:pt x="431811" y="99677"/>
                  <a:pt x="744020" y="17213"/>
                  <a:pt x="824736" y="7349"/>
                </a:cubicBezTo>
                <a:cubicBezTo>
                  <a:pt x="855607" y="3576"/>
                  <a:pt x="886157" y="1334"/>
                  <a:pt x="916305" y="445"/>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35" name="Picture Placeholder 34">
            <a:extLst>
              <a:ext uri="{FF2B5EF4-FFF2-40B4-BE49-F238E27FC236}">
                <a16:creationId xmlns="" xmlns:a16="http://schemas.microsoft.com/office/drawing/2014/main" id="{BD40DE90-4612-4826-930E-6AE003A47C94}"/>
              </a:ext>
            </a:extLst>
          </p:cNvPr>
          <p:cNvSpPr>
            <a:spLocks noGrp="1"/>
          </p:cNvSpPr>
          <p:nvPr>
            <p:ph type="pic" sz="quarter" idx="17"/>
          </p:nvPr>
        </p:nvSpPr>
        <p:spPr>
          <a:xfrm>
            <a:off x="9810369" y="2139889"/>
            <a:ext cx="2053232" cy="1662195"/>
          </a:xfrm>
          <a:custGeom>
            <a:avLst/>
            <a:gdLst>
              <a:gd name="connsiteX0" fmla="*/ 1747 w 2053232"/>
              <a:gd name="connsiteY0" fmla="*/ 969110 h 1662194"/>
              <a:gd name="connsiteX1" fmla="*/ 2599 w 2053232"/>
              <a:gd name="connsiteY1" fmla="*/ 973994 h 1662194"/>
              <a:gd name="connsiteX2" fmla="*/ 5336 w 2053232"/>
              <a:gd name="connsiteY2" fmla="*/ 988563 h 1662194"/>
              <a:gd name="connsiteX3" fmla="*/ 6783 w 2053232"/>
              <a:gd name="connsiteY3" fmla="*/ 995844 h 1662194"/>
              <a:gd name="connsiteX4" fmla="*/ 6162 w 2053232"/>
              <a:gd name="connsiteY4" fmla="*/ 996145 h 1662194"/>
              <a:gd name="connsiteX5" fmla="*/ 1451 w 2053232"/>
              <a:gd name="connsiteY5" fmla="*/ 973537 h 1662194"/>
              <a:gd name="connsiteX6" fmla="*/ 1 w 2053232"/>
              <a:gd name="connsiteY6" fmla="*/ 957986 h 1662194"/>
              <a:gd name="connsiteX7" fmla="*/ 655 w 2053232"/>
              <a:gd name="connsiteY7" fmla="*/ 958871 h 1662194"/>
              <a:gd name="connsiteX8" fmla="*/ 2083 w 2053232"/>
              <a:gd name="connsiteY8" fmla="*/ 964112 h 1662194"/>
              <a:gd name="connsiteX9" fmla="*/ 1747 w 2053232"/>
              <a:gd name="connsiteY9" fmla="*/ 969110 h 1662194"/>
              <a:gd name="connsiteX10" fmla="*/ 711 w 2053232"/>
              <a:gd name="connsiteY10" fmla="*/ 963168 h 1662194"/>
              <a:gd name="connsiteX11" fmla="*/ 1 w 2053232"/>
              <a:gd name="connsiteY11" fmla="*/ 957986 h 1662194"/>
              <a:gd name="connsiteX12" fmla="*/ 1709192 w 2053232"/>
              <a:gd name="connsiteY12" fmla="*/ 427290 h 1662194"/>
              <a:gd name="connsiteX13" fmla="*/ 1697211 w 2053232"/>
              <a:gd name="connsiteY13" fmla="*/ 437869 h 1662194"/>
              <a:gd name="connsiteX14" fmla="*/ 1704733 w 2053232"/>
              <a:gd name="connsiteY14" fmla="*/ 435072 h 1662194"/>
              <a:gd name="connsiteX15" fmla="*/ 1710506 w 2053232"/>
              <a:gd name="connsiteY15" fmla="*/ 428699 h 1662194"/>
              <a:gd name="connsiteX16" fmla="*/ 1709192 w 2053232"/>
              <a:gd name="connsiteY16" fmla="*/ 427290 h 1662194"/>
              <a:gd name="connsiteX17" fmla="*/ 1602977 w 2053232"/>
              <a:gd name="connsiteY17" fmla="*/ 260909 h 1662194"/>
              <a:gd name="connsiteX18" fmla="*/ 1531109 w 2053232"/>
              <a:gd name="connsiteY18" fmla="*/ 324503 h 1662194"/>
              <a:gd name="connsiteX19" fmla="*/ 1532534 w 2053232"/>
              <a:gd name="connsiteY19" fmla="*/ 325909 h 1662194"/>
              <a:gd name="connsiteX20" fmla="*/ 1602977 w 2053232"/>
              <a:gd name="connsiteY20" fmla="*/ 260909 h 1662194"/>
              <a:gd name="connsiteX21" fmla="*/ 1738586 w 2053232"/>
              <a:gd name="connsiteY21" fmla="*/ 93 h 1662194"/>
              <a:gd name="connsiteX22" fmla="*/ 1741678 w 2053232"/>
              <a:gd name="connsiteY22" fmla="*/ 1125 h 1662194"/>
              <a:gd name="connsiteX23" fmla="*/ 1741688 w 2053232"/>
              <a:gd name="connsiteY23" fmla="*/ 7060 h 1662194"/>
              <a:gd name="connsiteX24" fmla="*/ 1738619 w 2053232"/>
              <a:gd name="connsiteY24" fmla="*/ 16733 h 1662194"/>
              <a:gd name="connsiteX25" fmla="*/ 1740091 w 2053232"/>
              <a:gd name="connsiteY25" fmla="*/ 23588 h 1662194"/>
              <a:gd name="connsiteX26" fmla="*/ 1738677 w 2053232"/>
              <a:gd name="connsiteY26" fmla="*/ 39142 h 1662194"/>
              <a:gd name="connsiteX27" fmla="*/ 1733427 w 2053232"/>
              <a:gd name="connsiteY27" fmla="*/ 62940 h 1662194"/>
              <a:gd name="connsiteX28" fmla="*/ 1730087 w 2053232"/>
              <a:gd name="connsiteY28" fmla="*/ 69352 h 1662194"/>
              <a:gd name="connsiteX29" fmla="*/ 1727650 w 2053232"/>
              <a:gd name="connsiteY29" fmla="*/ 72220 h 1662194"/>
              <a:gd name="connsiteX30" fmla="*/ 1683217 w 2053232"/>
              <a:gd name="connsiteY30" fmla="*/ 165659 h 1662194"/>
              <a:gd name="connsiteX31" fmla="*/ 1629846 w 2053232"/>
              <a:gd name="connsiteY31" fmla="*/ 229721 h 1662194"/>
              <a:gd name="connsiteX32" fmla="*/ 1628579 w 2053232"/>
              <a:gd name="connsiteY32" fmla="*/ 232307 h 1662194"/>
              <a:gd name="connsiteX33" fmla="*/ 1654744 w 2053232"/>
              <a:gd name="connsiteY33" fmla="*/ 218464 h 1662194"/>
              <a:gd name="connsiteX34" fmla="*/ 1708998 w 2053232"/>
              <a:gd name="connsiteY34" fmla="*/ 163943 h 1662194"/>
              <a:gd name="connsiteX35" fmla="*/ 1741523 w 2053232"/>
              <a:gd name="connsiteY35" fmla="*/ 130021 h 1662194"/>
              <a:gd name="connsiteX36" fmla="*/ 1745887 w 2053232"/>
              <a:gd name="connsiteY36" fmla="*/ 123817 h 1662194"/>
              <a:gd name="connsiteX37" fmla="*/ 1749347 w 2053232"/>
              <a:gd name="connsiteY37" fmla="*/ 121883 h 1662194"/>
              <a:gd name="connsiteX38" fmla="*/ 1752617 w 2053232"/>
              <a:gd name="connsiteY38" fmla="*/ 126013 h 1662194"/>
              <a:gd name="connsiteX39" fmla="*/ 1751495 w 2053232"/>
              <a:gd name="connsiteY39" fmla="*/ 142041 h 1662194"/>
              <a:gd name="connsiteX40" fmla="*/ 1727717 w 2053232"/>
              <a:gd name="connsiteY40" fmla="*/ 174701 h 1662194"/>
              <a:gd name="connsiteX41" fmla="*/ 1693354 w 2053232"/>
              <a:gd name="connsiteY41" fmla="*/ 214015 h 1662194"/>
              <a:gd name="connsiteX42" fmla="*/ 1692030 w 2053232"/>
              <a:gd name="connsiteY42" fmla="*/ 218421 h 1662194"/>
              <a:gd name="connsiteX43" fmla="*/ 1711837 w 2053232"/>
              <a:gd name="connsiteY43" fmla="*/ 198978 h 1662194"/>
              <a:gd name="connsiteX44" fmla="*/ 1731313 w 2053232"/>
              <a:gd name="connsiteY44" fmla="*/ 180273 h 1662194"/>
              <a:gd name="connsiteX45" fmla="*/ 1737207 w 2053232"/>
              <a:gd name="connsiteY45" fmla="*/ 178378 h 1662194"/>
              <a:gd name="connsiteX46" fmla="*/ 1739940 w 2053232"/>
              <a:gd name="connsiteY46" fmla="*/ 185555 h 1662194"/>
              <a:gd name="connsiteX47" fmla="*/ 1732245 w 2053232"/>
              <a:gd name="connsiteY47" fmla="*/ 204832 h 1662194"/>
              <a:gd name="connsiteX48" fmla="*/ 1686812 w 2053232"/>
              <a:gd name="connsiteY48" fmla="*/ 257845 h 1662194"/>
              <a:gd name="connsiteX49" fmla="*/ 1664556 w 2053232"/>
              <a:gd name="connsiteY49" fmla="*/ 288152 h 1662194"/>
              <a:gd name="connsiteX50" fmla="*/ 1664418 w 2053232"/>
              <a:gd name="connsiteY50" fmla="*/ 295304 h 1662194"/>
              <a:gd name="connsiteX51" fmla="*/ 1654080 w 2053232"/>
              <a:gd name="connsiteY51" fmla="*/ 308008 h 1662194"/>
              <a:gd name="connsiteX52" fmla="*/ 1646666 w 2053232"/>
              <a:gd name="connsiteY52" fmla="*/ 310801 h 1662194"/>
              <a:gd name="connsiteX53" fmla="*/ 1571163 w 2053232"/>
              <a:gd name="connsiteY53" fmla="*/ 394989 h 1662194"/>
              <a:gd name="connsiteX54" fmla="*/ 1534273 w 2053232"/>
              <a:gd name="connsiteY54" fmla="*/ 423366 h 1662194"/>
              <a:gd name="connsiteX55" fmla="*/ 1534563 w 2053232"/>
              <a:gd name="connsiteY55" fmla="*/ 425295 h 1662194"/>
              <a:gd name="connsiteX56" fmla="*/ 1535201 w 2053232"/>
              <a:gd name="connsiteY56" fmla="*/ 427332 h 1662194"/>
              <a:gd name="connsiteX57" fmla="*/ 1587187 w 2053232"/>
              <a:gd name="connsiteY57" fmla="*/ 384880 h 1662194"/>
              <a:gd name="connsiteX58" fmla="*/ 1719887 w 2053232"/>
              <a:gd name="connsiteY58" fmla="*/ 260608 h 1662194"/>
              <a:gd name="connsiteX59" fmla="*/ 1758213 w 2053232"/>
              <a:gd name="connsiteY59" fmla="*/ 213165 h 1662194"/>
              <a:gd name="connsiteX60" fmla="*/ 1785353 w 2053232"/>
              <a:gd name="connsiteY60" fmla="*/ 183058 h 1662194"/>
              <a:gd name="connsiteX61" fmla="*/ 1800877 w 2053232"/>
              <a:gd name="connsiteY61" fmla="*/ 176962 h 1662194"/>
              <a:gd name="connsiteX62" fmla="*/ 1807769 w 2053232"/>
              <a:gd name="connsiteY62" fmla="*/ 180970 h 1662194"/>
              <a:gd name="connsiteX63" fmla="*/ 1805034 w 2053232"/>
              <a:gd name="connsiteY63" fmla="*/ 186998 h 1662194"/>
              <a:gd name="connsiteX64" fmla="*/ 1803514 w 2053232"/>
              <a:gd name="connsiteY64" fmla="*/ 187897 h 1662194"/>
              <a:gd name="connsiteX65" fmla="*/ 1788211 w 2053232"/>
              <a:gd name="connsiteY65" fmla="*/ 205008 h 1662194"/>
              <a:gd name="connsiteX66" fmla="*/ 1789190 w 2053232"/>
              <a:gd name="connsiteY66" fmla="*/ 211516 h 1662194"/>
              <a:gd name="connsiteX67" fmla="*/ 1787239 w 2053232"/>
              <a:gd name="connsiteY67" fmla="*/ 219092 h 1662194"/>
              <a:gd name="connsiteX68" fmla="*/ 1775377 w 2053232"/>
              <a:gd name="connsiteY68" fmla="*/ 223853 h 1662194"/>
              <a:gd name="connsiteX69" fmla="*/ 1790824 w 2053232"/>
              <a:gd name="connsiteY69" fmla="*/ 220183 h 1662194"/>
              <a:gd name="connsiteX70" fmla="*/ 1809141 w 2053232"/>
              <a:gd name="connsiteY70" fmla="*/ 193038 h 1662194"/>
              <a:gd name="connsiteX71" fmla="*/ 1812132 w 2053232"/>
              <a:gd name="connsiteY71" fmla="*/ 187244 h 1662194"/>
              <a:gd name="connsiteX72" fmla="*/ 1822286 w 2053232"/>
              <a:gd name="connsiteY72" fmla="*/ 187265 h 1662194"/>
              <a:gd name="connsiteX73" fmla="*/ 1830357 w 2053232"/>
              <a:gd name="connsiteY73" fmla="*/ 185176 h 1662194"/>
              <a:gd name="connsiteX74" fmla="*/ 1843211 w 2053232"/>
              <a:gd name="connsiteY74" fmla="*/ 166452 h 1662194"/>
              <a:gd name="connsiteX75" fmla="*/ 1848681 w 2053232"/>
              <a:gd name="connsiteY75" fmla="*/ 166146 h 1662194"/>
              <a:gd name="connsiteX76" fmla="*/ 1849368 w 2053232"/>
              <a:gd name="connsiteY76" fmla="*/ 171453 h 1662194"/>
              <a:gd name="connsiteX77" fmla="*/ 1847179 w 2053232"/>
              <a:gd name="connsiteY77" fmla="*/ 179643 h 1662194"/>
              <a:gd name="connsiteX78" fmla="*/ 1850416 w 2053232"/>
              <a:gd name="connsiteY78" fmla="*/ 193102 h 1662194"/>
              <a:gd name="connsiteX79" fmla="*/ 1850533 w 2053232"/>
              <a:gd name="connsiteY79" fmla="*/ 200487 h 1662194"/>
              <a:gd name="connsiteX80" fmla="*/ 1841762 w 2053232"/>
              <a:gd name="connsiteY80" fmla="*/ 230219 h 1662194"/>
              <a:gd name="connsiteX81" fmla="*/ 1840128 w 2053232"/>
              <a:gd name="connsiteY81" fmla="*/ 234029 h 1662194"/>
              <a:gd name="connsiteX82" fmla="*/ 1834337 w 2053232"/>
              <a:gd name="connsiteY82" fmla="*/ 240281 h 1662194"/>
              <a:gd name="connsiteX83" fmla="*/ 1794161 w 2053232"/>
              <a:gd name="connsiteY83" fmla="*/ 326066 h 1662194"/>
              <a:gd name="connsiteX84" fmla="*/ 1734263 w 2053232"/>
              <a:gd name="connsiteY84" fmla="*/ 398100 h 1662194"/>
              <a:gd name="connsiteX85" fmla="*/ 1757954 w 2053232"/>
              <a:gd name="connsiteY85" fmla="*/ 386885 h 1662194"/>
              <a:gd name="connsiteX86" fmla="*/ 1812737 w 2053232"/>
              <a:gd name="connsiteY86" fmla="*/ 333679 h 1662194"/>
              <a:gd name="connsiteX87" fmla="*/ 1849624 w 2053232"/>
              <a:gd name="connsiteY87" fmla="*/ 295005 h 1662194"/>
              <a:gd name="connsiteX88" fmla="*/ 1852869 w 2053232"/>
              <a:gd name="connsiteY88" fmla="*/ 290172 h 1662194"/>
              <a:gd name="connsiteX89" fmla="*/ 1856990 w 2053232"/>
              <a:gd name="connsiteY89" fmla="*/ 287489 h 1662194"/>
              <a:gd name="connsiteX90" fmla="*/ 1860257 w 2053232"/>
              <a:gd name="connsiteY90" fmla="*/ 292345 h 1662194"/>
              <a:gd name="connsiteX91" fmla="*/ 1856935 w 2053232"/>
              <a:gd name="connsiteY91" fmla="*/ 312082 h 1662194"/>
              <a:gd name="connsiteX92" fmla="*/ 1832409 w 2053232"/>
              <a:gd name="connsiteY92" fmla="*/ 342707 h 1662194"/>
              <a:gd name="connsiteX93" fmla="*/ 1798281 w 2053232"/>
              <a:gd name="connsiteY93" fmla="*/ 385043 h 1662194"/>
              <a:gd name="connsiteX94" fmla="*/ 1821404 w 2053232"/>
              <a:gd name="connsiteY94" fmla="*/ 361975 h 1662194"/>
              <a:gd name="connsiteX95" fmla="*/ 1839377 w 2053232"/>
              <a:gd name="connsiteY95" fmla="*/ 345017 h 1662194"/>
              <a:gd name="connsiteX96" fmla="*/ 1844941 w 2053232"/>
              <a:gd name="connsiteY96" fmla="*/ 343860 h 1662194"/>
              <a:gd name="connsiteX97" fmla="*/ 1847164 w 2053232"/>
              <a:gd name="connsiteY97" fmla="*/ 349842 h 1662194"/>
              <a:gd name="connsiteX98" fmla="*/ 1838441 w 2053232"/>
              <a:gd name="connsiteY98" fmla="*/ 371820 h 1662194"/>
              <a:gd name="connsiteX99" fmla="*/ 1820021 w 2053232"/>
              <a:gd name="connsiteY99" fmla="*/ 393881 h 1662194"/>
              <a:gd name="connsiteX100" fmla="*/ 1843247 w 2053232"/>
              <a:gd name="connsiteY100" fmla="*/ 387648 h 1662194"/>
              <a:gd name="connsiteX101" fmla="*/ 1826441 w 2053232"/>
              <a:gd name="connsiteY101" fmla="*/ 407232 h 1662194"/>
              <a:gd name="connsiteX102" fmla="*/ 1798340 w 2053232"/>
              <a:gd name="connsiteY102" fmla="*/ 418475 h 1662194"/>
              <a:gd name="connsiteX103" fmla="*/ 1788058 w 2053232"/>
              <a:gd name="connsiteY103" fmla="*/ 430814 h 1662194"/>
              <a:gd name="connsiteX104" fmla="*/ 1778250 w 2053232"/>
              <a:gd name="connsiteY104" fmla="*/ 444105 h 1662194"/>
              <a:gd name="connsiteX105" fmla="*/ 1777135 w 2053232"/>
              <a:gd name="connsiteY105" fmla="*/ 455772 h 1662194"/>
              <a:gd name="connsiteX106" fmla="*/ 1768840 w 2053232"/>
              <a:gd name="connsiteY106" fmla="*/ 473253 h 1662194"/>
              <a:gd name="connsiteX107" fmla="*/ 1767669 w 2053232"/>
              <a:gd name="connsiteY107" fmla="*/ 473535 h 1662194"/>
              <a:gd name="connsiteX108" fmla="*/ 1761087 w 2053232"/>
              <a:gd name="connsiteY108" fmla="*/ 482599 h 1662194"/>
              <a:gd name="connsiteX109" fmla="*/ 1754725 w 2053232"/>
              <a:gd name="connsiteY109" fmla="*/ 491656 h 1662194"/>
              <a:gd name="connsiteX110" fmla="*/ 1753278 w 2053232"/>
              <a:gd name="connsiteY110" fmla="*/ 493037 h 1662194"/>
              <a:gd name="connsiteX111" fmla="*/ 1720463 w 2053232"/>
              <a:gd name="connsiteY111" fmla="*/ 549260 h 1662194"/>
              <a:gd name="connsiteX112" fmla="*/ 1718209 w 2053232"/>
              <a:gd name="connsiteY112" fmla="*/ 551879 h 1662194"/>
              <a:gd name="connsiteX113" fmla="*/ 1803757 w 2053232"/>
              <a:gd name="connsiteY113" fmla="*/ 541126 h 1662194"/>
              <a:gd name="connsiteX114" fmla="*/ 1908472 w 2053232"/>
              <a:gd name="connsiteY114" fmla="*/ 497141 h 1662194"/>
              <a:gd name="connsiteX115" fmla="*/ 1905273 w 2053232"/>
              <a:gd name="connsiteY115" fmla="*/ 519902 h 1662194"/>
              <a:gd name="connsiteX116" fmla="*/ 1912288 w 2053232"/>
              <a:gd name="connsiteY116" fmla="*/ 539411 h 1662194"/>
              <a:gd name="connsiteX117" fmla="*/ 1920238 w 2053232"/>
              <a:gd name="connsiteY117" fmla="*/ 582026 h 1662194"/>
              <a:gd name="connsiteX118" fmla="*/ 1920301 w 2053232"/>
              <a:gd name="connsiteY118" fmla="*/ 589050 h 1662194"/>
              <a:gd name="connsiteX119" fmla="*/ 1945762 w 2053232"/>
              <a:gd name="connsiteY119" fmla="*/ 592554 h 1662194"/>
              <a:gd name="connsiteX120" fmla="*/ 1816063 w 2053232"/>
              <a:gd name="connsiteY120" fmla="*/ 717694 h 1662194"/>
              <a:gd name="connsiteX121" fmla="*/ 1911348 w 2053232"/>
              <a:gd name="connsiteY121" fmla="*/ 691712 h 1662194"/>
              <a:gd name="connsiteX122" fmla="*/ 1930339 w 2053232"/>
              <a:gd name="connsiteY122" fmla="*/ 728505 h 1662194"/>
              <a:gd name="connsiteX123" fmla="*/ 1888884 w 2053232"/>
              <a:gd name="connsiteY123" fmla="*/ 763212 h 1662194"/>
              <a:gd name="connsiteX124" fmla="*/ 1881504 w 2053232"/>
              <a:gd name="connsiteY124" fmla="*/ 829360 h 1662194"/>
              <a:gd name="connsiteX125" fmla="*/ 1898869 w 2053232"/>
              <a:gd name="connsiteY125" fmla="*/ 889102 h 1662194"/>
              <a:gd name="connsiteX126" fmla="*/ 1921601 w 2053232"/>
              <a:gd name="connsiteY126" fmla="*/ 907477 h 1662194"/>
              <a:gd name="connsiteX127" fmla="*/ 1955508 w 2053232"/>
              <a:gd name="connsiteY127" fmla="*/ 940738 h 1662194"/>
              <a:gd name="connsiteX128" fmla="*/ 1976481 w 2053232"/>
              <a:gd name="connsiteY128" fmla="*/ 961353 h 1662194"/>
              <a:gd name="connsiteX129" fmla="*/ 2037146 w 2053232"/>
              <a:gd name="connsiteY129" fmla="*/ 950953 h 1662194"/>
              <a:gd name="connsiteX130" fmla="*/ 1962580 w 2053232"/>
              <a:gd name="connsiteY130" fmla="*/ 1007610 h 1662194"/>
              <a:gd name="connsiteX131" fmla="*/ 2028421 w 2053232"/>
              <a:gd name="connsiteY131" fmla="*/ 998611 h 1662194"/>
              <a:gd name="connsiteX132" fmla="*/ 2050829 w 2053232"/>
              <a:gd name="connsiteY132" fmla="*/ 1001611 h 1662194"/>
              <a:gd name="connsiteX133" fmla="*/ 2041050 w 2053232"/>
              <a:gd name="connsiteY133" fmla="*/ 1019506 h 1662194"/>
              <a:gd name="connsiteX134" fmla="*/ 1996418 w 2053232"/>
              <a:gd name="connsiteY134" fmla="*/ 1050687 h 1662194"/>
              <a:gd name="connsiteX135" fmla="*/ 1907231 w 2053232"/>
              <a:gd name="connsiteY135" fmla="*/ 1134124 h 1662194"/>
              <a:gd name="connsiteX136" fmla="*/ 1999628 w 2053232"/>
              <a:gd name="connsiteY136" fmla="*/ 1094067 h 1662194"/>
              <a:gd name="connsiteX137" fmla="*/ 1908700 w 2053232"/>
              <a:gd name="connsiteY137" fmla="*/ 1179865 h 1662194"/>
              <a:gd name="connsiteX138" fmla="*/ 1889868 w 2053232"/>
              <a:gd name="connsiteY138" fmla="*/ 1207997 h 1662194"/>
              <a:gd name="connsiteX139" fmla="*/ 1853631 w 2053232"/>
              <a:gd name="connsiteY139" fmla="*/ 1277417 h 1662194"/>
              <a:gd name="connsiteX140" fmla="*/ 1857096 w 2053232"/>
              <a:gd name="connsiteY140" fmla="*/ 1285053 h 1662194"/>
              <a:gd name="connsiteX141" fmla="*/ 1909019 w 2053232"/>
              <a:gd name="connsiteY141" fmla="*/ 1272282 h 1662194"/>
              <a:gd name="connsiteX142" fmla="*/ 1848098 w 2053232"/>
              <a:gd name="connsiteY142" fmla="*/ 1331631 h 1662194"/>
              <a:gd name="connsiteX143" fmla="*/ 1782897 w 2053232"/>
              <a:gd name="connsiteY143" fmla="*/ 1377919 h 1662194"/>
              <a:gd name="connsiteX144" fmla="*/ 1832839 w 2053232"/>
              <a:gd name="connsiteY144" fmla="*/ 1369576 h 1662194"/>
              <a:gd name="connsiteX145" fmla="*/ 1899109 w 2053232"/>
              <a:gd name="connsiteY145" fmla="*/ 1342149 h 1662194"/>
              <a:gd name="connsiteX146" fmla="*/ 1924893 w 2053232"/>
              <a:gd name="connsiteY146" fmla="*/ 1350730 h 1662194"/>
              <a:gd name="connsiteX147" fmla="*/ 1864819 w 2053232"/>
              <a:gd name="connsiteY147" fmla="*/ 1394423 h 1662194"/>
              <a:gd name="connsiteX148" fmla="*/ 1829715 w 2053232"/>
              <a:gd name="connsiteY148" fmla="*/ 1414866 h 1662194"/>
              <a:gd name="connsiteX149" fmla="*/ 1816666 w 2053232"/>
              <a:gd name="connsiteY149" fmla="*/ 1430084 h 1662194"/>
              <a:gd name="connsiteX150" fmla="*/ 1781075 w 2053232"/>
              <a:gd name="connsiteY150" fmla="*/ 1483976 h 1662194"/>
              <a:gd name="connsiteX151" fmla="*/ 1662135 w 2053232"/>
              <a:gd name="connsiteY151" fmla="*/ 1545641 h 1662194"/>
              <a:gd name="connsiteX152" fmla="*/ 1228496 w 2053232"/>
              <a:gd name="connsiteY152" fmla="*/ 1654846 h 1662194"/>
              <a:gd name="connsiteX153" fmla="*/ 320644 w 2053232"/>
              <a:gd name="connsiteY153" fmla="*/ 1379412 h 1662194"/>
              <a:gd name="connsiteX154" fmla="*/ 270759 w 2053232"/>
              <a:gd name="connsiteY154" fmla="*/ 1337481 h 1662194"/>
              <a:gd name="connsiteX155" fmla="*/ 228113 w 2053232"/>
              <a:gd name="connsiteY155" fmla="*/ 1299667 h 1662194"/>
              <a:gd name="connsiteX156" fmla="*/ 245333 w 2053232"/>
              <a:gd name="connsiteY156" fmla="*/ 1285763 h 1662194"/>
              <a:gd name="connsiteX157" fmla="*/ 213717 w 2053232"/>
              <a:gd name="connsiteY157" fmla="*/ 1249396 h 1662194"/>
              <a:gd name="connsiteX158" fmla="*/ 113881 w 2053232"/>
              <a:gd name="connsiteY158" fmla="*/ 1137192 h 1662194"/>
              <a:gd name="connsiteX159" fmla="*/ 73849 w 2053232"/>
              <a:gd name="connsiteY159" fmla="*/ 1113100 h 1662194"/>
              <a:gd name="connsiteX160" fmla="*/ 20263 w 2053232"/>
              <a:gd name="connsiteY160" fmla="*/ 1050943 h 1662194"/>
              <a:gd name="connsiteX161" fmla="*/ 8595 w 2053232"/>
              <a:gd name="connsiteY161" fmla="*/ 1004970 h 1662194"/>
              <a:gd name="connsiteX162" fmla="*/ 6783 w 2053232"/>
              <a:gd name="connsiteY162" fmla="*/ 995844 h 1662194"/>
              <a:gd name="connsiteX163" fmla="*/ 9724 w 2053232"/>
              <a:gd name="connsiteY163" fmla="*/ 994413 h 1662194"/>
              <a:gd name="connsiteX164" fmla="*/ 11037 w 2053232"/>
              <a:gd name="connsiteY164" fmla="*/ 999486 h 1662194"/>
              <a:gd name="connsiteX165" fmla="*/ 17989 w 2053232"/>
              <a:gd name="connsiteY165" fmla="*/ 1017464 h 1662194"/>
              <a:gd name="connsiteX166" fmla="*/ 21860 w 2053232"/>
              <a:gd name="connsiteY166" fmla="*/ 998437 h 1662194"/>
              <a:gd name="connsiteX167" fmla="*/ 16531 w 2053232"/>
              <a:gd name="connsiteY167" fmla="*/ 989724 h 1662194"/>
              <a:gd name="connsiteX168" fmla="*/ 12243 w 2053232"/>
              <a:gd name="connsiteY168" fmla="*/ 993188 h 1662194"/>
              <a:gd name="connsiteX169" fmla="*/ 9724 w 2053232"/>
              <a:gd name="connsiteY169" fmla="*/ 994413 h 1662194"/>
              <a:gd name="connsiteX170" fmla="*/ 7918 w 2053232"/>
              <a:gd name="connsiteY170" fmla="*/ 987443 h 1662194"/>
              <a:gd name="connsiteX171" fmla="*/ 2406 w 2053232"/>
              <a:gd name="connsiteY171" fmla="*/ 965300 h 1662194"/>
              <a:gd name="connsiteX172" fmla="*/ 2083 w 2053232"/>
              <a:gd name="connsiteY172" fmla="*/ 964112 h 1662194"/>
              <a:gd name="connsiteX173" fmla="*/ 2754 w 2053232"/>
              <a:gd name="connsiteY173" fmla="*/ 954092 h 1662194"/>
              <a:gd name="connsiteX174" fmla="*/ 31566 w 2053232"/>
              <a:gd name="connsiteY174" fmla="*/ 893447 h 1662194"/>
              <a:gd name="connsiteX175" fmla="*/ 52206 w 2053232"/>
              <a:gd name="connsiteY175" fmla="*/ 854594 h 1662194"/>
              <a:gd name="connsiteX176" fmla="*/ 50190 w 2053232"/>
              <a:gd name="connsiteY176" fmla="*/ 820622 h 1662194"/>
              <a:gd name="connsiteX177" fmla="*/ 98778 w 2053232"/>
              <a:gd name="connsiteY177" fmla="*/ 798878 h 1662194"/>
              <a:gd name="connsiteX178" fmla="*/ 39477 w 2053232"/>
              <a:gd name="connsiteY178" fmla="*/ 728797 h 1662194"/>
              <a:gd name="connsiteX179" fmla="*/ 32418 w 2053232"/>
              <a:gd name="connsiteY179" fmla="*/ 714135 h 1662194"/>
              <a:gd name="connsiteX180" fmla="*/ 53539 w 2053232"/>
              <a:gd name="connsiteY180" fmla="*/ 660124 h 1662194"/>
              <a:gd name="connsiteX181" fmla="*/ 56973 w 2053232"/>
              <a:gd name="connsiteY181" fmla="*/ 651407 h 1662194"/>
              <a:gd name="connsiteX182" fmla="*/ 65177 w 2053232"/>
              <a:gd name="connsiteY182" fmla="*/ 634051 h 1662194"/>
              <a:gd name="connsiteX183" fmla="*/ 95409 w 2053232"/>
              <a:gd name="connsiteY183" fmla="*/ 628914 h 1662194"/>
              <a:gd name="connsiteX184" fmla="*/ 77587 w 2053232"/>
              <a:gd name="connsiteY184" fmla="*/ 617521 h 1662194"/>
              <a:gd name="connsiteX185" fmla="*/ 40415 w 2053232"/>
              <a:gd name="connsiteY185" fmla="*/ 577949 h 1662194"/>
              <a:gd name="connsiteX186" fmla="*/ 55220 w 2053232"/>
              <a:gd name="connsiteY186" fmla="*/ 538444 h 1662194"/>
              <a:gd name="connsiteX187" fmla="*/ 60444 w 2053232"/>
              <a:gd name="connsiteY187" fmla="*/ 532091 h 1662194"/>
              <a:gd name="connsiteX188" fmla="*/ 50997 w 2053232"/>
              <a:gd name="connsiteY188" fmla="*/ 524292 h 1662194"/>
              <a:gd name="connsiteX189" fmla="*/ 29797 w 2053232"/>
              <a:gd name="connsiteY189" fmla="*/ 496296 h 1662194"/>
              <a:gd name="connsiteX190" fmla="*/ 18025 w 2053232"/>
              <a:gd name="connsiteY190" fmla="*/ 476705 h 1662194"/>
              <a:gd name="connsiteX191" fmla="*/ 6383 w 2053232"/>
              <a:gd name="connsiteY191" fmla="*/ 468980 h 1662194"/>
              <a:gd name="connsiteX192" fmla="*/ 3045 w 2053232"/>
              <a:gd name="connsiteY192" fmla="*/ 462188 h 1662194"/>
              <a:gd name="connsiteX193" fmla="*/ 3242 w 2053232"/>
              <a:gd name="connsiteY193" fmla="*/ 428263 h 1662194"/>
              <a:gd name="connsiteX194" fmla="*/ 4901 w 2053232"/>
              <a:gd name="connsiteY194" fmla="*/ 419485 h 1662194"/>
              <a:gd name="connsiteX195" fmla="*/ 23741 w 2053232"/>
              <a:gd name="connsiteY195" fmla="*/ 386265 h 1662194"/>
              <a:gd name="connsiteX196" fmla="*/ 38036 w 2053232"/>
              <a:gd name="connsiteY196" fmla="*/ 332362 h 1662194"/>
              <a:gd name="connsiteX197" fmla="*/ 37374 w 2053232"/>
              <a:gd name="connsiteY197" fmla="*/ 297860 h 1662194"/>
              <a:gd name="connsiteX198" fmla="*/ 38063 w 2053232"/>
              <a:gd name="connsiteY198" fmla="*/ 289963 h 1662194"/>
              <a:gd name="connsiteX199" fmla="*/ 33975 w 2053232"/>
              <a:gd name="connsiteY199" fmla="*/ 258363 h 1662194"/>
              <a:gd name="connsiteX200" fmla="*/ 37609 w 2053232"/>
              <a:gd name="connsiteY200" fmla="*/ 250972 h 1662194"/>
              <a:gd name="connsiteX201" fmla="*/ 81247 w 2053232"/>
              <a:gd name="connsiteY201" fmla="*/ 248413 h 1662194"/>
              <a:gd name="connsiteX202" fmla="*/ 87027 w 2053232"/>
              <a:gd name="connsiteY202" fmla="*/ 225202 h 1662194"/>
              <a:gd name="connsiteX203" fmla="*/ 79230 w 2053232"/>
              <a:gd name="connsiteY203" fmla="*/ 214441 h 1662194"/>
              <a:gd name="connsiteX204" fmla="*/ 80687 w 2053232"/>
              <a:gd name="connsiteY204" fmla="*/ 207245 h 1662194"/>
              <a:gd name="connsiteX205" fmla="*/ 87562 w 2053232"/>
              <a:gd name="connsiteY205" fmla="*/ 209678 h 1662194"/>
              <a:gd name="connsiteX206" fmla="*/ 124300 w 2053232"/>
              <a:gd name="connsiteY206" fmla="*/ 233881 h 1662194"/>
              <a:gd name="connsiteX207" fmla="*/ 177765 w 2053232"/>
              <a:gd name="connsiteY207" fmla="*/ 267332 h 1662194"/>
              <a:gd name="connsiteX208" fmla="*/ 187213 w 2053232"/>
              <a:gd name="connsiteY208" fmla="*/ 261926 h 1662194"/>
              <a:gd name="connsiteX209" fmla="*/ 194337 w 2053232"/>
              <a:gd name="connsiteY209" fmla="*/ 257205 h 1662194"/>
              <a:gd name="connsiteX210" fmla="*/ 210833 w 2053232"/>
              <a:gd name="connsiteY210" fmla="*/ 261979 h 1662194"/>
              <a:gd name="connsiteX211" fmla="*/ 220951 w 2053232"/>
              <a:gd name="connsiteY211" fmla="*/ 273511 h 1662194"/>
              <a:gd name="connsiteX212" fmla="*/ 221308 w 2053232"/>
              <a:gd name="connsiteY212" fmla="*/ 276617 h 1662194"/>
              <a:gd name="connsiteX213" fmla="*/ 220390 w 2053232"/>
              <a:gd name="connsiteY213" fmla="*/ 277794 h 1662194"/>
              <a:gd name="connsiteX214" fmla="*/ 219184 w 2053232"/>
              <a:gd name="connsiteY214" fmla="*/ 278292 h 1662194"/>
              <a:gd name="connsiteX215" fmla="*/ 219827 w 2053232"/>
              <a:gd name="connsiteY215" fmla="*/ 278515 h 1662194"/>
              <a:gd name="connsiteX216" fmla="*/ 220390 w 2053232"/>
              <a:gd name="connsiteY216" fmla="*/ 277794 h 1662194"/>
              <a:gd name="connsiteX217" fmla="*/ 225602 w 2053232"/>
              <a:gd name="connsiteY217" fmla="*/ 275640 h 1662194"/>
              <a:gd name="connsiteX218" fmla="*/ 238725 w 2053232"/>
              <a:gd name="connsiteY218" fmla="*/ 267703 h 1662194"/>
              <a:gd name="connsiteX219" fmla="*/ 327695 w 2053232"/>
              <a:gd name="connsiteY219" fmla="*/ 292934 h 1662194"/>
              <a:gd name="connsiteX220" fmla="*/ 931839 w 2053232"/>
              <a:gd name="connsiteY220" fmla="*/ 361634 h 1662194"/>
              <a:gd name="connsiteX221" fmla="*/ 966002 w 2053232"/>
              <a:gd name="connsiteY221" fmla="*/ 358425 h 1662194"/>
              <a:gd name="connsiteX222" fmla="*/ 1205961 w 2053232"/>
              <a:gd name="connsiteY222" fmla="*/ 337022 h 1662194"/>
              <a:gd name="connsiteX223" fmla="*/ 1443310 w 2053232"/>
              <a:gd name="connsiteY223" fmla="*/ 250536 h 1662194"/>
              <a:gd name="connsiteX224" fmla="*/ 1571239 w 2053232"/>
              <a:gd name="connsiteY224" fmla="*/ 134904 h 1662194"/>
              <a:gd name="connsiteX225" fmla="*/ 1624247 w 2053232"/>
              <a:gd name="connsiteY225" fmla="*/ 82363 h 1662194"/>
              <a:gd name="connsiteX226" fmla="*/ 1671755 w 2053232"/>
              <a:gd name="connsiteY226" fmla="*/ 24072 h 1662194"/>
              <a:gd name="connsiteX227" fmla="*/ 1689813 w 2053232"/>
              <a:gd name="connsiteY227" fmla="*/ 12077 h 1662194"/>
              <a:gd name="connsiteX228" fmla="*/ 1695539 w 2053232"/>
              <a:gd name="connsiteY228" fmla="*/ 12005 h 1662194"/>
              <a:gd name="connsiteX229" fmla="*/ 1700566 w 2053232"/>
              <a:gd name="connsiteY229" fmla="*/ 15349 h 1662194"/>
              <a:gd name="connsiteX230" fmla="*/ 1699205 w 2053232"/>
              <a:gd name="connsiteY230" fmla="*/ 20240 h 1662194"/>
              <a:gd name="connsiteX231" fmla="*/ 1695944 w 2053232"/>
              <a:gd name="connsiteY231" fmla="*/ 22773 h 1662194"/>
              <a:gd name="connsiteX232" fmla="*/ 1681449 w 2053232"/>
              <a:gd name="connsiteY232" fmla="*/ 38645 h 1662194"/>
              <a:gd name="connsiteX233" fmla="*/ 1682350 w 2053232"/>
              <a:gd name="connsiteY233" fmla="*/ 47579 h 1662194"/>
              <a:gd name="connsiteX234" fmla="*/ 1680109 w 2053232"/>
              <a:gd name="connsiteY234" fmla="*/ 53954 h 1662194"/>
              <a:gd name="connsiteX235" fmla="*/ 1666763 w 2053232"/>
              <a:gd name="connsiteY235" fmla="*/ 59855 h 1662194"/>
              <a:gd name="connsiteX236" fmla="*/ 1697533 w 2053232"/>
              <a:gd name="connsiteY236" fmla="*/ 37014 h 1662194"/>
              <a:gd name="connsiteX237" fmla="*/ 1703407 w 2053232"/>
              <a:gd name="connsiteY237" fmla="*/ 23976 h 1662194"/>
              <a:gd name="connsiteX238" fmla="*/ 1715247 w 2053232"/>
              <a:gd name="connsiteY238" fmla="*/ 22729 h 1662194"/>
              <a:gd name="connsiteX239" fmla="*/ 1722750 w 2053232"/>
              <a:gd name="connsiteY239" fmla="*/ 20538 h 1662194"/>
              <a:gd name="connsiteX240" fmla="*/ 1735751 w 2053232"/>
              <a:gd name="connsiteY240" fmla="*/ 1324 h 1662194"/>
              <a:gd name="connsiteX241" fmla="*/ 1738586 w 2053232"/>
              <a:gd name="connsiteY241" fmla="*/ 93 h 166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Lst>
            <a:rect l="l" t="t" r="r" b="b"/>
            <a:pathLst>
              <a:path w="2053232" h="1662194">
                <a:moveTo>
                  <a:pt x="1747" y="969110"/>
                </a:moveTo>
                <a:lnTo>
                  <a:pt x="2599" y="973994"/>
                </a:lnTo>
                <a:cubicBezTo>
                  <a:pt x="3388" y="978333"/>
                  <a:pt x="4319" y="983294"/>
                  <a:pt x="5336" y="988563"/>
                </a:cubicBezTo>
                <a:lnTo>
                  <a:pt x="6783" y="995844"/>
                </a:lnTo>
                <a:lnTo>
                  <a:pt x="6162" y="996145"/>
                </a:lnTo>
                <a:cubicBezTo>
                  <a:pt x="2943" y="994268"/>
                  <a:pt x="1387" y="985372"/>
                  <a:pt x="1451" y="973537"/>
                </a:cubicBezTo>
                <a:close/>
                <a:moveTo>
                  <a:pt x="1" y="957986"/>
                </a:moveTo>
                <a:cubicBezTo>
                  <a:pt x="0" y="957153"/>
                  <a:pt x="236" y="957550"/>
                  <a:pt x="655" y="958871"/>
                </a:cubicBezTo>
                <a:lnTo>
                  <a:pt x="2083" y="964112"/>
                </a:lnTo>
                <a:lnTo>
                  <a:pt x="1747" y="969110"/>
                </a:lnTo>
                <a:lnTo>
                  <a:pt x="711" y="963168"/>
                </a:lnTo>
                <a:cubicBezTo>
                  <a:pt x="260" y="960394"/>
                  <a:pt x="6" y="958561"/>
                  <a:pt x="1" y="957986"/>
                </a:cubicBezTo>
                <a:close/>
                <a:moveTo>
                  <a:pt x="1709192" y="427290"/>
                </a:moveTo>
                <a:cubicBezTo>
                  <a:pt x="1705197" y="430816"/>
                  <a:pt x="1701204" y="434343"/>
                  <a:pt x="1697211" y="437869"/>
                </a:cubicBezTo>
                <a:cubicBezTo>
                  <a:pt x="1699608" y="436940"/>
                  <a:pt x="1702226" y="436004"/>
                  <a:pt x="1704733" y="435072"/>
                </a:cubicBezTo>
                <a:cubicBezTo>
                  <a:pt x="1706622" y="432949"/>
                  <a:pt x="1708637" y="430943"/>
                  <a:pt x="1710506" y="428699"/>
                </a:cubicBezTo>
                <a:cubicBezTo>
                  <a:pt x="1710105" y="428228"/>
                  <a:pt x="1709593" y="427761"/>
                  <a:pt x="1709192" y="427290"/>
                </a:cubicBezTo>
                <a:close/>
                <a:moveTo>
                  <a:pt x="1602977" y="260909"/>
                </a:moveTo>
                <a:cubicBezTo>
                  <a:pt x="1579015" y="282067"/>
                  <a:pt x="1555072" y="303345"/>
                  <a:pt x="1531109" y="324503"/>
                </a:cubicBezTo>
                <a:cubicBezTo>
                  <a:pt x="1531621" y="324970"/>
                  <a:pt x="1532023" y="325441"/>
                  <a:pt x="1532534" y="325909"/>
                </a:cubicBezTo>
                <a:cubicBezTo>
                  <a:pt x="1559602" y="307796"/>
                  <a:pt x="1584734" y="287810"/>
                  <a:pt x="1602977" y="260909"/>
                </a:cubicBezTo>
                <a:close/>
                <a:moveTo>
                  <a:pt x="1738586" y="93"/>
                </a:moveTo>
                <a:cubicBezTo>
                  <a:pt x="1739586" y="-137"/>
                  <a:pt x="1740628" y="9"/>
                  <a:pt x="1741678" y="1125"/>
                </a:cubicBezTo>
                <a:cubicBezTo>
                  <a:pt x="1743505" y="3001"/>
                  <a:pt x="1742532" y="5336"/>
                  <a:pt x="1741688" y="7060"/>
                </a:cubicBezTo>
                <a:cubicBezTo>
                  <a:pt x="1740165" y="10140"/>
                  <a:pt x="1738843" y="13091"/>
                  <a:pt x="1738619" y="16733"/>
                </a:cubicBezTo>
                <a:cubicBezTo>
                  <a:pt x="1738431" y="19162"/>
                  <a:pt x="1738281" y="21833"/>
                  <a:pt x="1740091" y="23588"/>
                </a:cubicBezTo>
                <a:cubicBezTo>
                  <a:pt x="1747617" y="31088"/>
                  <a:pt x="1743550" y="34859"/>
                  <a:pt x="1738677" y="39142"/>
                </a:cubicBezTo>
                <a:cubicBezTo>
                  <a:pt x="1731935" y="44942"/>
                  <a:pt x="1730203" y="53237"/>
                  <a:pt x="1733427" y="62940"/>
                </a:cubicBezTo>
                <a:cubicBezTo>
                  <a:pt x="1734683" y="66896"/>
                  <a:pt x="1734606" y="69321"/>
                  <a:pt x="1730087" y="69352"/>
                </a:cubicBezTo>
                <a:cubicBezTo>
                  <a:pt x="1728331" y="69411"/>
                  <a:pt x="1728091" y="70752"/>
                  <a:pt x="1727650" y="72220"/>
                </a:cubicBezTo>
                <a:cubicBezTo>
                  <a:pt x="1718725" y="106803"/>
                  <a:pt x="1702909" y="137377"/>
                  <a:pt x="1683217" y="165659"/>
                </a:cubicBezTo>
                <a:cubicBezTo>
                  <a:pt x="1667247" y="188608"/>
                  <a:pt x="1648976" y="209452"/>
                  <a:pt x="1629846" y="229721"/>
                </a:cubicBezTo>
                <a:cubicBezTo>
                  <a:pt x="1629277" y="230345"/>
                  <a:pt x="1628727" y="231090"/>
                  <a:pt x="1628579" y="232307"/>
                </a:cubicBezTo>
                <a:cubicBezTo>
                  <a:pt x="1638645" y="229546"/>
                  <a:pt x="1646905" y="224301"/>
                  <a:pt x="1654744" y="218464"/>
                </a:cubicBezTo>
                <a:cubicBezTo>
                  <a:pt x="1675587" y="202985"/>
                  <a:pt x="1692156" y="183287"/>
                  <a:pt x="1708998" y="163943"/>
                </a:cubicBezTo>
                <a:cubicBezTo>
                  <a:pt x="1719244" y="152090"/>
                  <a:pt x="1729871" y="140588"/>
                  <a:pt x="1741523" y="130021"/>
                </a:cubicBezTo>
                <a:cubicBezTo>
                  <a:pt x="1743465" y="128259"/>
                  <a:pt x="1744676" y="126038"/>
                  <a:pt x="1745887" y="123817"/>
                </a:cubicBezTo>
                <a:cubicBezTo>
                  <a:pt x="1746584" y="122582"/>
                  <a:pt x="1747519" y="121460"/>
                  <a:pt x="1749347" y="121883"/>
                </a:cubicBezTo>
                <a:cubicBezTo>
                  <a:pt x="1751634" y="122412"/>
                  <a:pt x="1752125" y="124213"/>
                  <a:pt x="1752617" y="126013"/>
                </a:cubicBezTo>
                <a:cubicBezTo>
                  <a:pt x="1754144" y="131776"/>
                  <a:pt x="1753496" y="137007"/>
                  <a:pt x="1751495" y="142041"/>
                </a:cubicBezTo>
                <a:cubicBezTo>
                  <a:pt x="1746261" y="154936"/>
                  <a:pt x="1737190" y="165054"/>
                  <a:pt x="1727717" y="174701"/>
                </a:cubicBezTo>
                <a:cubicBezTo>
                  <a:pt x="1715459" y="187106"/>
                  <a:pt x="1703712" y="199978"/>
                  <a:pt x="1693354" y="214015"/>
                </a:cubicBezTo>
                <a:cubicBezTo>
                  <a:pt x="1692621" y="215009"/>
                  <a:pt x="1691065" y="215668"/>
                  <a:pt x="1692030" y="218421"/>
                </a:cubicBezTo>
                <a:cubicBezTo>
                  <a:pt x="1698864" y="211771"/>
                  <a:pt x="1705277" y="205255"/>
                  <a:pt x="1711837" y="198978"/>
                </a:cubicBezTo>
                <a:cubicBezTo>
                  <a:pt x="1718286" y="192704"/>
                  <a:pt x="1724845" y="186426"/>
                  <a:pt x="1731313" y="180273"/>
                </a:cubicBezTo>
                <a:cubicBezTo>
                  <a:pt x="1732852" y="178767"/>
                  <a:pt x="1734410" y="176656"/>
                  <a:pt x="1737207" y="178378"/>
                </a:cubicBezTo>
                <a:cubicBezTo>
                  <a:pt x="1740113" y="180098"/>
                  <a:pt x="1740237" y="183122"/>
                  <a:pt x="1739940" y="185555"/>
                </a:cubicBezTo>
                <a:cubicBezTo>
                  <a:pt x="1738923" y="192736"/>
                  <a:pt x="1736242" y="199125"/>
                  <a:pt x="1732245" y="204832"/>
                </a:cubicBezTo>
                <a:cubicBezTo>
                  <a:pt x="1718533" y="223707"/>
                  <a:pt x="1701914" y="240135"/>
                  <a:pt x="1686812" y="257845"/>
                </a:cubicBezTo>
                <a:cubicBezTo>
                  <a:pt x="1678657" y="267448"/>
                  <a:pt x="1671360" y="277626"/>
                  <a:pt x="1664556" y="288152"/>
                </a:cubicBezTo>
                <a:cubicBezTo>
                  <a:pt x="1663034" y="290505"/>
                  <a:pt x="1663470" y="292670"/>
                  <a:pt x="1664418" y="295304"/>
                </a:cubicBezTo>
                <a:cubicBezTo>
                  <a:pt x="1668225" y="305957"/>
                  <a:pt x="1665366" y="309688"/>
                  <a:pt x="1654080" y="308008"/>
                </a:cubicBezTo>
                <a:cubicBezTo>
                  <a:pt x="1650586" y="307520"/>
                  <a:pt x="1648371" y="308200"/>
                  <a:pt x="1646666" y="310801"/>
                </a:cubicBezTo>
                <a:cubicBezTo>
                  <a:pt x="1626127" y="342988"/>
                  <a:pt x="1600235" y="370389"/>
                  <a:pt x="1571163" y="394989"/>
                </a:cubicBezTo>
                <a:cubicBezTo>
                  <a:pt x="1559311" y="404958"/>
                  <a:pt x="1546947" y="414460"/>
                  <a:pt x="1534273" y="423366"/>
                </a:cubicBezTo>
                <a:cubicBezTo>
                  <a:pt x="1534365" y="423968"/>
                  <a:pt x="1534473" y="424692"/>
                  <a:pt x="1534563" y="425295"/>
                </a:cubicBezTo>
                <a:cubicBezTo>
                  <a:pt x="1534801" y="426134"/>
                  <a:pt x="1534983" y="426613"/>
                  <a:pt x="1535201" y="427332"/>
                </a:cubicBezTo>
                <a:cubicBezTo>
                  <a:pt x="1552895" y="413654"/>
                  <a:pt x="1570315" y="399621"/>
                  <a:pt x="1587187" y="384880"/>
                </a:cubicBezTo>
                <a:cubicBezTo>
                  <a:pt x="1632930" y="344940"/>
                  <a:pt x="1675952" y="302305"/>
                  <a:pt x="1719887" y="260608"/>
                </a:cubicBezTo>
                <a:cubicBezTo>
                  <a:pt x="1734653" y="246544"/>
                  <a:pt x="1745346" y="228861"/>
                  <a:pt x="1758213" y="213165"/>
                </a:cubicBezTo>
                <a:cubicBezTo>
                  <a:pt x="1766791" y="202700"/>
                  <a:pt x="1774857" y="191769"/>
                  <a:pt x="1785353" y="183058"/>
                </a:cubicBezTo>
                <a:cubicBezTo>
                  <a:pt x="1789677" y="179520"/>
                  <a:pt x="1794273" y="176336"/>
                  <a:pt x="1800877" y="176962"/>
                </a:cubicBezTo>
                <a:cubicBezTo>
                  <a:pt x="1803457" y="177238"/>
                  <a:pt x="1806419" y="177866"/>
                  <a:pt x="1807769" y="180970"/>
                </a:cubicBezTo>
                <a:cubicBezTo>
                  <a:pt x="1809008" y="184077"/>
                  <a:pt x="1806920" y="185602"/>
                  <a:pt x="1805034" y="186998"/>
                </a:cubicBezTo>
                <a:cubicBezTo>
                  <a:pt x="1804539" y="187378"/>
                  <a:pt x="1804063" y="187878"/>
                  <a:pt x="1803514" y="187897"/>
                </a:cubicBezTo>
                <a:cubicBezTo>
                  <a:pt x="1793193" y="188971"/>
                  <a:pt x="1792155" y="198213"/>
                  <a:pt x="1788211" y="205008"/>
                </a:cubicBezTo>
                <a:cubicBezTo>
                  <a:pt x="1786982" y="207109"/>
                  <a:pt x="1787181" y="209161"/>
                  <a:pt x="1789190" y="211516"/>
                </a:cubicBezTo>
                <a:cubicBezTo>
                  <a:pt x="1792806" y="215755"/>
                  <a:pt x="1791010" y="217754"/>
                  <a:pt x="1787239" y="219092"/>
                </a:cubicBezTo>
                <a:cubicBezTo>
                  <a:pt x="1783469" y="220431"/>
                  <a:pt x="1779241" y="220936"/>
                  <a:pt x="1775377" y="223853"/>
                </a:cubicBezTo>
                <a:cubicBezTo>
                  <a:pt x="1782527" y="225913"/>
                  <a:pt x="1786885" y="223344"/>
                  <a:pt x="1790824" y="220183"/>
                </a:cubicBezTo>
                <a:cubicBezTo>
                  <a:pt x="1799707" y="213222"/>
                  <a:pt x="1804607" y="203244"/>
                  <a:pt x="1809141" y="193038"/>
                </a:cubicBezTo>
                <a:cubicBezTo>
                  <a:pt x="1810059" y="191068"/>
                  <a:pt x="1810721" y="188866"/>
                  <a:pt x="1812132" y="187244"/>
                </a:cubicBezTo>
                <a:cubicBezTo>
                  <a:pt x="1814735" y="184006"/>
                  <a:pt x="1817974" y="183534"/>
                  <a:pt x="1822286" y="187265"/>
                </a:cubicBezTo>
                <a:cubicBezTo>
                  <a:pt x="1827987" y="192161"/>
                  <a:pt x="1829689" y="191740"/>
                  <a:pt x="1830357" y="185176"/>
                </a:cubicBezTo>
                <a:cubicBezTo>
                  <a:pt x="1831231" y="176304"/>
                  <a:pt x="1835247" y="169991"/>
                  <a:pt x="1843211" y="166452"/>
                </a:cubicBezTo>
                <a:cubicBezTo>
                  <a:pt x="1844858" y="165669"/>
                  <a:pt x="1846580" y="164642"/>
                  <a:pt x="1848681" y="166146"/>
                </a:cubicBezTo>
                <a:cubicBezTo>
                  <a:pt x="1850929" y="167888"/>
                  <a:pt x="1849883" y="169740"/>
                  <a:pt x="1849368" y="171453"/>
                </a:cubicBezTo>
                <a:cubicBezTo>
                  <a:pt x="1848669" y="174142"/>
                  <a:pt x="1847751" y="176838"/>
                  <a:pt x="1847179" y="179643"/>
                </a:cubicBezTo>
                <a:cubicBezTo>
                  <a:pt x="1846093" y="184162"/>
                  <a:pt x="1846470" y="188874"/>
                  <a:pt x="1850416" y="193102"/>
                </a:cubicBezTo>
                <a:cubicBezTo>
                  <a:pt x="1853303" y="196154"/>
                  <a:pt x="1853390" y="198210"/>
                  <a:pt x="1850533" y="200487"/>
                </a:cubicBezTo>
                <a:cubicBezTo>
                  <a:pt x="1841338" y="207580"/>
                  <a:pt x="1836183" y="216597"/>
                  <a:pt x="1841762" y="230219"/>
                </a:cubicBezTo>
                <a:cubicBezTo>
                  <a:pt x="1842601" y="232129"/>
                  <a:pt x="1842232" y="234080"/>
                  <a:pt x="1840128" y="234029"/>
                </a:cubicBezTo>
                <a:cubicBezTo>
                  <a:pt x="1835463" y="233823"/>
                  <a:pt x="1835166" y="236983"/>
                  <a:pt x="1834337" y="240281"/>
                </a:cubicBezTo>
                <a:cubicBezTo>
                  <a:pt x="1826185" y="271930"/>
                  <a:pt x="1811727" y="299794"/>
                  <a:pt x="1794161" y="326066"/>
                </a:cubicBezTo>
                <a:cubicBezTo>
                  <a:pt x="1776777" y="352090"/>
                  <a:pt x="1756361" y="375551"/>
                  <a:pt x="1734263" y="398100"/>
                </a:cubicBezTo>
                <a:cubicBezTo>
                  <a:pt x="1741291" y="397137"/>
                  <a:pt x="1749842" y="392367"/>
                  <a:pt x="1757954" y="386885"/>
                </a:cubicBezTo>
                <a:cubicBezTo>
                  <a:pt x="1779364" y="372233"/>
                  <a:pt x="1795859" y="352780"/>
                  <a:pt x="1812737" y="333679"/>
                </a:cubicBezTo>
                <a:cubicBezTo>
                  <a:pt x="1824521" y="320320"/>
                  <a:pt x="1835922" y="306611"/>
                  <a:pt x="1849624" y="295005"/>
                </a:cubicBezTo>
                <a:cubicBezTo>
                  <a:pt x="1851199" y="293741"/>
                  <a:pt x="1852171" y="292134"/>
                  <a:pt x="1852869" y="290172"/>
                </a:cubicBezTo>
                <a:cubicBezTo>
                  <a:pt x="1853494" y="288455"/>
                  <a:pt x="1854576" y="286843"/>
                  <a:pt x="1856990" y="287489"/>
                </a:cubicBezTo>
                <a:cubicBezTo>
                  <a:pt x="1859422" y="288255"/>
                  <a:pt x="1859968" y="290417"/>
                  <a:pt x="1860257" y="292345"/>
                </a:cubicBezTo>
                <a:cubicBezTo>
                  <a:pt x="1861015" y="299589"/>
                  <a:pt x="1860127" y="306160"/>
                  <a:pt x="1856935" y="312082"/>
                </a:cubicBezTo>
                <a:cubicBezTo>
                  <a:pt x="1850770" y="323919"/>
                  <a:pt x="1841590" y="333313"/>
                  <a:pt x="1832409" y="342707"/>
                </a:cubicBezTo>
                <a:cubicBezTo>
                  <a:pt x="1819675" y="355613"/>
                  <a:pt x="1808201" y="369566"/>
                  <a:pt x="1798281" y="385043"/>
                </a:cubicBezTo>
                <a:cubicBezTo>
                  <a:pt x="1805958" y="377395"/>
                  <a:pt x="1813617" y="369627"/>
                  <a:pt x="1821404" y="361975"/>
                </a:cubicBezTo>
                <a:cubicBezTo>
                  <a:pt x="1827267" y="356205"/>
                  <a:pt x="1833386" y="350669"/>
                  <a:pt x="1839377" y="345017"/>
                </a:cubicBezTo>
                <a:cubicBezTo>
                  <a:pt x="1840825" y="343635"/>
                  <a:pt x="1842363" y="342130"/>
                  <a:pt x="1844941" y="343860"/>
                </a:cubicBezTo>
                <a:cubicBezTo>
                  <a:pt x="1847262" y="345357"/>
                  <a:pt x="1847277" y="347658"/>
                  <a:pt x="1847164" y="349842"/>
                </a:cubicBezTo>
                <a:cubicBezTo>
                  <a:pt x="1846803" y="358455"/>
                  <a:pt x="1843225" y="365480"/>
                  <a:pt x="1838441" y="371820"/>
                </a:cubicBezTo>
                <a:cubicBezTo>
                  <a:pt x="1832630" y="379404"/>
                  <a:pt x="1826435" y="386639"/>
                  <a:pt x="1820021" y="393881"/>
                </a:cubicBezTo>
                <a:cubicBezTo>
                  <a:pt x="1827745" y="391683"/>
                  <a:pt x="1835469" y="389484"/>
                  <a:pt x="1843247" y="387648"/>
                </a:cubicBezTo>
                <a:cubicBezTo>
                  <a:pt x="1841726" y="401751"/>
                  <a:pt x="1833689" y="404808"/>
                  <a:pt x="1826441" y="407232"/>
                </a:cubicBezTo>
                <a:cubicBezTo>
                  <a:pt x="1816648" y="410348"/>
                  <a:pt x="1807403" y="414172"/>
                  <a:pt x="1798340" y="418475"/>
                </a:cubicBezTo>
                <a:cubicBezTo>
                  <a:pt x="1794876" y="422589"/>
                  <a:pt x="1791395" y="426583"/>
                  <a:pt x="1788058" y="430814"/>
                </a:cubicBezTo>
                <a:cubicBezTo>
                  <a:pt x="1784630" y="435169"/>
                  <a:pt x="1781423" y="439516"/>
                  <a:pt x="1778250" y="444105"/>
                </a:cubicBezTo>
                <a:cubicBezTo>
                  <a:pt x="1775995" y="447452"/>
                  <a:pt x="1773119" y="450334"/>
                  <a:pt x="1777135" y="455772"/>
                </a:cubicBezTo>
                <a:cubicBezTo>
                  <a:pt x="1778943" y="458255"/>
                  <a:pt x="1771677" y="472309"/>
                  <a:pt x="1768840" y="473253"/>
                </a:cubicBezTo>
                <a:cubicBezTo>
                  <a:pt x="1768419" y="473388"/>
                  <a:pt x="1767998" y="473524"/>
                  <a:pt x="1767669" y="473535"/>
                </a:cubicBezTo>
                <a:cubicBezTo>
                  <a:pt x="1761228" y="473267"/>
                  <a:pt x="1760417" y="477413"/>
                  <a:pt x="1761087" y="482599"/>
                </a:cubicBezTo>
                <a:cubicBezTo>
                  <a:pt x="1761738" y="487665"/>
                  <a:pt x="1763778" y="493895"/>
                  <a:pt x="1754725" y="491656"/>
                </a:cubicBezTo>
                <a:cubicBezTo>
                  <a:pt x="1753701" y="491449"/>
                  <a:pt x="1753589" y="492179"/>
                  <a:pt x="1753278" y="493037"/>
                </a:cubicBezTo>
                <a:cubicBezTo>
                  <a:pt x="1747079" y="514930"/>
                  <a:pt x="1733661" y="532098"/>
                  <a:pt x="1720463" y="549260"/>
                </a:cubicBezTo>
                <a:cubicBezTo>
                  <a:pt x="1719712" y="550133"/>
                  <a:pt x="1718960" y="551006"/>
                  <a:pt x="1718209" y="551879"/>
                </a:cubicBezTo>
                <a:cubicBezTo>
                  <a:pt x="1734041" y="547106"/>
                  <a:pt x="1787567" y="539854"/>
                  <a:pt x="1803757" y="541126"/>
                </a:cubicBezTo>
                <a:cubicBezTo>
                  <a:pt x="1818153" y="542216"/>
                  <a:pt x="1894232" y="513247"/>
                  <a:pt x="1908472" y="497141"/>
                </a:cubicBezTo>
                <a:cubicBezTo>
                  <a:pt x="1912607" y="509237"/>
                  <a:pt x="1908392" y="514224"/>
                  <a:pt x="1905273" y="519902"/>
                </a:cubicBezTo>
                <a:cubicBezTo>
                  <a:pt x="1900852" y="527925"/>
                  <a:pt x="1900807" y="533498"/>
                  <a:pt x="1912288" y="539411"/>
                </a:cubicBezTo>
                <a:cubicBezTo>
                  <a:pt x="1945159" y="556233"/>
                  <a:pt x="1944920" y="556847"/>
                  <a:pt x="1920238" y="582026"/>
                </a:cubicBezTo>
                <a:cubicBezTo>
                  <a:pt x="1919084" y="583155"/>
                  <a:pt x="1920267" y="586628"/>
                  <a:pt x="1920301" y="589050"/>
                </a:cubicBezTo>
                <a:cubicBezTo>
                  <a:pt x="1928199" y="592418"/>
                  <a:pt x="1935459" y="582725"/>
                  <a:pt x="1945762" y="592554"/>
                </a:cubicBezTo>
                <a:cubicBezTo>
                  <a:pt x="1914574" y="638303"/>
                  <a:pt x="1863299" y="682549"/>
                  <a:pt x="1816063" y="717694"/>
                </a:cubicBezTo>
                <a:cubicBezTo>
                  <a:pt x="1859976" y="727239"/>
                  <a:pt x="1879538" y="687817"/>
                  <a:pt x="1911348" y="691712"/>
                </a:cubicBezTo>
                <a:cubicBezTo>
                  <a:pt x="1928638" y="703244"/>
                  <a:pt x="1885466" y="724322"/>
                  <a:pt x="1930339" y="728505"/>
                </a:cubicBezTo>
                <a:cubicBezTo>
                  <a:pt x="1912832" y="739754"/>
                  <a:pt x="1900228" y="750596"/>
                  <a:pt x="1888884" y="763212"/>
                </a:cubicBezTo>
                <a:cubicBezTo>
                  <a:pt x="1868780" y="785816"/>
                  <a:pt x="1866343" y="800434"/>
                  <a:pt x="1881504" y="829360"/>
                </a:cubicBezTo>
                <a:cubicBezTo>
                  <a:pt x="1891538" y="848405"/>
                  <a:pt x="1904520" y="865775"/>
                  <a:pt x="1898869" y="889102"/>
                </a:cubicBezTo>
                <a:cubicBezTo>
                  <a:pt x="1894985" y="905102"/>
                  <a:pt x="1898958" y="915386"/>
                  <a:pt x="1921601" y="907477"/>
                </a:cubicBezTo>
                <a:cubicBezTo>
                  <a:pt x="1946039" y="899023"/>
                  <a:pt x="1957837" y="912919"/>
                  <a:pt x="1955508" y="940738"/>
                </a:cubicBezTo>
                <a:cubicBezTo>
                  <a:pt x="1954000" y="958597"/>
                  <a:pt x="1959224" y="963993"/>
                  <a:pt x="1976481" y="961353"/>
                </a:cubicBezTo>
                <a:cubicBezTo>
                  <a:pt x="1995567" y="958409"/>
                  <a:pt x="2012271" y="946217"/>
                  <a:pt x="2037146" y="950953"/>
                </a:cubicBezTo>
                <a:cubicBezTo>
                  <a:pt x="2022790" y="983900"/>
                  <a:pt x="1980355" y="976122"/>
                  <a:pt x="1962580" y="1007610"/>
                </a:cubicBezTo>
                <a:cubicBezTo>
                  <a:pt x="1989275" y="1006833"/>
                  <a:pt x="2009676" y="1006025"/>
                  <a:pt x="2028421" y="998611"/>
                </a:cubicBezTo>
                <a:cubicBezTo>
                  <a:pt x="2036238" y="995562"/>
                  <a:pt x="2044823" y="992486"/>
                  <a:pt x="2050829" y="1001611"/>
                </a:cubicBezTo>
                <a:cubicBezTo>
                  <a:pt x="2058003" y="1012636"/>
                  <a:pt x="2047439" y="1017232"/>
                  <a:pt x="2041050" y="1019506"/>
                </a:cubicBezTo>
                <a:cubicBezTo>
                  <a:pt x="2023020" y="1025806"/>
                  <a:pt x="2010541" y="1039673"/>
                  <a:pt x="1996418" y="1050687"/>
                </a:cubicBezTo>
                <a:cubicBezTo>
                  <a:pt x="1965517" y="1074864"/>
                  <a:pt x="1930634" y="1095299"/>
                  <a:pt x="1907231" y="1134124"/>
                </a:cubicBezTo>
                <a:cubicBezTo>
                  <a:pt x="1942339" y="1123252"/>
                  <a:pt x="1966286" y="1099793"/>
                  <a:pt x="1999628" y="1094067"/>
                </a:cubicBezTo>
                <a:cubicBezTo>
                  <a:pt x="1975297" y="1129653"/>
                  <a:pt x="1940811" y="1153466"/>
                  <a:pt x="1908700" y="1179865"/>
                </a:cubicBezTo>
                <a:cubicBezTo>
                  <a:pt x="1899559" y="1187320"/>
                  <a:pt x="1889855" y="1192492"/>
                  <a:pt x="1889868" y="1207997"/>
                </a:cubicBezTo>
                <a:cubicBezTo>
                  <a:pt x="1889860" y="1238039"/>
                  <a:pt x="1880309" y="1263315"/>
                  <a:pt x="1853631" y="1277417"/>
                </a:cubicBezTo>
                <a:cubicBezTo>
                  <a:pt x="1853430" y="1277545"/>
                  <a:pt x="1855637" y="1281953"/>
                  <a:pt x="1857096" y="1285053"/>
                </a:cubicBezTo>
                <a:cubicBezTo>
                  <a:pt x="1874696" y="1285430"/>
                  <a:pt x="1885755" y="1267251"/>
                  <a:pt x="1909019" y="1272282"/>
                </a:cubicBezTo>
                <a:cubicBezTo>
                  <a:pt x="1891328" y="1296984"/>
                  <a:pt x="1876677" y="1319161"/>
                  <a:pt x="1848098" y="1331631"/>
                </a:cubicBezTo>
                <a:cubicBezTo>
                  <a:pt x="1825215" y="1341608"/>
                  <a:pt x="1796024" y="1347799"/>
                  <a:pt x="1782897" y="1377919"/>
                </a:cubicBezTo>
                <a:cubicBezTo>
                  <a:pt x="1804185" y="1383017"/>
                  <a:pt x="1818358" y="1375272"/>
                  <a:pt x="1832839" y="1369576"/>
                </a:cubicBezTo>
                <a:cubicBezTo>
                  <a:pt x="1855135" y="1360830"/>
                  <a:pt x="1876830" y="1351015"/>
                  <a:pt x="1899109" y="1342149"/>
                </a:cubicBezTo>
                <a:cubicBezTo>
                  <a:pt x="1907548" y="1338836"/>
                  <a:pt x="1916975" y="1336217"/>
                  <a:pt x="1924893" y="1350730"/>
                </a:cubicBezTo>
                <a:cubicBezTo>
                  <a:pt x="1895614" y="1354864"/>
                  <a:pt x="1880691" y="1375233"/>
                  <a:pt x="1864819" y="1394423"/>
                </a:cubicBezTo>
                <a:cubicBezTo>
                  <a:pt x="1855856" y="1405264"/>
                  <a:pt x="1849395" y="1419533"/>
                  <a:pt x="1829715" y="1414866"/>
                </a:cubicBezTo>
                <a:cubicBezTo>
                  <a:pt x="1819309" y="1412429"/>
                  <a:pt x="1814120" y="1420479"/>
                  <a:pt x="1816666" y="1430084"/>
                </a:cubicBezTo>
                <a:cubicBezTo>
                  <a:pt x="1825508" y="1463947"/>
                  <a:pt x="1804138" y="1476658"/>
                  <a:pt x="1781075" y="1483976"/>
                </a:cubicBezTo>
                <a:cubicBezTo>
                  <a:pt x="1737493" y="1497921"/>
                  <a:pt x="1703985" y="1528243"/>
                  <a:pt x="1662135" y="1545641"/>
                </a:cubicBezTo>
                <a:cubicBezTo>
                  <a:pt x="1621421" y="1562518"/>
                  <a:pt x="1309213" y="1644982"/>
                  <a:pt x="1228496" y="1654846"/>
                </a:cubicBezTo>
                <a:cubicBezTo>
                  <a:pt x="734556" y="1715203"/>
                  <a:pt x="322997" y="1384057"/>
                  <a:pt x="320644" y="1379412"/>
                </a:cubicBezTo>
                <a:cubicBezTo>
                  <a:pt x="309754" y="1357610"/>
                  <a:pt x="289551" y="1348720"/>
                  <a:pt x="270759" y="1337481"/>
                </a:cubicBezTo>
                <a:cubicBezTo>
                  <a:pt x="254381" y="1327615"/>
                  <a:pt x="236924" y="1317178"/>
                  <a:pt x="228113" y="1299667"/>
                </a:cubicBezTo>
                <a:cubicBezTo>
                  <a:pt x="216458" y="1276439"/>
                  <a:pt x="242410" y="1294947"/>
                  <a:pt x="245333" y="1285763"/>
                </a:cubicBezTo>
                <a:cubicBezTo>
                  <a:pt x="234720" y="1273886"/>
                  <a:pt x="219423" y="1263135"/>
                  <a:pt x="213717" y="1249396"/>
                </a:cubicBezTo>
                <a:cubicBezTo>
                  <a:pt x="193226" y="1199693"/>
                  <a:pt x="159854" y="1164111"/>
                  <a:pt x="113881" y="1137192"/>
                </a:cubicBezTo>
                <a:cubicBezTo>
                  <a:pt x="100683" y="1129398"/>
                  <a:pt x="90568" y="1114960"/>
                  <a:pt x="73849" y="1113100"/>
                </a:cubicBezTo>
                <a:cubicBezTo>
                  <a:pt x="36733" y="1109140"/>
                  <a:pt x="42173" y="1068255"/>
                  <a:pt x="20263" y="1050943"/>
                </a:cubicBezTo>
                <a:cubicBezTo>
                  <a:pt x="18198" y="1049317"/>
                  <a:pt x="13140" y="1027228"/>
                  <a:pt x="8595" y="1004970"/>
                </a:cubicBezTo>
                <a:lnTo>
                  <a:pt x="6783" y="995844"/>
                </a:lnTo>
                <a:lnTo>
                  <a:pt x="9724" y="994413"/>
                </a:lnTo>
                <a:lnTo>
                  <a:pt x="11037" y="999486"/>
                </a:lnTo>
                <a:cubicBezTo>
                  <a:pt x="14116" y="1010934"/>
                  <a:pt x="16916" y="1019681"/>
                  <a:pt x="17989" y="1017464"/>
                </a:cubicBezTo>
                <a:cubicBezTo>
                  <a:pt x="20834" y="1011433"/>
                  <a:pt x="25764" y="1006058"/>
                  <a:pt x="21860" y="998437"/>
                </a:cubicBezTo>
                <a:cubicBezTo>
                  <a:pt x="20669" y="996024"/>
                  <a:pt x="19867" y="989169"/>
                  <a:pt x="16531" y="989724"/>
                </a:cubicBezTo>
                <a:cubicBezTo>
                  <a:pt x="15419" y="989909"/>
                  <a:pt x="14027" y="990917"/>
                  <a:pt x="12243" y="993188"/>
                </a:cubicBezTo>
                <a:lnTo>
                  <a:pt x="9724" y="994413"/>
                </a:lnTo>
                <a:lnTo>
                  <a:pt x="7918" y="987443"/>
                </a:lnTo>
                <a:cubicBezTo>
                  <a:pt x="5848" y="979222"/>
                  <a:pt x="3868" y="971026"/>
                  <a:pt x="2406" y="965300"/>
                </a:cubicBezTo>
                <a:lnTo>
                  <a:pt x="2083" y="964112"/>
                </a:lnTo>
                <a:lnTo>
                  <a:pt x="2754" y="954092"/>
                </a:lnTo>
                <a:cubicBezTo>
                  <a:pt x="6095" y="926587"/>
                  <a:pt x="15820" y="895491"/>
                  <a:pt x="31566" y="893447"/>
                </a:cubicBezTo>
                <a:cubicBezTo>
                  <a:pt x="14911" y="860452"/>
                  <a:pt x="14911" y="860452"/>
                  <a:pt x="52206" y="854594"/>
                </a:cubicBezTo>
                <a:cubicBezTo>
                  <a:pt x="34418" y="833873"/>
                  <a:pt x="33602" y="828449"/>
                  <a:pt x="50190" y="820622"/>
                </a:cubicBezTo>
                <a:cubicBezTo>
                  <a:pt x="66155" y="813059"/>
                  <a:pt x="84692" y="810133"/>
                  <a:pt x="98778" y="798878"/>
                </a:cubicBezTo>
                <a:cubicBezTo>
                  <a:pt x="80211" y="772247"/>
                  <a:pt x="71440" y="741046"/>
                  <a:pt x="39477" y="728797"/>
                </a:cubicBezTo>
                <a:cubicBezTo>
                  <a:pt x="34449" y="726907"/>
                  <a:pt x="30033" y="718818"/>
                  <a:pt x="32418" y="714135"/>
                </a:cubicBezTo>
                <a:cubicBezTo>
                  <a:pt x="40732" y="696774"/>
                  <a:pt x="20252" y="664756"/>
                  <a:pt x="53539" y="660124"/>
                </a:cubicBezTo>
                <a:cubicBezTo>
                  <a:pt x="57638" y="659501"/>
                  <a:pt x="60973" y="655997"/>
                  <a:pt x="56973" y="651407"/>
                </a:cubicBezTo>
                <a:cubicBezTo>
                  <a:pt x="43256" y="635757"/>
                  <a:pt x="57141" y="636380"/>
                  <a:pt x="65177" y="634051"/>
                </a:cubicBezTo>
                <a:cubicBezTo>
                  <a:pt x="74914" y="631300"/>
                  <a:pt x="87382" y="637906"/>
                  <a:pt x="95409" y="628914"/>
                </a:cubicBezTo>
                <a:cubicBezTo>
                  <a:pt x="91836" y="619828"/>
                  <a:pt x="83731" y="620221"/>
                  <a:pt x="77587" y="617521"/>
                </a:cubicBezTo>
                <a:cubicBezTo>
                  <a:pt x="59615" y="609525"/>
                  <a:pt x="44480" y="599859"/>
                  <a:pt x="40415" y="577949"/>
                </a:cubicBezTo>
                <a:cubicBezTo>
                  <a:pt x="37093" y="560253"/>
                  <a:pt x="32982" y="544644"/>
                  <a:pt x="55220" y="538444"/>
                </a:cubicBezTo>
                <a:cubicBezTo>
                  <a:pt x="58716" y="537479"/>
                  <a:pt x="60238" y="535126"/>
                  <a:pt x="60444" y="532091"/>
                </a:cubicBezTo>
                <a:cubicBezTo>
                  <a:pt x="57375" y="529287"/>
                  <a:pt x="54397" y="526359"/>
                  <a:pt x="50997" y="524292"/>
                </a:cubicBezTo>
                <a:cubicBezTo>
                  <a:pt x="39609" y="517528"/>
                  <a:pt x="34519" y="507161"/>
                  <a:pt x="29797" y="496296"/>
                </a:cubicBezTo>
                <a:cubicBezTo>
                  <a:pt x="26771" y="489372"/>
                  <a:pt x="23432" y="482580"/>
                  <a:pt x="18025" y="476705"/>
                </a:cubicBezTo>
                <a:cubicBezTo>
                  <a:pt x="14719" y="473061"/>
                  <a:pt x="10900" y="470404"/>
                  <a:pt x="6383" y="468980"/>
                </a:cubicBezTo>
                <a:cubicBezTo>
                  <a:pt x="2433" y="467660"/>
                  <a:pt x="1045" y="465768"/>
                  <a:pt x="3045" y="462188"/>
                </a:cubicBezTo>
                <a:cubicBezTo>
                  <a:pt x="8677" y="451944"/>
                  <a:pt x="9882" y="440880"/>
                  <a:pt x="3242" y="428263"/>
                </a:cubicBezTo>
                <a:cubicBezTo>
                  <a:pt x="1235" y="424454"/>
                  <a:pt x="1716" y="421046"/>
                  <a:pt x="4901" y="419485"/>
                </a:cubicBezTo>
                <a:cubicBezTo>
                  <a:pt x="18139" y="412862"/>
                  <a:pt x="19514" y="398521"/>
                  <a:pt x="23741" y="386265"/>
                </a:cubicBezTo>
                <a:cubicBezTo>
                  <a:pt x="29731" y="368862"/>
                  <a:pt x="34898" y="351123"/>
                  <a:pt x="38036" y="332362"/>
                </a:cubicBezTo>
                <a:cubicBezTo>
                  <a:pt x="39883" y="321155"/>
                  <a:pt x="41637" y="310073"/>
                  <a:pt x="37374" y="297860"/>
                </a:cubicBezTo>
                <a:cubicBezTo>
                  <a:pt x="36372" y="294866"/>
                  <a:pt x="36980" y="292301"/>
                  <a:pt x="38063" y="289963"/>
                </a:cubicBezTo>
                <a:cubicBezTo>
                  <a:pt x="42597" y="279756"/>
                  <a:pt x="40234" y="269176"/>
                  <a:pt x="33975" y="258363"/>
                </a:cubicBezTo>
                <a:cubicBezTo>
                  <a:pt x="30125" y="251830"/>
                  <a:pt x="30327" y="250975"/>
                  <a:pt x="37609" y="250972"/>
                </a:cubicBezTo>
                <a:cubicBezTo>
                  <a:pt x="52373" y="250838"/>
                  <a:pt x="67065" y="250950"/>
                  <a:pt x="81247" y="248413"/>
                </a:cubicBezTo>
                <a:cubicBezTo>
                  <a:pt x="97150" y="245576"/>
                  <a:pt x="101623" y="240095"/>
                  <a:pt x="87027" y="225202"/>
                </a:cubicBezTo>
                <a:cubicBezTo>
                  <a:pt x="83903" y="222037"/>
                  <a:pt x="81054" y="218498"/>
                  <a:pt x="79230" y="214441"/>
                </a:cubicBezTo>
                <a:cubicBezTo>
                  <a:pt x="77863" y="211216"/>
                  <a:pt x="78288" y="208901"/>
                  <a:pt x="80687" y="207245"/>
                </a:cubicBezTo>
                <a:cubicBezTo>
                  <a:pt x="83471" y="205213"/>
                  <a:pt x="85515" y="207809"/>
                  <a:pt x="87562" y="209678"/>
                </a:cubicBezTo>
                <a:cubicBezTo>
                  <a:pt x="98671" y="219722"/>
                  <a:pt x="111706" y="226431"/>
                  <a:pt x="124300" y="233881"/>
                </a:cubicBezTo>
                <a:cubicBezTo>
                  <a:pt x="142360" y="244660"/>
                  <a:pt x="161099" y="254083"/>
                  <a:pt x="177765" y="267332"/>
                </a:cubicBezTo>
                <a:cubicBezTo>
                  <a:pt x="182023" y="270702"/>
                  <a:pt x="187661" y="267847"/>
                  <a:pt x="187213" y="261926"/>
                </a:cubicBezTo>
                <a:cubicBezTo>
                  <a:pt x="186764" y="256006"/>
                  <a:pt x="189729" y="255906"/>
                  <a:pt x="194337" y="257205"/>
                </a:cubicBezTo>
                <a:cubicBezTo>
                  <a:pt x="199861" y="258714"/>
                  <a:pt x="205383" y="260225"/>
                  <a:pt x="210833" y="261979"/>
                </a:cubicBezTo>
                <a:cubicBezTo>
                  <a:pt x="216519" y="263847"/>
                  <a:pt x="219587" y="268105"/>
                  <a:pt x="220951" y="273511"/>
                </a:cubicBezTo>
                <a:cubicBezTo>
                  <a:pt x="221215" y="274531"/>
                  <a:pt x="221415" y="275675"/>
                  <a:pt x="221308" y="276617"/>
                </a:cubicBezTo>
                <a:lnTo>
                  <a:pt x="220390" y="277794"/>
                </a:lnTo>
                <a:lnTo>
                  <a:pt x="219184" y="278292"/>
                </a:lnTo>
                <a:cubicBezTo>
                  <a:pt x="217932" y="278836"/>
                  <a:pt x="217856" y="278975"/>
                  <a:pt x="219827" y="278515"/>
                </a:cubicBezTo>
                <a:lnTo>
                  <a:pt x="220390" y="277794"/>
                </a:lnTo>
                <a:lnTo>
                  <a:pt x="225602" y="275640"/>
                </a:lnTo>
                <a:cubicBezTo>
                  <a:pt x="231073" y="273321"/>
                  <a:pt x="237770" y="270158"/>
                  <a:pt x="238725" y="267703"/>
                </a:cubicBezTo>
                <a:cubicBezTo>
                  <a:pt x="238799" y="267458"/>
                  <a:pt x="306286" y="282631"/>
                  <a:pt x="327695" y="292934"/>
                </a:cubicBezTo>
                <a:cubicBezTo>
                  <a:pt x="341023" y="299390"/>
                  <a:pt x="599974" y="399939"/>
                  <a:pt x="931839" y="361634"/>
                </a:cubicBezTo>
                <a:cubicBezTo>
                  <a:pt x="943551" y="360271"/>
                  <a:pt x="954657" y="359291"/>
                  <a:pt x="966002" y="358425"/>
                </a:cubicBezTo>
                <a:cubicBezTo>
                  <a:pt x="1066255" y="350083"/>
                  <a:pt x="1165023" y="344336"/>
                  <a:pt x="1205961" y="337022"/>
                </a:cubicBezTo>
                <a:cubicBezTo>
                  <a:pt x="1237968" y="331220"/>
                  <a:pt x="1399293" y="285815"/>
                  <a:pt x="1443310" y="250536"/>
                </a:cubicBezTo>
                <a:cubicBezTo>
                  <a:pt x="1488297" y="214376"/>
                  <a:pt x="1529887" y="174697"/>
                  <a:pt x="1571239" y="134904"/>
                </a:cubicBezTo>
                <a:cubicBezTo>
                  <a:pt x="1589176" y="117705"/>
                  <a:pt x="1608648" y="101907"/>
                  <a:pt x="1624247" y="82363"/>
                </a:cubicBezTo>
                <a:cubicBezTo>
                  <a:pt x="1639827" y="62699"/>
                  <a:pt x="1654420" y="42341"/>
                  <a:pt x="1671755" y="24072"/>
                </a:cubicBezTo>
                <a:cubicBezTo>
                  <a:pt x="1676703" y="18818"/>
                  <a:pt x="1681596" y="13202"/>
                  <a:pt x="1689813" y="12077"/>
                </a:cubicBezTo>
                <a:cubicBezTo>
                  <a:pt x="1691643" y="11773"/>
                  <a:pt x="1693637" y="11827"/>
                  <a:pt x="1695539" y="12005"/>
                </a:cubicBezTo>
                <a:cubicBezTo>
                  <a:pt x="1697661" y="12176"/>
                  <a:pt x="1699489" y="13326"/>
                  <a:pt x="1700566" y="15349"/>
                </a:cubicBezTo>
                <a:cubicBezTo>
                  <a:pt x="1701679" y="17614"/>
                  <a:pt x="1700560" y="18984"/>
                  <a:pt x="1699205" y="20240"/>
                </a:cubicBezTo>
                <a:cubicBezTo>
                  <a:pt x="1698234" y="21121"/>
                  <a:pt x="1697335" y="22484"/>
                  <a:pt x="1695944" y="22773"/>
                </a:cubicBezTo>
                <a:cubicBezTo>
                  <a:pt x="1687049" y="24526"/>
                  <a:pt x="1684752" y="31993"/>
                  <a:pt x="1681449" y="38645"/>
                </a:cubicBezTo>
                <a:cubicBezTo>
                  <a:pt x="1679999" y="41481"/>
                  <a:pt x="1678349" y="43716"/>
                  <a:pt x="1682350" y="47579"/>
                </a:cubicBezTo>
                <a:cubicBezTo>
                  <a:pt x="1685839" y="50975"/>
                  <a:pt x="1683037" y="52886"/>
                  <a:pt x="1680109" y="53954"/>
                </a:cubicBezTo>
                <a:cubicBezTo>
                  <a:pt x="1676027" y="55424"/>
                  <a:pt x="1670940" y="55353"/>
                  <a:pt x="1666763" y="59855"/>
                </a:cubicBezTo>
                <a:cubicBezTo>
                  <a:pt x="1684930" y="59606"/>
                  <a:pt x="1690894" y="47897"/>
                  <a:pt x="1697533" y="37014"/>
                </a:cubicBezTo>
                <a:cubicBezTo>
                  <a:pt x="1700027" y="33053"/>
                  <a:pt x="1701425" y="28403"/>
                  <a:pt x="1703407" y="23976"/>
                </a:cubicBezTo>
                <a:cubicBezTo>
                  <a:pt x="1705903" y="18562"/>
                  <a:pt x="1709709" y="18191"/>
                  <a:pt x="1715247" y="22729"/>
                </a:cubicBezTo>
                <a:cubicBezTo>
                  <a:pt x="1720161" y="26803"/>
                  <a:pt x="1722193" y="26372"/>
                  <a:pt x="1722750" y="20538"/>
                </a:cubicBezTo>
                <a:cubicBezTo>
                  <a:pt x="1723587" y="11425"/>
                  <a:pt x="1727677" y="4867"/>
                  <a:pt x="1735751" y="1324"/>
                </a:cubicBezTo>
                <a:cubicBezTo>
                  <a:pt x="1736630" y="931"/>
                  <a:pt x="1737586" y="324"/>
                  <a:pt x="1738586" y="93"/>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2" name="Date Placeholder 1">
            <a:extLst>
              <a:ext uri="{FF2B5EF4-FFF2-40B4-BE49-F238E27FC236}">
                <a16:creationId xmlns="" xmlns:a16="http://schemas.microsoft.com/office/drawing/2014/main" id="{71C9756B-145D-4BA8-AA43-904C1E7CB86D}"/>
              </a:ext>
            </a:extLst>
          </p:cNvPr>
          <p:cNvSpPr>
            <a:spLocks noGrp="1"/>
          </p:cNvSpPr>
          <p:nvPr>
            <p:ph type="dt" sz="half" idx="10"/>
          </p:nvPr>
        </p:nvSpPr>
        <p:spPr/>
        <p:txBody>
          <a:bodyPr/>
          <a:lstStyle/>
          <a:p>
            <a:r>
              <a:rPr lang="en-US" dirty="0"/>
              <a:t>9/3/20XX</a:t>
            </a:r>
          </a:p>
        </p:txBody>
      </p:sp>
      <p:sp>
        <p:nvSpPr>
          <p:cNvPr id="3" name="Footer Placeholder 2">
            <a:extLst>
              <a:ext uri="{FF2B5EF4-FFF2-40B4-BE49-F238E27FC236}">
                <a16:creationId xmlns="" xmlns:a16="http://schemas.microsoft.com/office/drawing/2014/main" id="{B21DB60F-139E-4C44-89AF-3F8F5EC241FB}"/>
              </a:ext>
            </a:extLst>
          </p:cNvPr>
          <p:cNvSpPr>
            <a:spLocks noGrp="1"/>
          </p:cNvSpPr>
          <p:nvPr>
            <p:ph type="ftr" sz="quarter" idx="11"/>
          </p:nvPr>
        </p:nvSpPr>
        <p:spPr/>
        <p:txBody>
          <a:bodyPr/>
          <a:lstStyle/>
          <a:p>
            <a:r>
              <a:rPr lang="en-US" dirty="0"/>
              <a:t>Presentation Title</a:t>
            </a:r>
          </a:p>
        </p:txBody>
      </p:sp>
      <p:sp>
        <p:nvSpPr>
          <p:cNvPr id="4" name="Slide Number Placeholder 3">
            <a:extLst>
              <a:ext uri="{FF2B5EF4-FFF2-40B4-BE49-F238E27FC236}">
                <a16:creationId xmlns="" xmlns:a16="http://schemas.microsoft.com/office/drawing/2014/main" id="{388226C9-C193-4B47-9717-4BC86C9092C7}"/>
              </a:ext>
            </a:extLst>
          </p:cNvPr>
          <p:cNvSpPr>
            <a:spLocks noGrp="1"/>
          </p:cNvSpPr>
          <p:nvPr>
            <p:ph type="sldNum" sz="quarter" idx="12"/>
          </p:nvPr>
        </p:nvSpPr>
        <p:spPr/>
        <p:txBody>
          <a:bodyPr/>
          <a:lstStyle/>
          <a:p>
            <a:fld id="{B9713C8C-8E70-45D5-AE59-23E60168254E}" type="slidenum">
              <a:rPr lang="en-US" smtClean="0"/>
              <a:t>‹#›</a:t>
            </a:fld>
            <a:endParaRPr lang="en-US" dirty="0"/>
          </a:p>
        </p:txBody>
      </p:sp>
      <p:sp>
        <p:nvSpPr>
          <p:cNvPr id="5" name="Title 4">
            <a:extLst>
              <a:ext uri="{FF2B5EF4-FFF2-40B4-BE49-F238E27FC236}">
                <a16:creationId xmlns="" xmlns:a16="http://schemas.microsoft.com/office/drawing/2014/main" id="{DE7D0FB3-AA0E-43D7-A0BC-3BEE75E725EF}"/>
              </a:ext>
            </a:extLst>
          </p:cNvPr>
          <p:cNvSpPr>
            <a:spLocks noGrp="1"/>
          </p:cNvSpPr>
          <p:nvPr>
            <p:ph type="title"/>
          </p:nvPr>
        </p:nvSpPr>
        <p:spPr/>
        <p:txBody>
          <a:bodyPr/>
          <a:lstStyle>
            <a:lvl1pPr algn="ctr">
              <a:defRPr/>
            </a:lvl1pPr>
          </a:lstStyle>
          <a:p>
            <a:r>
              <a:rPr lang="en-US"/>
              <a:t>Click to edit Master title style</a:t>
            </a:r>
          </a:p>
        </p:txBody>
      </p:sp>
      <p:sp>
        <p:nvSpPr>
          <p:cNvPr id="61" name="Text Placeholder 60">
            <a:extLst>
              <a:ext uri="{FF2B5EF4-FFF2-40B4-BE49-F238E27FC236}">
                <a16:creationId xmlns="" xmlns:a16="http://schemas.microsoft.com/office/drawing/2014/main" id="{88FBD310-488D-42E9-A29F-12364D04331A}"/>
              </a:ext>
            </a:extLst>
          </p:cNvPr>
          <p:cNvSpPr>
            <a:spLocks noGrp="1"/>
          </p:cNvSpPr>
          <p:nvPr>
            <p:ph type="body" sz="quarter" idx="18" hasCustomPrompt="1"/>
          </p:nvPr>
        </p:nvSpPr>
        <p:spPr>
          <a:xfrm>
            <a:off x="329184" y="4242815"/>
            <a:ext cx="2057400" cy="731520"/>
          </a:xfrm>
        </p:spPr>
        <p:txBody>
          <a:bodyPr anchor="ctr"/>
          <a:lstStyle>
            <a:lvl1pPr marL="0" indent="0" algn="ctr">
              <a:spcBef>
                <a:spcPts val="1000"/>
              </a:spcBef>
              <a:buNone/>
              <a:defRPr sz="2000" b="0">
                <a:latin typeface="+mj-lt"/>
              </a:defRPr>
            </a:lvl1pPr>
          </a:lstStyle>
          <a:p>
            <a:pPr lvl="0"/>
            <a:r>
              <a:rPr lang="en-US" dirty="0"/>
              <a:t>Name</a:t>
            </a:r>
          </a:p>
        </p:txBody>
      </p:sp>
      <p:sp>
        <p:nvSpPr>
          <p:cNvPr id="62" name="Text Placeholder 60">
            <a:extLst>
              <a:ext uri="{FF2B5EF4-FFF2-40B4-BE49-F238E27FC236}">
                <a16:creationId xmlns="" xmlns:a16="http://schemas.microsoft.com/office/drawing/2014/main" id="{9460BB5F-DDF6-449E-B8A3-5B1A09531AED}"/>
              </a:ext>
            </a:extLst>
          </p:cNvPr>
          <p:cNvSpPr>
            <a:spLocks noGrp="1"/>
          </p:cNvSpPr>
          <p:nvPr>
            <p:ph type="body" sz="quarter" idx="19" hasCustomPrompt="1"/>
          </p:nvPr>
        </p:nvSpPr>
        <p:spPr>
          <a:xfrm>
            <a:off x="329184" y="4782312"/>
            <a:ext cx="2057400" cy="644525"/>
          </a:xfrm>
        </p:spPr>
        <p:txBody>
          <a:bodyPr anchor="ctr"/>
          <a:lstStyle>
            <a:lvl1pPr marL="0" indent="0" algn="ctr">
              <a:spcBef>
                <a:spcPts val="1000"/>
              </a:spcBef>
              <a:buNone/>
              <a:defRPr sz="2000" b="0">
                <a:latin typeface="+mn-lt"/>
              </a:defRPr>
            </a:lvl1pPr>
          </a:lstStyle>
          <a:p>
            <a:pPr lvl="0"/>
            <a:r>
              <a:rPr lang="en-US" dirty="0"/>
              <a:t>Title</a:t>
            </a:r>
          </a:p>
        </p:txBody>
      </p:sp>
      <p:sp>
        <p:nvSpPr>
          <p:cNvPr id="63" name="Text Placeholder 60">
            <a:extLst>
              <a:ext uri="{FF2B5EF4-FFF2-40B4-BE49-F238E27FC236}">
                <a16:creationId xmlns="" xmlns:a16="http://schemas.microsoft.com/office/drawing/2014/main" id="{4EF74628-86D0-415A-A2D4-15002D43447D}"/>
              </a:ext>
            </a:extLst>
          </p:cNvPr>
          <p:cNvSpPr>
            <a:spLocks noGrp="1"/>
          </p:cNvSpPr>
          <p:nvPr>
            <p:ph type="body" sz="quarter" idx="20" hasCustomPrompt="1"/>
          </p:nvPr>
        </p:nvSpPr>
        <p:spPr>
          <a:xfrm>
            <a:off x="9810369" y="4242815"/>
            <a:ext cx="2057400" cy="731520"/>
          </a:xfrm>
        </p:spPr>
        <p:txBody>
          <a:bodyPr anchor="ctr"/>
          <a:lstStyle>
            <a:lvl1pPr marL="0" indent="0" algn="ctr">
              <a:spcBef>
                <a:spcPts val="1000"/>
              </a:spcBef>
              <a:buNone/>
              <a:defRPr sz="2000" b="0">
                <a:latin typeface="+mj-lt"/>
              </a:defRPr>
            </a:lvl1pPr>
          </a:lstStyle>
          <a:p>
            <a:pPr lvl="0"/>
            <a:r>
              <a:rPr lang="en-US" dirty="0"/>
              <a:t>Name</a:t>
            </a:r>
          </a:p>
        </p:txBody>
      </p:sp>
      <p:sp>
        <p:nvSpPr>
          <p:cNvPr id="64" name="Text Placeholder 60">
            <a:extLst>
              <a:ext uri="{FF2B5EF4-FFF2-40B4-BE49-F238E27FC236}">
                <a16:creationId xmlns="" xmlns:a16="http://schemas.microsoft.com/office/drawing/2014/main" id="{25267973-CF84-45FA-9820-576EF937226E}"/>
              </a:ext>
            </a:extLst>
          </p:cNvPr>
          <p:cNvSpPr>
            <a:spLocks noGrp="1"/>
          </p:cNvSpPr>
          <p:nvPr>
            <p:ph type="body" sz="quarter" idx="21" hasCustomPrompt="1"/>
          </p:nvPr>
        </p:nvSpPr>
        <p:spPr>
          <a:xfrm>
            <a:off x="9810369" y="4782312"/>
            <a:ext cx="2057400" cy="644525"/>
          </a:xfrm>
        </p:spPr>
        <p:txBody>
          <a:bodyPr anchor="ctr"/>
          <a:lstStyle>
            <a:lvl1pPr marL="0" indent="0" algn="ctr">
              <a:spcBef>
                <a:spcPts val="1000"/>
              </a:spcBef>
              <a:buNone/>
              <a:defRPr sz="2000" b="0">
                <a:latin typeface="+mn-lt"/>
              </a:defRPr>
            </a:lvl1pPr>
          </a:lstStyle>
          <a:p>
            <a:pPr lvl="0"/>
            <a:r>
              <a:rPr lang="en-US" dirty="0"/>
              <a:t>Title</a:t>
            </a:r>
          </a:p>
        </p:txBody>
      </p:sp>
      <p:sp>
        <p:nvSpPr>
          <p:cNvPr id="65" name="Text Placeholder 60">
            <a:extLst>
              <a:ext uri="{FF2B5EF4-FFF2-40B4-BE49-F238E27FC236}">
                <a16:creationId xmlns="" xmlns:a16="http://schemas.microsoft.com/office/drawing/2014/main" id="{C90547DE-D65E-4930-8FD2-C0FFE47CD5A9}"/>
              </a:ext>
            </a:extLst>
          </p:cNvPr>
          <p:cNvSpPr>
            <a:spLocks noGrp="1"/>
          </p:cNvSpPr>
          <p:nvPr>
            <p:ph type="body" sz="quarter" idx="22" hasCustomPrompt="1"/>
          </p:nvPr>
        </p:nvSpPr>
        <p:spPr>
          <a:xfrm>
            <a:off x="7439880" y="4242815"/>
            <a:ext cx="2057400" cy="731520"/>
          </a:xfrm>
        </p:spPr>
        <p:txBody>
          <a:bodyPr anchor="ctr"/>
          <a:lstStyle>
            <a:lvl1pPr marL="0" indent="0" algn="ctr">
              <a:spcBef>
                <a:spcPts val="1000"/>
              </a:spcBef>
              <a:buNone/>
              <a:defRPr sz="2000" b="0">
                <a:latin typeface="+mj-lt"/>
              </a:defRPr>
            </a:lvl1pPr>
          </a:lstStyle>
          <a:p>
            <a:pPr lvl="0"/>
            <a:r>
              <a:rPr lang="en-US" dirty="0"/>
              <a:t>Name</a:t>
            </a:r>
          </a:p>
        </p:txBody>
      </p:sp>
      <p:sp>
        <p:nvSpPr>
          <p:cNvPr id="66" name="Text Placeholder 60">
            <a:extLst>
              <a:ext uri="{FF2B5EF4-FFF2-40B4-BE49-F238E27FC236}">
                <a16:creationId xmlns="" xmlns:a16="http://schemas.microsoft.com/office/drawing/2014/main" id="{6F0DDCFA-12F3-47A4-9BD8-A43B03931A70}"/>
              </a:ext>
            </a:extLst>
          </p:cNvPr>
          <p:cNvSpPr>
            <a:spLocks noGrp="1"/>
          </p:cNvSpPr>
          <p:nvPr>
            <p:ph type="body" sz="quarter" idx="23" hasCustomPrompt="1"/>
          </p:nvPr>
        </p:nvSpPr>
        <p:spPr>
          <a:xfrm>
            <a:off x="7439880" y="4782312"/>
            <a:ext cx="2057400" cy="644525"/>
          </a:xfrm>
        </p:spPr>
        <p:txBody>
          <a:bodyPr anchor="ctr"/>
          <a:lstStyle>
            <a:lvl1pPr marL="0" indent="0" algn="ctr">
              <a:spcBef>
                <a:spcPts val="1000"/>
              </a:spcBef>
              <a:buNone/>
              <a:defRPr sz="2000" b="0">
                <a:latin typeface="+mn-lt"/>
              </a:defRPr>
            </a:lvl1pPr>
          </a:lstStyle>
          <a:p>
            <a:pPr lvl="0"/>
            <a:r>
              <a:rPr lang="en-US" dirty="0"/>
              <a:t>Title</a:t>
            </a:r>
          </a:p>
        </p:txBody>
      </p:sp>
      <p:sp>
        <p:nvSpPr>
          <p:cNvPr id="67" name="Text Placeholder 60">
            <a:extLst>
              <a:ext uri="{FF2B5EF4-FFF2-40B4-BE49-F238E27FC236}">
                <a16:creationId xmlns="" xmlns:a16="http://schemas.microsoft.com/office/drawing/2014/main" id="{F97D700B-945B-4B8F-907C-F02C48BE2CC0}"/>
              </a:ext>
            </a:extLst>
          </p:cNvPr>
          <p:cNvSpPr>
            <a:spLocks noGrp="1"/>
          </p:cNvSpPr>
          <p:nvPr>
            <p:ph type="body" sz="quarter" idx="24" hasCustomPrompt="1"/>
          </p:nvPr>
        </p:nvSpPr>
        <p:spPr>
          <a:xfrm>
            <a:off x="5065219" y="4242815"/>
            <a:ext cx="2057400" cy="731520"/>
          </a:xfrm>
        </p:spPr>
        <p:txBody>
          <a:bodyPr anchor="ctr"/>
          <a:lstStyle>
            <a:lvl1pPr marL="0" indent="0" algn="ctr">
              <a:spcBef>
                <a:spcPts val="1000"/>
              </a:spcBef>
              <a:buNone/>
              <a:defRPr sz="2000" b="0">
                <a:latin typeface="+mj-lt"/>
              </a:defRPr>
            </a:lvl1pPr>
          </a:lstStyle>
          <a:p>
            <a:pPr lvl="0"/>
            <a:r>
              <a:rPr lang="en-US" dirty="0"/>
              <a:t>Name</a:t>
            </a:r>
          </a:p>
        </p:txBody>
      </p:sp>
      <p:sp>
        <p:nvSpPr>
          <p:cNvPr id="68" name="Text Placeholder 60">
            <a:extLst>
              <a:ext uri="{FF2B5EF4-FFF2-40B4-BE49-F238E27FC236}">
                <a16:creationId xmlns="" xmlns:a16="http://schemas.microsoft.com/office/drawing/2014/main" id="{2CBF1DAD-7E2F-420A-89E2-A21636A0D3A0}"/>
              </a:ext>
            </a:extLst>
          </p:cNvPr>
          <p:cNvSpPr>
            <a:spLocks noGrp="1"/>
          </p:cNvSpPr>
          <p:nvPr>
            <p:ph type="body" sz="quarter" idx="25" hasCustomPrompt="1"/>
          </p:nvPr>
        </p:nvSpPr>
        <p:spPr>
          <a:xfrm>
            <a:off x="5065219" y="4782312"/>
            <a:ext cx="2057400" cy="644525"/>
          </a:xfrm>
        </p:spPr>
        <p:txBody>
          <a:bodyPr anchor="ctr"/>
          <a:lstStyle>
            <a:lvl1pPr marL="0" indent="0" algn="ctr">
              <a:spcBef>
                <a:spcPts val="1000"/>
              </a:spcBef>
              <a:buNone/>
              <a:defRPr sz="2000" b="0">
                <a:latin typeface="+mn-lt"/>
              </a:defRPr>
            </a:lvl1pPr>
          </a:lstStyle>
          <a:p>
            <a:pPr lvl="0"/>
            <a:r>
              <a:rPr lang="en-US" dirty="0"/>
              <a:t>Title</a:t>
            </a:r>
          </a:p>
        </p:txBody>
      </p:sp>
      <p:sp>
        <p:nvSpPr>
          <p:cNvPr id="69" name="Text Placeholder 60">
            <a:extLst>
              <a:ext uri="{FF2B5EF4-FFF2-40B4-BE49-F238E27FC236}">
                <a16:creationId xmlns="" xmlns:a16="http://schemas.microsoft.com/office/drawing/2014/main" id="{48D6E3F9-8E51-4439-A1F4-D3547D7A45AA}"/>
              </a:ext>
            </a:extLst>
          </p:cNvPr>
          <p:cNvSpPr>
            <a:spLocks noGrp="1"/>
          </p:cNvSpPr>
          <p:nvPr>
            <p:ph type="body" sz="quarter" idx="26" hasCustomPrompt="1"/>
          </p:nvPr>
        </p:nvSpPr>
        <p:spPr>
          <a:xfrm>
            <a:off x="2703847" y="4242815"/>
            <a:ext cx="2057400" cy="731520"/>
          </a:xfrm>
        </p:spPr>
        <p:txBody>
          <a:bodyPr anchor="ctr"/>
          <a:lstStyle>
            <a:lvl1pPr marL="0" indent="0" algn="ctr">
              <a:spcBef>
                <a:spcPts val="1000"/>
              </a:spcBef>
              <a:buNone/>
              <a:defRPr sz="2000" b="0">
                <a:latin typeface="+mj-lt"/>
              </a:defRPr>
            </a:lvl1pPr>
          </a:lstStyle>
          <a:p>
            <a:pPr lvl="0"/>
            <a:r>
              <a:rPr lang="en-US" dirty="0"/>
              <a:t>Name</a:t>
            </a:r>
          </a:p>
        </p:txBody>
      </p:sp>
      <p:sp>
        <p:nvSpPr>
          <p:cNvPr id="70" name="Text Placeholder 60">
            <a:extLst>
              <a:ext uri="{FF2B5EF4-FFF2-40B4-BE49-F238E27FC236}">
                <a16:creationId xmlns="" xmlns:a16="http://schemas.microsoft.com/office/drawing/2014/main" id="{D142C7CE-3ABA-4AF0-8C3F-C11DC5AE1CEE}"/>
              </a:ext>
            </a:extLst>
          </p:cNvPr>
          <p:cNvSpPr>
            <a:spLocks noGrp="1"/>
          </p:cNvSpPr>
          <p:nvPr>
            <p:ph type="body" sz="quarter" idx="27" hasCustomPrompt="1"/>
          </p:nvPr>
        </p:nvSpPr>
        <p:spPr>
          <a:xfrm>
            <a:off x="2703847" y="4782312"/>
            <a:ext cx="2057400" cy="644525"/>
          </a:xfrm>
        </p:spPr>
        <p:txBody>
          <a:bodyPr anchor="ctr"/>
          <a:lstStyle>
            <a:lvl1pPr marL="0" indent="0" algn="ctr">
              <a:spcBef>
                <a:spcPts val="1000"/>
              </a:spcBef>
              <a:buNone/>
              <a:defRPr sz="2000" b="0">
                <a:latin typeface="+mn-lt"/>
              </a:defRPr>
            </a:lvl1pPr>
          </a:lstStyle>
          <a:p>
            <a:pPr lvl="0"/>
            <a:r>
              <a:rPr lang="en-US" dirty="0"/>
              <a:t>Title</a:t>
            </a:r>
          </a:p>
        </p:txBody>
      </p:sp>
    </p:spTree>
    <p:extLst>
      <p:ext uri="{BB962C8B-B14F-4D97-AF65-F5344CB8AC3E}">
        <p14:creationId xmlns:p14="http://schemas.microsoft.com/office/powerpoint/2010/main" val="45833339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DC9BA523-EF01-4656-9D54-347E984FD329}"/>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 xmlns:a16="http://schemas.microsoft.com/office/drawing/2014/main" id="{2AD52871-79D5-420E-8207-BEF7BE44A9B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896D32D3-8223-4851-BB8E-CB489B975FD6}"/>
              </a:ext>
            </a:extLst>
          </p:cNvPr>
          <p:cNvSpPr>
            <a:spLocks noGrp="1"/>
          </p:cNvSpPr>
          <p:nvPr>
            <p:ph type="dt" sz="half" idx="10"/>
          </p:nvPr>
        </p:nvSpPr>
        <p:spPr/>
        <p:txBody>
          <a:bodyPr/>
          <a:lstStyle/>
          <a:p>
            <a:fld id="{B5898F52-2787-4BA2-BBBC-9395E9F86D50}" type="datetimeFigureOut">
              <a:rPr lang="en-US" smtClean="0"/>
              <a:t>8/10/2023</a:t>
            </a:fld>
            <a:endParaRPr lang="en-US"/>
          </a:p>
        </p:txBody>
      </p:sp>
      <p:sp>
        <p:nvSpPr>
          <p:cNvPr id="5" name="Footer Placeholder 4">
            <a:extLst>
              <a:ext uri="{FF2B5EF4-FFF2-40B4-BE49-F238E27FC236}">
                <a16:creationId xmlns="" xmlns:a16="http://schemas.microsoft.com/office/drawing/2014/main" id="{9E94444B-9FC3-414D-8EA0-15AB806D5E3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DBBC448B-FCF6-40C5-8BB6-15B70E8897CB}"/>
              </a:ext>
            </a:extLst>
          </p:cNvPr>
          <p:cNvSpPr>
            <a:spLocks noGrp="1"/>
          </p:cNvSpPr>
          <p:nvPr>
            <p:ph type="sldNum" sz="quarter" idx="12"/>
          </p:nvPr>
        </p:nvSpPr>
        <p:spPr/>
        <p:txBody>
          <a:bodyPr/>
          <a:lstStyle/>
          <a:p>
            <a:fld id="{4C8B8A27-DF03-4546-BA93-21C967D57E5C}" type="slidenum">
              <a:rPr lang="en-US" smtClean="0"/>
              <a:t>‹#›</a:t>
            </a:fld>
            <a:endParaRPr lang="en-US" dirty="0"/>
          </a:p>
        </p:txBody>
      </p:sp>
    </p:spTree>
    <p:extLst>
      <p:ext uri="{BB962C8B-B14F-4D97-AF65-F5344CB8AC3E}">
        <p14:creationId xmlns:p14="http://schemas.microsoft.com/office/powerpoint/2010/main" val="29761620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Freeform: Shape 7" descr="Tag=AccentColor&#10;Flavor=Light&#10;Target=Fill">
            <a:extLst>
              <a:ext uri="{FF2B5EF4-FFF2-40B4-BE49-F238E27FC236}">
                <a16:creationId xmlns="" xmlns:a16="http://schemas.microsoft.com/office/drawing/2014/main" id="{FD51F360-8860-4FB5-A0A5-773473DD8B39}"/>
              </a:ext>
            </a:extLst>
          </p:cNvPr>
          <p:cNvSpPr/>
          <p:nvPr/>
        </p:nvSpPr>
        <p:spPr>
          <a:xfrm flipH="1">
            <a:off x="5" y="315113"/>
            <a:ext cx="3021543" cy="1435443"/>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lIns="91434" tIns="45718" rIns="91434" bIns="45718" rtlCol="0" anchor="ctr">
            <a:noAutofit/>
          </a:bodyPr>
          <a:lstStyle/>
          <a:p>
            <a:endParaRPr lang="en-US" dirty="0"/>
          </a:p>
        </p:txBody>
      </p:sp>
      <p:sp>
        <p:nvSpPr>
          <p:cNvPr id="2" name="Title 1">
            <a:extLst>
              <a:ext uri="{FF2B5EF4-FFF2-40B4-BE49-F238E27FC236}">
                <a16:creationId xmlns="" xmlns:a16="http://schemas.microsoft.com/office/drawing/2014/main" id="{D2A77EC9-372A-4ECA-9088-780532AF057F}"/>
              </a:ext>
            </a:extLst>
          </p:cNvPr>
          <p:cNvSpPr>
            <a:spLocks noGrp="1"/>
          </p:cNvSpPr>
          <p:nvPr>
            <p:ph type="title"/>
          </p:nvPr>
        </p:nvSpPr>
        <p:spPr/>
        <p:txBody>
          <a:bodyPr>
            <a:normAutofit/>
          </a:bodyPr>
          <a:lstStyle>
            <a:lvl1pPr>
              <a:defRPr sz="4000"/>
            </a:lvl1pPr>
          </a:lstStyle>
          <a:p>
            <a:r>
              <a:rPr lang="en-US"/>
              <a:t>Click to edit Master title style</a:t>
            </a:r>
            <a:endParaRPr lang="en-US" dirty="0"/>
          </a:p>
        </p:txBody>
      </p:sp>
      <p:sp>
        <p:nvSpPr>
          <p:cNvPr id="3" name="Content Placeholder 2">
            <a:extLst>
              <a:ext uri="{FF2B5EF4-FFF2-40B4-BE49-F238E27FC236}">
                <a16:creationId xmlns="" xmlns:a16="http://schemas.microsoft.com/office/drawing/2014/main" id="{57C882CE-1B27-414A-9B06-AA5D2DB683BA}"/>
              </a:ext>
            </a:extLst>
          </p:cNvPr>
          <p:cNvSpPr>
            <a:spLocks noGrp="1"/>
          </p:cNvSpPr>
          <p:nvPr>
            <p:ph sz="half" idx="1"/>
          </p:nvPr>
        </p:nvSpPr>
        <p:spPr>
          <a:xfrm>
            <a:off x="838200" y="2011680"/>
            <a:ext cx="4937760" cy="4160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a:extLst>
              <a:ext uri="{FF2B5EF4-FFF2-40B4-BE49-F238E27FC236}">
                <a16:creationId xmlns="" xmlns:a16="http://schemas.microsoft.com/office/drawing/2014/main" id="{A0397E60-5D92-4530-96D1-FC09AF3C2742}"/>
              </a:ext>
            </a:extLst>
          </p:cNvPr>
          <p:cNvSpPr>
            <a:spLocks noGrp="1"/>
          </p:cNvSpPr>
          <p:nvPr>
            <p:ph sz="half" idx="2"/>
          </p:nvPr>
        </p:nvSpPr>
        <p:spPr>
          <a:xfrm>
            <a:off x="6419088" y="2011680"/>
            <a:ext cx="4937760" cy="4160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 xmlns:a16="http://schemas.microsoft.com/office/drawing/2014/main" id="{034240FE-0C6A-47E9-9B0A-7B3C60877372}"/>
              </a:ext>
            </a:extLst>
          </p:cNvPr>
          <p:cNvSpPr>
            <a:spLocks noGrp="1"/>
          </p:cNvSpPr>
          <p:nvPr>
            <p:ph type="dt" sz="half" idx="10"/>
          </p:nvPr>
        </p:nvSpPr>
        <p:spPr/>
        <p:txBody>
          <a:bodyPr/>
          <a:lstStyle/>
          <a:p>
            <a:r>
              <a:rPr lang="en-US" dirty="0"/>
              <a:t>9/3/20XX</a:t>
            </a:r>
          </a:p>
        </p:txBody>
      </p:sp>
      <p:sp>
        <p:nvSpPr>
          <p:cNvPr id="6" name="Footer Placeholder 5">
            <a:extLst>
              <a:ext uri="{FF2B5EF4-FFF2-40B4-BE49-F238E27FC236}">
                <a16:creationId xmlns="" xmlns:a16="http://schemas.microsoft.com/office/drawing/2014/main" id="{8671AE1B-BB18-4C7E-AA77-3A4D401A5F35}"/>
              </a:ext>
            </a:extLst>
          </p:cNvPr>
          <p:cNvSpPr>
            <a:spLocks noGrp="1"/>
          </p:cNvSpPr>
          <p:nvPr>
            <p:ph type="ftr" sz="quarter" idx="11"/>
          </p:nvPr>
        </p:nvSpPr>
        <p:spPr/>
        <p:txBody>
          <a:bodyPr/>
          <a:lstStyle/>
          <a:p>
            <a:r>
              <a:rPr lang="en-US" dirty="0"/>
              <a:t>Presentation Title</a:t>
            </a:r>
          </a:p>
        </p:txBody>
      </p:sp>
      <p:sp>
        <p:nvSpPr>
          <p:cNvPr id="7" name="Slide Number Placeholder 6">
            <a:extLst>
              <a:ext uri="{FF2B5EF4-FFF2-40B4-BE49-F238E27FC236}">
                <a16:creationId xmlns="" xmlns:a16="http://schemas.microsoft.com/office/drawing/2014/main" id="{76FA7B1D-FEDD-4E29-A352-29E5F498B323}"/>
              </a:ext>
            </a:extLst>
          </p:cNvPr>
          <p:cNvSpPr>
            <a:spLocks noGrp="1"/>
          </p:cNvSpPr>
          <p:nvPr>
            <p:ph type="sldNum" sz="quarter" idx="12"/>
          </p:nvPr>
        </p:nvSpPr>
        <p:spPr/>
        <p:txBody>
          <a:bodyPr/>
          <a:lstStyle/>
          <a:p>
            <a:fld id="{B9713C8C-8E70-45D5-AE59-23E60168254E}" type="slidenum">
              <a:rPr lang="en-US" smtClean="0"/>
              <a:t>‹#›</a:t>
            </a:fld>
            <a:endParaRPr lang="en-US" dirty="0"/>
          </a:p>
        </p:txBody>
      </p:sp>
    </p:spTree>
    <p:extLst>
      <p:ext uri="{BB962C8B-B14F-4D97-AF65-F5344CB8AC3E}">
        <p14:creationId xmlns:p14="http://schemas.microsoft.com/office/powerpoint/2010/main" val="141499164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Freeform: Shape 9" descr="Tag=AccentColor&#10;Flavor=Light&#10;Target=Fill">
            <a:extLst>
              <a:ext uri="{FF2B5EF4-FFF2-40B4-BE49-F238E27FC236}">
                <a16:creationId xmlns="" xmlns:a16="http://schemas.microsoft.com/office/drawing/2014/main" id="{527D753D-3426-457C-9082-B92894509EC0}"/>
              </a:ext>
            </a:extLst>
          </p:cNvPr>
          <p:cNvSpPr/>
          <p:nvPr/>
        </p:nvSpPr>
        <p:spPr>
          <a:xfrm flipH="1">
            <a:off x="5" y="315113"/>
            <a:ext cx="3021543" cy="1435443"/>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lIns="91434" tIns="45718" rIns="91434" bIns="45718" rtlCol="0" anchor="ctr">
            <a:noAutofit/>
          </a:bodyPr>
          <a:lstStyle/>
          <a:p>
            <a:endParaRPr lang="en-US" dirty="0"/>
          </a:p>
        </p:txBody>
      </p:sp>
      <p:sp>
        <p:nvSpPr>
          <p:cNvPr id="2" name="Title 1">
            <a:extLst>
              <a:ext uri="{FF2B5EF4-FFF2-40B4-BE49-F238E27FC236}">
                <a16:creationId xmlns="" xmlns:a16="http://schemas.microsoft.com/office/drawing/2014/main" id="{164D2B94-0682-4185-BCE3-89AF214A4FA8}"/>
              </a:ext>
            </a:extLst>
          </p:cNvPr>
          <p:cNvSpPr>
            <a:spLocks noGrp="1"/>
          </p:cNvSpPr>
          <p:nvPr>
            <p:ph type="title"/>
          </p:nvPr>
        </p:nvSpPr>
        <p:spPr>
          <a:xfrm>
            <a:off x="839788" y="365125"/>
            <a:ext cx="10515600" cy="1325563"/>
          </a:xfrm>
        </p:spPr>
        <p:txBody>
          <a:bodyPr>
            <a:normAutofit/>
          </a:bodyPr>
          <a:lstStyle>
            <a:lvl1pPr>
              <a:defRPr sz="4000"/>
            </a:lvl1pPr>
          </a:lstStyle>
          <a:p>
            <a:r>
              <a:rPr lang="en-US"/>
              <a:t>Click to edit Master title style</a:t>
            </a:r>
            <a:endParaRPr lang="en-US" dirty="0"/>
          </a:p>
        </p:txBody>
      </p:sp>
      <p:sp>
        <p:nvSpPr>
          <p:cNvPr id="3" name="Text Placeholder 2">
            <a:extLst>
              <a:ext uri="{FF2B5EF4-FFF2-40B4-BE49-F238E27FC236}">
                <a16:creationId xmlns="" xmlns:a16="http://schemas.microsoft.com/office/drawing/2014/main" id="{8D65C47E-B85E-4B3E-A669-DEEC7F5DF2FB}"/>
              </a:ext>
            </a:extLst>
          </p:cNvPr>
          <p:cNvSpPr>
            <a:spLocks noGrp="1"/>
          </p:cNvSpPr>
          <p:nvPr>
            <p:ph type="body" idx="1"/>
          </p:nvPr>
        </p:nvSpPr>
        <p:spPr>
          <a:xfrm>
            <a:off x="839788" y="2011680"/>
            <a:ext cx="4937760" cy="950976"/>
          </a:xfrm>
        </p:spPr>
        <p:txBody>
          <a:bodyPr anchor="b">
            <a:normAutofit/>
          </a:bodyPr>
          <a:lstStyle>
            <a:lvl1pPr marL="0" indent="0">
              <a:buNone/>
              <a:defRPr sz="2800" b="1"/>
            </a:lvl1pPr>
            <a:lvl2pPr marL="457167" indent="0">
              <a:buNone/>
              <a:defRPr sz="2000" b="1"/>
            </a:lvl2pPr>
            <a:lvl3pPr marL="914332" indent="0">
              <a:buNone/>
              <a:defRPr sz="1900"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Click to edit Master text styles</a:t>
            </a:r>
          </a:p>
        </p:txBody>
      </p:sp>
      <p:sp>
        <p:nvSpPr>
          <p:cNvPr id="4" name="Content Placeholder 3">
            <a:extLst>
              <a:ext uri="{FF2B5EF4-FFF2-40B4-BE49-F238E27FC236}">
                <a16:creationId xmlns="" xmlns:a16="http://schemas.microsoft.com/office/drawing/2014/main" id="{E324517F-FE8C-49AD-9A52-0F4301052699}"/>
              </a:ext>
            </a:extLst>
          </p:cNvPr>
          <p:cNvSpPr>
            <a:spLocks noGrp="1"/>
          </p:cNvSpPr>
          <p:nvPr>
            <p:ph sz="half" idx="2"/>
          </p:nvPr>
        </p:nvSpPr>
        <p:spPr>
          <a:xfrm>
            <a:off x="839788" y="3127248"/>
            <a:ext cx="4937760" cy="3063240"/>
          </a:xfrm>
        </p:spPr>
        <p:txBody>
          <a:bodyPr>
            <a:normAutofit/>
          </a:bodyPr>
          <a:lstStyle>
            <a:lvl1pPr>
              <a:defRPr sz="1900"/>
            </a:lvl1pPr>
            <a:lvl2pPr>
              <a:defRPr sz="1900"/>
            </a:lvl2pPr>
            <a:lvl3pPr>
              <a:defRPr sz="1900"/>
            </a:lvl3pPr>
            <a:lvl4pPr>
              <a:defRPr sz="1900"/>
            </a:lvl4pPr>
            <a:lvl5pPr>
              <a:defRPr sz="19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 xmlns:a16="http://schemas.microsoft.com/office/drawing/2014/main" id="{C80C73EC-7117-4DC2-9075-14102F2E282B}"/>
              </a:ext>
            </a:extLst>
          </p:cNvPr>
          <p:cNvSpPr>
            <a:spLocks noGrp="1"/>
          </p:cNvSpPr>
          <p:nvPr>
            <p:ph type="body" sz="quarter" idx="3"/>
          </p:nvPr>
        </p:nvSpPr>
        <p:spPr>
          <a:xfrm>
            <a:off x="6419088" y="2011680"/>
            <a:ext cx="4937760" cy="950976"/>
          </a:xfrm>
        </p:spPr>
        <p:txBody>
          <a:bodyPr anchor="b">
            <a:normAutofit/>
          </a:bodyPr>
          <a:lstStyle>
            <a:lvl1pPr marL="0" indent="0">
              <a:buNone/>
              <a:defRPr sz="2800" b="1"/>
            </a:lvl1pPr>
            <a:lvl2pPr marL="457167" indent="0">
              <a:buNone/>
              <a:defRPr sz="2000" b="1"/>
            </a:lvl2pPr>
            <a:lvl3pPr marL="914332" indent="0">
              <a:buNone/>
              <a:defRPr sz="1900"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Click to edit Master text styles</a:t>
            </a:r>
          </a:p>
        </p:txBody>
      </p:sp>
      <p:sp>
        <p:nvSpPr>
          <p:cNvPr id="6" name="Content Placeholder 5">
            <a:extLst>
              <a:ext uri="{FF2B5EF4-FFF2-40B4-BE49-F238E27FC236}">
                <a16:creationId xmlns="" xmlns:a16="http://schemas.microsoft.com/office/drawing/2014/main" id="{7DD9A323-865B-4177-8F98-9BA304E022E0}"/>
              </a:ext>
            </a:extLst>
          </p:cNvPr>
          <p:cNvSpPr>
            <a:spLocks noGrp="1"/>
          </p:cNvSpPr>
          <p:nvPr>
            <p:ph sz="quarter" idx="4"/>
          </p:nvPr>
        </p:nvSpPr>
        <p:spPr>
          <a:xfrm>
            <a:off x="6419088" y="3127248"/>
            <a:ext cx="4937760" cy="3063240"/>
          </a:xfrm>
        </p:spPr>
        <p:txBody>
          <a:bodyPr>
            <a:normAutofit/>
          </a:bodyPr>
          <a:lstStyle>
            <a:lvl1pPr>
              <a:defRPr sz="1900"/>
            </a:lvl1pPr>
            <a:lvl2pPr>
              <a:defRPr sz="1900"/>
            </a:lvl2pPr>
            <a:lvl3pPr>
              <a:defRPr sz="1900"/>
            </a:lvl3pPr>
            <a:lvl4pPr>
              <a:defRPr sz="1900"/>
            </a:lvl4pPr>
            <a:lvl5pPr>
              <a:defRPr sz="19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 xmlns:a16="http://schemas.microsoft.com/office/drawing/2014/main" id="{2AA4E5D6-7075-4584-BD43-D966F0B58E6D}"/>
              </a:ext>
            </a:extLst>
          </p:cNvPr>
          <p:cNvSpPr>
            <a:spLocks noGrp="1"/>
          </p:cNvSpPr>
          <p:nvPr>
            <p:ph type="dt" sz="half" idx="10"/>
          </p:nvPr>
        </p:nvSpPr>
        <p:spPr/>
        <p:txBody>
          <a:bodyPr/>
          <a:lstStyle/>
          <a:p>
            <a:r>
              <a:rPr lang="en-US" dirty="0"/>
              <a:t>9/3/20XX</a:t>
            </a:r>
          </a:p>
        </p:txBody>
      </p:sp>
      <p:sp>
        <p:nvSpPr>
          <p:cNvPr id="8" name="Footer Placeholder 7">
            <a:extLst>
              <a:ext uri="{FF2B5EF4-FFF2-40B4-BE49-F238E27FC236}">
                <a16:creationId xmlns="" xmlns:a16="http://schemas.microsoft.com/office/drawing/2014/main" id="{8C38B83D-8A05-4F3C-A409-1602C9630750}"/>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 xmlns:a16="http://schemas.microsoft.com/office/drawing/2014/main" id="{BAD250E7-8A73-449C-A140-A2A2582D7F33}"/>
              </a:ext>
            </a:extLst>
          </p:cNvPr>
          <p:cNvSpPr>
            <a:spLocks noGrp="1"/>
          </p:cNvSpPr>
          <p:nvPr>
            <p:ph type="sldNum" sz="quarter" idx="12"/>
          </p:nvPr>
        </p:nvSpPr>
        <p:spPr/>
        <p:txBody>
          <a:bodyPr/>
          <a:lstStyle/>
          <a:p>
            <a:fld id="{B9713C8C-8E70-45D5-AE59-23E60168254E}" type="slidenum">
              <a:rPr lang="en-US" smtClean="0"/>
              <a:t>‹#›</a:t>
            </a:fld>
            <a:endParaRPr lang="en-US" dirty="0"/>
          </a:p>
        </p:txBody>
      </p:sp>
    </p:spTree>
    <p:extLst>
      <p:ext uri="{BB962C8B-B14F-4D97-AF65-F5344CB8AC3E}">
        <p14:creationId xmlns:p14="http://schemas.microsoft.com/office/powerpoint/2010/main" val="155499337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TxTwoObj" preserve="1">
  <p:cSld name="Comparison 3 column">
    <p:spTree>
      <p:nvGrpSpPr>
        <p:cNvPr id="1" name=""/>
        <p:cNvGrpSpPr/>
        <p:nvPr/>
      </p:nvGrpSpPr>
      <p:grpSpPr>
        <a:xfrm>
          <a:off x="0" y="0"/>
          <a:ext cx="0" cy="0"/>
          <a:chOff x="0" y="0"/>
          <a:chExt cx="0" cy="0"/>
        </a:xfrm>
      </p:grpSpPr>
      <p:sp>
        <p:nvSpPr>
          <p:cNvPr id="10" name="Freeform: Shape 9" descr="Tag=AccentColor&#10;Flavor=Light&#10;Target=Fill">
            <a:extLst>
              <a:ext uri="{FF2B5EF4-FFF2-40B4-BE49-F238E27FC236}">
                <a16:creationId xmlns="" xmlns:a16="http://schemas.microsoft.com/office/drawing/2014/main" id="{527D753D-3426-457C-9082-B92894509EC0}"/>
              </a:ext>
            </a:extLst>
          </p:cNvPr>
          <p:cNvSpPr/>
          <p:nvPr/>
        </p:nvSpPr>
        <p:spPr>
          <a:xfrm flipH="1">
            <a:off x="5" y="315113"/>
            <a:ext cx="3021543" cy="1435443"/>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lIns="91434" tIns="45718" rIns="91434" bIns="45718" rtlCol="0" anchor="ctr">
            <a:noAutofit/>
          </a:bodyPr>
          <a:lstStyle/>
          <a:p>
            <a:endParaRPr lang="en-US" dirty="0"/>
          </a:p>
        </p:txBody>
      </p:sp>
      <p:sp>
        <p:nvSpPr>
          <p:cNvPr id="2" name="Title 1">
            <a:extLst>
              <a:ext uri="{FF2B5EF4-FFF2-40B4-BE49-F238E27FC236}">
                <a16:creationId xmlns="" xmlns:a16="http://schemas.microsoft.com/office/drawing/2014/main" id="{164D2B94-0682-4185-BCE3-89AF214A4FA8}"/>
              </a:ext>
            </a:extLst>
          </p:cNvPr>
          <p:cNvSpPr>
            <a:spLocks noGrp="1"/>
          </p:cNvSpPr>
          <p:nvPr>
            <p:ph type="title"/>
          </p:nvPr>
        </p:nvSpPr>
        <p:spPr>
          <a:xfrm>
            <a:off x="839788" y="365125"/>
            <a:ext cx="10515600" cy="1325563"/>
          </a:xfrm>
        </p:spPr>
        <p:txBody>
          <a:bodyPr>
            <a:normAutofit/>
          </a:bodyPr>
          <a:lstStyle>
            <a:lvl1pPr>
              <a:defRPr sz="4000"/>
            </a:lvl1pPr>
          </a:lstStyle>
          <a:p>
            <a:r>
              <a:rPr lang="en-US"/>
              <a:t>Click to edit Master title style</a:t>
            </a:r>
            <a:endParaRPr lang="en-US" dirty="0"/>
          </a:p>
        </p:txBody>
      </p:sp>
      <p:sp>
        <p:nvSpPr>
          <p:cNvPr id="3" name="Text Placeholder 2">
            <a:extLst>
              <a:ext uri="{FF2B5EF4-FFF2-40B4-BE49-F238E27FC236}">
                <a16:creationId xmlns="" xmlns:a16="http://schemas.microsoft.com/office/drawing/2014/main" id="{8D65C47E-B85E-4B3E-A669-DEEC7F5DF2FB}"/>
              </a:ext>
            </a:extLst>
          </p:cNvPr>
          <p:cNvSpPr>
            <a:spLocks noGrp="1"/>
          </p:cNvSpPr>
          <p:nvPr>
            <p:ph type="body" idx="1"/>
          </p:nvPr>
        </p:nvSpPr>
        <p:spPr>
          <a:xfrm>
            <a:off x="839788" y="2011680"/>
            <a:ext cx="3108960" cy="950976"/>
          </a:xfrm>
        </p:spPr>
        <p:txBody>
          <a:bodyPr anchor="b">
            <a:normAutofit/>
          </a:bodyPr>
          <a:lstStyle>
            <a:lvl1pPr marL="0" indent="0">
              <a:buNone/>
              <a:defRPr sz="2800" b="1"/>
            </a:lvl1pPr>
            <a:lvl2pPr marL="457167" indent="0">
              <a:buNone/>
              <a:defRPr sz="2000" b="1"/>
            </a:lvl2pPr>
            <a:lvl3pPr marL="914332" indent="0">
              <a:buNone/>
              <a:defRPr sz="1900"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Click to edit Master text styles</a:t>
            </a:r>
          </a:p>
        </p:txBody>
      </p:sp>
      <p:sp>
        <p:nvSpPr>
          <p:cNvPr id="4" name="Content Placeholder 3">
            <a:extLst>
              <a:ext uri="{FF2B5EF4-FFF2-40B4-BE49-F238E27FC236}">
                <a16:creationId xmlns="" xmlns:a16="http://schemas.microsoft.com/office/drawing/2014/main" id="{E324517F-FE8C-49AD-9A52-0F4301052699}"/>
              </a:ext>
            </a:extLst>
          </p:cNvPr>
          <p:cNvSpPr>
            <a:spLocks noGrp="1"/>
          </p:cNvSpPr>
          <p:nvPr>
            <p:ph sz="half" idx="2"/>
          </p:nvPr>
        </p:nvSpPr>
        <p:spPr>
          <a:xfrm>
            <a:off x="839788" y="3127248"/>
            <a:ext cx="3108960" cy="3063240"/>
          </a:xfrm>
        </p:spPr>
        <p:txBody>
          <a:bodyPr>
            <a:normAutofit/>
          </a:bodyPr>
          <a:lstStyle>
            <a:lvl1pPr>
              <a:defRPr sz="1900"/>
            </a:lvl1pPr>
            <a:lvl2pPr>
              <a:defRPr sz="1900"/>
            </a:lvl2pPr>
            <a:lvl3pPr>
              <a:defRPr sz="1900"/>
            </a:lvl3pPr>
            <a:lvl4pPr>
              <a:defRPr sz="1900"/>
            </a:lvl4pPr>
            <a:lvl5pPr>
              <a:defRPr sz="19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 xmlns:a16="http://schemas.microsoft.com/office/drawing/2014/main" id="{C80C73EC-7117-4DC2-9075-14102F2E282B}"/>
              </a:ext>
            </a:extLst>
          </p:cNvPr>
          <p:cNvSpPr>
            <a:spLocks noGrp="1"/>
          </p:cNvSpPr>
          <p:nvPr>
            <p:ph type="body" sz="quarter" idx="3"/>
          </p:nvPr>
        </p:nvSpPr>
        <p:spPr>
          <a:xfrm>
            <a:off x="4541520" y="2011680"/>
            <a:ext cx="3108960" cy="950976"/>
          </a:xfrm>
        </p:spPr>
        <p:txBody>
          <a:bodyPr anchor="b">
            <a:normAutofit/>
          </a:bodyPr>
          <a:lstStyle>
            <a:lvl1pPr marL="0" indent="0">
              <a:buNone/>
              <a:defRPr sz="2800" b="1"/>
            </a:lvl1pPr>
            <a:lvl2pPr marL="457167" indent="0">
              <a:buNone/>
              <a:defRPr sz="2000" b="1"/>
            </a:lvl2pPr>
            <a:lvl3pPr marL="914332" indent="0">
              <a:buNone/>
              <a:defRPr sz="1900"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Click to edit Master text styles</a:t>
            </a:r>
          </a:p>
        </p:txBody>
      </p:sp>
      <p:sp>
        <p:nvSpPr>
          <p:cNvPr id="6" name="Content Placeholder 5">
            <a:extLst>
              <a:ext uri="{FF2B5EF4-FFF2-40B4-BE49-F238E27FC236}">
                <a16:creationId xmlns="" xmlns:a16="http://schemas.microsoft.com/office/drawing/2014/main" id="{7DD9A323-865B-4177-8F98-9BA304E022E0}"/>
              </a:ext>
            </a:extLst>
          </p:cNvPr>
          <p:cNvSpPr>
            <a:spLocks noGrp="1"/>
          </p:cNvSpPr>
          <p:nvPr>
            <p:ph sz="quarter" idx="4"/>
          </p:nvPr>
        </p:nvSpPr>
        <p:spPr>
          <a:xfrm>
            <a:off x="4541520" y="3127248"/>
            <a:ext cx="3108960" cy="3063240"/>
          </a:xfrm>
        </p:spPr>
        <p:txBody>
          <a:bodyPr>
            <a:normAutofit/>
          </a:bodyPr>
          <a:lstStyle>
            <a:lvl1pPr>
              <a:defRPr sz="1900"/>
            </a:lvl1pPr>
            <a:lvl2pPr>
              <a:defRPr sz="1900"/>
            </a:lvl2pPr>
            <a:lvl3pPr>
              <a:defRPr sz="1900"/>
            </a:lvl3pPr>
            <a:lvl4pPr>
              <a:defRPr sz="1900"/>
            </a:lvl4pPr>
            <a:lvl5pPr>
              <a:defRPr sz="19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 xmlns:a16="http://schemas.microsoft.com/office/drawing/2014/main" id="{2AA4E5D6-7075-4584-BD43-D966F0B58E6D}"/>
              </a:ext>
            </a:extLst>
          </p:cNvPr>
          <p:cNvSpPr>
            <a:spLocks noGrp="1"/>
          </p:cNvSpPr>
          <p:nvPr>
            <p:ph type="dt" sz="half" idx="10"/>
          </p:nvPr>
        </p:nvSpPr>
        <p:spPr/>
        <p:txBody>
          <a:bodyPr/>
          <a:lstStyle/>
          <a:p>
            <a:r>
              <a:rPr lang="en-US" dirty="0"/>
              <a:t>9/3/20XX</a:t>
            </a:r>
          </a:p>
        </p:txBody>
      </p:sp>
      <p:sp>
        <p:nvSpPr>
          <p:cNvPr id="8" name="Footer Placeholder 7">
            <a:extLst>
              <a:ext uri="{FF2B5EF4-FFF2-40B4-BE49-F238E27FC236}">
                <a16:creationId xmlns="" xmlns:a16="http://schemas.microsoft.com/office/drawing/2014/main" id="{8C38B83D-8A05-4F3C-A409-1602C9630750}"/>
              </a:ext>
            </a:extLst>
          </p:cNvPr>
          <p:cNvSpPr>
            <a:spLocks noGrp="1"/>
          </p:cNvSpPr>
          <p:nvPr>
            <p:ph type="ftr" sz="quarter" idx="11"/>
          </p:nvPr>
        </p:nvSpPr>
        <p:spPr/>
        <p:txBody>
          <a:bodyPr/>
          <a:lstStyle/>
          <a:p>
            <a:r>
              <a:rPr lang="en-US" dirty="0"/>
              <a:t>Presentation Title</a:t>
            </a:r>
          </a:p>
        </p:txBody>
      </p:sp>
      <p:sp>
        <p:nvSpPr>
          <p:cNvPr id="9" name="Slide Number Placeholder 8">
            <a:extLst>
              <a:ext uri="{FF2B5EF4-FFF2-40B4-BE49-F238E27FC236}">
                <a16:creationId xmlns="" xmlns:a16="http://schemas.microsoft.com/office/drawing/2014/main" id="{BAD250E7-8A73-449C-A140-A2A2582D7F33}"/>
              </a:ext>
            </a:extLst>
          </p:cNvPr>
          <p:cNvSpPr>
            <a:spLocks noGrp="1"/>
          </p:cNvSpPr>
          <p:nvPr>
            <p:ph type="sldNum" sz="quarter" idx="12"/>
          </p:nvPr>
        </p:nvSpPr>
        <p:spPr/>
        <p:txBody>
          <a:bodyPr/>
          <a:lstStyle/>
          <a:p>
            <a:fld id="{B9713C8C-8E70-45D5-AE59-23E60168254E}" type="slidenum">
              <a:rPr lang="en-US" smtClean="0"/>
              <a:t>‹#›</a:t>
            </a:fld>
            <a:endParaRPr lang="en-US" dirty="0"/>
          </a:p>
        </p:txBody>
      </p:sp>
      <p:sp>
        <p:nvSpPr>
          <p:cNvPr id="11" name="Text Placeholder 4">
            <a:extLst>
              <a:ext uri="{FF2B5EF4-FFF2-40B4-BE49-F238E27FC236}">
                <a16:creationId xmlns="" xmlns:a16="http://schemas.microsoft.com/office/drawing/2014/main" id="{B4B72819-870F-4CC8-9DEF-58C3AB4CD685}"/>
              </a:ext>
            </a:extLst>
          </p:cNvPr>
          <p:cNvSpPr>
            <a:spLocks noGrp="1"/>
          </p:cNvSpPr>
          <p:nvPr>
            <p:ph type="body" sz="quarter" idx="13"/>
          </p:nvPr>
        </p:nvSpPr>
        <p:spPr>
          <a:xfrm>
            <a:off x="8243252" y="2011680"/>
            <a:ext cx="3108960" cy="950976"/>
          </a:xfrm>
        </p:spPr>
        <p:txBody>
          <a:bodyPr anchor="b">
            <a:normAutofit/>
          </a:bodyPr>
          <a:lstStyle>
            <a:lvl1pPr marL="0" indent="0">
              <a:buNone/>
              <a:defRPr sz="2800" b="1"/>
            </a:lvl1pPr>
            <a:lvl2pPr marL="457167" indent="0">
              <a:buNone/>
              <a:defRPr sz="2000" b="1"/>
            </a:lvl2pPr>
            <a:lvl3pPr marL="914332" indent="0">
              <a:buNone/>
              <a:defRPr sz="1900"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Click to edit Master text styles</a:t>
            </a:r>
          </a:p>
        </p:txBody>
      </p:sp>
      <p:sp>
        <p:nvSpPr>
          <p:cNvPr id="12" name="Content Placeholder 5">
            <a:extLst>
              <a:ext uri="{FF2B5EF4-FFF2-40B4-BE49-F238E27FC236}">
                <a16:creationId xmlns="" xmlns:a16="http://schemas.microsoft.com/office/drawing/2014/main" id="{D7812E9D-BE2A-41F4-AA15-DC0B8C56AE77}"/>
              </a:ext>
            </a:extLst>
          </p:cNvPr>
          <p:cNvSpPr>
            <a:spLocks noGrp="1"/>
          </p:cNvSpPr>
          <p:nvPr>
            <p:ph sz="quarter" idx="14"/>
          </p:nvPr>
        </p:nvSpPr>
        <p:spPr>
          <a:xfrm>
            <a:off x="8243252" y="3127248"/>
            <a:ext cx="3108960" cy="3063240"/>
          </a:xfrm>
        </p:spPr>
        <p:txBody>
          <a:bodyPr>
            <a:normAutofit/>
          </a:bodyPr>
          <a:lstStyle>
            <a:lvl1pPr>
              <a:defRPr sz="1900"/>
            </a:lvl1pPr>
            <a:lvl2pPr>
              <a:defRPr sz="1900"/>
            </a:lvl2pPr>
            <a:lvl3pPr>
              <a:defRPr sz="1900"/>
            </a:lvl3pPr>
            <a:lvl4pPr>
              <a:defRPr sz="1900"/>
            </a:lvl4pPr>
            <a:lvl5pPr>
              <a:defRPr sz="19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36144356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itle and Content with 2 pictures">
    <p:spTree>
      <p:nvGrpSpPr>
        <p:cNvPr id="1" name=""/>
        <p:cNvGrpSpPr/>
        <p:nvPr/>
      </p:nvGrpSpPr>
      <p:grpSpPr>
        <a:xfrm>
          <a:off x="0" y="0"/>
          <a:ext cx="0" cy="0"/>
          <a:chOff x="0" y="0"/>
          <a:chExt cx="0" cy="0"/>
        </a:xfrm>
      </p:grpSpPr>
      <p:sp>
        <p:nvSpPr>
          <p:cNvPr id="17" name="Picture Placeholder 16">
            <a:extLst>
              <a:ext uri="{FF2B5EF4-FFF2-40B4-BE49-F238E27FC236}">
                <a16:creationId xmlns="" xmlns:a16="http://schemas.microsoft.com/office/drawing/2014/main" id="{2E6D765B-CB67-4A95-A679-026ECF057447}"/>
              </a:ext>
            </a:extLst>
          </p:cNvPr>
          <p:cNvSpPr>
            <a:spLocks noGrp="1"/>
          </p:cNvSpPr>
          <p:nvPr>
            <p:ph type="pic" sz="quarter" idx="13"/>
          </p:nvPr>
        </p:nvSpPr>
        <p:spPr>
          <a:xfrm>
            <a:off x="0" y="0"/>
            <a:ext cx="6105136" cy="4191000"/>
          </a:xfrm>
          <a:custGeom>
            <a:avLst/>
            <a:gdLst>
              <a:gd name="connsiteX0" fmla="*/ 0 w 6105136"/>
              <a:gd name="connsiteY0" fmla="*/ 0 h 4191000"/>
              <a:gd name="connsiteX1" fmla="*/ 5607799 w 6105136"/>
              <a:gd name="connsiteY1" fmla="*/ 0 h 4191000"/>
              <a:gd name="connsiteX2" fmla="*/ 5571513 w 6105136"/>
              <a:gd name="connsiteY2" fmla="*/ 27327 h 4191000"/>
              <a:gd name="connsiteX3" fmla="*/ 5456712 w 6105136"/>
              <a:gd name="connsiteY3" fmla="*/ 261788 h 4191000"/>
              <a:gd name="connsiteX4" fmla="*/ 5651844 w 6105136"/>
              <a:gd name="connsiteY4" fmla="*/ 341674 h 4191000"/>
              <a:gd name="connsiteX5" fmla="*/ 5663501 w 6105136"/>
              <a:gd name="connsiteY5" fmla="*/ 477009 h 4191000"/>
              <a:gd name="connsiteX6" fmla="*/ 5762794 w 6105136"/>
              <a:gd name="connsiteY6" fmla="*/ 628324 h 4191000"/>
              <a:gd name="connsiteX7" fmla="*/ 5981237 w 6105136"/>
              <a:gd name="connsiteY7" fmla="*/ 841197 h 4191000"/>
              <a:gd name="connsiteX8" fmla="*/ 6105136 w 6105136"/>
              <a:gd name="connsiteY8" fmla="*/ 984052 h 4191000"/>
              <a:gd name="connsiteX9" fmla="*/ 5891443 w 6105136"/>
              <a:gd name="connsiteY9" fmla="*/ 1022115 h 4191000"/>
              <a:gd name="connsiteX10" fmla="*/ 5858202 w 6105136"/>
              <a:gd name="connsiteY10" fmla="*/ 1044202 h 4191000"/>
              <a:gd name="connsiteX11" fmla="*/ 5883673 w 6105136"/>
              <a:gd name="connsiteY11" fmla="*/ 1119387 h 4191000"/>
              <a:gd name="connsiteX12" fmla="*/ 5917778 w 6105136"/>
              <a:gd name="connsiteY12" fmla="*/ 1194108 h 4191000"/>
              <a:gd name="connsiteX13" fmla="*/ 5894034 w 6105136"/>
              <a:gd name="connsiteY13" fmla="*/ 1252846 h 4191000"/>
              <a:gd name="connsiteX14" fmla="*/ 5727393 w 6105136"/>
              <a:gd name="connsiteY14" fmla="*/ 1507074 h 4191000"/>
              <a:gd name="connsiteX15" fmla="*/ 5590543 w 6105136"/>
              <a:gd name="connsiteY15" fmla="*/ 1608104 h 4191000"/>
              <a:gd name="connsiteX16" fmla="*/ 5278850 w 6105136"/>
              <a:gd name="connsiteY16" fmla="*/ 2067214 h 4191000"/>
              <a:gd name="connsiteX17" fmla="*/ 5180851 w 6105136"/>
              <a:gd name="connsiteY17" fmla="*/ 2216179 h 4191000"/>
              <a:gd name="connsiteX18" fmla="*/ 5253380 w 6105136"/>
              <a:gd name="connsiteY18" fmla="*/ 2268808 h 4191000"/>
              <a:gd name="connsiteX19" fmla="*/ 5114368 w 6105136"/>
              <a:gd name="connsiteY19" fmla="*/ 2424825 h 4191000"/>
              <a:gd name="connsiteX20" fmla="*/ 4950749 w 6105136"/>
              <a:gd name="connsiteY20" fmla="*/ 2598221 h 4191000"/>
              <a:gd name="connsiteX21" fmla="*/ 4908013 w 6105136"/>
              <a:gd name="connsiteY21" fmla="*/ 2644276 h 4191000"/>
              <a:gd name="connsiteX22" fmla="*/ 1716450 w 6105136"/>
              <a:gd name="connsiteY22" fmla="*/ 4190409 h 4191000"/>
              <a:gd name="connsiteX23" fmla="*/ 1666111 w 6105136"/>
              <a:gd name="connsiteY23" fmla="*/ 4191000 h 4191000"/>
              <a:gd name="connsiteX24" fmla="*/ 1557777 w 6105136"/>
              <a:gd name="connsiteY24" fmla="*/ 4191000 h 4191000"/>
              <a:gd name="connsiteX25" fmla="*/ 1535079 w 6105136"/>
              <a:gd name="connsiteY25" fmla="*/ 4190306 h 4191000"/>
              <a:gd name="connsiteX26" fmla="*/ 645760 w 6105136"/>
              <a:gd name="connsiteY26" fmla="*/ 3962397 h 4191000"/>
              <a:gd name="connsiteX27" fmla="*/ 293915 w 6105136"/>
              <a:gd name="connsiteY27" fmla="*/ 3785239 h 4191000"/>
              <a:gd name="connsiteX28" fmla="*/ 68403 w 6105136"/>
              <a:gd name="connsiteY28" fmla="*/ 3637448 h 4191000"/>
              <a:gd name="connsiteX29" fmla="*/ 0 w 6105136"/>
              <a:gd name="connsiteY29" fmla="*/ 3589272 h 419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6105136" h="4191000">
                <a:moveTo>
                  <a:pt x="0" y="0"/>
                </a:moveTo>
                <a:lnTo>
                  <a:pt x="5607799" y="0"/>
                </a:lnTo>
                <a:lnTo>
                  <a:pt x="5571513" y="27327"/>
                </a:lnTo>
                <a:cubicBezTo>
                  <a:pt x="5516855" y="89886"/>
                  <a:pt x="5497833" y="180727"/>
                  <a:pt x="5456712" y="261788"/>
                </a:cubicBezTo>
                <a:cubicBezTo>
                  <a:pt x="5516289" y="304550"/>
                  <a:pt x="5587520" y="313948"/>
                  <a:pt x="5651844" y="341674"/>
                </a:cubicBezTo>
                <a:cubicBezTo>
                  <a:pt x="5718760" y="370809"/>
                  <a:pt x="5718760" y="392425"/>
                  <a:pt x="5663501" y="477009"/>
                </a:cubicBezTo>
                <a:cubicBezTo>
                  <a:pt x="5807259" y="495339"/>
                  <a:pt x="5807259" y="495339"/>
                  <a:pt x="5762794" y="628324"/>
                </a:cubicBezTo>
                <a:cubicBezTo>
                  <a:pt x="5883243" y="640542"/>
                  <a:pt x="5962676" y="703511"/>
                  <a:pt x="5981237" y="841197"/>
                </a:cubicBezTo>
                <a:cubicBezTo>
                  <a:pt x="5990305" y="907926"/>
                  <a:pt x="6044700" y="939409"/>
                  <a:pt x="6105136" y="984052"/>
                </a:cubicBezTo>
                <a:cubicBezTo>
                  <a:pt x="6030022" y="1027286"/>
                  <a:pt x="5979081" y="1117509"/>
                  <a:pt x="5891443" y="1022115"/>
                </a:cubicBezTo>
                <a:cubicBezTo>
                  <a:pt x="5859498" y="987342"/>
                  <a:pt x="5862517" y="1031513"/>
                  <a:pt x="5858202" y="1044202"/>
                </a:cubicBezTo>
                <a:cubicBezTo>
                  <a:pt x="5847842" y="1075215"/>
                  <a:pt x="5869424" y="1095893"/>
                  <a:pt x="5883673" y="1119387"/>
                </a:cubicBezTo>
                <a:cubicBezTo>
                  <a:pt x="5897486" y="1142885"/>
                  <a:pt x="5913893" y="1167789"/>
                  <a:pt x="5917778" y="1194108"/>
                </a:cubicBezTo>
                <a:cubicBezTo>
                  <a:pt x="5920365" y="1212434"/>
                  <a:pt x="5907848" y="1239216"/>
                  <a:pt x="5894034" y="1252846"/>
                </a:cubicBezTo>
                <a:cubicBezTo>
                  <a:pt x="5821506" y="1324743"/>
                  <a:pt x="5864677" y="1486396"/>
                  <a:pt x="5727393" y="1507074"/>
                </a:cubicBezTo>
                <a:cubicBezTo>
                  <a:pt x="5665659" y="1516469"/>
                  <a:pt x="5635872" y="1575680"/>
                  <a:pt x="5590543" y="1608104"/>
                </a:cubicBezTo>
                <a:cubicBezTo>
                  <a:pt x="5432970" y="1721355"/>
                  <a:pt x="5327632" y="1867030"/>
                  <a:pt x="5278850" y="2067214"/>
                </a:cubicBezTo>
                <a:cubicBezTo>
                  <a:pt x="5265468" y="2122664"/>
                  <a:pt x="5214092" y="2167309"/>
                  <a:pt x="5180851" y="2216179"/>
                </a:cubicBezTo>
                <a:cubicBezTo>
                  <a:pt x="5196826" y="2251892"/>
                  <a:pt x="5284029" y="2174826"/>
                  <a:pt x="5253380" y="2268808"/>
                </a:cubicBezTo>
                <a:cubicBezTo>
                  <a:pt x="5230067" y="2339298"/>
                  <a:pt x="5170490" y="2383001"/>
                  <a:pt x="5114368" y="2424825"/>
                </a:cubicBezTo>
                <a:cubicBezTo>
                  <a:pt x="5050475" y="2472284"/>
                  <a:pt x="4979676" y="2510347"/>
                  <a:pt x="4950749" y="2598221"/>
                </a:cubicBezTo>
                <a:cubicBezTo>
                  <a:pt x="4944706" y="2617020"/>
                  <a:pt x="4925279" y="2636755"/>
                  <a:pt x="4908013" y="2644276"/>
                </a:cubicBezTo>
                <a:cubicBezTo>
                  <a:pt x="4120036" y="3997466"/>
                  <a:pt x="2324286" y="4174529"/>
                  <a:pt x="1716450" y="4190409"/>
                </a:cubicBezTo>
                <a:lnTo>
                  <a:pt x="1666111" y="4191000"/>
                </a:lnTo>
                <a:lnTo>
                  <a:pt x="1557777" y="4191000"/>
                </a:lnTo>
                <a:lnTo>
                  <a:pt x="1535079" y="4190306"/>
                </a:lnTo>
                <a:cubicBezTo>
                  <a:pt x="1225543" y="4176680"/>
                  <a:pt x="932844" y="4081285"/>
                  <a:pt x="645760" y="3962397"/>
                </a:cubicBezTo>
                <a:cubicBezTo>
                  <a:pt x="524448" y="3912117"/>
                  <a:pt x="411775" y="3840689"/>
                  <a:pt x="293915" y="3785239"/>
                </a:cubicBezTo>
                <a:cubicBezTo>
                  <a:pt x="212539" y="3746940"/>
                  <a:pt x="140444" y="3691254"/>
                  <a:pt x="68403" y="3637448"/>
                </a:cubicBezTo>
                <a:lnTo>
                  <a:pt x="0" y="3589272"/>
                </a:lnTo>
                <a:close/>
              </a:path>
            </a:pathLst>
          </a:custGeom>
        </p:spPr>
        <p:txBody>
          <a:bodyPr wrap="square" anchor="ctr">
            <a:noAutofit/>
          </a:bodyPr>
          <a:lstStyle>
            <a:lvl1pPr algn="ctr">
              <a:buNone/>
              <a:defRPr/>
            </a:lvl1pPr>
          </a:lstStyle>
          <a:p>
            <a:r>
              <a:rPr lang="en-US"/>
              <a:t>Click icon to add picture</a:t>
            </a:r>
            <a:endParaRPr lang="en-US" dirty="0"/>
          </a:p>
        </p:txBody>
      </p:sp>
      <p:sp>
        <p:nvSpPr>
          <p:cNvPr id="16" name="Picture Placeholder 15">
            <a:extLst>
              <a:ext uri="{FF2B5EF4-FFF2-40B4-BE49-F238E27FC236}">
                <a16:creationId xmlns="" xmlns:a16="http://schemas.microsoft.com/office/drawing/2014/main" id="{79B39A93-8401-44BA-A9B6-459C297B6D26}"/>
              </a:ext>
            </a:extLst>
          </p:cNvPr>
          <p:cNvSpPr>
            <a:spLocks noGrp="1"/>
          </p:cNvSpPr>
          <p:nvPr>
            <p:ph type="pic" sz="quarter" idx="14"/>
          </p:nvPr>
        </p:nvSpPr>
        <p:spPr>
          <a:xfrm>
            <a:off x="462423" y="4304421"/>
            <a:ext cx="5414116" cy="2553583"/>
          </a:xfrm>
          <a:custGeom>
            <a:avLst/>
            <a:gdLst>
              <a:gd name="connsiteX0" fmla="*/ 158526 w 5414116"/>
              <a:gd name="connsiteY0" fmla="*/ 1316979 h 2553582"/>
              <a:gd name="connsiteX1" fmla="*/ 156754 w 5414116"/>
              <a:gd name="connsiteY1" fmla="*/ 1330318 h 2553582"/>
              <a:gd name="connsiteX2" fmla="*/ 150357 w 5414116"/>
              <a:gd name="connsiteY2" fmla="*/ 1343402 h 2553582"/>
              <a:gd name="connsiteX3" fmla="*/ 148224 w 5414116"/>
              <a:gd name="connsiteY3" fmla="*/ 1345403 h 2553582"/>
              <a:gd name="connsiteX4" fmla="*/ 152759 w 5414116"/>
              <a:gd name="connsiteY4" fmla="*/ 1332109 h 2553582"/>
              <a:gd name="connsiteX5" fmla="*/ 183999 w 5414116"/>
              <a:gd name="connsiteY5" fmla="*/ 1247985 h 2553582"/>
              <a:gd name="connsiteX6" fmla="*/ 185425 w 5414116"/>
              <a:gd name="connsiteY6" fmla="*/ 1249095 h 2553582"/>
              <a:gd name="connsiteX7" fmla="*/ 177909 w 5414116"/>
              <a:gd name="connsiteY7" fmla="*/ 1267545 h 2553582"/>
              <a:gd name="connsiteX8" fmla="*/ 163267 w 5414116"/>
              <a:gd name="connsiteY8" fmla="*/ 1304542 h 2553582"/>
              <a:gd name="connsiteX9" fmla="*/ 158526 w 5414116"/>
              <a:gd name="connsiteY9" fmla="*/ 1316979 h 2553582"/>
              <a:gd name="connsiteX10" fmla="*/ 160096 w 5414116"/>
              <a:gd name="connsiteY10" fmla="*/ 1305161 h 2553582"/>
              <a:gd name="connsiteX11" fmla="*/ 183999 w 5414116"/>
              <a:gd name="connsiteY11" fmla="*/ 1247985 h 2553582"/>
              <a:gd name="connsiteX12" fmla="*/ 2747400 w 5414116"/>
              <a:gd name="connsiteY12" fmla="*/ 406 h 2553582"/>
              <a:gd name="connsiteX13" fmla="*/ 3649095 w 5414116"/>
              <a:gd name="connsiteY13" fmla="*/ 133697 h 2553582"/>
              <a:gd name="connsiteX14" fmla="*/ 4698157 w 5414116"/>
              <a:gd name="connsiteY14" fmla="*/ 641897 h 2553582"/>
              <a:gd name="connsiteX15" fmla="*/ 4969229 w 5414116"/>
              <a:gd name="connsiteY15" fmla="*/ 864848 h 2553582"/>
              <a:gd name="connsiteX16" fmla="*/ 5031717 w 5414116"/>
              <a:gd name="connsiteY16" fmla="*/ 1024948 h 2553582"/>
              <a:gd name="connsiteX17" fmla="*/ 5057014 w 5414116"/>
              <a:gd name="connsiteY17" fmla="*/ 1071682 h 2553582"/>
              <a:gd name="connsiteX18" fmla="*/ 5135838 w 5414116"/>
              <a:gd name="connsiteY18" fmla="*/ 1143392 h 2553582"/>
              <a:gd name="connsiteX19" fmla="*/ 5266156 w 5414116"/>
              <a:gd name="connsiteY19" fmla="*/ 1289064 h 2553582"/>
              <a:gd name="connsiteX20" fmla="*/ 5195858 w 5414116"/>
              <a:gd name="connsiteY20" fmla="*/ 1298567 h 2553582"/>
              <a:gd name="connsiteX21" fmla="*/ 5041179 w 5414116"/>
              <a:gd name="connsiteY21" fmla="*/ 1192607 h 2553582"/>
              <a:gd name="connsiteX22" fmla="*/ 4918135 w 5414116"/>
              <a:gd name="connsiteY22" fmla="*/ 1145234 h 2553582"/>
              <a:gd name="connsiteX23" fmla="*/ 5060171 w 5414116"/>
              <a:gd name="connsiteY23" fmla="*/ 1300349 h 2553582"/>
              <a:gd name="connsiteX24" fmla="*/ 5184421 w 5414116"/>
              <a:gd name="connsiteY24" fmla="*/ 1487704 h 2553582"/>
              <a:gd name="connsiteX25" fmla="*/ 5058648 w 5414116"/>
              <a:gd name="connsiteY25" fmla="*/ 1427657 h 2553582"/>
              <a:gd name="connsiteX26" fmla="*/ 5045794 w 5414116"/>
              <a:gd name="connsiteY26" fmla="*/ 1446015 h 2553582"/>
              <a:gd name="connsiteX27" fmla="*/ 5101767 w 5414116"/>
              <a:gd name="connsiteY27" fmla="*/ 1647359 h 2553582"/>
              <a:gd name="connsiteX28" fmla="*/ 5135030 w 5414116"/>
              <a:gd name="connsiteY28" fmla="*/ 1731061 h 2553582"/>
              <a:gd name="connsiteX29" fmla="*/ 5321944 w 5414116"/>
              <a:gd name="connsiteY29" fmla="*/ 2003361 h 2553582"/>
              <a:gd name="connsiteX30" fmla="*/ 5107240 w 5414116"/>
              <a:gd name="connsiteY30" fmla="*/ 1850840 h 2553582"/>
              <a:gd name="connsiteX31" fmla="*/ 5290952 w 5414116"/>
              <a:gd name="connsiteY31" fmla="*/ 2116036 h 2553582"/>
              <a:gd name="connsiteX32" fmla="*/ 5388446 w 5414116"/>
              <a:gd name="connsiteY32" fmla="*/ 2220887 h 2553582"/>
              <a:gd name="connsiteX33" fmla="*/ 5403992 w 5414116"/>
              <a:gd name="connsiteY33" fmla="*/ 2273010 h 2553582"/>
              <a:gd name="connsiteX34" fmla="*/ 5345240 w 5414116"/>
              <a:gd name="connsiteY34" fmla="*/ 2269525 h 2553582"/>
              <a:gd name="connsiteX35" fmla="*/ 5181971 w 5414116"/>
              <a:gd name="connsiteY35" fmla="*/ 2212341 h 2553582"/>
              <a:gd name="connsiteX36" fmla="*/ 5342451 w 5414116"/>
              <a:gd name="connsiteY36" fmla="*/ 2399541 h 2553582"/>
              <a:gd name="connsiteX37" fmla="*/ 5193127 w 5414116"/>
              <a:gd name="connsiteY37" fmla="*/ 2341296 h 2553582"/>
              <a:gd name="connsiteX38" fmla="*/ 5128778 w 5414116"/>
              <a:gd name="connsiteY38" fmla="*/ 2384953 h 2553582"/>
              <a:gd name="connsiteX39" fmla="*/ 5024779 w 5414116"/>
              <a:gd name="connsiteY39" fmla="*/ 2455361 h 2553582"/>
              <a:gd name="connsiteX40" fmla="*/ 4957119 w 5414116"/>
              <a:gd name="connsiteY40" fmla="*/ 2492221 h 2553582"/>
              <a:gd name="connsiteX41" fmla="*/ 4951208 w 5414116"/>
              <a:gd name="connsiteY41" fmla="*/ 2536243 h 2553582"/>
              <a:gd name="connsiteX42" fmla="*/ 4942986 w 5414116"/>
              <a:gd name="connsiteY42" fmla="*/ 2553582 h 2553582"/>
              <a:gd name="connsiteX43" fmla="*/ 0 w 5414116"/>
              <a:gd name="connsiteY43" fmla="*/ 2553582 h 2553582"/>
              <a:gd name="connsiteX44" fmla="*/ 10415 w 5414116"/>
              <a:gd name="connsiteY44" fmla="*/ 2540282 h 2553582"/>
              <a:gd name="connsiteX45" fmla="*/ 50390 w 5414116"/>
              <a:gd name="connsiteY45" fmla="*/ 2514109 h 2553582"/>
              <a:gd name="connsiteX46" fmla="*/ 78593 w 5414116"/>
              <a:gd name="connsiteY46" fmla="*/ 2498362 h 2553582"/>
              <a:gd name="connsiteX47" fmla="*/ 68604 w 5414116"/>
              <a:gd name="connsiteY47" fmla="*/ 2478966 h 2553582"/>
              <a:gd name="connsiteX48" fmla="*/ 51592 w 5414116"/>
              <a:gd name="connsiteY48" fmla="*/ 2367344 h 2553582"/>
              <a:gd name="connsiteX49" fmla="*/ 167239 w 5414116"/>
              <a:gd name="connsiteY49" fmla="*/ 2281968 h 2553582"/>
              <a:gd name="connsiteX50" fmla="*/ 218700 w 5414116"/>
              <a:gd name="connsiteY50" fmla="*/ 2261009 h 2553582"/>
              <a:gd name="connsiteX51" fmla="*/ 144260 w 5414116"/>
              <a:gd name="connsiteY51" fmla="*/ 2232104 h 2553582"/>
              <a:gd name="connsiteX52" fmla="*/ 132450 w 5414116"/>
              <a:gd name="connsiteY52" fmla="*/ 2182200 h 2553582"/>
              <a:gd name="connsiteX53" fmla="*/ 128269 w 5414116"/>
              <a:gd name="connsiteY53" fmla="*/ 2157485 h 2553582"/>
              <a:gd name="connsiteX54" fmla="*/ 102768 w 5414116"/>
              <a:gd name="connsiteY54" fmla="*/ 2004430 h 2553582"/>
              <a:gd name="connsiteX55" fmla="*/ 128485 w 5414116"/>
              <a:gd name="connsiteY55" fmla="*/ 1969383 h 2553582"/>
              <a:gd name="connsiteX56" fmla="*/ 316632 w 5414116"/>
              <a:gd name="connsiteY56" fmla="*/ 1814867 h 2553582"/>
              <a:gd name="connsiteX57" fmla="*/ 204084 w 5414116"/>
              <a:gd name="connsiteY57" fmla="*/ 1732869 h 2553582"/>
              <a:gd name="connsiteX58" fmla="*/ 227085 w 5414116"/>
              <a:gd name="connsiteY58" fmla="*/ 1644378 h 2553582"/>
              <a:gd name="connsiteX59" fmla="*/ 194840 w 5414116"/>
              <a:gd name="connsiteY59" fmla="*/ 1531510 h 2553582"/>
              <a:gd name="connsiteX60" fmla="*/ 153201 w 5414116"/>
              <a:gd name="connsiteY60" fmla="*/ 1357062 h 2553582"/>
              <a:gd name="connsiteX61" fmla="*/ 156754 w 5414116"/>
              <a:gd name="connsiteY61" fmla="*/ 1330318 h 2553582"/>
              <a:gd name="connsiteX62" fmla="*/ 158203 w 5414116"/>
              <a:gd name="connsiteY62" fmla="*/ 1327353 h 2553582"/>
              <a:gd name="connsiteX63" fmla="*/ 183908 w 5414116"/>
              <a:gd name="connsiteY63" fmla="*/ 1271808 h 2553582"/>
              <a:gd name="connsiteX64" fmla="*/ 192178 w 5414116"/>
              <a:gd name="connsiteY64" fmla="*/ 1254359 h 2553582"/>
              <a:gd name="connsiteX65" fmla="*/ 197963 w 5414116"/>
              <a:gd name="connsiteY65" fmla="*/ 1258870 h 2553582"/>
              <a:gd name="connsiteX66" fmla="*/ 207082 w 5414116"/>
              <a:gd name="connsiteY66" fmla="*/ 1270177 h 2553582"/>
              <a:gd name="connsiteX67" fmla="*/ 225258 w 5414116"/>
              <a:gd name="connsiteY67" fmla="*/ 1249926 h 2553582"/>
              <a:gd name="connsiteX68" fmla="*/ 225383 w 5414116"/>
              <a:gd name="connsiteY68" fmla="*/ 1197822 h 2553582"/>
              <a:gd name="connsiteX69" fmla="*/ 198195 w 5414116"/>
              <a:gd name="connsiteY69" fmla="*/ 1241661 h 2553582"/>
              <a:gd name="connsiteX70" fmla="*/ 192178 w 5414116"/>
              <a:gd name="connsiteY70" fmla="*/ 1254359 h 2553582"/>
              <a:gd name="connsiteX71" fmla="*/ 185425 w 5414116"/>
              <a:gd name="connsiteY71" fmla="*/ 1249095 h 2553582"/>
              <a:gd name="connsiteX72" fmla="*/ 194847 w 5414116"/>
              <a:gd name="connsiteY72" fmla="*/ 1225969 h 2553582"/>
              <a:gd name="connsiteX73" fmla="*/ 248781 w 5414116"/>
              <a:gd name="connsiteY73" fmla="*/ 1110761 h 2553582"/>
              <a:gd name="connsiteX74" fmla="*/ 418181 w 5414116"/>
              <a:gd name="connsiteY74" fmla="*/ 974220 h 2553582"/>
              <a:gd name="connsiteX75" fmla="*/ 532987 w 5414116"/>
              <a:gd name="connsiteY75" fmla="*/ 931088 h 2553582"/>
              <a:gd name="connsiteX76" fmla="*/ 846702 w 5414116"/>
              <a:gd name="connsiteY76" fmla="*/ 686183 h 2553582"/>
              <a:gd name="connsiteX77" fmla="*/ 946487 w 5414116"/>
              <a:gd name="connsiteY77" fmla="*/ 606427 h 2553582"/>
              <a:gd name="connsiteX78" fmla="*/ 909859 w 5414116"/>
              <a:gd name="connsiteY78" fmla="*/ 561037 h 2553582"/>
              <a:gd name="connsiteX79" fmla="*/ 1038549 w 5414116"/>
              <a:gd name="connsiteY79" fmla="*/ 483076 h 2553582"/>
              <a:gd name="connsiteX80" fmla="*/ 1187871 w 5414116"/>
              <a:gd name="connsiteY80" fmla="*/ 397948 h 2553582"/>
              <a:gd name="connsiteX81" fmla="*/ 2747400 w 5414116"/>
              <a:gd name="connsiteY81" fmla="*/ 406 h 2553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414116" h="2553582">
                <a:moveTo>
                  <a:pt x="158526" y="1316979"/>
                </a:moveTo>
                <a:lnTo>
                  <a:pt x="156754" y="1330318"/>
                </a:lnTo>
                <a:lnTo>
                  <a:pt x="150357" y="1343402"/>
                </a:lnTo>
                <a:cubicBezTo>
                  <a:pt x="148595" y="1346671"/>
                  <a:pt x="147784" y="1347597"/>
                  <a:pt x="148224" y="1345403"/>
                </a:cubicBezTo>
                <a:cubicBezTo>
                  <a:pt x="148536" y="1343890"/>
                  <a:pt x="150150" y="1339188"/>
                  <a:pt x="152759" y="1332109"/>
                </a:cubicBezTo>
                <a:close/>
                <a:moveTo>
                  <a:pt x="183999" y="1247985"/>
                </a:moveTo>
                <a:lnTo>
                  <a:pt x="185425" y="1249095"/>
                </a:lnTo>
                <a:lnTo>
                  <a:pt x="177909" y="1267545"/>
                </a:lnTo>
                <a:cubicBezTo>
                  <a:pt x="172543" y="1280910"/>
                  <a:pt x="167559" y="1293511"/>
                  <a:pt x="163267" y="1304542"/>
                </a:cubicBezTo>
                <a:lnTo>
                  <a:pt x="158526" y="1316979"/>
                </a:lnTo>
                <a:lnTo>
                  <a:pt x="160096" y="1305161"/>
                </a:lnTo>
                <a:cubicBezTo>
                  <a:pt x="166154" y="1273946"/>
                  <a:pt x="174799" y="1251295"/>
                  <a:pt x="183999" y="1247985"/>
                </a:cubicBezTo>
                <a:close/>
                <a:moveTo>
                  <a:pt x="2747400" y="406"/>
                </a:moveTo>
                <a:cubicBezTo>
                  <a:pt x="3035071" y="-4281"/>
                  <a:pt x="3341945" y="31161"/>
                  <a:pt x="3649095" y="133697"/>
                </a:cubicBezTo>
                <a:cubicBezTo>
                  <a:pt x="3849864" y="200721"/>
                  <a:pt x="4603144" y="576730"/>
                  <a:pt x="4698157" y="641897"/>
                </a:cubicBezTo>
                <a:cubicBezTo>
                  <a:pt x="4795794" y="709015"/>
                  <a:pt x="4865356" y="805949"/>
                  <a:pt x="4969229" y="864848"/>
                </a:cubicBezTo>
                <a:cubicBezTo>
                  <a:pt x="5024230" y="895855"/>
                  <a:pt x="5072076" y="940214"/>
                  <a:pt x="5031717" y="1024948"/>
                </a:cubicBezTo>
                <a:cubicBezTo>
                  <a:pt x="5020170" y="1048963"/>
                  <a:pt x="5029183" y="1072811"/>
                  <a:pt x="5057014" y="1071682"/>
                </a:cubicBezTo>
                <a:cubicBezTo>
                  <a:pt x="5109680" y="1069387"/>
                  <a:pt x="5118666" y="1110271"/>
                  <a:pt x="5135838" y="1143392"/>
                </a:cubicBezTo>
                <a:cubicBezTo>
                  <a:pt x="5166252" y="1202027"/>
                  <a:pt x="5193622" y="1263285"/>
                  <a:pt x="5266156" y="1289064"/>
                </a:cubicBezTo>
                <a:cubicBezTo>
                  <a:pt x="5238324" y="1323279"/>
                  <a:pt x="5215649" y="1311585"/>
                  <a:pt x="5195858" y="1298567"/>
                </a:cubicBezTo>
                <a:cubicBezTo>
                  <a:pt x="5143669" y="1263879"/>
                  <a:pt x="5093474" y="1226987"/>
                  <a:pt x="5041179" y="1192607"/>
                </a:cubicBezTo>
                <a:cubicBezTo>
                  <a:pt x="5007224" y="1170236"/>
                  <a:pt x="4975133" y="1142623"/>
                  <a:pt x="4918135" y="1145234"/>
                </a:cubicBezTo>
                <a:cubicBezTo>
                  <a:pt x="4935797" y="1231274"/>
                  <a:pt x="5007025" y="1262427"/>
                  <a:pt x="5060171" y="1300349"/>
                </a:cubicBezTo>
                <a:cubicBezTo>
                  <a:pt x="5126536" y="1347737"/>
                  <a:pt x="5152263" y="1413621"/>
                  <a:pt x="5184421" y="1487704"/>
                </a:cubicBezTo>
                <a:cubicBezTo>
                  <a:pt x="5122415" y="1489134"/>
                  <a:pt x="5103753" y="1435610"/>
                  <a:pt x="5058648" y="1427657"/>
                </a:cubicBezTo>
                <a:cubicBezTo>
                  <a:pt x="5053296" y="1435084"/>
                  <a:pt x="5045346" y="1445577"/>
                  <a:pt x="5045794" y="1446015"/>
                </a:cubicBezTo>
                <a:cubicBezTo>
                  <a:pt x="5106451" y="1496737"/>
                  <a:pt x="5117537" y="1568193"/>
                  <a:pt x="5101767" y="1647359"/>
                </a:cubicBezTo>
                <a:cubicBezTo>
                  <a:pt x="5093584" y="1688209"/>
                  <a:pt x="5115626" y="1706770"/>
                  <a:pt x="5135030" y="1731061"/>
                </a:cubicBezTo>
                <a:cubicBezTo>
                  <a:pt x="5203090" y="1816944"/>
                  <a:pt x="5278566" y="1897224"/>
                  <a:pt x="5321944" y="2003361"/>
                </a:cubicBezTo>
                <a:cubicBezTo>
                  <a:pt x="5239878" y="1971324"/>
                  <a:pt x="5191106" y="1897335"/>
                  <a:pt x="5107240" y="1850840"/>
                </a:cubicBezTo>
                <a:cubicBezTo>
                  <a:pt x="5146549" y="1965041"/>
                  <a:pt x="5224816" y="2036621"/>
                  <a:pt x="5290952" y="2116036"/>
                </a:cubicBezTo>
                <a:cubicBezTo>
                  <a:pt x="5321198" y="2152238"/>
                  <a:pt x="5345753" y="2195120"/>
                  <a:pt x="5388446" y="2220887"/>
                </a:cubicBezTo>
                <a:cubicBezTo>
                  <a:pt x="5403552" y="2230128"/>
                  <a:pt x="5428090" y="2247608"/>
                  <a:pt x="5403992" y="2273010"/>
                </a:cubicBezTo>
                <a:cubicBezTo>
                  <a:pt x="5383871" y="2294002"/>
                  <a:pt x="5363583" y="2281535"/>
                  <a:pt x="5345240" y="2269525"/>
                </a:cubicBezTo>
                <a:cubicBezTo>
                  <a:pt x="5301305" y="2240459"/>
                  <a:pt x="5249677" y="2227961"/>
                  <a:pt x="5181971" y="2212341"/>
                </a:cubicBezTo>
                <a:cubicBezTo>
                  <a:pt x="5210776" y="2304349"/>
                  <a:pt x="5323140" y="2305426"/>
                  <a:pt x="5342451" y="2399541"/>
                </a:cubicBezTo>
                <a:cubicBezTo>
                  <a:pt x="5276493" y="2399374"/>
                  <a:pt x="5240279" y="2358756"/>
                  <a:pt x="5193127" y="2341296"/>
                </a:cubicBezTo>
                <a:cubicBezTo>
                  <a:pt x="5150483" y="2325566"/>
                  <a:pt x="5134316" y="2337131"/>
                  <a:pt x="5128778" y="2384953"/>
                </a:cubicBezTo>
                <a:cubicBezTo>
                  <a:pt x="5120098" y="2459440"/>
                  <a:pt x="5082689" y="2490060"/>
                  <a:pt x="5024779" y="2455361"/>
                </a:cubicBezTo>
                <a:cubicBezTo>
                  <a:pt x="4971160" y="2423009"/>
                  <a:pt x="4955618" y="2448088"/>
                  <a:pt x="4957119" y="2492221"/>
                </a:cubicBezTo>
                <a:cubicBezTo>
                  <a:pt x="4957659" y="2508307"/>
                  <a:pt x="4955422" y="2522819"/>
                  <a:pt x="4951208" y="2536243"/>
                </a:cubicBezTo>
                <a:lnTo>
                  <a:pt x="4942986" y="2553582"/>
                </a:lnTo>
                <a:lnTo>
                  <a:pt x="0" y="2553582"/>
                </a:lnTo>
                <a:lnTo>
                  <a:pt x="10415" y="2540282"/>
                </a:lnTo>
                <a:cubicBezTo>
                  <a:pt x="21321" y="2529317"/>
                  <a:pt x="34083" y="2520126"/>
                  <a:pt x="50390" y="2514109"/>
                </a:cubicBezTo>
                <a:cubicBezTo>
                  <a:pt x="60150" y="2510393"/>
                  <a:pt x="69288" y="2504190"/>
                  <a:pt x="78593" y="2498362"/>
                </a:cubicBezTo>
                <a:cubicBezTo>
                  <a:pt x="79663" y="2490260"/>
                  <a:pt x="77016" y="2483287"/>
                  <a:pt x="68604" y="2478966"/>
                </a:cubicBezTo>
                <a:cubicBezTo>
                  <a:pt x="15119" y="2451323"/>
                  <a:pt x="33815" y="2412284"/>
                  <a:pt x="51592" y="2367344"/>
                </a:cubicBezTo>
                <a:cubicBezTo>
                  <a:pt x="73482" y="2311677"/>
                  <a:pt x="117178" y="2293901"/>
                  <a:pt x="167239" y="2281968"/>
                </a:cubicBezTo>
                <a:cubicBezTo>
                  <a:pt x="184333" y="2277976"/>
                  <a:pt x="204809" y="2283134"/>
                  <a:pt x="218700" y="2261009"/>
                </a:cubicBezTo>
                <a:cubicBezTo>
                  <a:pt x="202945" y="2233233"/>
                  <a:pt x="167661" y="2244301"/>
                  <a:pt x="144260" y="2232104"/>
                </a:cubicBezTo>
                <a:cubicBezTo>
                  <a:pt x="124982" y="2221882"/>
                  <a:pt x="89225" y="2216464"/>
                  <a:pt x="132450" y="2182200"/>
                </a:cubicBezTo>
                <a:cubicBezTo>
                  <a:pt x="145069" y="2172139"/>
                  <a:pt x="138401" y="2161211"/>
                  <a:pt x="128269" y="2157485"/>
                </a:cubicBezTo>
                <a:cubicBezTo>
                  <a:pt x="45771" y="2128357"/>
                  <a:pt x="114856" y="2054401"/>
                  <a:pt x="102768" y="2004430"/>
                </a:cubicBezTo>
                <a:cubicBezTo>
                  <a:pt x="99143" y="1990876"/>
                  <a:pt x="114661" y="1971808"/>
                  <a:pt x="128485" y="1969383"/>
                </a:cubicBezTo>
                <a:cubicBezTo>
                  <a:pt x="216478" y="1953355"/>
                  <a:pt x="255260" y="1875600"/>
                  <a:pt x="316632" y="1814867"/>
                </a:cubicBezTo>
                <a:cubicBezTo>
                  <a:pt x="286607" y="1778049"/>
                  <a:pt x="240843" y="1760915"/>
                  <a:pt x="204084" y="1732869"/>
                </a:cubicBezTo>
                <a:cubicBezTo>
                  <a:pt x="165873" y="1703815"/>
                  <a:pt x="170805" y="1689937"/>
                  <a:pt x="227085" y="1644378"/>
                </a:cubicBezTo>
                <a:cubicBezTo>
                  <a:pt x="135002" y="1609983"/>
                  <a:pt x="135002" y="1609983"/>
                  <a:pt x="194840" y="1531510"/>
                </a:cubicBezTo>
                <a:cubicBezTo>
                  <a:pt x="155738" y="1518118"/>
                  <a:pt x="147268" y="1431235"/>
                  <a:pt x="153201" y="1357062"/>
                </a:cubicBezTo>
                <a:lnTo>
                  <a:pt x="156754" y="1330318"/>
                </a:lnTo>
                <a:lnTo>
                  <a:pt x="158203" y="1327353"/>
                </a:lnTo>
                <a:cubicBezTo>
                  <a:pt x="164944" y="1313010"/>
                  <a:pt x="174305" y="1292418"/>
                  <a:pt x="183908" y="1271808"/>
                </a:cubicBezTo>
                <a:lnTo>
                  <a:pt x="192178" y="1254359"/>
                </a:lnTo>
                <a:lnTo>
                  <a:pt x="197963" y="1258870"/>
                </a:lnTo>
                <a:cubicBezTo>
                  <a:pt x="201319" y="1265759"/>
                  <a:pt x="204343" y="1269123"/>
                  <a:pt x="207082" y="1270177"/>
                </a:cubicBezTo>
                <a:cubicBezTo>
                  <a:pt x="215301" y="1273335"/>
                  <a:pt x="220953" y="1255680"/>
                  <a:pt x="225258" y="1249926"/>
                </a:cubicBezTo>
                <a:cubicBezTo>
                  <a:pt x="239225" y="1231830"/>
                  <a:pt x="229470" y="1215162"/>
                  <a:pt x="225383" y="1197822"/>
                </a:cubicBezTo>
                <a:cubicBezTo>
                  <a:pt x="223809" y="1191435"/>
                  <a:pt x="212069" y="1213060"/>
                  <a:pt x="198195" y="1241661"/>
                </a:cubicBezTo>
                <a:lnTo>
                  <a:pt x="192178" y="1254359"/>
                </a:lnTo>
                <a:lnTo>
                  <a:pt x="185425" y="1249095"/>
                </a:lnTo>
                <a:lnTo>
                  <a:pt x="194847" y="1225969"/>
                </a:lnTo>
                <a:cubicBezTo>
                  <a:pt x="218144" y="1169629"/>
                  <a:pt x="242658" y="1113997"/>
                  <a:pt x="248781" y="1110761"/>
                </a:cubicBezTo>
                <a:cubicBezTo>
                  <a:pt x="313786" y="1076283"/>
                  <a:pt x="321395" y="965784"/>
                  <a:pt x="418181" y="974220"/>
                </a:cubicBezTo>
                <a:cubicBezTo>
                  <a:pt x="461819" y="977818"/>
                  <a:pt x="495215" y="944914"/>
                  <a:pt x="532987" y="931088"/>
                </a:cubicBezTo>
                <a:cubicBezTo>
                  <a:pt x="664440" y="883526"/>
                  <a:pt x="768295" y="806734"/>
                  <a:pt x="846702" y="686183"/>
                </a:cubicBezTo>
                <a:cubicBezTo>
                  <a:pt x="868484" y="652881"/>
                  <a:pt x="913166" y="632329"/>
                  <a:pt x="946487" y="606427"/>
                </a:cubicBezTo>
                <a:cubicBezTo>
                  <a:pt x="943857" y="580742"/>
                  <a:pt x="867909" y="616319"/>
                  <a:pt x="909859" y="561037"/>
                </a:cubicBezTo>
                <a:cubicBezTo>
                  <a:pt x="941546" y="519374"/>
                  <a:pt x="991572" y="500749"/>
                  <a:pt x="1038549" y="483076"/>
                </a:cubicBezTo>
                <a:cubicBezTo>
                  <a:pt x="1092404" y="463016"/>
                  <a:pt x="1148626" y="449861"/>
                  <a:pt x="1187871" y="397948"/>
                </a:cubicBezTo>
                <a:cubicBezTo>
                  <a:pt x="1194206" y="389666"/>
                  <a:pt x="1884389" y="14461"/>
                  <a:pt x="2747400" y="406"/>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2" name="Title 1">
            <a:extLst>
              <a:ext uri="{FF2B5EF4-FFF2-40B4-BE49-F238E27FC236}">
                <a16:creationId xmlns="" xmlns:a16="http://schemas.microsoft.com/office/drawing/2014/main" id="{26030E26-A86A-417A-AA64-699AA8DD3DA5}"/>
              </a:ext>
            </a:extLst>
          </p:cNvPr>
          <p:cNvSpPr>
            <a:spLocks noGrp="1"/>
          </p:cNvSpPr>
          <p:nvPr>
            <p:ph type="title"/>
          </p:nvPr>
        </p:nvSpPr>
        <p:spPr>
          <a:xfrm>
            <a:off x="6739128" y="365760"/>
            <a:ext cx="4617720" cy="2578608"/>
          </a:xfrm>
        </p:spPr>
        <p:txBody>
          <a:bodyPr anchor="b">
            <a:normAutofit/>
          </a:bodyPr>
          <a:lstStyle>
            <a:lvl1pPr>
              <a:defRPr sz="4000"/>
            </a:lvl1pPr>
          </a:lstStyle>
          <a:p>
            <a:r>
              <a:rPr lang="en-US"/>
              <a:t>Click to edit Master title style</a:t>
            </a:r>
            <a:endParaRPr lang="en-US" dirty="0"/>
          </a:p>
        </p:txBody>
      </p:sp>
      <p:sp>
        <p:nvSpPr>
          <p:cNvPr id="3" name="Content Placeholder 2">
            <a:extLst>
              <a:ext uri="{FF2B5EF4-FFF2-40B4-BE49-F238E27FC236}">
                <a16:creationId xmlns="" xmlns:a16="http://schemas.microsoft.com/office/drawing/2014/main" id="{D19CF97E-0E6E-41E9-B75B-0371E744D1E8}"/>
              </a:ext>
            </a:extLst>
          </p:cNvPr>
          <p:cNvSpPr>
            <a:spLocks noGrp="1"/>
          </p:cNvSpPr>
          <p:nvPr>
            <p:ph idx="1"/>
          </p:nvPr>
        </p:nvSpPr>
        <p:spPr>
          <a:xfrm>
            <a:off x="6739128" y="3127248"/>
            <a:ext cx="4617720" cy="3054096"/>
          </a:xfrm>
        </p:spPr>
        <p:txBody>
          <a:bodyPr/>
          <a:lstStyle>
            <a:lvl1pPr marL="0" indent="0">
              <a:buNone/>
              <a:defRPr sz="1900"/>
            </a:lvl1pPr>
            <a:lvl2pPr marL="228584">
              <a:defRPr sz="1900"/>
            </a:lvl2pPr>
            <a:lvl3pPr marL="457167">
              <a:defRPr sz="1900"/>
            </a:lvl3pPr>
            <a:lvl4pPr marL="685750">
              <a:defRPr sz="1900"/>
            </a:lvl4pPr>
            <a:lvl5pPr>
              <a:defRPr sz="19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Footer Placeholder 4">
            <a:extLst>
              <a:ext uri="{FF2B5EF4-FFF2-40B4-BE49-F238E27FC236}">
                <a16:creationId xmlns="" xmlns:a16="http://schemas.microsoft.com/office/drawing/2014/main" id="{36E618F2-3B8E-4449-91E7-F8AA4960938F}"/>
              </a:ext>
            </a:extLst>
          </p:cNvPr>
          <p:cNvSpPr>
            <a:spLocks noGrp="1"/>
          </p:cNvSpPr>
          <p:nvPr>
            <p:ph type="ftr" sz="quarter" idx="11"/>
          </p:nvPr>
        </p:nvSpPr>
        <p:spPr>
          <a:xfrm>
            <a:off x="6739128" y="6356352"/>
            <a:ext cx="4114800" cy="365125"/>
          </a:xfrm>
        </p:spPr>
        <p:txBody>
          <a:bodyPr/>
          <a:lstStyle>
            <a:lvl1pPr algn="l">
              <a:defRPr/>
            </a:lvl1pPr>
          </a:lstStyle>
          <a:p>
            <a:pPr algn="l"/>
            <a:r>
              <a:rPr lang="en-US" dirty="0"/>
              <a:t>Presentation Title</a:t>
            </a:r>
          </a:p>
        </p:txBody>
      </p:sp>
      <p:sp>
        <p:nvSpPr>
          <p:cNvPr id="6" name="Slide Number Placeholder 5">
            <a:extLst>
              <a:ext uri="{FF2B5EF4-FFF2-40B4-BE49-F238E27FC236}">
                <a16:creationId xmlns="" xmlns:a16="http://schemas.microsoft.com/office/drawing/2014/main" id="{063428F0-E5C2-42A1-AB2F-1A19FFAD19CF}"/>
              </a:ext>
            </a:extLst>
          </p:cNvPr>
          <p:cNvSpPr>
            <a:spLocks noGrp="1"/>
          </p:cNvSpPr>
          <p:nvPr>
            <p:ph type="sldNum" sz="quarter" idx="12"/>
          </p:nvPr>
        </p:nvSpPr>
        <p:spPr/>
        <p:txBody>
          <a:bodyPr/>
          <a:lstStyle/>
          <a:p>
            <a:fld id="{B9713C8C-8E70-45D5-AE59-23E60168254E}" type="slidenum">
              <a:rPr lang="en-US" smtClean="0"/>
              <a:t>‹#›</a:t>
            </a:fld>
            <a:endParaRPr lang="en-US" dirty="0"/>
          </a:p>
        </p:txBody>
      </p:sp>
    </p:spTree>
    <p:extLst>
      <p:ext uri="{BB962C8B-B14F-4D97-AF65-F5344CB8AC3E}">
        <p14:creationId xmlns:p14="http://schemas.microsoft.com/office/powerpoint/2010/main" val="156207715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Closing">
    <p:spTree>
      <p:nvGrpSpPr>
        <p:cNvPr id="1" name=""/>
        <p:cNvGrpSpPr/>
        <p:nvPr/>
      </p:nvGrpSpPr>
      <p:grpSpPr>
        <a:xfrm>
          <a:off x="0" y="0"/>
          <a:ext cx="0" cy="0"/>
          <a:chOff x="0" y="0"/>
          <a:chExt cx="0" cy="0"/>
        </a:xfrm>
      </p:grpSpPr>
      <p:sp>
        <p:nvSpPr>
          <p:cNvPr id="17" name="Picture Placeholder 16">
            <a:extLst>
              <a:ext uri="{FF2B5EF4-FFF2-40B4-BE49-F238E27FC236}">
                <a16:creationId xmlns="" xmlns:a16="http://schemas.microsoft.com/office/drawing/2014/main" id="{C64F11EE-129E-4848-B727-5C75FAE6D346}"/>
              </a:ext>
            </a:extLst>
          </p:cNvPr>
          <p:cNvSpPr>
            <a:spLocks noGrp="1"/>
          </p:cNvSpPr>
          <p:nvPr>
            <p:ph type="pic" sz="quarter" idx="16"/>
          </p:nvPr>
        </p:nvSpPr>
        <p:spPr>
          <a:xfrm>
            <a:off x="5710845" y="0"/>
            <a:ext cx="6481159" cy="4216187"/>
          </a:xfrm>
          <a:custGeom>
            <a:avLst/>
            <a:gdLst>
              <a:gd name="connsiteX0" fmla="*/ 159680 w 6481158"/>
              <a:gd name="connsiteY0" fmla="*/ 0 h 4216186"/>
              <a:gd name="connsiteX1" fmla="*/ 6481158 w 6481158"/>
              <a:gd name="connsiteY1" fmla="*/ 0 h 4216186"/>
              <a:gd name="connsiteX2" fmla="*/ 6481158 w 6481158"/>
              <a:gd name="connsiteY2" fmla="*/ 4216186 h 4216186"/>
              <a:gd name="connsiteX3" fmla="*/ 629981 w 6481158"/>
              <a:gd name="connsiteY3" fmla="*/ 4216186 h 4216186"/>
              <a:gd name="connsiteX4" fmla="*/ 640174 w 6481158"/>
              <a:gd name="connsiteY4" fmla="*/ 4153970 h 4216186"/>
              <a:gd name="connsiteX5" fmla="*/ 663954 w 6481158"/>
              <a:gd name="connsiteY5" fmla="*/ 4042035 h 4216186"/>
              <a:gd name="connsiteX6" fmla="*/ 674575 w 6481158"/>
              <a:gd name="connsiteY6" fmla="*/ 4017890 h 4216186"/>
              <a:gd name="connsiteX7" fmla="*/ 542646 w 6481158"/>
              <a:gd name="connsiteY7" fmla="*/ 3860429 h 4216186"/>
              <a:gd name="connsiteX8" fmla="*/ 664457 w 6481158"/>
              <a:gd name="connsiteY8" fmla="*/ 3800021 h 4216186"/>
              <a:gd name="connsiteX9" fmla="*/ 662932 w 6481158"/>
              <a:gd name="connsiteY9" fmla="*/ 3771718 h 4216186"/>
              <a:gd name="connsiteX10" fmla="*/ 659568 w 6481158"/>
              <a:gd name="connsiteY10" fmla="*/ 3757935 h 4216186"/>
              <a:gd name="connsiteX11" fmla="*/ 653777 w 6481158"/>
              <a:gd name="connsiteY11" fmla="*/ 3747325 h 4216186"/>
              <a:gd name="connsiteX12" fmla="*/ 610074 w 6481158"/>
              <a:gd name="connsiteY12" fmla="*/ 3705028 h 4216186"/>
              <a:gd name="connsiteX13" fmla="*/ 655821 w 6481158"/>
              <a:gd name="connsiteY13" fmla="*/ 3445525 h 4216186"/>
              <a:gd name="connsiteX14" fmla="*/ 683811 w 6481158"/>
              <a:gd name="connsiteY14" fmla="*/ 3405686 h 4216186"/>
              <a:gd name="connsiteX15" fmla="*/ 687152 w 6481158"/>
              <a:gd name="connsiteY15" fmla="*/ 3393684 h 4216186"/>
              <a:gd name="connsiteX16" fmla="*/ 681564 w 6481158"/>
              <a:gd name="connsiteY16" fmla="*/ 3363918 h 4216186"/>
              <a:gd name="connsiteX17" fmla="*/ 658589 w 6481158"/>
              <a:gd name="connsiteY17" fmla="*/ 3279721 h 4216186"/>
              <a:gd name="connsiteX18" fmla="*/ 655534 w 6481158"/>
              <a:gd name="connsiteY18" fmla="*/ 3274732 h 4216186"/>
              <a:gd name="connsiteX19" fmla="*/ 633009 w 6481158"/>
              <a:gd name="connsiteY19" fmla="*/ 3204655 h 4216186"/>
              <a:gd name="connsiteX20" fmla="*/ 633086 w 6481158"/>
              <a:gd name="connsiteY20" fmla="*/ 3198166 h 4216186"/>
              <a:gd name="connsiteX21" fmla="*/ 627259 w 6481158"/>
              <a:gd name="connsiteY21" fmla="*/ 3181568 h 4216186"/>
              <a:gd name="connsiteX22" fmla="*/ 504281 w 6481158"/>
              <a:gd name="connsiteY22" fmla="*/ 3024678 h 4216186"/>
              <a:gd name="connsiteX23" fmla="*/ 381209 w 6481158"/>
              <a:gd name="connsiteY23" fmla="*/ 2810127 h 4216186"/>
              <a:gd name="connsiteX24" fmla="*/ 360893 w 6481158"/>
              <a:gd name="connsiteY24" fmla="*/ 2596949 h 4216186"/>
              <a:gd name="connsiteX25" fmla="*/ 130872 w 6481158"/>
              <a:gd name="connsiteY25" fmla="*/ 2524080 h 4216186"/>
              <a:gd name="connsiteX26" fmla="*/ 328878 w 6481158"/>
              <a:gd name="connsiteY26" fmla="*/ 2014028 h 4216186"/>
              <a:gd name="connsiteX27" fmla="*/ 347033 w 6481158"/>
              <a:gd name="connsiteY27" fmla="*/ 1914129 h 4216186"/>
              <a:gd name="connsiteX28" fmla="*/ 208894 w 6481158"/>
              <a:gd name="connsiteY28" fmla="*/ 1606217 h 4216186"/>
              <a:gd name="connsiteX29" fmla="*/ 186488 w 6481158"/>
              <a:gd name="connsiteY29" fmla="*/ 1556554 h 4216186"/>
              <a:gd name="connsiteX30" fmla="*/ 135933 w 6481158"/>
              <a:gd name="connsiteY30" fmla="*/ 1459414 h 4216186"/>
              <a:gd name="connsiteX31" fmla="*/ 0 w 6481158"/>
              <a:gd name="connsiteY31" fmla="*/ 1466109 h 4216186"/>
              <a:gd name="connsiteX32" fmla="*/ 67782 w 6481158"/>
              <a:gd name="connsiteY32" fmla="*/ 1372761 h 4216186"/>
              <a:gd name="connsiteX33" fmla="*/ 195632 w 6481158"/>
              <a:gd name="connsiteY33" fmla="*/ 1080052 h 4216186"/>
              <a:gd name="connsiteX34" fmla="*/ 97391 w 6481158"/>
              <a:gd name="connsiteY34" fmla="*/ 854014 h 4216186"/>
              <a:gd name="connsiteX35" fmla="*/ 69223 w 6481158"/>
              <a:gd name="connsiteY35" fmla="*/ 821285 h 4216186"/>
              <a:gd name="connsiteX36" fmla="*/ 103649 w 6481158"/>
              <a:gd name="connsiteY36" fmla="*/ 760897 h 4216186"/>
              <a:gd name="connsiteX37" fmla="*/ 171912 w 6481158"/>
              <a:gd name="connsiteY37" fmla="*/ 560313 h 4216186"/>
              <a:gd name="connsiteX38" fmla="*/ 206354 w 6481158"/>
              <a:gd name="connsiteY38" fmla="*/ 423850 h 4216186"/>
              <a:gd name="connsiteX39" fmla="*/ 250397 w 6481158"/>
              <a:gd name="connsiteY39" fmla="*/ 361124 h 4216186"/>
              <a:gd name="connsiteX40" fmla="*/ 259101 w 6481158"/>
              <a:gd name="connsiteY40" fmla="*/ 314763 h 4216186"/>
              <a:gd name="connsiteX41" fmla="*/ 229198 w 6481158"/>
              <a:gd name="connsiteY41" fmla="*/ 104693 h 4216186"/>
              <a:gd name="connsiteX42" fmla="*/ 214459 w 6481158"/>
              <a:gd name="connsiteY42" fmla="*/ 52392 h 4216186"/>
              <a:gd name="connsiteX43" fmla="*/ 174580 w 6481158"/>
              <a:gd name="connsiteY43" fmla="*/ 23688 h 4216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6481158" h="4216186">
                <a:moveTo>
                  <a:pt x="159680" y="0"/>
                </a:moveTo>
                <a:lnTo>
                  <a:pt x="6481158" y="0"/>
                </a:lnTo>
                <a:lnTo>
                  <a:pt x="6481158" y="4216186"/>
                </a:lnTo>
                <a:lnTo>
                  <a:pt x="629981" y="4216186"/>
                </a:lnTo>
                <a:lnTo>
                  <a:pt x="640174" y="4153970"/>
                </a:lnTo>
                <a:cubicBezTo>
                  <a:pt x="646054" y="4115040"/>
                  <a:pt x="652738" y="4076730"/>
                  <a:pt x="663954" y="4042035"/>
                </a:cubicBezTo>
                <a:lnTo>
                  <a:pt x="674575" y="4017890"/>
                </a:lnTo>
                <a:lnTo>
                  <a:pt x="542646" y="3860429"/>
                </a:lnTo>
                <a:cubicBezTo>
                  <a:pt x="583801" y="3777846"/>
                  <a:pt x="628876" y="3834526"/>
                  <a:pt x="664457" y="3800021"/>
                </a:cubicBezTo>
                <a:cubicBezTo>
                  <a:pt x="663366" y="3791627"/>
                  <a:pt x="663436" y="3781009"/>
                  <a:pt x="662932" y="3771718"/>
                </a:cubicBezTo>
                <a:lnTo>
                  <a:pt x="659568" y="3757935"/>
                </a:lnTo>
                <a:lnTo>
                  <a:pt x="653777" y="3747325"/>
                </a:lnTo>
                <a:lnTo>
                  <a:pt x="610074" y="3705028"/>
                </a:lnTo>
                <a:cubicBezTo>
                  <a:pt x="514097" y="3608961"/>
                  <a:pt x="528640" y="3588143"/>
                  <a:pt x="655821" y="3445525"/>
                </a:cubicBezTo>
                <a:cubicBezTo>
                  <a:pt x="668503" y="3431228"/>
                  <a:pt x="677664" y="3418102"/>
                  <a:pt x="683811" y="3405686"/>
                </a:cubicBezTo>
                <a:lnTo>
                  <a:pt x="687152" y="3393684"/>
                </a:lnTo>
                <a:lnTo>
                  <a:pt x="681564" y="3363918"/>
                </a:lnTo>
                <a:lnTo>
                  <a:pt x="658589" y="3279721"/>
                </a:lnTo>
                <a:lnTo>
                  <a:pt x="655534" y="3274732"/>
                </a:lnTo>
                <a:cubicBezTo>
                  <a:pt x="645154" y="3256804"/>
                  <a:pt x="636025" y="3236251"/>
                  <a:pt x="633009" y="3204655"/>
                </a:cubicBezTo>
                <a:lnTo>
                  <a:pt x="633086" y="3198166"/>
                </a:lnTo>
                <a:lnTo>
                  <a:pt x="627259" y="3181568"/>
                </a:lnTo>
                <a:cubicBezTo>
                  <a:pt x="591590" y="3088781"/>
                  <a:pt x="548194" y="3020054"/>
                  <a:pt x="504281" y="3024678"/>
                </a:cubicBezTo>
                <a:cubicBezTo>
                  <a:pt x="548490" y="2798901"/>
                  <a:pt x="548490" y="2798901"/>
                  <a:pt x="381209" y="2810127"/>
                </a:cubicBezTo>
                <a:cubicBezTo>
                  <a:pt x="440862" y="2658988"/>
                  <a:pt x="439766" y="2624324"/>
                  <a:pt x="360893" y="2596949"/>
                </a:cubicBezTo>
                <a:cubicBezTo>
                  <a:pt x="284957" y="2570407"/>
                  <a:pt x="201795" y="2575904"/>
                  <a:pt x="130872" y="2524080"/>
                </a:cubicBezTo>
                <a:cubicBezTo>
                  <a:pt x="188851" y="2335317"/>
                  <a:pt x="200302" y="2130710"/>
                  <a:pt x="328878" y="2014028"/>
                </a:cubicBezTo>
                <a:cubicBezTo>
                  <a:pt x="349137" y="1995898"/>
                  <a:pt x="361422" y="1940125"/>
                  <a:pt x="347033" y="1914129"/>
                </a:cubicBezTo>
                <a:cubicBezTo>
                  <a:pt x="295996" y="1817105"/>
                  <a:pt x="357685" y="1592503"/>
                  <a:pt x="208894" y="1606217"/>
                </a:cubicBezTo>
                <a:cubicBezTo>
                  <a:pt x="190525" y="1607581"/>
                  <a:pt x="173015" y="1590108"/>
                  <a:pt x="186488" y="1556554"/>
                </a:cubicBezTo>
                <a:cubicBezTo>
                  <a:pt x="232768" y="1442049"/>
                  <a:pt x="172886" y="1463610"/>
                  <a:pt x="135933" y="1459414"/>
                </a:cubicBezTo>
                <a:cubicBezTo>
                  <a:pt x="91212" y="1454776"/>
                  <a:pt x="42622" y="1511622"/>
                  <a:pt x="0" y="1466109"/>
                </a:cubicBezTo>
                <a:cubicBezTo>
                  <a:pt x="7764" y="1405223"/>
                  <a:pt x="43366" y="1397333"/>
                  <a:pt x="67782" y="1372761"/>
                </a:cubicBezTo>
                <a:cubicBezTo>
                  <a:pt x="139132" y="1300280"/>
                  <a:pt x="196704" y="1221065"/>
                  <a:pt x="195632" y="1080052"/>
                </a:cubicBezTo>
                <a:cubicBezTo>
                  <a:pt x="194930" y="966113"/>
                  <a:pt x="199455" y="864105"/>
                  <a:pt x="97391" y="854014"/>
                </a:cubicBezTo>
                <a:cubicBezTo>
                  <a:pt x="81355" y="852486"/>
                  <a:pt x="72717" y="839840"/>
                  <a:pt x="69223" y="821285"/>
                </a:cubicBezTo>
                <a:cubicBezTo>
                  <a:pt x="80177" y="799992"/>
                  <a:pt x="90624" y="778040"/>
                  <a:pt x="103649" y="760897"/>
                </a:cubicBezTo>
                <a:cubicBezTo>
                  <a:pt x="147404" y="704450"/>
                  <a:pt x="160670" y="633687"/>
                  <a:pt x="171912" y="560313"/>
                </a:cubicBezTo>
                <a:cubicBezTo>
                  <a:pt x="179151" y="513531"/>
                  <a:pt x="187860" y="467166"/>
                  <a:pt x="206354" y="423850"/>
                </a:cubicBezTo>
                <a:cubicBezTo>
                  <a:pt x="217619" y="397046"/>
                  <a:pt x="231961" y="375704"/>
                  <a:pt x="250397" y="361124"/>
                </a:cubicBezTo>
                <a:cubicBezTo>
                  <a:pt x="266451" y="347903"/>
                  <a:pt x="270868" y="334407"/>
                  <a:pt x="259101" y="314763"/>
                </a:cubicBezTo>
                <a:cubicBezTo>
                  <a:pt x="225826" y="258432"/>
                  <a:pt x="211109" y="191375"/>
                  <a:pt x="229198" y="104693"/>
                </a:cubicBezTo>
                <a:cubicBezTo>
                  <a:pt x="234668" y="78523"/>
                  <a:pt x="229657" y="58007"/>
                  <a:pt x="214459" y="52392"/>
                </a:cubicBezTo>
                <a:cubicBezTo>
                  <a:pt x="198643" y="46345"/>
                  <a:pt x="185640" y="36363"/>
                  <a:pt x="174580" y="23688"/>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18" name="Picture Placeholder 17">
            <a:extLst>
              <a:ext uri="{FF2B5EF4-FFF2-40B4-BE49-F238E27FC236}">
                <a16:creationId xmlns="" xmlns:a16="http://schemas.microsoft.com/office/drawing/2014/main" id="{8783A78F-A82E-4063-B70C-6865CD22AF9A}"/>
              </a:ext>
            </a:extLst>
          </p:cNvPr>
          <p:cNvSpPr>
            <a:spLocks noGrp="1"/>
          </p:cNvSpPr>
          <p:nvPr>
            <p:ph type="pic" sz="quarter" idx="17"/>
          </p:nvPr>
        </p:nvSpPr>
        <p:spPr>
          <a:xfrm>
            <a:off x="5078133" y="4323900"/>
            <a:ext cx="7113867" cy="2534101"/>
          </a:xfrm>
          <a:custGeom>
            <a:avLst/>
            <a:gdLst>
              <a:gd name="connsiteX0" fmla="*/ 1237395 w 7113866"/>
              <a:gd name="connsiteY0" fmla="*/ 0 h 2534101"/>
              <a:gd name="connsiteX1" fmla="*/ 7113866 w 7113866"/>
              <a:gd name="connsiteY1" fmla="*/ 0 h 2534101"/>
              <a:gd name="connsiteX2" fmla="*/ 7113866 w 7113866"/>
              <a:gd name="connsiteY2" fmla="*/ 2534101 h 2534101"/>
              <a:gd name="connsiteX3" fmla="*/ 0 w 7113866"/>
              <a:gd name="connsiteY3" fmla="*/ 2534101 h 2534101"/>
              <a:gd name="connsiteX4" fmla="*/ 21865 w 7113866"/>
              <a:gd name="connsiteY4" fmla="*/ 2503631 h 2534101"/>
              <a:gd name="connsiteX5" fmla="*/ 295355 w 7113866"/>
              <a:gd name="connsiteY5" fmla="*/ 2078512 h 2534101"/>
              <a:gd name="connsiteX6" fmla="*/ 476493 w 7113866"/>
              <a:gd name="connsiteY6" fmla="*/ 1754977 h 2534101"/>
              <a:gd name="connsiteX7" fmla="*/ 629661 w 7113866"/>
              <a:gd name="connsiteY7" fmla="*/ 1466193 h 2534101"/>
              <a:gd name="connsiteX8" fmla="*/ 542838 w 7113866"/>
              <a:gd name="connsiteY8" fmla="*/ 1401940 h 2534101"/>
              <a:gd name="connsiteX9" fmla="*/ 649253 w 7113866"/>
              <a:gd name="connsiteY9" fmla="*/ 1136180 h 2534101"/>
              <a:gd name="connsiteX10" fmla="*/ 987552 w 7113866"/>
              <a:gd name="connsiteY10" fmla="*/ 313308 h 2534101"/>
              <a:gd name="connsiteX11" fmla="*/ 1141095 w 7113866"/>
              <a:gd name="connsiteY11" fmla="*/ 112922 h 2534101"/>
              <a:gd name="connsiteX12" fmla="*/ 1217454 w 7113866"/>
              <a:gd name="connsiteY12" fmla="*/ 43683 h 253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113866" h="2534101">
                <a:moveTo>
                  <a:pt x="1237395" y="0"/>
                </a:moveTo>
                <a:lnTo>
                  <a:pt x="7113866" y="0"/>
                </a:lnTo>
                <a:lnTo>
                  <a:pt x="7113866" y="2534101"/>
                </a:lnTo>
                <a:lnTo>
                  <a:pt x="0" y="2534101"/>
                </a:lnTo>
                <a:lnTo>
                  <a:pt x="21865" y="2503631"/>
                </a:lnTo>
                <a:cubicBezTo>
                  <a:pt x="198423" y="2253521"/>
                  <a:pt x="293790" y="2086461"/>
                  <a:pt x="295355" y="2078512"/>
                </a:cubicBezTo>
                <a:cubicBezTo>
                  <a:pt x="324069" y="1929470"/>
                  <a:pt x="404357" y="1848602"/>
                  <a:pt x="476493" y="1754977"/>
                </a:cubicBezTo>
                <a:cubicBezTo>
                  <a:pt x="539303" y="1672931"/>
                  <a:pt x="606319" y="1585980"/>
                  <a:pt x="629661" y="1466193"/>
                </a:cubicBezTo>
                <a:cubicBezTo>
                  <a:pt x="660485" y="1307325"/>
                  <a:pt x="563419" y="1455147"/>
                  <a:pt x="542838" y="1401940"/>
                </a:cubicBezTo>
                <a:cubicBezTo>
                  <a:pt x="578840" y="1314777"/>
                  <a:pt x="636192" y="1228627"/>
                  <a:pt x="649253" y="1136180"/>
                </a:cubicBezTo>
                <a:cubicBezTo>
                  <a:pt x="695845" y="801928"/>
                  <a:pt x="810579" y="538800"/>
                  <a:pt x="987552" y="313308"/>
                </a:cubicBezTo>
                <a:cubicBezTo>
                  <a:pt x="1038302" y="248170"/>
                  <a:pt x="1069945" y="145770"/>
                  <a:pt x="1141095" y="112922"/>
                </a:cubicBezTo>
                <a:cubicBezTo>
                  <a:pt x="1175679" y="97203"/>
                  <a:pt x="1199890" y="73126"/>
                  <a:pt x="1217454" y="43683"/>
                </a:cubicBezTo>
                <a:close/>
              </a:path>
            </a:pathLst>
          </a:custGeom>
        </p:spPr>
        <p:txBody>
          <a:bodyPr wrap="square" anchor="ctr">
            <a:noAutofit/>
          </a:bodyPr>
          <a:lstStyle>
            <a:lvl1pPr algn="ctr">
              <a:buNone/>
              <a:defRPr/>
            </a:lvl1pPr>
          </a:lstStyle>
          <a:p>
            <a:r>
              <a:rPr lang="en-US"/>
              <a:t>Click icon to add picture</a:t>
            </a:r>
            <a:endParaRPr lang="en-US" dirty="0"/>
          </a:p>
        </p:txBody>
      </p:sp>
      <p:sp>
        <p:nvSpPr>
          <p:cNvPr id="5" name="Title 4">
            <a:extLst>
              <a:ext uri="{FF2B5EF4-FFF2-40B4-BE49-F238E27FC236}">
                <a16:creationId xmlns="" xmlns:a16="http://schemas.microsoft.com/office/drawing/2014/main" id="{BF79A6B6-B6BD-4F17-8EDF-3CBD83B5A3C4}"/>
              </a:ext>
            </a:extLst>
          </p:cNvPr>
          <p:cNvSpPr>
            <a:spLocks noGrp="1"/>
          </p:cNvSpPr>
          <p:nvPr>
            <p:ph type="title"/>
          </p:nvPr>
        </p:nvSpPr>
        <p:spPr>
          <a:xfrm>
            <a:off x="838200" y="365124"/>
            <a:ext cx="4443984" cy="2139696"/>
          </a:xfrm>
        </p:spPr>
        <p:txBody>
          <a:bodyPr anchor="b"/>
          <a:lstStyle>
            <a:lvl1pPr>
              <a:defRPr sz="4000"/>
            </a:lvl1pPr>
          </a:lstStyle>
          <a:p>
            <a:r>
              <a:rPr lang="en-US"/>
              <a:t>Click to edit Master title style</a:t>
            </a:r>
          </a:p>
        </p:txBody>
      </p:sp>
      <p:sp>
        <p:nvSpPr>
          <p:cNvPr id="7" name="Text Placeholder 6">
            <a:extLst>
              <a:ext uri="{FF2B5EF4-FFF2-40B4-BE49-F238E27FC236}">
                <a16:creationId xmlns="" xmlns:a16="http://schemas.microsoft.com/office/drawing/2014/main" id="{AE97A506-D3A6-4ED8-8315-385575046882}"/>
              </a:ext>
            </a:extLst>
          </p:cNvPr>
          <p:cNvSpPr>
            <a:spLocks noGrp="1"/>
          </p:cNvSpPr>
          <p:nvPr>
            <p:ph type="body" sz="quarter" idx="13"/>
          </p:nvPr>
        </p:nvSpPr>
        <p:spPr>
          <a:xfrm>
            <a:off x="838199" y="2898648"/>
            <a:ext cx="4443984" cy="594360"/>
          </a:xfrm>
        </p:spPr>
        <p:txBody>
          <a:bodyPr/>
          <a:lstStyle>
            <a:lvl1pPr marL="0" indent="0">
              <a:buNone/>
              <a:defRPr sz="2000"/>
            </a:lvl1pPr>
          </a:lstStyle>
          <a:p>
            <a:pPr lvl="0"/>
            <a:r>
              <a:rPr lang="en-US"/>
              <a:t>Click to edit Master text styles</a:t>
            </a:r>
          </a:p>
        </p:txBody>
      </p:sp>
      <p:sp>
        <p:nvSpPr>
          <p:cNvPr id="8" name="Text Placeholder 6">
            <a:extLst>
              <a:ext uri="{FF2B5EF4-FFF2-40B4-BE49-F238E27FC236}">
                <a16:creationId xmlns="" xmlns:a16="http://schemas.microsoft.com/office/drawing/2014/main" id="{D85D9E25-B25F-4DB6-B381-E134A525C7A1}"/>
              </a:ext>
            </a:extLst>
          </p:cNvPr>
          <p:cNvSpPr>
            <a:spLocks noGrp="1"/>
          </p:cNvSpPr>
          <p:nvPr>
            <p:ph type="body" sz="quarter" idx="14"/>
          </p:nvPr>
        </p:nvSpPr>
        <p:spPr>
          <a:xfrm>
            <a:off x="838199" y="3639312"/>
            <a:ext cx="4443984" cy="594360"/>
          </a:xfrm>
        </p:spPr>
        <p:txBody>
          <a:bodyPr/>
          <a:lstStyle>
            <a:lvl1pPr marL="0" indent="0">
              <a:buNone/>
              <a:defRPr sz="2000"/>
            </a:lvl1pPr>
          </a:lstStyle>
          <a:p>
            <a:pPr lvl="0"/>
            <a:r>
              <a:rPr lang="en-US"/>
              <a:t>Click to edit Master text styles</a:t>
            </a:r>
          </a:p>
        </p:txBody>
      </p:sp>
      <p:sp>
        <p:nvSpPr>
          <p:cNvPr id="9" name="Text Placeholder 6">
            <a:extLst>
              <a:ext uri="{FF2B5EF4-FFF2-40B4-BE49-F238E27FC236}">
                <a16:creationId xmlns="" xmlns:a16="http://schemas.microsoft.com/office/drawing/2014/main" id="{6CE2F152-3B4C-4389-9A9C-82E3C8649A90}"/>
              </a:ext>
            </a:extLst>
          </p:cNvPr>
          <p:cNvSpPr>
            <a:spLocks noGrp="1"/>
          </p:cNvSpPr>
          <p:nvPr>
            <p:ph type="body" sz="quarter" idx="15"/>
          </p:nvPr>
        </p:nvSpPr>
        <p:spPr>
          <a:xfrm>
            <a:off x="838199" y="4389120"/>
            <a:ext cx="4443984" cy="594360"/>
          </a:xfrm>
        </p:spPr>
        <p:txBody>
          <a:bodyPr/>
          <a:lstStyle>
            <a:lvl1pPr marL="0" indent="0">
              <a:buNone/>
              <a:defRPr sz="2000"/>
            </a:lvl1pPr>
          </a:lstStyle>
          <a:p>
            <a:pPr lvl="0"/>
            <a:r>
              <a:rPr lang="en-US"/>
              <a:t>Click to edit Master text styles</a:t>
            </a:r>
          </a:p>
        </p:txBody>
      </p:sp>
    </p:spTree>
    <p:extLst>
      <p:ext uri="{BB962C8B-B14F-4D97-AF65-F5344CB8AC3E}">
        <p14:creationId xmlns:p14="http://schemas.microsoft.com/office/powerpoint/2010/main" val="34657264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7" name="Graphic 9" descr="Tag=AccentColor&#10;Flavor=Light&#10;Target=Fill">
            <a:extLst>
              <a:ext uri="{FF2B5EF4-FFF2-40B4-BE49-F238E27FC236}">
                <a16:creationId xmlns="" xmlns:a16="http://schemas.microsoft.com/office/drawing/2014/main" id="{DB2CE8D6-5B4E-4EBE-9ED5-A1DA7E2A5CDA}"/>
              </a:ext>
            </a:extLst>
          </p:cNvPr>
          <p:cNvSpPr/>
          <p:nvPr/>
        </p:nvSpPr>
        <p:spPr>
          <a:xfrm>
            <a:off x="7209816" y="3"/>
            <a:ext cx="4143984" cy="5747660"/>
          </a:xfrm>
          <a:custGeom>
            <a:avLst/>
            <a:gdLst>
              <a:gd name="connsiteX0" fmla="*/ 0 w 3843750"/>
              <a:gd name="connsiteY0" fmla="*/ 346 h 5956080"/>
              <a:gd name="connsiteX1" fmla="*/ 72373 w 3843750"/>
              <a:gd name="connsiteY1" fmla="*/ 2447534 h 5956080"/>
              <a:gd name="connsiteX2" fmla="*/ 145093 w 3843750"/>
              <a:gd name="connsiteY2" fmla="*/ 3878724 h 5956080"/>
              <a:gd name="connsiteX3" fmla="*/ 237897 w 3843750"/>
              <a:gd name="connsiteY3" fmla="*/ 4208041 h 5956080"/>
              <a:gd name="connsiteX4" fmla="*/ 281875 w 3843750"/>
              <a:gd name="connsiteY4" fmla="*/ 4677601 h 5956080"/>
              <a:gd name="connsiteX5" fmla="*/ 360135 w 3843750"/>
              <a:gd name="connsiteY5" fmla="*/ 5287407 h 5956080"/>
              <a:gd name="connsiteX6" fmla="*/ 414155 w 3843750"/>
              <a:gd name="connsiteY6" fmla="*/ 5817914 h 5956080"/>
              <a:gd name="connsiteX7" fmla="*/ 681487 w 3843750"/>
              <a:gd name="connsiteY7" fmla="*/ 5914873 h 5956080"/>
              <a:gd name="connsiteX8" fmla="*/ 892373 w 3843750"/>
              <a:gd name="connsiteY8" fmla="*/ 5605295 h 5956080"/>
              <a:gd name="connsiteX9" fmla="*/ 1027770 w 3843750"/>
              <a:gd name="connsiteY9" fmla="*/ 5804063 h 5956080"/>
              <a:gd name="connsiteX10" fmla="*/ 1200566 w 3843750"/>
              <a:gd name="connsiteY10" fmla="*/ 5527036 h 5956080"/>
              <a:gd name="connsiteX11" fmla="*/ 1348083 w 3843750"/>
              <a:gd name="connsiteY11" fmla="*/ 5363590 h 5956080"/>
              <a:gd name="connsiteX12" fmla="*/ 1425997 w 3843750"/>
              <a:gd name="connsiteY12" fmla="*/ 4800532 h 5956080"/>
              <a:gd name="connsiteX13" fmla="*/ 1517416 w 3843750"/>
              <a:gd name="connsiteY13" fmla="*/ 4640549 h 5956080"/>
              <a:gd name="connsiteX14" fmla="*/ 1569705 w 3843750"/>
              <a:gd name="connsiteY14" fmla="*/ 4803995 h 5956080"/>
              <a:gd name="connsiteX15" fmla="*/ 1530921 w 3843750"/>
              <a:gd name="connsiteY15" fmla="*/ 5433885 h 5956080"/>
              <a:gd name="connsiteX16" fmla="*/ 1614721 w 3843750"/>
              <a:gd name="connsiteY16" fmla="*/ 5319957 h 5956080"/>
              <a:gd name="connsiteX17" fmla="*/ 1800676 w 3843750"/>
              <a:gd name="connsiteY17" fmla="*/ 4608691 h 5956080"/>
              <a:gd name="connsiteX18" fmla="*/ 1918759 w 3843750"/>
              <a:gd name="connsiteY18" fmla="*/ 4486799 h 5956080"/>
              <a:gd name="connsiteX19" fmla="*/ 2009139 w 3843750"/>
              <a:gd name="connsiteY19" fmla="*/ 4715000 h 5956080"/>
              <a:gd name="connsiteX20" fmla="*/ 2135532 w 3843750"/>
              <a:gd name="connsiteY20" fmla="*/ 5321689 h 5956080"/>
              <a:gd name="connsiteX21" fmla="*/ 2209291 w 3843750"/>
              <a:gd name="connsiteY21" fmla="*/ 5028733 h 5956080"/>
              <a:gd name="connsiteX22" fmla="*/ 2501208 w 3843750"/>
              <a:gd name="connsiteY22" fmla="*/ 4457711 h 5956080"/>
              <a:gd name="connsiteX23" fmla="*/ 2695127 w 3843750"/>
              <a:gd name="connsiteY23" fmla="*/ 4973674 h 5956080"/>
              <a:gd name="connsiteX24" fmla="*/ 2825329 w 3843750"/>
              <a:gd name="connsiteY24" fmla="*/ 4563328 h 5956080"/>
              <a:gd name="connsiteX25" fmla="*/ 2904628 w 3843750"/>
              <a:gd name="connsiteY25" fmla="*/ 4466368 h 5956080"/>
              <a:gd name="connsiteX26" fmla="*/ 2922635 w 3843750"/>
              <a:gd name="connsiteY26" fmla="*/ 4519696 h 5956080"/>
              <a:gd name="connsiteX27" fmla="*/ 3089544 w 3843750"/>
              <a:gd name="connsiteY27" fmla="*/ 3606545 h 5956080"/>
              <a:gd name="connsiteX28" fmla="*/ 3150490 w 3843750"/>
              <a:gd name="connsiteY28" fmla="*/ 3989882 h 5956080"/>
              <a:gd name="connsiteX29" fmla="*/ 3755448 w 3843750"/>
              <a:gd name="connsiteY29" fmla="*/ 1538193 h 5956080"/>
              <a:gd name="connsiteX30" fmla="*/ 3850330 w 3843750"/>
              <a:gd name="connsiteY30" fmla="*/ 0 h 5956080"/>
              <a:gd name="connsiteX31" fmla="*/ 0 w 3843750"/>
              <a:gd name="connsiteY31" fmla="*/ 0 h 595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843750" h="5956080">
                <a:moveTo>
                  <a:pt x="0" y="346"/>
                </a:moveTo>
                <a:cubicBezTo>
                  <a:pt x="12120" y="1234155"/>
                  <a:pt x="72720" y="2447534"/>
                  <a:pt x="72373" y="2447534"/>
                </a:cubicBezTo>
                <a:cubicBezTo>
                  <a:pt x="72720" y="2449265"/>
                  <a:pt x="114274" y="3641520"/>
                  <a:pt x="145093" y="3878724"/>
                </a:cubicBezTo>
                <a:cubicBezTo>
                  <a:pt x="176258" y="4119392"/>
                  <a:pt x="210194" y="3969797"/>
                  <a:pt x="237897" y="4208041"/>
                </a:cubicBezTo>
                <a:cubicBezTo>
                  <a:pt x="250017" y="4367677"/>
                  <a:pt x="237204" y="4527661"/>
                  <a:pt x="281875" y="4677601"/>
                </a:cubicBezTo>
                <a:cubicBezTo>
                  <a:pt x="278758" y="4908226"/>
                  <a:pt x="338319" y="5059552"/>
                  <a:pt x="360135" y="5287407"/>
                </a:cubicBezTo>
                <a:cubicBezTo>
                  <a:pt x="370177" y="5468860"/>
                  <a:pt x="348015" y="5649274"/>
                  <a:pt x="414155" y="5817914"/>
                </a:cubicBezTo>
                <a:cubicBezTo>
                  <a:pt x="467137" y="5947770"/>
                  <a:pt x="534662" y="6049578"/>
                  <a:pt x="681487" y="5914873"/>
                </a:cubicBezTo>
                <a:cubicBezTo>
                  <a:pt x="680448" y="5747964"/>
                  <a:pt x="925963" y="5772897"/>
                  <a:pt x="892373" y="5605295"/>
                </a:cubicBezTo>
                <a:cubicBezTo>
                  <a:pt x="1003184" y="5641309"/>
                  <a:pt x="945009" y="5759046"/>
                  <a:pt x="1027770" y="5804063"/>
                </a:cubicBezTo>
                <a:cubicBezTo>
                  <a:pt x="1099105" y="5719915"/>
                  <a:pt x="1051664" y="5551968"/>
                  <a:pt x="1200566" y="5527036"/>
                </a:cubicBezTo>
                <a:cubicBezTo>
                  <a:pt x="1352931" y="5564088"/>
                  <a:pt x="1336655" y="5453970"/>
                  <a:pt x="1348083" y="5363590"/>
                </a:cubicBezTo>
                <a:cubicBezTo>
                  <a:pt x="1370938" y="5149586"/>
                  <a:pt x="1389291" y="5009687"/>
                  <a:pt x="1425997" y="4800532"/>
                </a:cubicBezTo>
                <a:cubicBezTo>
                  <a:pt x="1436385" y="4748243"/>
                  <a:pt x="1415608" y="4628775"/>
                  <a:pt x="1517416" y="4640549"/>
                </a:cubicBezTo>
                <a:cubicBezTo>
                  <a:pt x="1596022" y="4651976"/>
                  <a:pt x="1566242" y="4746512"/>
                  <a:pt x="1569705" y="4803995"/>
                </a:cubicBezTo>
                <a:cubicBezTo>
                  <a:pt x="1600177" y="5128809"/>
                  <a:pt x="1532998" y="5109763"/>
                  <a:pt x="1530921" y="5433885"/>
                </a:cubicBezTo>
                <a:cubicBezTo>
                  <a:pt x="1530574" y="5446697"/>
                  <a:pt x="1580786" y="5458125"/>
                  <a:pt x="1614721" y="5319957"/>
                </a:cubicBezTo>
                <a:cubicBezTo>
                  <a:pt x="1681208" y="5047432"/>
                  <a:pt x="1760507" y="4832736"/>
                  <a:pt x="1800676" y="4608691"/>
                </a:cubicBezTo>
                <a:cubicBezTo>
                  <a:pt x="1848463" y="4656824"/>
                  <a:pt x="1889671" y="4439704"/>
                  <a:pt x="1918759" y="4486799"/>
                </a:cubicBezTo>
                <a:cubicBezTo>
                  <a:pt x="1932264" y="4566098"/>
                  <a:pt x="1956503" y="4642626"/>
                  <a:pt x="2009139" y="4715000"/>
                </a:cubicBezTo>
                <a:cubicBezTo>
                  <a:pt x="2054502" y="4933851"/>
                  <a:pt x="2004983" y="5137812"/>
                  <a:pt x="2135532" y="5321689"/>
                </a:cubicBezTo>
                <a:cubicBezTo>
                  <a:pt x="2135532" y="5321689"/>
                  <a:pt x="2137610" y="5265245"/>
                  <a:pt x="2209291" y="5028733"/>
                </a:cubicBezTo>
                <a:cubicBezTo>
                  <a:pt x="2267120" y="4838277"/>
                  <a:pt x="2341225" y="4936622"/>
                  <a:pt x="2501208" y="4457711"/>
                </a:cubicBezTo>
                <a:cubicBezTo>
                  <a:pt x="2545186" y="4641934"/>
                  <a:pt x="2446495" y="4877753"/>
                  <a:pt x="2695127" y="4973674"/>
                </a:cubicBezTo>
                <a:cubicBezTo>
                  <a:pt x="2743260" y="4833775"/>
                  <a:pt x="2706208" y="4662365"/>
                  <a:pt x="2825329" y="4563328"/>
                </a:cubicBezTo>
                <a:cubicBezTo>
                  <a:pt x="2859958" y="4534586"/>
                  <a:pt x="2884890" y="4501689"/>
                  <a:pt x="2904628" y="4466368"/>
                </a:cubicBezTo>
                <a:cubicBezTo>
                  <a:pt x="2910515" y="4484375"/>
                  <a:pt x="2916749" y="4503074"/>
                  <a:pt x="2922635" y="4519696"/>
                </a:cubicBezTo>
                <a:cubicBezTo>
                  <a:pt x="2946529" y="4491647"/>
                  <a:pt x="3082618" y="3784882"/>
                  <a:pt x="3089544" y="3606545"/>
                </a:cubicBezTo>
                <a:cubicBezTo>
                  <a:pt x="3124172" y="3733285"/>
                  <a:pt x="3150490" y="3989882"/>
                  <a:pt x="3150490" y="3989882"/>
                </a:cubicBezTo>
                <a:cubicBezTo>
                  <a:pt x="3150490" y="3989882"/>
                  <a:pt x="3300085" y="3936900"/>
                  <a:pt x="3755448" y="1538193"/>
                </a:cubicBezTo>
                <a:cubicBezTo>
                  <a:pt x="3791461" y="1348775"/>
                  <a:pt x="3824704" y="697762"/>
                  <a:pt x="3850330" y="0"/>
                </a:cubicBezTo>
                <a:lnTo>
                  <a:pt x="0" y="0"/>
                </a:lnTo>
                <a:close/>
              </a:path>
            </a:pathLst>
          </a:custGeom>
          <a:solidFill>
            <a:schemeClr val="accent1">
              <a:alpha val="20000"/>
            </a:schemeClr>
          </a:solidFill>
          <a:ln w="32707" cap="flat">
            <a:noFill/>
            <a:prstDash val="solid"/>
            <a:miter/>
          </a:ln>
        </p:spPr>
        <p:txBody>
          <a:bodyPr lIns="91434" tIns="45718" rIns="91434" bIns="45718" rtlCol="0" anchor="ctr"/>
          <a:lstStyle/>
          <a:p>
            <a:endParaRPr lang="en-US" dirty="0"/>
          </a:p>
        </p:txBody>
      </p:sp>
      <p:sp>
        <p:nvSpPr>
          <p:cNvPr id="2" name="Title 1">
            <a:extLst>
              <a:ext uri="{FF2B5EF4-FFF2-40B4-BE49-F238E27FC236}">
                <a16:creationId xmlns="" xmlns:a16="http://schemas.microsoft.com/office/drawing/2014/main" id="{64AD5705-B027-4C44-B38A-60296E29EB12}"/>
              </a:ext>
            </a:extLst>
          </p:cNvPr>
          <p:cNvSpPr>
            <a:spLocks noGrp="1"/>
          </p:cNvSpPr>
          <p:nvPr>
            <p:ph type="title"/>
          </p:nvPr>
        </p:nvSpPr>
        <p:spPr>
          <a:xfrm>
            <a:off x="831851" y="1078991"/>
            <a:ext cx="5266944" cy="3136392"/>
          </a:xfrm>
        </p:spPr>
        <p:txBody>
          <a:bodyPr anchor="b">
            <a:normAutofit/>
          </a:bodyPr>
          <a:lstStyle>
            <a:lvl1pPr>
              <a:defRPr sz="4800"/>
            </a:lvl1pPr>
          </a:lstStyle>
          <a:p>
            <a:r>
              <a:rPr lang="en-US"/>
              <a:t>Click to edit Master title style</a:t>
            </a:r>
            <a:endParaRPr lang="en-US" dirty="0"/>
          </a:p>
        </p:txBody>
      </p:sp>
      <p:sp>
        <p:nvSpPr>
          <p:cNvPr id="3" name="Text Placeholder 2">
            <a:extLst>
              <a:ext uri="{FF2B5EF4-FFF2-40B4-BE49-F238E27FC236}">
                <a16:creationId xmlns="" xmlns:a16="http://schemas.microsoft.com/office/drawing/2014/main" id="{BE8BBAC4-9088-44CF-BA2D-B8DD24FB5274}"/>
              </a:ext>
            </a:extLst>
          </p:cNvPr>
          <p:cNvSpPr>
            <a:spLocks noGrp="1"/>
          </p:cNvSpPr>
          <p:nvPr>
            <p:ph type="body" idx="1"/>
          </p:nvPr>
        </p:nvSpPr>
        <p:spPr>
          <a:xfrm>
            <a:off x="831851" y="4279393"/>
            <a:ext cx="5266944" cy="1500187"/>
          </a:xfrm>
        </p:spPr>
        <p:txBody>
          <a:bodyPr/>
          <a:lstStyle>
            <a:lvl1pPr marL="0" indent="0">
              <a:buNone/>
              <a:defRPr sz="2400" cap="all" baseline="0">
                <a:solidFill>
                  <a:schemeClr val="tx1"/>
                </a:solidFill>
              </a:defRPr>
            </a:lvl1pPr>
            <a:lvl2pPr marL="457167" indent="0">
              <a:buNone/>
              <a:defRPr sz="2000">
                <a:solidFill>
                  <a:schemeClr val="tx1">
                    <a:tint val="75000"/>
                  </a:schemeClr>
                </a:solidFill>
              </a:defRPr>
            </a:lvl2pPr>
            <a:lvl3pPr marL="914332" indent="0">
              <a:buNone/>
              <a:defRPr sz="1900">
                <a:solidFill>
                  <a:schemeClr val="tx1">
                    <a:tint val="75000"/>
                  </a:schemeClr>
                </a:solidFill>
              </a:defRPr>
            </a:lvl3pPr>
            <a:lvl4pPr marL="1371498" indent="0">
              <a:buNone/>
              <a:defRPr sz="1600">
                <a:solidFill>
                  <a:schemeClr val="tx1">
                    <a:tint val="75000"/>
                  </a:schemeClr>
                </a:solidFill>
              </a:defRPr>
            </a:lvl4pPr>
            <a:lvl5pPr marL="1828664" indent="0">
              <a:buNone/>
              <a:defRPr sz="1600">
                <a:solidFill>
                  <a:schemeClr val="tx1">
                    <a:tint val="75000"/>
                  </a:schemeClr>
                </a:solidFill>
              </a:defRPr>
            </a:lvl5pPr>
            <a:lvl6pPr marL="2285830" indent="0">
              <a:buNone/>
              <a:defRPr sz="1600">
                <a:solidFill>
                  <a:schemeClr val="tx1">
                    <a:tint val="75000"/>
                  </a:schemeClr>
                </a:solidFill>
              </a:defRPr>
            </a:lvl6pPr>
            <a:lvl7pPr marL="2742994" indent="0">
              <a:buNone/>
              <a:defRPr sz="1600">
                <a:solidFill>
                  <a:schemeClr val="tx1">
                    <a:tint val="75000"/>
                  </a:schemeClr>
                </a:solidFill>
              </a:defRPr>
            </a:lvl7pPr>
            <a:lvl8pPr marL="3200160" indent="0">
              <a:buNone/>
              <a:defRPr sz="1600">
                <a:solidFill>
                  <a:schemeClr val="tx1">
                    <a:tint val="75000"/>
                  </a:schemeClr>
                </a:solidFill>
              </a:defRPr>
            </a:lvl8pPr>
            <a:lvl9pPr marL="3657327"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 xmlns:a16="http://schemas.microsoft.com/office/drawing/2014/main" id="{3793FB3F-D2A6-4919-B57B-C08861D46303}"/>
              </a:ext>
            </a:extLst>
          </p:cNvPr>
          <p:cNvSpPr>
            <a:spLocks noGrp="1"/>
          </p:cNvSpPr>
          <p:nvPr>
            <p:ph type="dt" sz="half" idx="10"/>
          </p:nvPr>
        </p:nvSpPr>
        <p:spPr/>
        <p:txBody>
          <a:bodyPr/>
          <a:lstStyle/>
          <a:p>
            <a:r>
              <a:rPr lang="en-US" dirty="0"/>
              <a:t>9/3/20XX</a:t>
            </a:r>
          </a:p>
        </p:txBody>
      </p:sp>
      <p:sp>
        <p:nvSpPr>
          <p:cNvPr id="5" name="Footer Placeholder 4">
            <a:extLst>
              <a:ext uri="{FF2B5EF4-FFF2-40B4-BE49-F238E27FC236}">
                <a16:creationId xmlns="" xmlns:a16="http://schemas.microsoft.com/office/drawing/2014/main" id="{989049E0-6BE5-43FA-A4D4-ACAFC871A79F}"/>
              </a:ext>
            </a:extLst>
          </p:cNvPr>
          <p:cNvSpPr>
            <a:spLocks noGrp="1"/>
          </p:cNvSpPr>
          <p:nvPr>
            <p:ph type="ftr" sz="quarter" idx="11"/>
          </p:nvPr>
        </p:nvSpPr>
        <p:spPr/>
        <p:txBody>
          <a:bodyPr/>
          <a:lstStyle/>
          <a:p>
            <a:r>
              <a:rPr lang="en-US" dirty="0"/>
              <a:t>Presentation Title</a:t>
            </a:r>
          </a:p>
        </p:txBody>
      </p:sp>
      <p:sp>
        <p:nvSpPr>
          <p:cNvPr id="6" name="Slide Number Placeholder 5">
            <a:extLst>
              <a:ext uri="{FF2B5EF4-FFF2-40B4-BE49-F238E27FC236}">
                <a16:creationId xmlns="" xmlns:a16="http://schemas.microsoft.com/office/drawing/2014/main" id="{ADF8C28D-1479-4F15-B906-0AEBBCCA8CFA}"/>
              </a:ext>
            </a:extLst>
          </p:cNvPr>
          <p:cNvSpPr>
            <a:spLocks noGrp="1"/>
          </p:cNvSpPr>
          <p:nvPr>
            <p:ph type="sldNum" sz="quarter" idx="12"/>
          </p:nvPr>
        </p:nvSpPr>
        <p:spPr/>
        <p:txBody>
          <a:bodyPr/>
          <a:lstStyle/>
          <a:p>
            <a:fld id="{B9713C8C-8E70-45D5-AE59-23E60168254E}" type="slidenum">
              <a:rPr lang="en-US" smtClean="0"/>
              <a:t>‹#›</a:t>
            </a:fld>
            <a:endParaRPr lang="en-US" dirty="0"/>
          </a:p>
        </p:txBody>
      </p:sp>
    </p:spTree>
    <p:extLst>
      <p:ext uri="{BB962C8B-B14F-4D97-AF65-F5344CB8AC3E}">
        <p14:creationId xmlns:p14="http://schemas.microsoft.com/office/powerpoint/2010/main" val="8327992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 xmlns:a16="http://schemas.microsoft.com/office/drawing/2014/main" id="{71C9756B-145D-4BA8-AA43-904C1E7CB86D}"/>
              </a:ext>
            </a:extLst>
          </p:cNvPr>
          <p:cNvSpPr>
            <a:spLocks noGrp="1"/>
          </p:cNvSpPr>
          <p:nvPr>
            <p:ph type="dt" sz="half" idx="10"/>
          </p:nvPr>
        </p:nvSpPr>
        <p:spPr/>
        <p:txBody>
          <a:bodyPr/>
          <a:lstStyle/>
          <a:p>
            <a:r>
              <a:rPr lang="en-US" dirty="0"/>
              <a:t>9/3/20XX</a:t>
            </a:r>
          </a:p>
        </p:txBody>
      </p:sp>
      <p:sp>
        <p:nvSpPr>
          <p:cNvPr id="3" name="Footer Placeholder 2">
            <a:extLst>
              <a:ext uri="{FF2B5EF4-FFF2-40B4-BE49-F238E27FC236}">
                <a16:creationId xmlns="" xmlns:a16="http://schemas.microsoft.com/office/drawing/2014/main" id="{B21DB60F-139E-4C44-89AF-3F8F5EC241FB}"/>
              </a:ext>
            </a:extLst>
          </p:cNvPr>
          <p:cNvSpPr>
            <a:spLocks noGrp="1"/>
          </p:cNvSpPr>
          <p:nvPr>
            <p:ph type="ftr" sz="quarter" idx="11"/>
          </p:nvPr>
        </p:nvSpPr>
        <p:spPr/>
        <p:txBody>
          <a:bodyPr/>
          <a:lstStyle/>
          <a:p>
            <a:r>
              <a:rPr lang="en-US" dirty="0"/>
              <a:t>Presentation Title</a:t>
            </a:r>
          </a:p>
        </p:txBody>
      </p:sp>
      <p:sp>
        <p:nvSpPr>
          <p:cNvPr id="4" name="Slide Number Placeholder 3">
            <a:extLst>
              <a:ext uri="{FF2B5EF4-FFF2-40B4-BE49-F238E27FC236}">
                <a16:creationId xmlns="" xmlns:a16="http://schemas.microsoft.com/office/drawing/2014/main" id="{388226C9-C193-4B47-9717-4BC86C9092C7}"/>
              </a:ext>
            </a:extLst>
          </p:cNvPr>
          <p:cNvSpPr>
            <a:spLocks noGrp="1"/>
          </p:cNvSpPr>
          <p:nvPr>
            <p:ph type="sldNum" sz="quarter" idx="12"/>
          </p:nvPr>
        </p:nvSpPr>
        <p:spPr/>
        <p:txBody>
          <a:bodyPr/>
          <a:lstStyle/>
          <a:p>
            <a:fld id="{B9713C8C-8E70-45D5-AE59-23E60168254E}" type="slidenum">
              <a:rPr lang="en-US" smtClean="0"/>
              <a:t>‹#›</a:t>
            </a:fld>
            <a:endParaRPr lang="en-US" dirty="0"/>
          </a:p>
        </p:txBody>
      </p:sp>
    </p:spTree>
    <p:extLst>
      <p:ext uri="{BB962C8B-B14F-4D97-AF65-F5344CB8AC3E}">
        <p14:creationId xmlns:p14="http://schemas.microsoft.com/office/powerpoint/2010/main" val="195793293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Freeform: Shape 7" descr="Tag=AccentColor&#10;Flavor=Light&#10;Target=Fill">
            <a:extLst>
              <a:ext uri="{FF2B5EF4-FFF2-40B4-BE49-F238E27FC236}">
                <a16:creationId xmlns="" xmlns:a16="http://schemas.microsoft.com/office/drawing/2014/main" id="{76C5A8FA-6B61-4934-AF55-C595090CA5DC}"/>
              </a:ext>
            </a:extLst>
          </p:cNvPr>
          <p:cNvSpPr/>
          <p:nvPr/>
        </p:nvSpPr>
        <p:spPr>
          <a:xfrm>
            <a:off x="4726728" y="0"/>
            <a:ext cx="7472381" cy="6858000"/>
          </a:xfrm>
          <a:custGeom>
            <a:avLst/>
            <a:gdLst>
              <a:gd name="connsiteX0" fmla="*/ 1232666 w 7472381"/>
              <a:gd name="connsiteY0" fmla="*/ 0 h 6886575"/>
              <a:gd name="connsiteX1" fmla="*/ 7472381 w 7472381"/>
              <a:gd name="connsiteY1" fmla="*/ 0 h 6886575"/>
              <a:gd name="connsiteX2" fmla="*/ 7472381 w 7472381"/>
              <a:gd name="connsiteY2" fmla="*/ 814388 h 6886575"/>
              <a:gd name="connsiteX3" fmla="*/ 7472381 w 7472381"/>
              <a:gd name="connsiteY3" fmla="*/ 6411516 h 6886575"/>
              <a:gd name="connsiteX4" fmla="*/ 7472381 w 7472381"/>
              <a:gd name="connsiteY4" fmla="*/ 6886575 h 6886575"/>
              <a:gd name="connsiteX5" fmla="*/ 6992676 w 7472381"/>
              <a:gd name="connsiteY5" fmla="*/ 6886575 h 6886575"/>
              <a:gd name="connsiteX6" fmla="*/ 1946893 w 7472381"/>
              <a:gd name="connsiteY6" fmla="*/ 6886575 h 6886575"/>
              <a:gd name="connsiteX7" fmla="*/ 1506276 w 7472381"/>
              <a:gd name="connsiteY7" fmla="*/ 6686550 h 6886575"/>
              <a:gd name="connsiteX8" fmla="*/ 1314394 w 7472381"/>
              <a:gd name="connsiteY8" fmla="*/ 6457949 h 6886575"/>
              <a:gd name="connsiteX9" fmla="*/ 1246880 w 7472381"/>
              <a:gd name="connsiteY9" fmla="*/ 6393656 h 6886575"/>
              <a:gd name="connsiteX10" fmla="*/ 1079872 w 7472381"/>
              <a:gd name="connsiteY10" fmla="*/ 6307931 h 6886575"/>
              <a:gd name="connsiteX11" fmla="*/ 788495 w 7472381"/>
              <a:gd name="connsiteY11" fmla="*/ 6125765 h 6886575"/>
              <a:gd name="connsiteX12" fmla="*/ 895097 w 7472381"/>
              <a:gd name="connsiteY12" fmla="*/ 6082903 h 6886575"/>
              <a:gd name="connsiteX13" fmla="*/ 1204239 w 7472381"/>
              <a:gd name="connsiteY13" fmla="*/ 6193631 h 6886575"/>
              <a:gd name="connsiteX14" fmla="*/ 1428102 w 7472381"/>
              <a:gd name="connsiteY14" fmla="*/ 6222206 h 6886575"/>
              <a:gd name="connsiteX15" fmla="*/ 1111852 w 7472381"/>
              <a:gd name="connsiteY15" fmla="*/ 6029325 h 6886575"/>
              <a:gd name="connsiteX16" fmla="*/ 806262 w 7472381"/>
              <a:gd name="connsiteY16" fmla="*/ 5779294 h 6886575"/>
              <a:gd name="connsiteX17" fmla="*/ 1040785 w 7472381"/>
              <a:gd name="connsiteY17" fmla="*/ 5825728 h 6886575"/>
              <a:gd name="connsiteX18" fmla="*/ 1051445 w 7472381"/>
              <a:gd name="connsiteY18" fmla="*/ 5793581 h 6886575"/>
              <a:gd name="connsiteX19" fmla="*/ 845349 w 7472381"/>
              <a:gd name="connsiteY19" fmla="*/ 5497115 h 6886575"/>
              <a:gd name="connsiteX20" fmla="*/ 745855 w 7472381"/>
              <a:gd name="connsiteY20" fmla="*/ 5375672 h 6886575"/>
              <a:gd name="connsiteX21" fmla="*/ 291024 w 7472381"/>
              <a:gd name="connsiteY21" fmla="*/ 5014913 h 6886575"/>
              <a:gd name="connsiteX22" fmla="*/ 724535 w 7472381"/>
              <a:gd name="connsiteY22" fmla="*/ 5175647 h 6886575"/>
              <a:gd name="connsiteX23" fmla="*/ 276811 w 7472381"/>
              <a:gd name="connsiteY23" fmla="*/ 4825603 h 6886575"/>
              <a:gd name="connsiteX24" fmla="*/ 60055 w 7472381"/>
              <a:gd name="connsiteY24" fmla="*/ 4697016 h 6886575"/>
              <a:gd name="connsiteX25" fmla="*/ 6755 w 7472381"/>
              <a:gd name="connsiteY25" fmla="*/ 4622006 h 6886575"/>
              <a:gd name="connsiteX26" fmla="*/ 102696 w 7472381"/>
              <a:gd name="connsiteY26" fmla="*/ 4604146 h 6886575"/>
              <a:gd name="connsiteX27" fmla="*/ 397625 w 7472381"/>
              <a:gd name="connsiteY27" fmla="*/ 4632722 h 6886575"/>
              <a:gd name="connsiteX28" fmla="*/ 31628 w 7472381"/>
              <a:gd name="connsiteY28" fmla="*/ 4396978 h 6886575"/>
              <a:gd name="connsiteX29" fmla="*/ 305237 w 7472381"/>
              <a:gd name="connsiteY29" fmla="*/ 4432697 h 6886575"/>
              <a:gd name="connsiteX30" fmla="*/ 383412 w 7472381"/>
              <a:gd name="connsiteY30" fmla="*/ 4339828 h 6886575"/>
              <a:gd name="connsiteX31" fmla="*/ 511333 w 7472381"/>
              <a:gd name="connsiteY31" fmla="*/ 4189810 h 6886575"/>
              <a:gd name="connsiteX32" fmla="*/ 600167 w 7472381"/>
              <a:gd name="connsiteY32" fmla="*/ 4107656 h 6886575"/>
              <a:gd name="connsiteX33" fmla="*/ 635701 w 7472381"/>
              <a:gd name="connsiteY33" fmla="*/ 3843337 h 6886575"/>
              <a:gd name="connsiteX34" fmla="*/ 561080 w 7472381"/>
              <a:gd name="connsiteY34" fmla="*/ 3554015 h 6886575"/>
              <a:gd name="connsiteX35" fmla="*/ 354985 w 7472381"/>
              <a:gd name="connsiteY35" fmla="*/ 3407569 h 6886575"/>
              <a:gd name="connsiteX36" fmla="*/ 415392 w 7472381"/>
              <a:gd name="connsiteY36" fmla="*/ 3243263 h 6886575"/>
              <a:gd name="connsiteX37" fmla="*/ 852456 w 7472381"/>
              <a:gd name="connsiteY37" fmla="*/ 3343275 h 6886575"/>
              <a:gd name="connsiteX38" fmla="*/ 202190 w 7472381"/>
              <a:gd name="connsiteY38" fmla="*/ 2953940 h 6886575"/>
              <a:gd name="connsiteX39" fmla="*/ 312344 w 7472381"/>
              <a:gd name="connsiteY39" fmla="*/ 2936081 h 6886575"/>
              <a:gd name="connsiteX40" fmla="*/ 706768 w 7472381"/>
              <a:gd name="connsiteY40" fmla="*/ 2714625 h 6886575"/>
              <a:gd name="connsiteX41" fmla="*/ 728088 w 7472381"/>
              <a:gd name="connsiteY41" fmla="*/ 2703909 h 6886575"/>
              <a:gd name="connsiteX42" fmla="*/ 795602 w 7472381"/>
              <a:gd name="connsiteY42" fmla="*/ 2564606 h 6886575"/>
              <a:gd name="connsiteX43" fmla="*/ 1008804 w 7472381"/>
              <a:gd name="connsiteY43" fmla="*/ 2543175 h 6886575"/>
              <a:gd name="connsiteX44" fmla="*/ 1186473 w 7472381"/>
              <a:gd name="connsiteY44" fmla="*/ 2575322 h 6886575"/>
              <a:gd name="connsiteX45" fmla="*/ 1378355 w 7472381"/>
              <a:gd name="connsiteY45" fmla="*/ 2536031 h 6886575"/>
              <a:gd name="connsiteX46" fmla="*/ 1548916 w 7472381"/>
              <a:gd name="connsiteY46" fmla="*/ 2553891 h 6886575"/>
              <a:gd name="connsiteX47" fmla="*/ 1694604 w 7472381"/>
              <a:gd name="connsiteY47" fmla="*/ 2528888 h 6886575"/>
              <a:gd name="connsiteX48" fmla="*/ 1552469 w 7472381"/>
              <a:gd name="connsiteY48" fmla="*/ 2411015 h 6886575"/>
              <a:gd name="connsiteX49" fmla="*/ 1353481 w 7472381"/>
              <a:gd name="connsiteY49" fmla="*/ 2411015 h 6886575"/>
              <a:gd name="connsiteX50" fmla="*/ 1211346 w 7472381"/>
              <a:gd name="connsiteY50" fmla="*/ 2336007 h 6886575"/>
              <a:gd name="connsiteX51" fmla="*/ 1076318 w 7472381"/>
              <a:gd name="connsiteY51" fmla="*/ 2200275 h 6886575"/>
              <a:gd name="connsiteX52" fmla="*/ 600167 w 7472381"/>
              <a:gd name="connsiteY52" fmla="*/ 1982390 h 6886575"/>
              <a:gd name="connsiteX53" fmla="*/ 514886 w 7472381"/>
              <a:gd name="connsiteY53" fmla="*/ 1900238 h 6886575"/>
              <a:gd name="connsiteX54" fmla="*/ 1872273 w 7472381"/>
              <a:gd name="connsiteY54" fmla="*/ 2218135 h 6886575"/>
              <a:gd name="connsiteX55" fmla="*/ 1452975 w 7472381"/>
              <a:gd name="connsiteY55" fmla="*/ 2085975 h 6886575"/>
              <a:gd name="connsiteX56" fmla="*/ 1737245 w 7472381"/>
              <a:gd name="connsiteY56" fmla="*/ 2110978 h 6886575"/>
              <a:gd name="connsiteX57" fmla="*/ 1893593 w 7472381"/>
              <a:gd name="connsiteY57" fmla="*/ 2021681 h 6886575"/>
              <a:gd name="connsiteX58" fmla="*/ 1893593 w 7472381"/>
              <a:gd name="connsiteY58" fmla="*/ 1993106 h 6886575"/>
              <a:gd name="connsiteX59" fmla="*/ 1776332 w 7472381"/>
              <a:gd name="connsiteY59" fmla="*/ 1910953 h 6886575"/>
              <a:gd name="connsiteX60" fmla="*/ 1708818 w 7472381"/>
              <a:gd name="connsiteY60" fmla="*/ 1857375 h 6886575"/>
              <a:gd name="connsiteX61" fmla="*/ 1524043 w 7472381"/>
              <a:gd name="connsiteY61" fmla="*/ 1664493 h 6886575"/>
              <a:gd name="connsiteX62" fmla="*/ 1655517 w 7472381"/>
              <a:gd name="connsiteY62" fmla="*/ 1643062 h 6886575"/>
              <a:gd name="connsiteX63" fmla="*/ 1705264 w 7472381"/>
              <a:gd name="connsiteY63" fmla="*/ 1603772 h 6886575"/>
              <a:gd name="connsiteX64" fmla="*/ 1669731 w 7472381"/>
              <a:gd name="connsiteY64" fmla="*/ 1546622 h 6886575"/>
              <a:gd name="connsiteX65" fmla="*/ 1261093 w 7472381"/>
              <a:gd name="connsiteY65" fmla="*/ 1371600 h 6886575"/>
              <a:gd name="connsiteX66" fmla="*/ 1229113 w 7472381"/>
              <a:gd name="connsiteY66" fmla="*/ 1235869 h 6886575"/>
              <a:gd name="connsiteX67" fmla="*/ 1307287 w 7472381"/>
              <a:gd name="connsiteY67" fmla="*/ 1214437 h 6886575"/>
              <a:gd name="connsiteX68" fmla="*/ 1396121 w 7472381"/>
              <a:gd name="connsiteY68" fmla="*/ 1225153 h 6886575"/>
              <a:gd name="connsiteX69" fmla="*/ 1325054 w 7472381"/>
              <a:gd name="connsiteY69" fmla="*/ 1117997 h 6886575"/>
              <a:gd name="connsiteX70" fmla="*/ 1037231 w 7472381"/>
              <a:gd name="connsiteY70" fmla="*/ 1010841 h 6886575"/>
              <a:gd name="connsiteX71" fmla="*/ 983931 w 7472381"/>
              <a:gd name="connsiteY71" fmla="*/ 953690 h 6886575"/>
              <a:gd name="connsiteX72" fmla="*/ 1054998 w 7472381"/>
              <a:gd name="connsiteY72" fmla="*/ 925115 h 6886575"/>
              <a:gd name="connsiteX73" fmla="*/ 1108299 w 7472381"/>
              <a:gd name="connsiteY73" fmla="*/ 914400 h 6886575"/>
              <a:gd name="connsiteX74" fmla="*/ 6755 w 7472381"/>
              <a:gd name="connsiteY74" fmla="*/ 467915 h 6886575"/>
              <a:gd name="connsiteX75" fmla="*/ 255490 w 7472381"/>
              <a:gd name="connsiteY75" fmla="*/ 464344 h 6886575"/>
              <a:gd name="connsiteX76" fmla="*/ 500673 w 7472381"/>
              <a:gd name="connsiteY76" fmla="*/ 535781 h 6886575"/>
              <a:gd name="connsiteX77" fmla="*/ 760069 w 7472381"/>
              <a:gd name="connsiteY77" fmla="*/ 525066 h 6886575"/>
              <a:gd name="connsiteX78" fmla="*/ 1005251 w 7472381"/>
              <a:gd name="connsiteY78" fmla="*/ 560785 h 6886575"/>
              <a:gd name="connsiteX79" fmla="*/ 1218453 w 7472381"/>
              <a:gd name="connsiteY79" fmla="*/ 560785 h 6886575"/>
              <a:gd name="connsiteX80" fmla="*/ 1019464 w 7472381"/>
              <a:gd name="connsiteY80" fmla="*/ 507206 h 6886575"/>
              <a:gd name="connsiteX81" fmla="*/ 944844 w 7472381"/>
              <a:gd name="connsiteY81" fmla="*/ 417909 h 6886575"/>
              <a:gd name="connsiteX82" fmla="*/ 969717 w 7472381"/>
              <a:gd name="connsiteY82" fmla="*/ 335757 h 6886575"/>
              <a:gd name="connsiteX83" fmla="*/ 1051445 w 7472381"/>
              <a:gd name="connsiteY83" fmla="*/ 360759 h 6886575"/>
              <a:gd name="connsiteX84" fmla="*/ 1147386 w 7472381"/>
              <a:gd name="connsiteY84" fmla="*/ 453629 h 6886575"/>
              <a:gd name="connsiteX85" fmla="*/ 1168706 w 7472381"/>
              <a:gd name="connsiteY85" fmla="*/ 396478 h 6886575"/>
              <a:gd name="connsiteX86" fmla="*/ 1225560 w 7472381"/>
              <a:gd name="connsiteY86" fmla="*/ 353615 h 6886575"/>
              <a:gd name="connsiteX87" fmla="*/ 1552469 w 7472381"/>
              <a:gd name="connsiteY87" fmla="*/ 375047 h 6886575"/>
              <a:gd name="connsiteX88" fmla="*/ 1335714 w 7472381"/>
              <a:gd name="connsiteY88" fmla="*/ 192881 h 6886575"/>
              <a:gd name="connsiteX89" fmla="*/ 1197133 w 7472381"/>
              <a:gd name="connsiteY89" fmla="*/ 164306 h 6886575"/>
              <a:gd name="connsiteX90" fmla="*/ 1165153 w 7472381"/>
              <a:gd name="connsiteY90" fmla="*/ 89297 h 6886575"/>
              <a:gd name="connsiteX91" fmla="*/ 1229113 w 7472381"/>
              <a:gd name="connsiteY91" fmla="*/ 71437 h 6886575"/>
              <a:gd name="connsiteX92" fmla="*/ 1548916 w 7472381"/>
              <a:gd name="connsiteY92" fmla="*/ 135731 h 6886575"/>
              <a:gd name="connsiteX93" fmla="*/ 1602217 w 7472381"/>
              <a:gd name="connsiteY93" fmla="*/ 110728 h 6886575"/>
              <a:gd name="connsiteX94" fmla="*/ 1232666 w 7472381"/>
              <a:gd name="connsiteY94" fmla="*/ 0 h 688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7472381" h="6886575">
                <a:moveTo>
                  <a:pt x="1232666" y="0"/>
                </a:moveTo>
                <a:lnTo>
                  <a:pt x="7472381" y="0"/>
                </a:lnTo>
                <a:lnTo>
                  <a:pt x="7472381" y="814388"/>
                </a:lnTo>
                <a:lnTo>
                  <a:pt x="7472381" y="6411516"/>
                </a:lnTo>
                <a:lnTo>
                  <a:pt x="7472381" y="6886575"/>
                </a:lnTo>
                <a:lnTo>
                  <a:pt x="6992676" y="6886575"/>
                </a:lnTo>
                <a:lnTo>
                  <a:pt x="1946893" y="6886575"/>
                </a:lnTo>
                <a:cubicBezTo>
                  <a:pt x="1801205" y="6815137"/>
                  <a:pt x="1662624" y="6729412"/>
                  <a:pt x="1506276" y="6686550"/>
                </a:cubicBezTo>
                <a:cubicBezTo>
                  <a:pt x="1399675" y="6657975"/>
                  <a:pt x="1296627" y="6607969"/>
                  <a:pt x="1314394" y="6457949"/>
                </a:cubicBezTo>
                <a:cubicBezTo>
                  <a:pt x="1317947" y="6415087"/>
                  <a:pt x="1289520" y="6382941"/>
                  <a:pt x="1246880" y="6393656"/>
                </a:cubicBezTo>
                <a:cubicBezTo>
                  <a:pt x="1165153" y="6415087"/>
                  <a:pt x="1126065" y="6354365"/>
                  <a:pt x="1079872" y="6307931"/>
                </a:cubicBezTo>
                <a:cubicBezTo>
                  <a:pt x="998144" y="6225779"/>
                  <a:pt x="919970" y="6140052"/>
                  <a:pt x="788495" y="6125765"/>
                </a:cubicBezTo>
                <a:cubicBezTo>
                  <a:pt x="813369" y="6061471"/>
                  <a:pt x="856009" y="6068615"/>
                  <a:pt x="895097" y="6082903"/>
                </a:cubicBezTo>
                <a:cubicBezTo>
                  <a:pt x="998144" y="6118622"/>
                  <a:pt x="1101192" y="6157912"/>
                  <a:pt x="1204239" y="6193631"/>
                </a:cubicBezTo>
                <a:cubicBezTo>
                  <a:pt x="1271754" y="6215062"/>
                  <a:pt x="1339267" y="6247209"/>
                  <a:pt x="1428102" y="6222206"/>
                </a:cubicBezTo>
                <a:cubicBezTo>
                  <a:pt x="1349928" y="6093619"/>
                  <a:pt x="1218453" y="6068615"/>
                  <a:pt x="1111852" y="6029325"/>
                </a:cubicBezTo>
                <a:cubicBezTo>
                  <a:pt x="980377" y="5979319"/>
                  <a:pt x="902203" y="5886450"/>
                  <a:pt x="806262" y="5779294"/>
                </a:cubicBezTo>
                <a:cubicBezTo>
                  <a:pt x="902203" y="5750719"/>
                  <a:pt x="962610" y="5829300"/>
                  <a:pt x="1040785" y="5825728"/>
                </a:cubicBezTo>
                <a:cubicBezTo>
                  <a:pt x="1044338" y="5815012"/>
                  <a:pt x="1051445" y="5793581"/>
                  <a:pt x="1051445" y="5793581"/>
                </a:cubicBezTo>
                <a:cubicBezTo>
                  <a:pt x="923523" y="5736431"/>
                  <a:pt x="866670" y="5629275"/>
                  <a:pt x="845349" y="5497115"/>
                </a:cubicBezTo>
                <a:cubicBezTo>
                  <a:pt x="838243" y="5429250"/>
                  <a:pt x="792049" y="5407819"/>
                  <a:pt x="745855" y="5375672"/>
                </a:cubicBezTo>
                <a:cubicBezTo>
                  <a:pt x="589507" y="5264943"/>
                  <a:pt x="422499" y="5164931"/>
                  <a:pt x="291024" y="5014913"/>
                </a:cubicBezTo>
                <a:cubicBezTo>
                  <a:pt x="443819" y="5032771"/>
                  <a:pt x="564633" y="5132784"/>
                  <a:pt x="724535" y="5175647"/>
                </a:cubicBezTo>
                <a:cubicBezTo>
                  <a:pt x="596614" y="5011340"/>
                  <a:pt x="429605" y="4925615"/>
                  <a:pt x="276811" y="4825603"/>
                </a:cubicBezTo>
                <a:cubicBezTo>
                  <a:pt x="205743" y="4779169"/>
                  <a:pt x="141783" y="4722018"/>
                  <a:pt x="60055" y="4697016"/>
                </a:cubicBezTo>
                <a:cubicBezTo>
                  <a:pt x="31628" y="4689872"/>
                  <a:pt x="-18119" y="4672013"/>
                  <a:pt x="6755" y="4622006"/>
                </a:cubicBezTo>
                <a:cubicBezTo>
                  <a:pt x="28075" y="4579144"/>
                  <a:pt x="67162" y="4593432"/>
                  <a:pt x="102696" y="4604146"/>
                </a:cubicBezTo>
                <a:cubicBezTo>
                  <a:pt x="187976" y="4632722"/>
                  <a:pt x="280364" y="4632722"/>
                  <a:pt x="397625" y="4632722"/>
                </a:cubicBezTo>
                <a:cubicBezTo>
                  <a:pt x="298131" y="4496990"/>
                  <a:pt x="116909" y="4539853"/>
                  <a:pt x="31628" y="4396978"/>
                </a:cubicBezTo>
                <a:cubicBezTo>
                  <a:pt x="138229" y="4371976"/>
                  <a:pt x="219957" y="4421982"/>
                  <a:pt x="305237" y="4432697"/>
                </a:cubicBezTo>
                <a:cubicBezTo>
                  <a:pt x="383412" y="4443413"/>
                  <a:pt x="401178" y="4418409"/>
                  <a:pt x="383412" y="4339828"/>
                </a:cubicBezTo>
                <a:cubicBezTo>
                  <a:pt x="354985" y="4218385"/>
                  <a:pt x="397625" y="4157662"/>
                  <a:pt x="511333" y="4189810"/>
                </a:cubicBezTo>
                <a:cubicBezTo>
                  <a:pt x="617934" y="4221956"/>
                  <a:pt x="628594" y="4175522"/>
                  <a:pt x="600167" y="4107656"/>
                </a:cubicBezTo>
                <a:cubicBezTo>
                  <a:pt x="557527" y="4007644"/>
                  <a:pt x="603720" y="3929063"/>
                  <a:pt x="635701" y="3843337"/>
                </a:cubicBezTo>
                <a:cubicBezTo>
                  <a:pt x="685448" y="3714750"/>
                  <a:pt x="664128" y="3650456"/>
                  <a:pt x="561080" y="3554015"/>
                </a:cubicBezTo>
                <a:cubicBezTo>
                  <a:pt x="500673" y="3500438"/>
                  <a:pt x="440265" y="3454003"/>
                  <a:pt x="354985" y="3407569"/>
                </a:cubicBezTo>
                <a:cubicBezTo>
                  <a:pt x="550420" y="3382565"/>
                  <a:pt x="347878" y="3296841"/>
                  <a:pt x="415392" y="3243263"/>
                </a:cubicBezTo>
                <a:cubicBezTo>
                  <a:pt x="553973" y="3221831"/>
                  <a:pt x="664128" y="3393282"/>
                  <a:pt x="852456" y="3343275"/>
                </a:cubicBezTo>
                <a:cubicBezTo>
                  <a:pt x="625041" y="3196828"/>
                  <a:pt x="369198" y="3150393"/>
                  <a:pt x="202190" y="2953940"/>
                </a:cubicBezTo>
                <a:cubicBezTo>
                  <a:pt x="241277" y="2911078"/>
                  <a:pt x="280364" y="2953940"/>
                  <a:pt x="312344" y="2936081"/>
                </a:cubicBezTo>
                <a:cubicBezTo>
                  <a:pt x="312344" y="2925365"/>
                  <a:pt x="685448" y="2993232"/>
                  <a:pt x="706768" y="2714625"/>
                </a:cubicBezTo>
                <a:cubicBezTo>
                  <a:pt x="713875" y="2714625"/>
                  <a:pt x="720982" y="2714625"/>
                  <a:pt x="728088" y="2703909"/>
                </a:cubicBezTo>
                <a:cubicBezTo>
                  <a:pt x="767175" y="2664619"/>
                  <a:pt x="731642" y="2571750"/>
                  <a:pt x="795602" y="2564606"/>
                </a:cubicBezTo>
                <a:cubicBezTo>
                  <a:pt x="866670" y="2557462"/>
                  <a:pt x="934184" y="2525315"/>
                  <a:pt x="1008804" y="2543175"/>
                </a:cubicBezTo>
                <a:cubicBezTo>
                  <a:pt x="1065658" y="2557462"/>
                  <a:pt x="1126065" y="2575322"/>
                  <a:pt x="1186473" y="2575322"/>
                </a:cubicBezTo>
                <a:cubicBezTo>
                  <a:pt x="1250433" y="2575322"/>
                  <a:pt x="1339267" y="2696766"/>
                  <a:pt x="1378355" y="2536031"/>
                </a:cubicBezTo>
                <a:cubicBezTo>
                  <a:pt x="1378355" y="2528888"/>
                  <a:pt x="1488509" y="2546747"/>
                  <a:pt x="1548916" y="2553891"/>
                </a:cubicBezTo>
                <a:cubicBezTo>
                  <a:pt x="1598663" y="2561035"/>
                  <a:pt x="1659071" y="2593181"/>
                  <a:pt x="1694604" y="2528888"/>
                </a:cubicBezTo>
                <a:cubicBezTo>
                  <a:pt x="1712371" y="2489596"/>
                  <a:pt x="1627090" y="2418159"/>
                  <a:pt x="1552469" y="2411015"/>
                </a:cubicBezTo>
                <a:cubicBezTo>
                  <a:pt x="1484956" y="2403872"/>
                  <a:pt x="1417442" y="2396728"/>
                  <a:pt x="1353481" y="2411015"/>
                </a:cubicBezTo>
                <a:cubicBezTo>
                  <a:pt x="1275307" y="2428875"/>
                  <a:pt x="1232666" y="2400300"/>
                  <a:pt x="1211346" y="2336007"/>
                </a:cubicBezTo>
                <a:cubicBezTo>
                  <a:pt x="1186473" y="2268141"/>
                  <a:pt x="1140279" y="2232422"/>
                  <a:pt x="1076318" y="2200275"/>
                </a:cubicBezTo>
                <a:cubicBezTo>
                  <a:pt x="919970" y="2121694"/>
                  <a:pt x="770729" y="2028825"/>
                  <a:pt x="600167" y="1982390"/>
                </a:cubicBezTo>
                <a:cubicBezTo>
                  <a:pt x="568187" y="1975246"/>
                  <a:pt x="529100" y="1960959"/>
                  <a:pt x="514886" y="1900238"/>
                </a:cubicBezTo>
                <a:cubicBezTo>
                  <a:pt x="976824" y="1993106"/>
                  <a:pt x="1396121" y="2232422"/>
                  <a:pt x="1872273" y="2218135"/>
                </a:cubicBezTo>
                <a:cubicBezTo>
                  <a:pt x="1744351" y="2143125"/>
                  <a:pt x="1591557" y="2139554"/>
                  <a:pt x="1452975" y="2085975"/>
                </a:cubicBezTo>
                <a:cubicBezTo>
                  <a:pt x="1552469" y="2046685"/>
                  <a:pt x="1644857" y="2089547"/>
                  <a:pt x="1737245" y="2110978"/>
                </a:cubicBezTo>
                <a:cubicBezTo>
                  <a:pt x="1815419" y="2128837"/>
                  <a:pt x="1886486" y="2132410"/>
                  <a:pt x="1893593" y="2021681"/>
                </a:cubicBezTo>
                <a:cubicBezTo>
                  <a:pt x="1893593" y="2010965"/>
                  <a:pt x="1893593" y="2003821"/>
                  <a:pt x="1893593" y="1993106"/>
                </a:cubicBezTo>
                <a:cubicBezTo>
                  <a:pt x="1865166" y="1946672"/>
                  <a:pt x="1826079" y="1925240"/>
                  <a:pt x="1776332" y="1910953"/>
                </a:cubicBezTo>
                <a:cubicBezTo>
                  <a:pt x="1747905" y="1903809"/>
                  <a:pt x="1708818" y="1889522"/>
                  <a:pt x="1708818" y="1857375"/>
                </a:cubicBezTo>
                <a:cubicBezTo>
                  <a:pt x="1712371" y="1735931"/>
                  <a:pt x="1616430" y="1700212"/>
                  <a:pt x="1524043" y="1664493"/>
                </a:cubicBezTo>
                <a:cubicBezTo>
                  <a:pt x="1573790" y="1603772"/>
                  <a:pt x="1616430" y="1646635"/>
                  <a:pt x="1655517" y="1643062"/>
                </a:cubicBezTo>
                <a:cubicBezTo>
                  <a:pt x="1680391" y="1639491"/>
                  <a:pt x="1705264" y="1635919"/>
                  <a:pt x="1705264" y="1603772"/>
                </a:cubicBezTo>
                <a:cubicBezTo>
                  <a:pt x="1705264" y="1578769"/>
                  <a:pt x="1694604" y="1546622"/>
                  <a:pt x="1669731" y="1546622"/>
                </a:cubicBezTo>
                <a:cubicBezTo>
                  <a:pt x="1513383" y="1543050"/>
                  <a:pt x="1424548" y="1371600"/>
                  <a:pt x="1261093" y="1371600"/>
                </a:cubicBezTo>
                <a:cubicBezTo>
                  <a:pt x="1161599" y="1371600"/>
                  <a:pt x="1310841" y="1275159"/>
                  <a:pt x="1229113" y="1235869"/>
                </a:cubicBezTo>
                <a:cubicBezTo>
                  <a:pt x="1211346" y="1225153"/>
                  <a:pt x="1278860" y="1210866"/>
                  <a:pt x="1307287" y="1214437"/>
                </a:cubicBezTo>
                <a:cubicBezTo>
                  <a:pt x="1335714" y="1218009"/>
                  <a:pt x="1360588" y="1243013"/>
                  <a:pt x="1396121" y="1225153"/>
                </a:cubicBezTo>
                <a:cubicBezTo>
                  <a:pt x="1413888" y="1160860"/>
                  <a:pt x="1367694" y="1135856"/>
                  <a:pt x="1325054" y="1117997"/>
                </a:cubicBezTo>
                <a:cubicBezTo>
                  <a:pt x="1232666" y="1075135"/>
                  <a:pt x="1140279" y="1025129"/>
                  <a:pt x="1037231" y="1010841"/>
                </a:cubicBezTo>
                <a:cubicBezTo>
                  <a:pt x="1001698" y="1007269"/>
                  <a:pt x="980377" y="989409"/>
                  <a:pt x="983931" y="953690"/>
                </a:cubicBezTo>
                <a:cubicBezTo>
                  <a:pt x="991037" y="907256"/>
                  <a:pt x="1026571" y="921544"/>
                  <a:pt x="1054998" y="925115"/>
                </a:cubicBezTo>
                <a:cubicBezTo>
                  <a:pt x="1072765" y="928688"/>
                  <a:pt x="1090532" y="939403"/>
                  <a:pt x="1108299" y="914400"/>
                </a:cubicBezTo>
                <a:cubicBezTo>
                  <a:pt x="692555" y="660797"/>
                  <a:pt x="472246" y="675085"/>
                  <a:pt x="6755" y="467915"/>
                </a:cubicBezTo>
                <a:cubicBezTo>
                  <a:pt x="109802" y="428625"/>
                  <a:pt x="184423" y="457200"/>
                  <a:pt x="255490" y="464344"/>
                </a:cubicBezTo>
                <a:cubicBezTo>
                  <a:pt x="433159" y="482203"/>
                  <a:pt x="323004" y="514350"/>
                  <a:pt x="500673" y="535781"/>
                </a:cubicBezTo>
                <a:cubicBezTo>
                  <a:pt x="585954" y="546497"/>
                  <a:pt x="664128" y="582216"/>
                  <a:pt x="760069" y="525066"/>
                </a:cubicBezTo>
                <a:cubicBezTo>
                  <a:pt x="824029" y="485775"/>
                  <a:pt x="927077" y="528637"/>
                  <a:pt x="1005251" y="560785"/>
                </a:cubicBezTo>
                <a:cubicBezTo>
                  <a:pt x="1069212" y="589360"/>
                  <a:pt x="1133172" y="596503"/>
                  <a:pt x="1218453" y="560785"/>
                </a:cubicBezTo>
                <a:cubicBezTo>
                  <a:pt x="1140279" y="539354"/>
                  <a:pt x="1079872" y="521494"/>
                  <a:pt x="1019464" y="507206"/>
                </a:cubicBezTo>
                <a:cubicBezTo>
                  <a:pt x="969717" y="496491"/>
                  <a:pt x="941290" y="471488"/>
                  <a:pt x="944844" y="417909"/>
                </a:cubicBezTo>
                <a:cubicBezTo>
                  <a:pt x="944844" y="389334"/>
                  <a:pt x="934184" y="350044"/>
                  <a:pt x="969717" y="335757"/>
                </a:cubicBezTo>
                <a:cubicBezTo>
                  <a:pt x="998144" y="321469"/>
                  <a:pt x="1037231" y="335757"/>
                  <a:pt x="1051445" y="360759"/>
                </a:cubicBezTo>
                <a:cubicBezTo>
                  <a:pt x="1069212" y="407194"/>
                  <a:pt x="1086978" y="450056"/>
                  <a:pt x="1147386" y="453629"/>
                </a:cubicBezTo>
                <a:cubicBezTo>
                  <a:pt x="1229113" y="460771"/>
                  <a:pt x="1182919" y="432197"/>
                  <a:pt x="1168706" y="396478"/>
                </a:cubicBezTo>
                <a:cubicBezTo>
                  <a:pt x="1154492" y="357188"/>
                  <a:pt x="1197133" y="346472"/>
                  <a:pt x="1225560" y="353615"/>
                </a:cubicBezTo>
                <a:cubicBezTo>
                  <a:pt x="1332161" y="385763"/>
                  <a:pt x="1442315" y="328613"/>
                  <a:pt x="1552469" y="375047"/>
                </a:cubicBezTo>
                <a:cubicBezTo>
                  <a:pt x="1524043" y="260747"/>
                  <a:pt x="1463635" y="210741"/>
                  <a:pt x="1335714" y="192881"/>
                </a:cubicBezTo>
                <a:cubicBezTo>
                  <a:pt x="1289520" y="189310"/>
                  <a:pt x="1239773" y="196453"/>
                  <a:pt x="1197133" y="164306"/>
                </a:cubicBezTo>
                <a:cubicBezTo>
                  <a:pt x="1172259" y="146447"/>
                  <a:pt x="1147386" y="125016"/>
                  <a:pt x="1165153" y="89297"/>
                </a:cubicBezTo>
                <a:cubicBezTo>
                  <a:pt x="1175813" y="64294"/>
                  <a:pt x="1204239" y="64294"/>
                  <a:pt x="1229113" y="71437"/>
                </a:cubicBezTo>
                <a:cubicBezTo>
                  <a:pt x="1332161" y="110728"/>
                  <a:pt x="1442315" y="121444"/>
                  <a:pt x="1548916" y="135731"/>
                </a:cubicBezTo>
                <a:cubicBezTo>
                  <a:pt x="1566683" y="139303"/>
                  <a:pt x="1584450" y="146447"/>
                  <a:pt x="1602217" y="110728"/>
                </a:cubicBezTo>
                <a:cubicBezTo>
                  <a:pt x="1477849" y="78581"/>
                  <a:pt x="1357034" y="35719"/>
                  <a:pt x="1232666" y="0"/>
                </a:cubicBezTo>
                <a:close/>
              </a:path>
            </a:pathLst>
          </a:custGeom>
          <a:solidFill>
            <a:schemeClr val="accent1">
              <a:alpha val="20000"/>
            </a:schemeClr>
          </a:solidFill>
          <a:ln w="32707" cap="flat">
            <a:noFill/>
            <a:prstDash val="solid"/>
            <a:miter/>
          </a:ln>
        </p:spPr>
        <p:txBody>
          <a:bodyPr lIns="91434" tIns="45718" rIns="91434" bIns="45718" rtlCol="0" anchor="ctr"/>
          <a:lstStyle/>
          <a:p>
            <a:endParaRPr lang="en-US" dirty="0">
              <a:solidFill>
                <a:schemeClr val="tx1"/>
              </a:solidFill>
            </a:endParaRPr>
          </a:p>
        </p:txBody>
      </p:sp>
      <p:sp>
        <p:nvSpPr>
          <p:cNvPr id="2" name="Title 1">
            <a:extLst>
              <a:ext uri="{FF2B5EF4-FFF2-40B4-BE49-F238E27FC236}">
                <a16:creationId xmlns="" xmlns:a16="http://schemas.microsoft.com/office/drawing/2014/main" id="{146AD042-DE90-4088-8A07-B9A64C2CE03E}"/>
              </a:ext>
            </a:extLst>
          </p:cNvPr>
          <p:cNvSpPr>
            <a:spLocks noGrp="1"/>
          </p:cNvSpPr>
          <p:nvPr>
            <p:ph type="title"/>
          </p:nvPr>
        </p:nvSpPr>
        <p:spPr>
          <a:xfrm>
            <a:off x="839788" y="640080"/>
            <a:ext cx="3886200" cy="2953512"/>
          </a:xfrm>
        </p:spPr>
        <p:txBody>
          <a:bodyPr anchor="b"/>
          <a:lstStyle>
            <a:lvl1pPr>
              <a:defRPr sz="3200"/>
            </a:lvl1pPr>
          </a:lstStyle>
          <a:p>
            <a:r>
              <a:rPr lang="en-US"/>
              <a:t>Click to edit Master title style</a:t>
            </a:r>
            <a:endParaRPr lang="en-US" dirty="0"/>
          </a:p>
        </p:txBody>
      </p:sp>
      <p:sp>
        <p:nvSpPr>
          <p:cNvPr id="3" name="Content Placeholder 2">
            <a:extLst>
              <a:ext uri="{FF2B5EF4-FFF2-40B4-BE49-F238E27FC236}">
                <a16:creationId xmlns="" xmlns:a16="http://schemas.microsoft.com/office/drawing/2014/main" id="{BF2FFC98-62A0-445A-BEDA-785BE925A1D8}"/>
              </a:ext>
            </a:extLst>
          </p:cNvPr>
          <p:cNvSpPr>
            <a:spLocks noGrp="1"/>
          </p:cNvSpPr>
          <p:nvPr>
            <p:ph idx="1"/>
          </p:nvPr>
        </p:nvSpPr>
        <p:spPr>
          <a:xfrm>
            <a:off x="7059168" y="640080"/>
            <a:ext cx="4489704" cy="5596128"/>
          </a:xfrm>
        </p:spPr>
        <p:txBody>
          <a:bodyPr anchor="ctr"/>
          <a:lstStyle>
            <a:lvl1pPr>
              <a:defRPr sz="3200">
                <a:solidFill>
                  <a:schemeClr val="tx1"/>
                </a:solidFill>
              </a:defRPr>
            </a:lvl1pPr>
            <a:lvl2pPr>
              <a:defRPr sz="2800">
                <a:solidFill>
                  <a:schemeClr val="tx1"/>
                </a:solidFill>
              </a:defRPr>
            </a:lvl2pPr>
            <a:lvl3pPr>
              <a:defRPr sz="2400">
                <a:solidFill>
                  <a:schemeClr val="tx1"/>
                </a:solidFill>
              </a:defRPr>
            </a:lvl3pPr>
            <a:lvl4pPr>
              <a:defRPr sz="2000">
                <a:solidFill>
                  <a:schemeClr val="tx1"/>
                </a:solidFill>
              </a:defRPr>
            </a:lvl4pPr>
            <a:lvl5pPr>
              <a:defRPr sz="2000">
                <a:solidFill>
                  <a:schemeClr val="tx1"/>
                </a:solidFill>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a:extLst>
              <a:ext uri="{FF2B5EF4-FFF2-40B4-BE49-F238E27FC236}">
                <a16:creationId xmlns="" xmlns:a16="http://schemas.microsoft.com/office/drawing/2014/main" id="{DB4D7827-8489-4EE4-88EE-16685FE6DE8A}"/>
              </a:ext>
            </a:extLst>
          </p:cNvPr>
          <p:cNvSpPr>
            <a:spLocks noGrp="1"/>
          </p:cNvSpPr>
          <p:nvPr>
            <p:ph type="body" sz="half" idx="2"/>
          </p:nvPr>
        </p:nvSpPr>
        <p:spPr>
          <a:xfrm>
            <a:off x="839788" y="3776472"/>
            <a:ext cx="3886200" cy="2468880"/>
          </a:xfrm>
        </p:spPr>
        <p:txBody>
          <a:bodyPr/>
          <a:lstStyle>
            <a:lvl1pPr marL="0" indent="0">
              <a:buNone/>
              <a:defRPr sz="1600"/>
            </a:lvl1pPr>
            <a:lvl2pPr marL="457167" indent="0">
              <a:buNone/>
              <a:defRPr sz="1500"/>
            </a:lvl2pPr>
            <a:lvl3pPr marL="914332" indent="0">
              <a:buNone/>
              <a:defRPr sz="1200"/>
            </a:lvl3pPr>
            <a:lvl4pPr marL="1371498" indent="0">
              <a:buNone/>
              <a:defRPr sz="1100"/>
            </a:lvl4pPr>
            <a:lvl5pPr marL="1828664" indent="0">
              <a:buNone/>
              <a:defRPr sz="1100"/>
            </a:lvl5pPr>
            <a:lvl6pPr marL="2285830" indent="0">
              <a:buNone/>
              <a:defRPr sz="1100"/>
            </a:lvl6pPr>
            <a:lvl7pPr marL="2742994" indent="0">
              <a:buNone/>
              <a:defRPr sz="1100"/>
            </a:lvl7pPr>
            <a:lvl8pPr marL="3200160" indent="0">
              <a:buNone/>
              <a:defRPr sz="1100"/>
            </a:lvl8pPr>
            <a:lvl9pPr marL="3657327" indent="0">
              <a:buNone/>
              <a:defRPr sz="1100"/>
            </a:lvl9pPr>
          </a:lstStyle>
          <a:p>
            <a:pPr lvl="0"/>
            <a:r>
              <a:rPr lang="en-US"/>
              <a:t>Click to edit Master text styles</a:t>
            </a:r>
          </a:p>
        </p:txBody>
      </p:sp>
      <p:sp>
        <p:nvSpPr>
          <p:cNvPr id="5" name="Date Placeholder 4">
            <a:extLst>
              <a:ext uri="{FF2B5EF4-FFF2-40B4-BE49-F238E27FC236}">
                <a16:creationId xmlns="" xmlns:a16="http://schemas.microsoft.com/office/drawing/2014/main" id="{8C33534F-EA91-4A50-B0F6-10D689E458EF}"/>
              </a:ext>
            </a:extLst>
          </p:cNvPr>
          <p:cNvSpPr>
            <a:spLocks noGrp="1"/>
          </p:cNvSpPr>
          <p:nvPr>
            <p:ph type="dt" sz="half" idx="10"/>
          </p:nvPr>
        </p:nvSpPr>
        <p:spPr/>
        <p:txBody>
          <a:bodyPr/>
          <a:lstStyle/>
          <a:p>
            <a:r>
              <a:rPr lang="en-US" dirty="0"/>
              <a:t>9/3/20XX</a:t>
            </a:r>
          </a:p>
        </p:txBody>
      </p:sp>
      <p:sp>
        <p:nvSpPr>
          <p:cNvPr id="6" name="Footer Placeholder 5">
            <a:extLst>
              <a:ext uri="{FF2B5EF4-FFF2-40B4-BE49-F238E27FC236}">
                <a16:creationId xmlns="" xmlns:a16="http://schemas.microsoft.com/office/drawing/2014/main" id="{6C20F3F7-8B4B-4015-AA9C-109D05B2F146}"/>
              </a:ext>
            </a:extLst>
          </p:cNvPr>
          <p:cNvSpPr>
            <a:spLocks noGrp="1"/>
          </p:cNvSpPr>
          <p:nvPr>
            <p:ph type="ftr" sz="quarter" idx="11"/>
          </p:nvPr>
        </p:nvSpPr>
        <p:spPr/>
        <p:txBody>
          <a:bodyPr/>
          <a:lstStyle>
            <a:lvl1pPr algn="l">
              <a:defRPr/>
            </a:lvl1pPr>
          </a:lstStyle>
          <a:p>
            <a:r>
              <a:rPr lang="en-US" dirty="0"/>
              <a:t>Presentation Title</a:t>
            </a:r>
          </a:p>
        </p:txBody>
      </p:sp>
      <p:sp>
        <p:nvSpPr>
          <p:cNvPr id="7" name="Slide Number Placeholder 6">
            <a:extLst>
              <a:ext uri="{FF2B5EF4-FFF2-40B4-BE49-F238E27FC236}">
                <a16:creationId xmlns="" xmlns:a16="http://schemas.microsoft.com/office/drawing/2014/main" id="{910B6EE2-78A1-4D01-87BE-A1487FBD271F}"/>
              </a:ext>
            </a:extLst>
          </p:cNvPr>
          <p:cNvSpPr>
            <a:spLocks noGrp="1"/>
          </p:cNvSpPr>
          <p:nvPr>
            <p:ph type="sldNum" sz="quarter" idx="12"/>
          </p:nvPr>
        </p:nvSpPr>
        <p:spPr/>
        <p:txBody>
          <a:bodyPr/>
          <a:lstStyle/>
          <a:p>
            <a:fld id="{B9713C8C-8E70-45D5-AE59-23E60168254E}" type="slidenum">
              <a:rPr lang="en-US" smtClean="0"/>
              <a:t>‹#›</a:t>
            </a:fld>
            <a:endParaRPr lang="en-US" dirty="0"/>
          </a:p>
        </p:txBody>
      </p:sp>
    </p:spTree>
    <p:extLst>
      <p:ext uri="{BB962C8B-B14F-4D97-AF65-F5344CB8AC3E}">
        <p14:creationId xmlns:p14="http://schemas.microsoft.com/office/powerpoint/2010/main" val="287568114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Graphic 1" descr="Tag=AccentColor&#10;Flavor=Light&#10;Target=Fill">
            <a:extLst>
              <a:ext uri="{FF2B5EF4-FFF2-40B4-BE49-F238E27FC236}">
                <a16:creationId xmlns="" xmlns:a16="http://schemas.microsoft.com/office/drawing/2014/main" id="{0EE21C0F-70D8-4F3C-9392-07559C90EE6E}"/>
              </a:ext>
            </a:extLst>
          </p:cNvPr>
          <p:cNvSpPr/>
          <p:nvPr/>
        </p:nvSpPr>
        <p:spPr>
          <a:xfrm rot="10800000" flipH="1" flipV="1">
            <a:off x="684967" y="1332241"/>
            <a:ext cx="5263732" cy="3841103"/>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solidFill>
          <a:ln w="32707" cap="flat">
            <a:noFill/>
            <a:prstDash val="solid"/>
            <a:miter/>
          </a:ln>
        </p:spPr>
        <p:txBody>
          <a:bodyPr lIns="91434" tIns="45718" rIns="91434" bIns="45718" rtlCol="0" anchor="ctr"/>
          <a:lstStyle/>
          <a:p>
            <a:endParaRPr lang="en-US" dirty="0"/>
          </a:p>
        </p:txBody>
      </p:sp>
      <p:sp>
        <p:nvSpPr>
          <p:cNvPr id="2" name="Title 1">
            <a:extLst>
              <a:ext uri="{FF2B5EF4-FFF2-40B4-BE49-F238E27FC236}">
                <a16:creationId xmlns="" xmlns:a16="http://schemas.microsoft.com/office/drawing/2014/main" id="{48DB1DFE-8154-440D-93CF-FEF7860E897F}"/>
              </a:ext>
            </a:extLst>
          </p:cNvPr>
          <p:cNvSpPr>
            <a:spLocks noGrp="1"/>
          </p:cNvSpPr>
          <p:nvPr>
            <p:ph type="title"/>
          </p:nvPr>
        </p:nvSpPr>
        <p:spPr>
          <a:xfrm>
            <a:off x="1399032" y="2523744"/>
            <a:ext cx="3831336" cy="1453896"/>
          </a:xfrm>
        </p:spPr>
        <p:txBody>
          <a:bodyPr anchor="b"/>
          <a:lstStyle>
            <a:lvl1pPr algn="ctr">
              <a:defRPr sz="3200">
                <a:solidFill>
                  <a:schemeClr val="bg1"/>
                </a:solidFill>
              </a:defRPr>
            </a:lvl1pPr>
          </a:lstStyle>
          <a:p>
            <a:r>
              <a:rPr lang="en-US"/>
              <a:t>Click to edit Master title style</a:t>
            </a:r>
            <a:endParaRPr lang="en-US" dirty="0"/>
          </a:p>
        </p:txBody>
      </p:sp>
      <p:sp>
        <p:nvSpPr>
          <p:cNvPr id="3" name="Picture Placeholder 2">
            <a:extLst>
              <a:ext uri="{FF2B5EF4-FFF2-40B4-BE49-F238E27FC236}">
                <a16:creationId xmlns="" xmlns:a16="http://schemas.microsoft.com/office/drawing/2014/main" id="{9CD9D1F5-05CC-48F3-A314-315EF1703043}"/>
              </a:ext>
            </a:extLst>
          </p:cNvPr>
          <p:cNvSpPr>
            <a:spLocks noGrp="1"/>
          </p:cNvSpPr>
          <p:nvPr>
            <p:ph type="pic" idx="1"/>
          </p:nvPr>
        </p:nvSpPr>
        <p:spPr>
          <a:xfrm>
            <a:off x="6711696" y="640079"/>
            <a:ext cx="4837176" cy="5568696"/>
          </a:xfrm>
        </p:spPr>
        <p:txBody>
          <a:bodyPr/>
          <a:lstStyle>
            <a:lvl1pPr marL="0" indent="0">
              <a:buNone/>
              <a:defRPr sz="3200"/>
            </a:lvl1pPr>
            <a:lvl2pPr marL="457167" indent="0">
              <a:buNone/>
              <a:defRPr sz="2800"/>
            </a:lvl2pPr>
            <a:lvl3pPr marL="914332" indent="0">
              <a:buNone/>
              <a:defRPr sz="2400"/>
            </a:lvl3pPr>
            <a:lvl4pPr marL="1371498" indent="0">
              <a:buNone/>
              <a:defRPr sz="2000"/>
            </a:lvl4pPr>
            <a:lvl5pPr marL="1828664" indent="0">
              <a:buNone/>
              <a:defRPr sz="2000"/>
            </a:lvl5pPr>
            <a:lvl6pPr marL="2285830" indent="0">
              <a:buNone/>
              <a:defRPr sz="2000"/>
            </a:lvl6pPr>
            <a:lvl7pPr marL="2742994" indent="0">
              <a:buNone/>
              <a:defRPr sz="2000"/>
            </a:lvl7pPr>
            <a:lvl8pPr marL="3200160" indent="0">
              <a:buNone/>
              <a:defRPr sz="2000"/>
            </a:lvl8pPr>
            <a:lvl9pPr marL="3657327" indent="0">
              <a:buNone/>
              <a:defRPr sz="2000"/>
            </a:lvl9pPr>
          </a:lstStyle>
          <a:p>
            <a:r>
              <a:rPr lang="en-US"/>
              <a:t>Click icon to add picture</a:t>
            </a:r>
            <a:endParaRPr lang="en-US" dirty="0"/>
          </a:p>
        </p:txBody>
      </p:sp>
      <p:sp>
        <p:nvSpPr>
          <p:cNvPr id="4" name="Text Placeholder 3">
            <a:extLst>
              <a:ext uri="{FF2B5EF4-FFF2-40B4-BE49-F238E27FC236}">
                <a16:creationId xmlns="" xmlns:a16="http://schemas.microsoft.com/office/drawing/2014/main" id="{211807DE-1178-4BBB-89D8-9046239C2DE9}"/>
              </a:ext>
            </a:extLst>
          </p:cNvPr>
          <p:cNvSpPr>
            <a:spLocks noGrp="1"/>
          </p:cNvSpPr>
          <p:nvPr>
            <p:ph type="body" sz="half" idx="2"/>
          </p:nvPr>
        </p:nvSpPr>
        <p:spPr>
          <a:xfrm>
            <a:off x="1655064" y="4087368"/>
            <a:ext cx="3319272" cy="649224"/>
          </a:xfrm>
        </p:spPr>
        <p:txBody>
          <a:bodyPr>
            <a:noAutofit/>
          </a:bodyPr>
          <a:lstStyle>
            <a:lvl1pPr marL="0" indent="0" algn="ctr">
              <a:buNone/>
              <a:defRPr sz="2000" cap="all" baseline="0">
                <a:solidFill>
                  <a:schemeClr val="bg1"/>
                </a:solidFill>
              </a:defRPr>
            </a:lvl1pPr>
            <a:lvl2pPr marL="457167" indent="0">
              <a:buNone/>
              <a:defRPr sz="1500"/>
            </a:lvl2pPr>
            <a:lvl3pPr marL="914332" indent="0">
              <a:buNone/>
              <a:defRPr sz="1200"/>
            </a:lvl3pPr>
            <a:lvl4pPr marL="1371498" indent="0">
              <a:buNone/>
              <a:defRPr sz="1100"/>
            </a:lvl4pPr>
            <a:lvl5pPr marL="1828664" indent="0">
              <a:buNone/>
              <a:defRPr sz="1100"/>
            </a:lvl5pPr>
            <a:lvl6pPr marL="2285830" indent="0">
              <a:buNone/>
              <a:defRPr sz="1100"/>
            </a:lvl6pPr>
            <a:lvl7pPr marL="2742994" indent="0">
              <a:buNone/>
              <a:defRPr sz="1100"/>
            </a:lvl7pPr>
            <a:lvl8pPr marL="3200160" indent="0">
              <a:buNone/>
              <a:defRPr sz="1100"/>
            </a:lvl8pPr>
            <a:lvl9pPr marL="3657327" indent="0">
              <a:buNone/>
              <a:defRPr sz="1100"/>
            </a:lvl9pPr>
          </a:lstStyle>
          <a:p>
            <a:pPr lvl="0"/>
            <a:r>
              <a:rPr lang="en-US"/>
              <a:t>Click to edit Master text styles</a:t>
            </a:r>
          </a:p>
        </p:txBody>
      </p:sp>
      <p:sp>
        <p:nvSpPr>
          <p:cNvPr id="5" name="Date Placeholder 4">
            <a:extLst>
              <a:ext uri="{FF2B5EF4-FFF2-40B4-BE49-F238E27FC236}">
                <a16:creationId xmlns="" xmlns:a16="http://schemas.microsoft.com/office/drawing/2014/main" id="{3D48EA59-A1BC-48B7-9495-6D5C6035B14B}"/>
              </a:ext>
            </a:extLst>
          </p:cNvPr>
          <p:cNvSpPr>
            <a:spLocks noGrp="1"/>
          </p:cNvSpPr>
          <p:nvPr>
            <p:ph type="dt" sz="half" idx="10"/>
          </p:nvPr>
        </p:nvSpPr>
        <p:spPr/>
        <p:txBody>
          <a:bodyPr/>
          <a:lstStyle/>
          <a:p>
            <a:r>
              <a:rPr lang="en-US" dirty="0"/>
              <a:t>9/3/20XX</a:t>
            </a:r>
          </a:p>
        </p:txBody>
      </p:sp>
      <p:sp>
        <p:nvSpPr>
          <p:cNvPr id="6" name="Footer Placeholder 5">
            <a:extLst>
              <a:ext uri="{FF2B5EF4-FFF2-40B4-BE49-F238E27FC236}">
                <a16:creationId xmlns="" xmlns:a16="http://schemas.microsoft.com/office/drawing/2014/main" id="{49F85A72-B50F-440E-AAD3-53C099F6D9B6}"/>
              </a:ext>
            </a:extLst>
          </p:cNvPr>
          <p:cNvSpPr>
            <a:spLocks noGrp="1"/>
          </p:cNvSpPr>
          <p:nvPr>
            <p:ph type="ftr" sz="quarter" idx="11"/>
          </p:nvPr>
        </p:nvSpPr>
        <p:spPr/>
        <p:txBody>
          <a:bodyPr/>
          <a:lstStyle/>
          <a:p>
            <a:r>
              <a:rPr lang="en-US" dirty="0"/>
              <a:t>Presentation Title</a:t>
            </a:r>
          </a:p>
        </p:txBody>
      </p:sp>
      <p:sp>
        <p:nvSpPr>
          <p:cNvPr id="7" name="Slide Number Placeholder 6">
            <a:extLst>
              <a:ext uri="{FF2B5EF4-FFF2-40B4-BE49-F238E27FC236}">
                <a16:creationId xmlns="" xmlns:a16="http://schemas.microsoft.com/office/drawing/2014/main" id="{72C2D00B-4207-4720-8C68-605CAFDD5CA2}"/>
              </a:ext>
            </a:extLst>
          </p:cNvPr>
          <p:cNvSpPr>
            <a:spLocks noGrp="1"/>
          </p:cNvSpPr>
          <p:nvPr>
            <p:ph type="sldNum" sz="quarter" idx="12"/>
          </p:nvPr>
        </p:nvSpPr>
        <p:spPr/>
        <p:txBody>
          <a:bodyPr/>
          <a:lstStyle/>
          <a:p>
            <a:fld id="{B9713C8C-8E70-45D5-AE59-23E60168254E}" type="slidenum">
              <a:rPr lang="en-US" smtClean="0"/>
              <a:t>‹#›</a:t>
            </a:fld>
            <a:endParaRPr lang="en-US" dirty="0"/>
          </a:p>
        </p:txBody>
      </p:sp>
    </p:spTree>
    <p:extLst>
      <p:ext uri="{BB962C8B-B14F-4D97-AF65-F5344CB8AC3E}">
        <p14:creationId xmlns:p14="http://schemas.microsoft.com/office/powerpoint/2010/main" val="378958635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Cover">
    <p:spTree>
      <p:nvGrpSpPr>
        <p:cNvPr id="1" name=""/>
        <p:cNvGrpSpPr/>
        <p:nvPr/>
      </p:nvGrpSpPr>
      <p:grpSpPr>
        <a:xfrm>
          <a:off x="0" y="0"/>
          <a:ext cx="0" cy="0"/>
          <a:chOff x="0" y="0"/>
          <a:chExt cx="0" cy="0"/>
        </a:xfrm>
      </p:grpSpPr>
      <p:pic>
        <p:nvPicPr>
          <p:cNvPr id="7" name="Picture 6">
            <a:extLst>
              <a:ext uri="{FF2B5EF4-FFF2-40B4-BE49-F238E27FC236}">
                <a16:creationId xmlns="" xmlns:a16="http://schemas.microsoft.com/office/drawing/2014/main" id="{6ADAC7D6-F8D8-B540-97A4-F04833B392D9}"/>
              </a:ext>
            </a:extLst>
          </p:cNvPr>
          <p:cNvPicPr>
            <a:picLocks noChangeAspect="1"/>
          </p:cNvPicPr>
          <p:nvPr userDrawn="1"/>
        </p:nvPicPr>
        <p:blipFill>
          <a:blip r:embed="rId2"/>
          <a:stretch>
            <a:fillRect/>
          </a:stretch>
        </p:blipFill>
        <p:spPr>
          <a:xfrm>
            <a:off x="0" y="0"/>
            <a:ext cx="12192000" cy="6858000"/>
          </a:xfrm>
          <a:prstGeom prst="rect">
            <a:avLst/>
          </a:prstGeom>
        </p:spPr>
      </p:pic>
      <p:sp>
        <p:nvSpPr>
          <p:cNvPr id="2" name="Title 1">
            <a:extLst>
              <a:ext uri="{FF2B5EF4-FFF2-40B4-BE49-F238E27FC236}">
                <a16:creationId xmlns="" xmlns:a16="http://schemas.microsoft.com/office/drawing/2014/main" id="{76DF4704-C42B-1E43-90A6-2764A7E9D5A9}"/>
              </a:ext>
            </a:extLst>
          </p:cNvPr>
          <p:cNvSpPr>
            <a:spLocks noGrp="1"/>
          </p:cNvSpPr>
          <p:nvPr>
            <p:ph type="title" hasCustomPrompt="1"/>
          </p:nvPr>
        </p:nvSpPr>
        <p:spPr>
          <a:xfrm>
            <a:off x="3265713" y="1090621"/>
            <a:ext cx="5584371" cy="1325563"/>
          </a:xfrm>
        </p:spPr>
        <p:txBody>
          <a:bodyPr>
            <a:normAutofit/>
          </a:bodyPr>
          <a:lstStyle>
            <a:lvl1pPr algn="ctr">
              <a:defRPr sz="7200">
                <a:solidFill>
                  <a:schemeClr val="bg1"/>
                </a:solidFill>
              </a:defRPr>
            </a:lvl1pPr>
          </a:lstStyle>
          <a:p>
            <a:r>
              <a:rPr lang="en-US" dirty="0"/>
              <a:t>CLASS OF</a:t>
            </a:r>
          </a:p>
        </p:txBody>
      </p:sp>
      <p:sp>
        <p:nvSpPr>
          <p:cNvPr id="4" name="Footer Placeholder 3">
            <a:extLst>
              <a:ext uri="{FF2B5EF4-FFF2-40B4-BE49-F238E27FC236}">
                <a16:creationId xmlns="" xmlns:a16="http://schemas.microsoft.com/office/drawing/2014/main" id="{37DFC937-0319-374C-9149-4806EF00A5E3}"/>
              </a:ext>
            </a:extLst>
          </p:cNvPr>
          <p:cNvSpPr>
            <a:spLocks noGrp="1"/>
          </p:cNvSpPr>
          <p:nvPr>
            <p:ph type="ftr" sz="quarter" idx="11"/>
          </p:nvPr>
        </p:nvSpPr>
        <p:spPr>
          <a:xfrm>
            <a:off x="346949" y="6356352"/>
            <a:ext cx="7315200" cy="365125"/>
          </a:xfrm>
          <a:prstGeom prst="rect">
            <a:avLst/>
          </a:prstGeom>
        </p:spPr>
        <p:txBody>
          <a:bodyPr/>
          <a:lstStyle>
            <a:lvl1pPr algn="l">
              <a:defRPr>
                <a:solidFill>
                  <a:schemeClr val="tx1"/>
                </a:solidFill>
              </a:defRPr>
            </a:lvl1pPr>
          </a:lstStyle>
          <a:p>
            <a:endParaRPr lang="en-US" dirty="0"/>
          </a:p>
        </p:txBody>
      </p:sp>
      <p:sp>
        <p:nvSpPr>
          <p:cNvPr id="5" name="Slide Number Placeholder 4">
            <a:extLst>
              <a:ext uri="{FF2B5EF4-FFF2-40B4-BE49-F238E27FC236}">
                <a16:creationId xmlns="" xmlns:a16="http://schemas.microsoft.com/office/drawing/2014/main" id="{66537BC7-B241-D243-BD2C-ADBA5136BCCA}"/>
              </a:ext>
            </a:extLst>
          </p:cNvPr>
          <p:cNvSpPr>
            <a:spLocks noGrp="1"/>
          </p:cNvSpPr>
          <p:nvPr>
            <p:ph type="sldNum" sz="quarter" idx="12"/>
          </p:nvPr>
        </p:nvSpPr>
        <p:spPr/>
        <p:txBody>
          <a:bodyPr/>
          <a:lstStyle>
            <a:lvl1pPr>
              <a:defRPr>
                <a:solidFill>
                  <a:schemeClr val="tx1"/>
                </a:solidFill>
              </a:defRPr>
            </a:lvl1pPr>
          </a:lstStyle>
          <a:p>
            <a:fld id="{75D75D45-ECC0-BE49-BEE9-DCEB92F451F1}" type="slidenum">
              <a:rPr lang="en-US" smtClean="0"/>
              <a:pPr/>
              <a:t>‹#›</a:t>
            </a:fld>
            <a:endParaRPr lang="en-US" dirty="0"/>
          </a:p>
        </p:txBody>
      </p:sp>
      <p:sp>
        <p:nvSpPr>
          <p:cNvPr id="9" name="Rectangle 8">
            <a:extLst>
              <a:ext uri="{FF2B5EF4-FFF2-40B4-BE49-F238E27FC236}">
                <a16:creationId xmlns="" xmlns:a16="http://schemas.microsoft.com/office/drawing/2014/main" id="{3324F3BD-A773-234A-AC0A-C01EBFCA0BA8}"/>
              </a:ext>
            </a:extLst>
          </p:cNvPr>
          <p:cNvSpPr/>
          <p:nvPr userDrawn="1"/>
        </p:nvSpPr>
        <p:spPr>
          <a:xfrm>
            <a:off x="2939145" y="718461"/>
            <a:ext cx="6204859" cy="5290457"/>
          </a:xfrm>
          <a:prstGeom prst="rect">
            <a:avLst/>
          </a:prstGeom>
          <a:noFill/>
          <a:ln w="104775" cmpd="tri">
            <a:gradFill>
              <a:gsLst>
                <a:gs pos="0">
                  <a:schemeClr val="accent3"/>
                </a:gs>
                <a:gs pos="30000">
                  <a:schemeClr val="accent3">
                    <a:lumMod val="88000"/>
                  </a:schemeClr>
                </a:gs>
                <a:gs pos="67000">
                  <a:schemeClr val="accent3">
                    <a:lumMod val="40000"/>
                    <a:lumOff val="60000"/>
                  </a:schemeClr>
                </a:gs>
                <a:gs pos="100000">
                  <a:schemeClr val="accent3"/>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endParaRPr lang="en-US" dirty="0"/>
          </a:p>
        </p:txBody>
      </p:sp>
      <p:sp>
        <p:nvSpPr>
          <p:cNvPr id="12" name="Text Placeholder 11">
            <a:extLst>
              <a:ext uri="{FF2B5EF4-FFF2-40B4-BE49-F238E27FC236}">
                <a16:creationId xmlns="" xmlns:a16="http://schemas.microsoft.com/office/drawing/2014/main" id="{F33FE9B6-6490-594F-BB58-358E866E69D0}"/>
              </a:ext>
            </a:extLst>
          </p:cNvPr>
          <p:cNvSpPr>
            <a:spLocks noGrp="1"/>
          </p:cNvSpPr>
          <p:nvPr>
            <p:ph type="body" sz="quarter" idx="13" hasCustomPrompt="1"/>
          </p:nvPr>
        </p:nvSpPr>
        <p:spPr>
          <a:xfrm>
            <a:off x="3265492" y="2610985"/>
            <a:ext cx="5584825" cy="1830835"/>
          </a:xfrm>
          <a:ln>
            <a:noFill/>
          </a:ln>
        </p:spPr>
        <p:txBody>
          <a:bodyPr anchor="ctr">
            <a:noAutofit/>
          </a:bodyPr>
          <a:lstStyle>
            <a:lvl1pPr marL="0" indent="0" algn="ctr">
              <a:lnSpc>
                <a:spcPct val="100000"/>
              </a:lnSpc>
              <a:buNone/>
              <a:defRPr sz="14400" b="1">
                <a:gradFill flip="none" rotWithShape="1">
                  <a:gsLst>
                    <a:gs pos="0">
                      <a:schemeClr val="accent3">
                        <a:lumMod val="40000"/>
                        <a:lumOff val="60000"/>
                      </a:schemeClr>
                    </a:gs>
                    <a:gs pos="43000">
                      <a:schemeClr val="accent3"/>
                    </a:gs>
                    <a:gs pos="100000">
                      <a:schemeClr val="accent3">
                        <a:lumMod val="75000"/>
                      </a:schemeClr>
                    </a:gs>
                  </a:gsLst>
                  <a:lin ang="13500000" scaled="1"/>
                  <a:tileRect/>
                </a:gradFill>
                <a:latin typeface="Lucida Handwriting" panose="03010101010101010101" pitchFamily="66" charset="77"/>
              </a:defRPr>
            </a:lvl1pPr>
          </a:lstStyle>
          <a:p>
            <a:pPr lvl="0"/>
            <a:r>
              <a:rPr lang="en-US" dirty="0"/>
              <a:t>2000</a:t>
            </a:r>
          </a:p>
        </p:txBody>
      </p:sp>
      <p:sp>
        <p:nvSpPr>
          <p:cNvPr id="18" name="Text Placeholder 17">
            <a:extLst>
              <a:ext uri="{FF2B5EF4-FFF2-40B4-BE49-F238E27FC236}">
                <a16:creationId xmlns="" xmlns:a16="http://schemas.microsoft.com/office/drawing/2014/main" id="{F0C2829C-2ACB-3647-9AE7-3AAB827CE662}"/>
              </a:ext>
            </a:extLst>
          </p:cNvPr>
          <p:cNvSpPr>
            <a:spLocks noGrp="1"/>
          </p:cNvSpPr>
          <p:nvPr>
            <p:ph type="body" sz="quarter" idx="14" hasCustomPrompt="1"/>
          </p:nvPr>
        </p:nvSpPr>
        <p:spPr>
          <a:xfrm>
            <a:off x="3265492" y="4452484"/>
            <a:ext cx="5584825" cy="1153432"/>
          </a:xfrm>
        </p:spPr>
        <p:txBody>
          <a:bodyPr>
            <a:normAutofit/>
          </a:bodyPr>
          <a:lstStyle>
            <a:lvl1pPr marL="0" indent="0" algn="ctr">
              <a:buNone/>
              <a:defRPr sz="7200">
                <a:solidFill>
                  <a:schemeClr val="bg1"/>
                </a:solidFill>
              </a:defRPr>
            </a:lvl1pPr>
          </a:lstStyle>
          <a:p>
            <a:pPr lvl="0"/>
            <a:r>
              <a:rPr lang="en-US" dirty="0"/>
              <a:t>REUNION</a:t>
            </a:r>
          </a:p>
        </p:txBody>
      </p:sp>
      <p:sp>
        <p:nvSpPr>
          <p:cNvPr id="20" name="Picture Placeholder 19">
            <a:extLst>
              <a:ext uri="{FF2B5EF4-FFF2-40B4-BE49-F238E27FC236}">
                <a16:creationId xmlns="" xmlns:a16="http://schemas.microsoft.com/office/drawing/2014/main" id="{6380CF68-3E23-EA4E-B0AC-C4A2EDCAAA6B}"/>
              </a:ext>
            </a:extLst>
          </p:cNvPr>
          <p:cNvSpPr>
            <a:spLocks noGrp="1"/>
          </p:cNvSpPr>
          <p:nvPr>
            <p:ph type="pic" sz="quarter" idx="15"/>
          </p:nvPr>
        </p:nvSpPr>
        <p:spPr>
          <a:xfrm rot="316905">
            <a:off x="433869" y="4049282"/>
            <a:ext cx="1548267" cy="1959841"/>
          </a:xfrm>
          <a:solidFill>
            <a:schemeClr val="bg1"/>
          </a:solidFill>
          <a:ln w="101600" cap="sq">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miter lim="800000"/>
          </a:ln>
          <a:effectLst>
            <a:outerShdw blurRad="63500" sx="102000" sy="102000" algn="ctr" rotWithShape="0">
              <a:prstClr val="black">
                <a:alpha val="37000"/>
              </a:prstClr>
            </a:outerShdw>
          </a:effectLst>
        </p:spPr>
        <p:txBody>
          <a:bodyPr>
            <a:normAutofit/>
          </a:bodyPr>
          <a:lstStyle>
            <a:lvl1pPr marL="0" indent="0">
              <a:buNone/>
              <a:defRPr sz="1500"/>
            </a:lvl1pPr>
          </a:lstStyle>
          <a:p>
            <a:r>
              <a:rPr lang="en-US"/>
              <a:t>Click icon to add picture</a:t>
            </a:r>
            <a:endParaRPr lang="en-US" dirty="0"/>
          </a:p>
        </p:txBody>
      </p:sp>
      <p:sp>
        <p:nvSpPr>
          <p:cNvPr id="21" name="Picture Placeholder 19">
            <a:extLst>
              <a:ext uri="{FF2B5EF4-FFF2-40B4-BE49-F238E27FC236}">
                <a16:creationId xmlns="" xmlns:a16="http://schemas.microsoft.com/office/drawing/2014/main" id="{E68DF7C5-7C70-314B-BD08-2AA6B9867FB8}"/>
              </a:ext>
            </a:extLst>
          </p:cNvPr>
          <p:cNvSpPr>
            <a:spLocks noGrp="1"/>
          </p:cNvSpPr>
          <p:nvPr>
            <p:ph type="pic" sz="quarter" idx="16"/>
          </p:nvPr>
        </p:nvSpPr>
        <p:spPr>
          <a:xfrm rot="21092179">
            <a:off x="391365" y="2110672"/>
            <a:ext cx="1633275" cy="1959841"/>
          </a:xfrm>
          <a:solidFill>
            <a:schemeClr val="bg1"/>
          </a:solidFill>
          <a:ln w="101600" cap="sq">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miter lim="800000"/>
          </a:ln>
          <a:effectLst>
            <a:outerShdw blurRad="63500" sx="102000" sy="102000" algn="ctr" rotWithShape="0">
              <a:prstClr val="black">
                <a:alpha val="37000"/>
              </a:prstClr>
            </a:outerShdw>
          </a:effectLst>
        </p:spPr>
        <p:txBody>
          <a:bodyPr>
            <a:normAutofit/>
          </a:bodyPr>
          <a:lstStyle>
            <a:lvl1pPr marL="0" indent="0">
              <a:buNone/>
              <a:defRPr sz="1500"/>
            </a:lvl1pPr>
          </a:lstStyle>
          <a:p>
            <a:r>
              <a:rPr lang="en-US"/>
              <a:t>Click icon to add picture</a:t>
            </a:r>
            <a:endParaRPr lang="en-US" dirty="0"/>
          </a:p>
        </p:txBody>
      </p:sp>
      <p:sp>
        <p:nvSpPr>
          <p:cNvPr id="22" name="Picture Placeholder 19">
            <a:extLst>
              <a:ext uri="{FF2B5EF4-FFF2-40B4-BE49-F238E27FC236}">
                <a16:creationId xmlns="" xmlns:a16="http://schemas.microsoft.com/office/drawing/2014/main" id="{65A91769-5105-CC41-B8DF-34D0476724D3}"/>
              </a:ext>
            </a:extLst>
          </p:cNvPr>
          <p:cNvSpPr>
            <a:spLocks noGrp="1"/>
          </p:cNvSpPr>
          <p:nvPr>
            <p:ph type="pic" sz="quarter" idx="17"/>
          </p:nvPr>
        </p:nvSpPr>
        <p:spPr>
          <a:xfrm rot="1075910">
            <a:off x="438041" y="468582"/>
            <a:ext cx="1633275" cy="1959841"/>
          </a:xfrm>
          <a:solidFill>
            <a:schemeClr val="bg1"/>
          </a:solidFill>
          <a:ln w="101600" cap="sq">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miter lim="800000"/>
          </a:ln>
          <a:effectLst>
            <a:outerShdw blurRad="63500" sx="102000" sy="102000" algn="ctr" rotWithShape="0">
              <a:prstClr val="black">
                <a:alpha val="37000"/>
              </a:prstClr>
            </a:outerShdw>
          </a:effectLst>
        </p:spPr>
        <p:txBody>
          <a:bodyPr>
            <a:normAutofit/>
          </a:bodyPr>
          <a:lstStyle>
            <a:lvl1pPr marL="0" indent="0">
              <a:buNone/>
              <a:defRPr sz="1500"/>
            </a:lvl1pPr>
          </a:lstStyle>
          <a:p>
            <a:r>
              <a:rPr lang="en-US"/>
              <a:t>Click icon to add picture</a:t>
            </a:r>
            <a:endParaRPr lang="en-US" dirty="0"/>
          </a:p>
        </p:txBody>
      </p:sp>
      <p:sp>
        <p:nvSpPr>
          <p:cNvPr id="24" name="Picture Placeholder 19">
            <a:extLst>
              <a:ext uri="{FF2B5EF4-FFF2-40B4-BE49-F238E27FC236}">
                <a16:creationId xmlns="" xmlns:a16="http://schemas.microsoft.com/office/drawing/2014/main" id="{03977DDA-278B-BD4F-8E8D-286260DC59F0}"/>
              </a:ext>
            </a:extLst>
          </p:cNvPr>
          <p:cNvSpPr>
            <a:spLocks noGrp="1"/>
          </p:cNvSpPr>
          <p:nvPr>
            <p:ph type="pic" sz="quarter" idx="18"/>
          </p:nvPr>
        </p:nvSpPr>
        <p:spPr>
          <a:xfrm rot="289153">
            <a:off x="10335209" y="4280269"/>
            <a:ext cx="1633275" cy="1959841"/>
          </a:xfrm>
          <a:solidFill>
            <a:schemeClr val="bg1"/>
          </a:solidFill>
          <a:ln w="101600" cap="sq">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miter lim="800000"/>
          </a:ln>
          <a:effectLst>
            <a:outerShdw blurRad="63500" sx="102000" sy="102000" algn="ctr" rotWithShape="0">
              <a:prstClr val="black">
                <a:alpha val="37000"/>
              </a:prstClr>
            </a:outerShdw>
          </a:effectLst>
        </p:spPr>
        <p:txBody>
          <a:bodyPr>
            <a:normAutofit/>
          </a:bodyPr>
          <a:lstStyle>
            <a:lvl1pPr marL="0" indent="0">
              <a:buNone/>
              <a:defRPr sz="1500"/>
            </a:lvl1pPr>
          </a:lstStyle>
          <a:p>
            <a:r>
              <a:rPr lang="en-US"/>
              <a:t>Click icon to add picture</a:t>
            </a:r>
            <a:endParaRPr lang="en-US" dirty="0"/>
          </a:p>
        </p:txBody>
      </p:sp>
    </p:spTree>
    <p:extLst>
      <p:ext uri="{BB962C8B-B14F-4D97-AF65-F5344CB8AC3E}">
        <p14:creationId xmlns:p14="http://schemas.microsoft.com/office/powerpoint/2010/main" val="369822764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D14F79BA-620F-4443-807B-BE44F36F98F1}"/>
              </a:ext>
            </a:extLst>
          </p:cNvPr>
          <p:cNvSpPr>
            <a:spLocks noGrp="1"/>
          </p:cNvSpPr>
          <p:nvPr>
            <p:ph type="title"/>
          </p:nvPr>
        </p:nvSpPr>
        <p:spPr>
          <a:xfrm>
            <a:off x="1069849" y="1709742"/>
            <a:ext cx="9430811" cy="2852737"/>
          </a:xfrm>
        </p:spPr>
        <p:txBody>
          <a:bodyPr anchor="b">
            <a:normAutofit/>
          </a:bodyPr>
          <a:lstStyle>
            <a:lvl1pPr>
              <a:defRPr sz="5500"/>
            </a:lvl1pPr>
          </a:lstStyle>
          <a:p>
            <a:r>
              <a:rPr lang="en-US" dirty="0"/>
              <a:t>Click to edit Master title style</a:t>
            </a:r>
          </a:p>
        </p:txBody>
      </p:sp>
      <p:sp>
        <p:nvSpPr>
          <p:cNvPr id="3" name="Text Placeholder 2">
            <a:extLst>
              <a:ext uri="{FF2B5EF4-FFF2-40B4-BE49-F238E27FC236}">
                <a16:creationId xmlns="" xmlns:a16="http://schemas.microsoft.com/office/drawing/2014/main" id="{30C9A625-6442-4047-B545-433C4451210A}"/>
              </a:ext>
            </a:extLst>
          </p:cNvPr>
          <p:cNvSpPr>
            <a:spLocks noGrp="1"/>
          </p:cNvSpPr>
          <p:nvPr>
            <p:ph type="body" idx="1"/>
          </p:nvPr>
        </p:nvSpPr>
        <p:spPr>
          <a:xfrm>
            <a:off x="1069849" y="4589465"/>
            <a:ext cx="9430811" cy="1500187"/>
          </a:xfrm>
        </p:spPr>
        <p:txBody>
          <a:bodyPr/>
          <a:lstStyle>
            <a:lvl1pPr marL="0" indent="0">
              <a:buNone/>
              <a:defRPr sz="2400">
                <a:solidFill>
                  <a:schemeClr val="tx1">
                    <a:tint val="75000"/>
                  </a:schemeClr>
                </a:solidFill>
              </a:defRPr>
            </a:lvl1pPr>
            <a:lvl2pPr marL="457167" indent="0">
              <a:buNone/>
              <a:defRPr sz="2000">
                <a:solidFill>
                  <a:schemeClr val="tx1">
                    <a:tint val="75000"/>
                  </a:schemeClr>
                </a:solidFill>
              </a:defRPr>
            </a:lvl2pPr>
            <a:lvl3pPr marL="914332" indent="0">
              <a:buNone/>
              <a:defRPr sz="1900">
                <a:solidFill>
                  <a:schemeClr val="tx1">
                    <a:tint val="75000"/>
                  </a:schemeClr>
                </a:solidFill>
              </a:defRPr>
            </a:lvl3pPr>
            <a:lvl4pPr marL="1371498" indent="0">
              <a:buNone/>
              <a:defRPr sz="1600">
                <a:solidFill>
                  <a:schemeClr val="tx1">
                    <a:tint val="75000"/>
                  </a:schemeClr>
                </a:solidFill>
              </a:defRPr>
            </a:lvl4pPr>
            <a:lvl5pPr marL="1828664" indent="0">
              <a:buNone/>
              <a:defRPr sz="1600">
                <a:solidFill>
                  <a:schemeClr val="tx1">
                    <a:tint val="75000"/>
                  </a:schemeClr>
                </a:solidFill>
              </a:defRPr>
            </a:lvl5pPr>
            <a:lvl6pPr marL="2285830" indent="0">
              <a:buNone/>
              <a:defRPr sz="1600">
                <a:solidFill>
                  <a:schemeClr val="tx1">
                    <a:tint val="75000"/>
                  </a:schemeClr>
                </a:solidFill>
              </a:defRPr>
            </a:lvl6pPr>
            <a:lvl7pPr marL="2742994" indent="0">
              <a:buNone/>
              <a:defRPr sz="1600">
                <a:solidFill>
                  <a:schemeClr val="tx1">
                    <a:tint val="75000"/>
                  </a:schemeClr>
                </a:solidFill>
              </a:defRPr>
            </a:lvl7pPr>
            <a:lvl8pPr marL="3200160" indent="0">
              <a:buNone/>
              <a:defRPr sz="1600">
                <a:solidFill>
                  <a:schemeClr val="tx1">
                    <a:tint val="75000"/>
                  </a:schemeClr>
                </a:solidFill>
              </a:defRPr>
            </a:lvl8pPr>
            <a:lvl9pPr marL="3657327" indent="0">
              <a:buNone/>
              <a:defRPr sz="1600">
                <a:solidFill>
                  <a:schemeClr val="tx1">
                    <a:tint val="75000"/>
                  </a:schemeClr>
                </a:solidFill>
              </a:defRPr>
            </a:lvl9pPr>
          </a:lstStyle>
          <a:p>
            <a:pPr lvl="0"/>
            <a:r>
              <a:rPr lang="en-US" dirty="0"/>
              <a:t>Click to edit Master text styles</a:t>
            </a:r>
          </a:p>
        </p:txBody>
      </p:sp>
      <p:sp>
        <p:nvSpPr>
          <p:cNvPr id="4" name="Date Placeholder 3">
            <a:extLst>
              <a:ext uri="{FF2B5EF4-FFF2-40B4-BE49-F238E27FC236}">
                <a16:creationId xmlns="" xmlns:a16="http://schemas.microsoft.com/office/drawing/2014/main" id="{5F8EAA30-3B1A-4BEA-9835-33D2072451F9}"/>
              </a:ext>
            </a:extLst>
          </p:cNvPr>
          <p:cNvSpPr>
            <a:spLocks noGrp="1"/>
          </p:cNvSpPr>
          <p:nvPr>
            <p:ph type="dt" sz="half" idx="10"/>
          </p:nvPr>
        </p:nvSpPr>
        <p:spPr/>
        <p:txBody>
          <a:bodyPr/>
          <a:lstStyle/>
          <a:p>
            <a:fld id="{B5898F52-2787-4BA2-BBBC-9395E9F86D50}" type="datetimeFigureOut">
              <a:rPr lang="en-US" smtClean="0"/>
              <a:t>8/10/2023</a:t>
            </a:fld>
            <a:endParaRPr lang="en-US"/>
          </a:p>
        </p:txBody>
      </p:sp>
      <p:sp>
        <p:nvSpPr>
          <p:cNvPr id="5" name="Footer Placeholder 4">
            <a:extLst>
              <a:ext uri="{FF2B5EF4-FFF2-40B4-BE49-F238E27FC236}">
                <a16:creationId xmlns="" xmlns:a16="http://schemas.microsoft.com/office/drawing/2014/main" id="{BB256440-3149-446F-8105-485333B183A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 xmlns:a16="http://schemas.microsoft.com/office/drawing/2014/main" id="{4E0FEDB1-D604-4E10-B334-5DB303498B12}"/>
              </a:ext>
            </a:extLst>
          </p:cNvPr>
          <p:cNvSpPr>
            <a:spLocks noGrp="1"/>
          </p:cNvSpPr>
          <p:nvPr>
            <p:ph type="sldNum" sz="quarter" idx="12"/>
          </p:nvPr>
        </p:nvSpPr>
        <p:spPr/>
        <p:txBody>
          <a:bodyPr/>
          <a:lstStyle/>
          <a:p>
            <a:fld id="{4C8B8A27-DF03-4546-BA93-21C967D57E5C}" type="slidenum">
              <a:rPr lang="en-US" smtClean="0"/>
              <a:t>‹#›</a:t>
            </a:fld>
            <a:endParaRPr lang="en-US"/>
          </a:p>
        </p:txBody>
      </p:sp>
    </p:spTree>
    <p:extLst>
      <p:ext uri="{BB962C8B-B14F-4D97-AF65-F5344CB8AC3E}">
        <p14:creationId xmlns:p14="http://schemas.microsoft.com/office/powerpoint/2010/main" val="91662065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833" name="Rectangle 832">
            <a:extLst>
              <a:ext uri="{FF2B5EF4-FFF2-40B4-BE49-F238E27FC236}">
                <a16:creationId xmlns=""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r>
              <a:rPr lang="en-US" dirty="0"/>
              <a:t>6.53</a:t>
            </a:r>
          </a:p>
          <a:p>
            <a:pPr algn="ctr"/>
            <a:endParaRPr lang="en-US" dirty="0"/>
          </a:p>
        </p:txBody>
      </p:sp>
      <p:sp>
        <p:nvSpPr>
          <p:cNvPr id="2" name="Title 1">
            <a:extLst>
              <a:ext uri="{FF2B5EF4-FFF2-40B4-BE49-F238E27FC236}">
                <a16:creationId xmlns="" xmlns:a16="http://schemas.microsoft.com/office/drawing/2014/main" id="{6C25C416-A3A2-4CF9-9532-2C0BFB51CFDF}"/>
              </a:ext>
            </a:extLst>
          </p:cNvPr>
          <p:cNvSpPr>
            <a:spLocks noGrp="1"/>
          </p:cNvSpPr>
          <p:nvPr>
            <p:ph type="ctrTitle" hasCustomPrompt="1"/>
          </p:nvPr>
        </p:nvSpPr>
        <p:spPr>
          <a:xfrm>
            <a:off x="6437376" y="1874525"/>
            <a:ext cx="4379976" cy="1547583"/>
          </a:xfrm>
        </p:spPr>
        <p:txBody>
          <a:bodyPr anchor="b">
            <a:normAutofit/>
          </a:bodyPr>
          <a:lstStyle>
            <a:lvl1pPr algn="l">
              <a:defRPr sz="3900" b="1" baseline="0"/>
            </a:lvl1pPr>
          </a:lstStyle>
          <a:p>
            <a:r>
              <a:rPr lang="en-US" dirty="0"/>
              <a:t>CLICK TO EDIT TITLE</a:t>
            </a:r>
          </a:p>
        </p:txBody>
      </p:sp>
      <p:sp>
        <p:nvSpPr>
          <p:cNvPr id="3" name="Subtitle 2">
            <a:extLst>
              <a:ext uri="{FF2B5EF4-FFF2-40B4-BE49-F238E27FC236}">
                <a16:creationId xmlns="" xmlns:a16="http://schemas.microsoft.com/office/drawing/2014/main" id="{43D32955-BB06-40DE-A14A-2170FD41AD52}"/>
              </a:ext>
            </a:extLst>
          </p:cNvPr>
          <p:cNvSpPr>
            <a:spLocks noGrp="1"/>
          </p:cNvSpPr>
          <p:nvPr>
            <p:ph type="subTitle" idx="1"/>
          </p:nvPr>
        </p:nvSpPr>
        <p:spPr>
          <a:xfrm>
            <a:off x="6437376" y="3483865"/>
            <a:ext cx="4379976" cy="613371"/>
          </a:xfrm>
        </p:spPr>
        <p:txBody>
          <a:bodyPr>
            <a:normAutofit/>
          </a:bodyPr>
          <a:lstStyle>
            <a:lvl1pPr marL="0" indent="0" algn="l">
              <a:buNone/>
              <a:defRPr sz="1900"/>
            </a:lvl1pPr>
            <a:lvl2pPr marL="457167" indent="0" algn="ctr">
              <a:buNone/>
              <a:defRPr sz="2000"/>
            </a:lvl2pPr>
            <a:lvl3pPr marL="914332" indent="0" algn="ctr">
              <a:buNone/>
              <a:defRPr sz="1900"/>
            </a:lvl3pPr>
            <a:lvl4pPr marL="1371498" indent="0" algn="ctr">
              <a:buNone/>
              <a:defRPr sz="1600"/>
            </a:lvl4pPr>
            <a:lvl5pPr marL="1828664" indent="0" algn="ctr">
              <a:buNone/>
              <a:defRPr sz="1600"/>
            </a:lvl5pPr>
            <a:lvl6pPr marL="2285830" indent="0" algn="ctr">
              <a:buNone/>
              <a:defRPr sz="1600"/>
            </a:lvl6pPr>
            <a:lvl7pPr marL="2742994" indent="0" algn="ctr">
              <a:buNone/>
              <a:defRPr sz="1600"/>
            </a:lvl7pPr>
            <a:lvl8pPr marL="3200160" indent="0" algn="ctr">
              <a:buNone/>
              <a:defRPr sz="1600"/>
            </a:lvl8pPr>
            <a:lvl9pPr marL="3657327" indent="0" algn="ctr">
              <a:buNone/>
              <a:defRPr sz="1600"/>
            </a:lvl9pPr>
          </a:lstStyle>
          <a:p>
            <a:r>
              <a:rPr lang="en-US"/>
              <a:t>Click to edit Master subtitle style</a:t>
            </a:r>
            <a:endParaRPr lang="en-US" dirty="0"/>
          </a:p>
        </p:txBody>
      </p:sp>
      <p:grpSp>
        <p:nvGrpSpPr>
          <p:cNvPr id="10" name="Picture Placeholder 16" descr="abstract colorful illustration of buildings">
            <a:extLst>
              <a:ext uri="{FF2B5EF4-FFF2-40B4-BE49-F238E27FC236}">
                <a16:creationId xmlns="" xmlns:a16="http://schemas.microsoft.com/office/drawing/2014/main" id="{BB4F6769-F2AF-40E9-9E50-F81C7E6E6806}"/>
              </a:ext>
            </a:extLst>
          </p:cNvPr>
          <p:cNvGrpSpPr/>
          <p:nvPr userDrawn="1"/>
        </p:nvGrpSpPr>
        <p:grpSpPr>
          <a:xfrm>
            <a:off x="3" y="5"/>
            <a:ext cx="6883719" cy="6858751"/>
            <a:chOff x="0" y="0"/>
            <a:chExt cx="6883718" cy="6858751"/>
          </a:xfrm>
        </p:grpSpPr>
        <p:sp>
          <p:nvSpPr>
            <p:cNvPr id="11" name="Freeform: Shape 10">
              <a:extLst>
                <a:ext uri="{FF2B5EF4-FFF2-40B4-BE49-F238E27FC236}">
                  <a16:creationId xmlns=""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2" name="Freeform: Shape 11">
              <a:extLst>
                <a:ext uri="{FF2B5EF4-FFF2-40B4-BE49-F238E27FC236}">
                  <a16:creationId xmlns=""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3" name="Freeform: Shape 12">
              <a:extLst>
                <a:ext uri="{FF2B5EF4-FFF2-40B4-BE49-F238E27FC236}">
                  <a16:creationId xmlns=""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4" name="Freeform: Shape 13">
              <a:extLst>
                <a:ext uri="{FF2B5EF4-FFF2-40B4-BE49-F238E27FC236}">
                  <a16:creationId xmlns=""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5" name="Freeform: Shape 14">
              <a:extLst>
                <a:ext uri="{FF2B5EF4-FFF2-40B4-BE49-F238E27FC236}">
                  <a16:creationId xmlns=""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6" name="Freeform: Shape 15">
              <a:extLst>
                <a:ext uri="{FF2B5EF4-FFF2-40B4-BE49-F238E27FC236}">
                  <a16:creationId xmlns=""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7" name="Freeform: Shape 16">
              <a:extLst>
                <a:ext uri="{FF2B5EF4-FFF2-40B4-BE49-F238E27FC236}">
                  <a16:creationId xmlns=""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8" name="Freeform: Shape 17">
              <a:extLst>
                <a:ext uri="{FF2B5EF4-FFF2-40B4-BE49-F238E27FC236}">
                  <a16:creationId xmlns=""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9" name="Freeform: Shape 18">
              <a:extLst>
                <a:ext uri="{FF2B5EF4-FFF2-40B4-BE49-F238E27FC236}">
                  <a16:creationId xmlns=""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a:extLst>
                <a:ext uri="{FF2B5EF4-FFF2-40B4-BE49-F238E27FC236}">
                  <a16:creationId xmlns=""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21" name="Freeform: Shape 20">
              <a:extLst>
                <a:ext uri="{FF2B5EF4-FFF2-40B4-BE49-F238E27FC236}">
                  <a16:creationId xmlns=""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2" name="Freeform: Shape 21">
              <a:extLst>
                <a:ext uri="{FF2B5EF4-FFF2-40B4-BE49-F238E27FC236}">
                  <a16:creationId xmlns=""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3" name="Freeform: Shape 22">
              <a:extLst>
                <a:ext uri="{FF2B5EF4-FFF2-40B4-BE49-F238E27FC236}">
                  <a16:creationId xmlns=""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4" name="Freeform: Shape 23">
              <a:extLst>
                <a:ext uri="{FF2B5EF4-FFF2-40B4-BE49-F238E27FC236}">
                  <a16:creationId xmlns=""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5" name="Freeform: Shape 24">
              <a:extLst>
                <a:ext uri="{FF2B5EF4-FFF2-40B4-BE49-F238E27FC236}">
                  <a16:creationId xmlns=""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6" name="Freeform: Shape 25">
              <a:extLst>
                <a:ext uri="{FF2B5EF4-FFF2-40B4-BE49-F238E27FC236}">
                  <a16:creationId xmlns=""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7" name="Freeform: Shape 26">
              <a:extLst>
                <a:ext uri="{FF2B5EF4-FFF2-40B4-BE49-F238E27FC236}">
                  <a16:creationId xmlns=""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8" name="Freeform: Shape 27">
              <a:extLst>
                <a:ext uri="{FF2B5EF4-FFF2-40B4-BE49-F238E27FC236}">
                  <a16:creationId xmlns=""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9" name="Freeform: Shape 28">
              <a:extLst>
                <a:ext uri="{FF2B5EF4-FFF2-40B4-BE49-F238E27FC236}">
                  <a16:creationId xmlns=""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0" name="Freeform: Shape 29">
              <a:extLst>
                <a:ext uri="{FF2B5EF4-FFF2-40B4-BE49-F238E27FC236}">
                  <a16:creationId xmlns=""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1" name="Freeform: Shape 30">
              <a:extLst>
                <a:ext uri="{FF2B5EF4-FFF2-40B4-BE49-F238E27FC236}">
                  <a16:creationId xmlns=""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2" name="Freeform: Shape 31">
              <a:extLst>
                <a:ext uri="{FF2B5EF4-FFF2-40B4-BE49-F238E27FC236}">
                  <a16:creationId xmlns=""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3" name="Freeform: Shape 32">
              <a:extLst>
                <a:ext uri="{FF2B5EF4-FFF2-40B4-BE49-F238E27FC236}">
                  <a16:creationId xmlns=""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4" name="Freeform: Shape 33">
              <a:extLst>
                <a:ext uri="{FF2B5EF4-FFF2-40B4-BE49-F238E27FC236}">
                  <a16:creationId xmlns=""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5" name="Freeform: Shape 34">
              <a:extLst>
                <a:ext uri="{FF2B5EF4-FFF2-40B4-BE49-F238E27FC236}">
                  <a16:creationId xmlns=""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6" name="Freeform: Shape 35">
              <a:extLst>
                <a:ext uri="{FF2B5EF4-FFF2-40B4-BE49-F238E27FC236}">
                  <a16:creationId xmlns=""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7" name="Freeform: Shape 36">
              <a:extLst>
                <a:ext uri="{FF2B5EF4-FFF2-40B4-BE49-F238E27FC236}">
                  <a16:creationId xmlns=""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8" name="Freeform: Shape 37">
              <a:extLst>
                <a:ext uri="{FF2B5EF4-FFF2-40B4-BE49-F238E27FC236}">
                  <a16:creationId xmlns=""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9" name="Freeform: Shape 38">
              <a:extLst>
                <a:ext uri="{FF2B5EF4-FFF2-40B4-BE49-F238E27FC236}">
                  <a16:creationId xmlns=""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40" name="Freeform: Shape 39">
              <a:extLst>
                <a:ext uri="{FF2B5EF4-FFF2-40B4-BE49-F238E27FC236}">
                  <a16:creationId xmlns=""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41" name="Freeform: Shape 40">
              <a:extLst>
                <a:ext uri="{FF2B5EF4-FFF2-40B4-BE49-F238E27FC236}">
                  <a16:creationId xmlns=""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2" name="Freeform: Shape 41">
              <a:extLst>
                <a:ext uri="{FF2B5EF4-FFF2-40B4-BE49-F238E27FC236}">
                  <a16:creationId xmlns=""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3" name="Freeform: Shape 42">
              <a:extLst>
                <a:ext uri="{FF2B5EF4-FFF2-40B4-BE49-F238E27FC236}">
                  <a16:creationId xmlns=""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4" name="Freeform: Shape 43">
              <a:extLst>
                <a:ext uri="{FF2B5EF4-FFF2-40B4-BE49-F238E27FC236}">
                  <a16:creationId xmlns=""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5" name="Freeform: Shape 44">
              <a:extLst>
                <a:ext uri="{FF2B5EF4-FFF2-40B4-BE49-F238E27FC236}">
                  <a16:creationId xmlns=""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6" name="Freeform: Shape 45">
              <a:extLst>
                <a:ext uri="{FF2B5EF4-FFF2-40B4-BE49-F238E27FC236}">
                  <a16:creationId xmlns=""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7" name="Freeform: Shape 46">
              <a:extLst>
                <a:ext uri="{FF2B5EF4-FFF2-40B4-BE49-F238E27FC236}">
                  <a16:creationId xmlns=""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8" name="Freeform: Shape 47">
              <a:extLst>
                <a:ext uri="{FF2B5EF4-FFF2-40B4-BE49-F238E27FC236}">
                  <a16:creationId xmlns=""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9" name="Freeform: Shape 48">
              <a:extLst>
                <a:ext uri="{FF2B5EF4-FFF2-40B4-BE49-F238E27FC236}">
                  <a16:creationId xmlns=""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50" name="Freeform: Shape 49">
              <a:extLst>
                <a:ext uri="{FF2B5EF4-FFF2-40B4-BE49-F238E27FC236}">
                  <a16:creationId xmlns=""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51" name="Freeform: Shape 50">
              <a:extLst>
                <a:ext uri="{FF2B5EF4-FFF2-40B4-BE49-F238E27FC236}">
                  <a16:creationId xmlns=""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2" name="Freeform: Shape 51">
              <a:extLst>
                <a:ext uri="{FF2B5EF4-FFF2-40B4-BE49-F238E27FC236}">
                  <a16:creationId xmlns=""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3" name="Freeform: Shape 52">
              <a:extLst>
                <a:ext uri="{FF2B5EF4-FFF2-40B4-BE49-F238E27FC236}">
                  <a16:creationId xmlns=""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4" name="Freeform: Shape 53">
              <a:extLst>
                <a:ext uri="{FF2B5EF4-FFF2-40B4-BE49-F238E27FC236}">
                  <a16:creationId xmlns=""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5" name="Freeform: Shape 54">
              <a:extLst>
                <a:ext uri="{FF2B5EF4-FFF2-40B4-BE49-F238E27FC236}">
                  <a16:creationId xmlns=""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6" name="Freeform: Shape 55">
              <a:extLst>
                <a:ext uri="{FF2B5EF4-FFF2-40B4-BE49-F238E27FC236}">
                  <a16:creationId xmlns=""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7" name="Freeform: Shape 56">
              <a:extLst>
                <a:ext uri="{FF2B5EF4-FFF2-40B4-BE49-F238E27FC236}">
                  <a16:creationId xmlns=""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8" name="Freeform: Shape 57">
              <a:extLst>
                <a:ext uri="{FF2B5EF4-FFF2-40B4-BE49-F238E27FC236}">
                  <a16:creationId xmlns=""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9" name="Freeform: Shape 58">
              <a:extLst>
                <a:ext uri="{FF2B5EF4-FFF2-40B4-BE49-F238E27FC236}">
                  <a16:creationId xmlns=""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0" name="Freeform: Shape 59">
              <a:extLst>
                <a:ext uri="{FF2B5EF4-FFF2-40B4-BE49-F238E27FC236}">
                  <a16:creationId xmlns=""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61" name="Freeform: Shape 60">
              <a:extLst>
                <a:ext uri="{FF2B5EF4-FFF2-40B4-BE49-F238E27FC236}">
                  <a16:creationId xmlns=""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2" name="Freeform: Shape 61">
              <a:extLst>
                <a:ext uri="{FF2B5EF4-FFF2-40B4-BE49-F238E27FC236}">
                  <a16:creationId xmlns=""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3" name="Freeform: Shape 62">
              <a:extLst>
                <a:ext uri="{FF2B5EF4-FFF2-40B4-BE49-F238E27FC236}">
                  <a16:creationId xmlns=""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4" name="Freeform: Shape 63">
              <a:extLst>
                <a:ext uri="{FF2B5EF4-FFF2-40B4-BE49-F238E27FC236}">
                  <a16:creationId xmlns=""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5" name="Freeform: Shape 64">
              <a:extLst>
                <a:ext uri="{FF2B5EF4-FFF2-40B4-BE49-F238E27FC236}">
                  <a16:creationId xmlns=""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6" name="Freeform: Shape 65">
              <a:extLst>
                <a:ext uri="{FF2B5EF4-FFF2-40B4-BE49-F238E27FC236}">
                  <a16:creationId xmlns=""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7" name="Freeform: Shape 66">
              <a:extLst>
                <a:ext uri="{FF2B5EF4-FFF2-40B4-BE49-F238E27FC236}">
                  <a16:creationId xmlns=""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8" name="Freeform: Shape 67">
              <a:extLst>
                <a:ext uri="{FF2B5EF4-FFF2-40B4-BE49-F238E27FC236}">
                  <a16:creationId xmlns=""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9" name="Freeform: Shape 68">
              <a:extLst>
                <a:ext uri="{FF2B5EF4-FFF2-40B4-BE49-F238E27FC236}">
                  <a16:creationId xmlns=""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70" name="Freeform: Shape 69">
              <a:extLst>
                <a:ext uri="{FF2B5EF4-FFF2-40B4-BE49-F238E27FC236}">
                  <a16:creationId xmlns=""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71" name="Freeform: Shape 70">
              <a:extLst>
                <a:ext uri="{FF2B5EF4-FFF2-40B4-BE49-F238E27FC236}">
                  <a16:creationId xmlns=""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2" name="Freeform: Shape 71">
              <a:extLst>
                <a:ext uri="{FF2B5EF4-FFF2-40B4-BE49-F238E27FC236}">
                  <a16:creationId xmlns=""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3" name="Freeform: Shape 72">
              <a:extLst>
                <a:ext uri="{FF2B5EF4-FFF2-40B4-BE49-F238E27FC236}">
                  <a16:creationId xmlns=""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4" name="Freeform: Shape 73">
              <a:extLst>
                <a:ext uri="{FF2B5EF4-FFF2-40B4-BE49-F238E27FC236}">
                  <a16:creationId xmlns=""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5" name="Freeform: Shape 74">
              <a:extLst>
                <a:ext uri="{FF2B5EF4-FFF2-40B4-BE49-F238E27FC236}">
                  <a16:creationId xmlns=""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6" name="Freeform: Shape 75">
              <a:extLst>
                <a:ext uri="{FF2B5EF4-FFF2-40B4-BE49-F238E27FC236}">
                  <a16:creationId xmlns=""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7" name="Freeform: Shape 76">
              <a:extLst>
                <a:ext uri="{FF2B5EF4-FFF2-40B4-BE49-F238E27FC236}">
                  <a16:creationId xmlns=""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8" name="Freeform: Shape 77">
              <a:extLst>
                <a:ext uri="{FF2B5EF4-FFF2-40B4-BE49-F238E27FC236}">
                  <a16:creationId xmlns=""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9" name="Freeform: Shape 78">
              <a:extLst>
                <a:ext uri="{FF2B5EF4-FFF2-40B4-BE49-F238E27FC236}">
                  <a16:creationId xmlns=""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80" name="Freeform: Shape 79">
              <a:extLst>
                <a:ext uri="{FF2B5EF4-FFF2-40B4-BE49-F238E27FC236}">
                  <a16:creationId xmlns=""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81" name="Freeform: Shape 80">
              <a:extLst>
                <a:ext uri="{FF2B5EF4-FFF2-40B4-BE49-F238E27FC236}">
                  <a16:creationId xmlns=""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2" name="Freeform: Shape 81">
              <a:extLst>
                <a:ext uri="{FF2B5EF4-FFF2-40B4-BE49-F238E27FC236}">
                  <a16:creationId xmlns=""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3" name="Freeform: Shape 82">
              <a:extLst>
                <a:ext uri="{FF2B5EF4-FFF2-40B4-BE49-F238E27FC236}">
                  <a16:creationId xmlns=""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4" name="Freeform: Shape 83">
              <a:extLst>
                <a:ext uri="{FF2B5EF4-FFF2-40B4-BE49-F238E27FC236}">
                  <a16:creationId xmlns=""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5" name="Freeform: Shape 84">
              <a:extLst>
                <a:ext uri="{FF2B5EF4-FFF2-40B4-BE49-F238E27FC236}">
                  <a16:creationId xmlns=""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6" name="Freeform: Shape 85">
              <a:extLst>
                <a:ext uri="{FF2B5EF4-FFF2-40B4-BE49-F238E27FC236}">
                  <a16:creationId xmlns=""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7" name="Freeform: Shape 86">
              <a:extLst>
                <a:ext uri="{FF2B5EF4-FFF2-40B4-BE49-F238E27FC236}">
                  <a16:creationId xmlns=""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8" name="Freeform: Shape 87">
              <a:extLst>
                <a:ext uri="{FF2B5EF4-FFF2-40B4-BE49-F238E27FC236}">
                  <a16:creationId xmlns=""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a:extLst>
                <a:ext uri="{FF2B5EF4-FFF2-40B4-BE49-F238E27FC236}">
                  <a16:creationId xmlns=""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90" name="Freeform: Shape 89">
              <a:extLst>
                <a:ext uri="{FF2B5EF4-FFF2-40B4-BE49-F238E27FC236}">
                  <a16:creationId xmlns=""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a:extLst>
                <a:ext uri="{FF2B5EF4-FFF2-40B4-BE49-F238E27FC236}">
                  <a16:creationId xmlns=""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a:extLst>
                <a:ext uri="{FF2B5EF4-FFF2-40B4-BE49-F238E27FC236}">
                  <a16:creationId xmlns=""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a:extLst>
                <a:ext uri="{FF2B5EF4-FFF2-40B4-BE49-F238E27FC236}">
                  <a16:creationId xmlns=""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4" name="Freeform: Shape 93">
              <a:extLst>
                <a:ext uri="{FF2B5EF4-FFF2-40B4-BE49-F238E27FC236}">
                  <a16:creationId xmlns=""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5" name="Freeform: Shape 94">
              <a:extLst>
                <a:ext uri="{FF2B5EF4-FFF2-40B4-BE49-F238E27FC236}">
                  <a16:creationId xmlns=""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6" name="Freeform: Shape 95">
              <a:extLst>
                <a:ext uri="{FF2B5EF4-FFF2-40B4-BE49-F238E27FC236}">
                  <a16:creationId xmlns=""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7" name="Freeform: Shape 96">
              <a:extLst>
                <a:ext uri="{FF2B5EF4-FFF2-40B4-BE49-F238E27FC236}">
                  <a16:creationId xmlns=""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8" name="Freeform: Shape 97">
              <a:extLst>
                <a:ext uri="{FF2B5EF4-FFF2-40B4-BE49-F238E27FC236}">
                  <a16:creationId xmlns=""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9" name="Freeform: Shape 98">
              <a:extLst>
                <a:ext uri="{FF2B5EF4-FFF2-40B4-BE49-F238E27FC236}">
                  <a16:creationId xmlns=""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a:extLst>
                <a:ext uri="{FF2B5EF4-FFF2-40B4-BE49-F238E27FC236}">
                  <a16:creationId xmlns=""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a:extLst>
                <a:ext uri="{FF2B5EF4-FFF2-40B4-BE49-F238E27FC236}">
                  <a16:creationId xmlns=""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a:extLst>
                <a:ext uri="{FF2B5EF4-FFF2-40B4-BE49-F238E27FC236}">
                  <a16:creationId xmlns=""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a:extLst>
                <a:ext uri="{FF2B5EF4-FFF2-40B4-BE49-F238E27FC236}">
                  <a16:creationId xmlns=""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4" name="Freeform: Shape 103">
              <a:extLst>
                <a:ext uri="{FF2B5EF4-FFF2-40B4-BE49-F238E27FC236}">
                  <a16:creationId xmlns=""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a:extLst>
                <a:ext uri="{FF2B5EF4-FFF2-40B4-BE49-F238E27FC236}">
                  <a16:creationId xmlns=""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6" name="Freeform: Shape 105">
              <a:extLst>
                <a:ext uri="{FF2B5EF4-FFF2-40B4-BE49-F238E27FC236}">
                  <a16:creationId xmlns=""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a:extLst>
                <a:ext uri="{FF2B5EF4-FFF2-40B4-BE49-F238E27FC236}">
                  <a16:creationId xmlns=""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8" name="Freeform: Shape 107">
              <a:extLst>
                <a:ext uri="{FF2B5EF4-FFF2-40B4-BE49-F238E27FC236}">
                  <a16:creationId xmlns=""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a:extLst>
                <a:ext uri="{FF2B5EF4-FFF2-40B4-BE49-F238E27FC236}">
                  <a16:creationId xmlns=""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10" name="Freeform: Shape 109">
              <a:extLst>
                <a:ext uri="{FF2B5EF4-FFF2-40B4-BE49-F238E27FC236}">
                  <a16:creationId xmlns=""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a:extLst>
                <a:ext uri="{FF2B5EF4-FFF2-40B4-BE49-F238E27FC236}">
                  <a16:creationId xmlns=""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2" name="Freeform: Shape 111">
              <a:extLst>
                <a:ext uri="{FF2B5EF4-FFF2-40B4-BE49-F238E27FC236}">
                  <a16:creationId xmlns=""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a:extLst>
                <a:ext uri="{FF2B5EF4-FFF2-40B4-BE49-F238E27FC236}">
                  <a16:creationId xmlns=""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a:extLst>
                <a:ext uri="{FF2B5EF4-FFF2-40B4-BE49-F238E27FC236}">
                  <a16:creationId xmlns=""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5" name="Freeform: Shape 114">
              <a:extLst>
                <a:ext uri="{FF2B5EF4-FFF2-40B4-BE49-F238E27FC236}">
                  <a16:creationId xmlns=""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a:extLst>
                <a:ext uri="{FF2B5EF4-FFF2-40B4-BE49-F238E27FC236}">
                  <a16:creationId xmlns=""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a:extLst>
                <a:ext uri="{FF2B5EF4-FFF2-40B4-BE49-F238E27FC236}">
                  <a16:creationId xmlns=""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8" name="Freeform: Shape 117">
              <a:extLst>
                <a:ext uri="{FF2B5EF4-FFF2-40B4-BE49-F238E27FC236}">
                  <a16:creationId xmlns=""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9" name="Freeform: Shape 118">
              <a:extLst>
                <a:ext uri="{FF2B5EF4-FFF2-40B4-BE49-F238E27FC236}">
                  <a16:creationId xmlns=""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20" name="Freeform: Shape 119">
              <a:extLst>
                <a:ext uri="{FF2B5EF4-FFF2-40B4-BE49-F238E27FC236}">
                  <a16:creationId xmlns=""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a:extLst>
                <a:ext uri="{FF2B5EF4-FFF2-40B4-BE49-F238E27FC236}">
                  <a16:creationId xmlns=""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a:extLst>
                <a:ext uri="{FF2B5EF4-FFF2-40B4-BE49-F238E27FC236}">
                  <a16:creationId xmlns=""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3" name="Freeform: Shape 122">
              <a:extLst>
                <a:ext uri="{FF2B5EF4-FFF2-40B4-BE49-F238E27FC236}">
                  <a16:creationId xmlns=""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a:extLst>
                <a:ext uri="{FF2B5EF4-FFF2-40B4-BE49-F238E27FC236}">
                  <a16:creationId xmlns=""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5" name="Freeform: Shape 124">
              <a:extLst>
                <a:ext uri="{FF2B5EF4-FFF2-40B4-BE49-F238E27FC236}">
                  <a16:creationId xmlns=""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a:extLst>
                <a:ext uri="{FF2B5EF4-FFF2-40B4-BE49-F238E27FC236}">
                  <a16:creationId xmlns=""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a:extLst>
                <a:ext uri="{FF2B5EF4-FFF2-40B4-BE49-F238E27FC236}">
                  <a16:creationId xmlns=""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8" name="Freeform: Shape 127">
              <a:extLst>
                <a:ext uri="{FF2B5EF4-FFF2-40B4-BE49-F238E27FC236}">
                  <a16:creationId xmlns=""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9" name="Freeform: Shape 128">
              <a:extLst>
                <a:ext uri="{FF2B5EF4-FFF2-40B4-BE49-F238E27FC236}">
                  <a16:creationId xmlns=""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30" name="Freeform: Shape 129">
              <a:extLst>
                <a:ext uri="{FF2B5EF4-FFF2-40B4-BE49-F238E27FC236}">
                  <a16:creationId xmlns=""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31" name="Freeform: Shape 130">
              <a:extLst>
                <a:ext uri="{FF2B5EF4-FFF2-40B4-BE49-F238E27FC236}">
                  <a16:creationId xmlns=""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a:extLst>
                <a:ext uri="{FF2B5EF4-FFF2-40B4-BE49-F238E27FC236}">
                  <a16:creationId xmlns=""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3" name="Freeform: Shape 132">
              <a:extLst>
                <a:ext uri="{FF2B5EF4-FFF2-40B4-BE49-F238E27FC236}">
                  <a16:creationId xmlns=""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a:extLst>
                <a:ext uri="{FF2B5EF4-FFF2-40B4-BE49-F238E27FC236}">
                  <a16:creationId xmlns=""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a:extLst>
                <a:ext uri="{FF2B5EF4-FFF2-40B4-BE49-F238E27FC236}">
                  <a16:creationId xmlns=""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a:extLst>
                <a:ext uri="{FF2B5EF4-FFF2-40B4-BE49-F238E27FC236}">
                  <a16:creationId xmlns=""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7" name="Freeform: Shape 136">
              <a:extLst>
                <a:ext uri="{FF2B5EF4-FFF2-40B4-BE49-F238E27FC236}">
                  <a16:creationId xmlns=""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a:extLst>
                <a:ext uri="{FF2B5EF4-FFF2-40B4-BE49-F238E27FC236}">
                  <a16:creationId xmlns=""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9" name="Freeform: Shape 138">
              <a:extLst>
                <a:ext uri="{FF2B5EF4-FFF2-40B4-BE49-F238E27FC236}">
                  <a16:creationId xmlns=""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a:extLst>
                <a:ext uri="{FF2B5EF4-FFF2-40B4-BE49-F238E27FC236}">
                  <a16:creationId xmlns=""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a:extLst>
                <a:ext uri="{FF2B5EF4-FFF2-40B4-BE49-F238E27FC236}">
                  <a16:creationId xmlns=""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a:extLst>
                <a:ext uri="{FF2B5EF4-FFF2-40B4-BE49-F238E27FC236}">
                  <a16:creationId xmlns=""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3" name="Freeform: Shape 142">
              <a:extLst>
                <a:ext uri="{FF2B5EF4-FFF2-40B4-BE49-F238E27FC236}">
                  <a16:creationId xmlns=""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a:extLst>
                <a:ext uri="{FF2B5EF4-FFF2-40B4-BE49-F238E27FC236}">
                  <a16:creationId xmlns=""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a:extLst>
                <a:ext uri="{FF2B5EF4-FFF2-40B4-BE49-F238E27FC236}">
                  <a16:creationId xmlns=""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6" name="Freeform: Shape 145">
              <a:extLst>
                <a:ext uri="{FF2B5EF4-FFF2-40B4-BE49-F238E27FC236}">
                  <a16:creationId xmlns=""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a:extLst>
                <a:ext uri="{FF2B5EF4-FFF2-40B4-BE49-F238E27FC236}">
                  <a16:creationId xmlns=""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8" name="Freeform: Shape 147">
              <a:extLst>
                <a:ext uri="{FF2B5EF4-FFF2-40B4-BE49-F238E27FC236}">
                  <a16:creationId xmlns=""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a:extLst>
                <a:ext uri="{FF2B5EF4-FFF2-40B4-BE49-F238E27FC236}">
                  <a16:creationId xmlns=""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50" name="Freeform: Shape 149">
              <a:extLst>
                <a:ext uri="{FF2B5EF4-FFF2-40B4-BE49-F238E27FC236}">
                  <a16:creationId xmlns=""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a:extLst>
                <a:ext uri="{FF2B5EF4-FFF2-40B4-BE49-F238E27FC236}">
                  <a16:creationId xmlns=""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2" name="Freeform: Shape 151">
              <a:extLst>
                <a:ext uri="{FF2B5EF4-FFF2-40B4-BE49-F238E27FC236}">
                  <a16:creationId xmlns=""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a:extLst>
                <a:ext uri="{FF2B5EF4-FFF2-40B4-BE49-F238E27FC236}">
                  <a16:creationId xmlns=""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4" name="Freeform: Shape 153">
              <a:extLst>
                <a:ext uri="{FF2B5EF4-FFF2-40B4-BE49-F238E27FC236}">
                  <a16:creationId xmlns=""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a:extLst>
                <a:ext uri="{FF2B5EF4-FFF2-40B4-BE49-F238E27FC236}">
                  <a16:creationId xmlns=""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6" name="Freeform: Shape 155">
              <a:extLst>
                <a:ext uri="{FF2B5EF4-FFF2-40B4-BE49-F238E27FC236}">
                  <a16:creationId xmlns=""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a:extLst>
                <a:ext uri="{FF2B5EF4-FFF2-40B4-BE49-F238E27FC236}">
                  <a16:creationId xmlns=""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8" name="Freeform: Shape 157">
              <a:extLst>
                <a:ext uri="{FF2B5EF4-FFF2-40B4-BE49-F238E27FC236}">
                  <a16:creationId xmlns=""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9" name="Freeform: Shape 158">
              <a:extLst>
                <a:ext uri="{FF2B5EF4-FFF2-40B4-BE49-F238E27FC236}">
                  <a16:creationId xmlns=""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60" name="Freeform: Shape 159">
              <a:extLst>
                <a:ext uri="{FF2B5EF4-FFF2-40B4-BE49-F238E27FC236}">
                  <a16:creationId xmlns=""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61" name="Freeform: Shape 160">
              <a:extLst>
                <a:ext uri="{FF2B5EF4-FFF2-40B4-BE49-F238E27FC236}">
                  <a16:creationId xmlns=""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2" name="Freeform: Shape 161">
              <a:extLst>
                <a:ext uri="{FF2B5EF4-FFF2-40B4-BE49-F238E27FC236}">
                  <a16:creationId xmlns=""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3" name="Freeform: Shape 162">
              <a:extLst>
                <a:ext uri="{FF2B5EF4-FFF2-40B4-BE49-F238E27FC236}">
                  <a16:creationId xmlns=""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4" name="Freeform: Shape 163">
              <a:extLst>
                <a:ext uri="{FF2B5EF4-FFF2-40B4-BE49-F238E27FC236}">
                  <a16:creationId xmlns=""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5" name="Freeform: Shape 164">
              <a:extLst>
                <a:ext uri="{FF2B5EF4-FFF2-40B4-BE49-F238E27FC236}">
                  <a16:creationId xmlns=""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a:extLst>
                <a:ext uri="{FF2B5EF4-FFF2-40B4-BE49-F238E27FC236}">
                  <a16:creationId xmlns=""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7" name="Freeform: Shape 166">
              <a:extLst>
                <a:ext uri="{FF2B5EF4-FFF2-40B4-BE49-F238E27FC236}">
                  <a16:creationId xmlns=""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a:extLst>
                <a:ext uri="{FF2B5EF4-FFF2-40B4-BE49-F238E27FC236}">
                  <a16:creationId xmlns=""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9" name="Freeform: Shape 168">
              <a:extLst>
                <a:ext uri="{FF2B5EF4-FFF2-40B4-BE49-F238E27FC236}">
                  <a16:creationId xmlns=""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0" name="Freeform: Shape 169">
              <a:extLst>
                <a:ext uri="{FF2B5EF4-FFF2-40B4-BE49-F238E27FC236}">
                  <a16:creationId xmlns=""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a:extLst>
                <a:ext uri="{FF2B5EF4-FFF2-40B4-BE49-F238E27FC236}">
                  <a16:creationId xmlns=""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a:extLst>
                <a:ext uri="{FF2B5EF4-FFF2-40B4-BE49-F238E27FC236}">
                  <a16:creationId xmlns=""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3" name="Freeform: Shape 172">
              <a:extLst>
                <a:ext uri="{FF2B5EF4-FFF2-40B4-BE49-F238E27FC236}">
                  <a16:creationId xmlns=""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4" name="Freeform: Shape 173">
              <a:extLst>
                <a:ext uri="{FF2B5EF4-FFF2-40B4-BE49-F238E27FC236}">
                  <a16:creationId xmlns=""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5" name="Freeform: Shape 174">
              <a:extLst>
                <a:ext uri="{FF2B5EF4-FFF2-40B4-BE49-F238E27FC236}">
                  <a16:creationId xmlns=""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6" name="Freeform: Shape 175">
              <a:extLst>
                <a:ext uri="{FF2B5EF4-FFF2-40B4-BE49-F238E27FC236}">
                  <a16:creationId xmlns=""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a:extLst>
                <a:ext uri="{FF2B5EF4-FFF2-40B4-BE49-F238E27FC236}">
                  <a16:creationId xmlns=""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8" name="Freeform: Shape 177">
              <a:extLst>
                <a:ext uri="{FF2B5EF4-FFF2-40B4-BE49-F238E27FC236}">
                  <a16:creationId xmlns=""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9" name="Freeform: Shape 178">
              <a:extLst>
                <a:ext uri="{FF2B5EF4-FFF2-40B4-BE49-F238E27FC236}">
                  <a16:creationId xmlns=""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a:extLst>
                <a:ext uri="{FF2B5EF4-FFF2-40B4-BE49-F238E27FC236}">
                  <a16:creationId xmlns=""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81" name="Freeform: Shape 180">
              <a:extLst>
                <a:ext uri="{FF2B5EF4-FFF2-40B4-BE49-F238E27FC236}">
                  <a16:creationId xmlns=""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a:extLst>
                <a:ext uri="{FF2B5EF4-FFF2-40B4-BE49-F238E27FC236}">
                  <a16:creationId xmlns=""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a:extLst>
                <a:ext uri="{FF2B5EF4-FFF2-40B4-BE49-F238E27FC236}">
                  <a16:creationId xmlns=""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a:extLst>
                <a:ext uri="{FF2B5EF4-FFF2-40B4-BE49-F238E27FC236}">
                  <a16:creationId xmlns=""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5" name="Freeform: Shape 184">
              <a:extLst>
                <a:ext uri="{FF2B5EF4-FFF2-40B4-BE49-F238E27FC236}">
                  <a16:creationId xmlns=""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a:extLst>
                <a:ext uri="{FF2B5EF4-FFF2-40B4-BE49-F238E27FC236}">
                  <a16:creationId xmlns=""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a:extLst>
                <a:ext uri="{FF2B5EF4-FFF2-40B4-BE49-F238E27FC236}">
                  <a16:creationId xmlns=""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a:extLst>
                <a:ext uri="{FF2B5EF4-FFF2-40B4-BE49-F238E27FC236}">
                  <a16:creationId xmlns=""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9" name="Freeform: Shape 188">
              <a:extLst>
                <a:ext uri="{FF2B5EF4-FFF2-40B4-BE49-F238E27FC236}">
                  <a16:creationId xmlns=""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a:extLst>
                <a:ext uri="{FF2B5EF4-FFF2-40B4-BE49-F238E27FC236}">
                  <a16:creationId xmlns=""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91" name="Freeform: Shape 190">
              <a:extLst>
                <a:ext uri="{FF2B5EF4-FFF2-40B4-BE49-F238E27FC236}">
                  <a16:creationId xmlns=""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2" name="Freeform: Shape 191">
              <a:extLst>
                <a:ext uri="{FF2B5EF4-FFF2-40B4-BE49-F238E27FC236}">
                  <a16:creationId xmlns=""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3" name="Freeform: Shape 192">
              <a:extLst>
                <a:ext uri="{FF2B5EF4-FFF2-40B4-BE49-F238E27FC236}">
                  <a16:creationId xmlns=""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a:extLst>
                <a:ext uri="{FF2B5EF4-FFF2-40B4-BE49-F238E27FC236}">
                  <a16:creationId xmlns=""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a:extLst>
                <a:ext uri="{FF2B5EF4-FFF2-40B4-BE49-F238E27FC236}">
                  <a16:creationId xmlns=""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6" name="Freeform: Shape 195">
              <a:extLst>
                <a:ext uri="{FF2B5EF4-FFF2-40B4-BE49-F238E27FC236}">
                  <a16:creationId xmlns=""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7" name="Freeform: Shape 196">
              <a:extLst>
                <a:ext uri="{FF2B5EF4-FFF2-40B4-BE49-F238E27FC236}">
                  <a16:creationId xmlns=""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a:extLst>
                <a:ext uri="{FF2B5EF4-FFF2-40B4-BE49-F238E27FC236}">
                  <a16:creationId xmlns=""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9" name="Freeform: Shape 198">
              <a:extLst>
                <a:ext uri="{FF2B5EF4-FFF2-40B4-BE49-F238E27FC236}">
                  <a16:creationId xmlns=""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200" name="Freeform: Shape 199">
              <a:extLst>
                <a:ext uri="{FF2B5EF4-FFF2-40B4-BE49-F238E27FC236}">
                  <a16:creationId xmlns=""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a:extLst>
                <a:ext uri="{FF2B5EF4-FFF2-40B4-BE49-F238E27FC236}">
                  <a16:creationId xmlns=""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2" name="Freeform: Shape 201">
              <a:extLst>
                <a:ext uri="{FF2B5EF4-FFF2-40B4-BE49-F238E27FC236}">
                  <a16:creationId xmlns=""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3" name="Freeform: Shape 202">
              <a:extLst>
                <a:ext uri="{FF2B5EF4-FFF2-40B4-BE49-F238E27FC236}">
                  <a16:creationId xmlns=""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a:extLst>
                <a:ext uri="{FF2B5EF4-FFF2-40B4-BE49-F238E27FC236}">
                  <a16:creationId xmlns=""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5" name="Freeform: Shape 204">
              <a:extLst>
                <a:ext uri="{FF2B5EF4-FFF2-40B4-BE49-F238E27FC236}">
                  <a16:creationId xmlns=""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a:extLst>
                <a:ext uri="{FF2B5EF4-FFF2-40B4-BE49-F238E27FC236}">
                  <a16:creationId xmlns=""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a:extLst>
                <a:ext uri="{FF2B5EF4-FFF2-40B4-BE49-F238E27FC236}">
                  <a16:creationId xmlns=""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a:extLst>
                <a:ext uri="{FF2B5EF4-FFF2-40B4-BE49-F238E27FC236}">
                  <a16:creationId xmlns=""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a:extLst>
                <a:ext uri="{FF2B5EF4-FFF2-40B4-BE49-F238E27FC236}">
                  <a16:creationId xmlns=""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a:extLst>
                <a:ext uri="{FF2B5EF4-FFF2-40B4-BE49-F238E27FC236}">
                  <a16:creationId xmlns=""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a:extLst>
                <a:ext uri="{FF2B5EF4-FFF2-40B4-BE49-F238E27FC236}">
                  <a16:creationId xmlns=""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2" name="Freeform: Shape 211">
              <a:extLst>
                <a:ext uri="{FF2B5EF4-FFF2-40B4-BE49-F238E27FC236}">
                  <a16:creationId xmlns=""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3" name="Freeform: Shape 212">
              <a:extLst>
                <a:ext uri="{FF2B5EF4-FFF2-40B4-BE49-F238E27FC236}">
                  <a16:creationId xmlns=""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4" name="Freeform: Shape 213">
              <a:extLst>
                <a:ext uri="{FF2B5EF4-FFF2-40B4-BE49-F238E27FC236}">
                  <a16:creationId xmlns=""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a:extLst>
                <a:ext uri="{FF2B5EF4-FFF2-40B4-BE49-F238E27FC236}">
                  <a16:creationId xmlns=""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a:extLst>
                <a:ext uri="{FF2B5EF4-FFF2-40B4-BE49-F238E27FC236}">
                  <a16:creationId xmlns=""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7" name="Freeform: Shape 216">
              <a:extLst>
                <a:ext uri="{FF2B5EF4-FFF2-40B4-BE49-F238E27FC236}">
                  <a16:creationId xmlns=""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a:extLst>
                <a:ext uri="{FF2B5EF4-FFF2-40B4-BE49-F238E27FC236}">
                  <a16:creationId xmlns=""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a:extLst>
                <a:ext uri="{FF2B5EF4-FFF2-40B4-BE49-F238E27FC236}">
                  <a16:creationId xmlns=""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20" name="Freeform: Shape 219">
              <a:extLst>
                <a:ext uri="{FF2B5EF4-FFF2-40B4-BE49-F238E27FC236}">
                  <a16:creationId xmlns=""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a:extLst>
                <a:ext uri="{FF2B5EF4-FFF2-40B4-BE49-F238E27FC236}">
                  <a16:creationId xmlns=""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2" name="Freeform: Shape 221">
              <a:extLst>
                <a:ext uri="{FF2B5EF4-FFF2-40B4-BE49-F238E27FC236}">
                  <a16:creationId xmlns=""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a:extLst>
                <a:ext uri="{FF2B5EF4-FFF2-40B4-BE49-F238E27FC236}">
                  <a16:creationId xmlns=""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4" name="Freeform: Shape 223">
              <a:extLst>
                <a:ext uri="{FF2B5EF4-FFF2-40B4-BE49-F238E27FC236}">
                  <a16:creationId xmlns=""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a:extLst>
                <a:ext uri="{FF2B5EF4-FFF2-40B4-BE49-F238E27FC236}">
                  <a16:creationId xmlns=""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6" name="Freeform: Shape 225">
              <a:extLst>
                <a:ext uri="{FF2B5EF4-FFF2-40B4-BE49-F238E27FC236}">
                  <a16:creationId xmlns=""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a:extLst>
                <a:ext uri="{FF2B5EF4-FFF2-40B4-BE49-F238E27FC236}">
                  <a16:creationId xmlns=""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a:extLst>
                <a:ext uri="{FF2B5EF4-FFF2-40B4-BE49-F238E27FC236}">
                  <a16:creationId xmlns=""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a:extLst>
                <a:ext uri="{FF2B5EF4-FFF2-40B4-BE49-F238E27FC236}">
                  <a16:creationId xmlns=""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30" name="Freeform: Shape 229">
              <a:extLst>
                <a:ext uri="{FF2B5EF4-FFF2-40B4-BE49-F238E27FC236}">
                  <a16:creationId xmlns=""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a:extLst>
                <a:ext uri="{FF2B5EF4-FFF2-40B4-BE49-F238E27FC236}">
                  <a16:creationId xmlns=""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a:extLst>
                <a:ext uri="{FF2B5EF4-FFF2-40B4-BE49-F238E27FC236}">
                  <a16:creationId xmlns=""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a:extLst>
                <a:ext uri="{FF2B5EF4-FFF2-40B4-BE49-F238E27FC236}">
                  <a16:creationId xmlns=""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4" name="Freeform: Shape 233">
              <a:extLst>
                <a:ext uri="{FF2B5EF4-FFF2-40B4-BE49-F238E27FC236}">
                  <a16:creationId xmlns=""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a:extLst>
                <a:ext uri="{FF2B5EF4-FFF2-40B4-BE49-F238E27FC236}">
                  <a16:creationId xmlns=""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a:extLst>
                <a:ext uri="{FF2B5EF4-FFF2-40B4-BE49-F238E27FC236}">
                  <a16:creationId xmlns=""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a:extLst>
                <a:ext uri="{FF2B5EF4-FFF2-40B4-BE49-F238E27FC236}">
                  <a16:creationId xmlns=""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a:extLst>
                <a:ext uri="{FF2B5EF4-FFF2-40B4-BE49-F238E27FC236}">
                  <a16:creationId xmlns=""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a:extLst>
                <a:ext uri="{FF2B5EF4-FFF2-40B4-BE49-F238E27FC236}">
                  <a16:creationId xmlns=""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a:extLst>
                <a:ext uri="{FF2B5EF4-FFF2-40B4-BE49-F238E27FC236}">
                  <a16:creationId xmlns=""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a:extLst>
                <a:ext uri="{FF2B5EF4-FFF2-40B4-BE49-F238E27FC236}">
                  <a16:creationId xmlns=""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2" name="Freeform: Shape 241">
              <a:extLst>
                <a:ext uri="{FF2B5EF4-FFF2-40B4-BE49-F238E27FC236}">
                  <a16:creationId xmlns=""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3" name="Freeform: Shape 242">
              <a:extLst>
                <a:ext uri="{FF2B5EF4-FFF2-40B4-BE49-F238E27FC236}">
                  <a16:creationId xmlns=""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a:extLst>
                <a:ext uri="{FF2B5EF4-FFF2-40B4-BE49-F238E27FC236}">
                  <a16:creationId xmlns=""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5" name="Freeform: Shape 244">
              <a:extLst>
                <a:ext uri="{FF2B5EF4-FFF2-40B4-BE49-F238E27FC236}">
                  <a16:creationId xmlns=""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6" name="Freeform: Shape 245">
              <a:extLst>
                <a:ext uri="{FF2B5EF4-FFF2-40B4-BE49-F238E27FC236}">
                  <a16:creationId xmlns=""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a:extLst>
                <a:ext uri="{FF2B5EF4-FFF2-40B4-BE49-F238E27FC236}">
                  <a16:creationId xmlns=""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a:extLst>
                <a:ext uri="{FF2B5EF4-FFF2-40B4-BE49-F238E27FC236}">
                  <a16:creationId xmlns=""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9" name="Freeform: Shape 248">
              <a:extLst>
                <a:ext uri="{FF2B5EF4-FFF2-40B4-BE49-F238E27FC236}">
                  <a16:creationId xmlns=""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50" name="Freeform: Shape 249">
              <a:extLst>
                <a:ext uri="{FF2B5EF4-FFF2-40B4-BE49-F238E27FC236}">
                  <a16:creationId xmlns=""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a:extLst>
                <a:ext uri="{FF2B5EF4-FFF2-40B4-BE49-F238E27FC236}">
                  <a16:creationId xmlns=""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2" name="Freeform: Shape 251">
              <a:extLst>
                <a:ext uri="{FF2B5EF4-FFF2-40B4-BE49-F238E27FC236}">
                  <a16:creationId xmlns=""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3" name="Freeform: Shape 252">
              <a:extLst>
                <a:ext uri="{FF2B5EF4-FFF2-40B4-BE49-F238E27FC236}">
                  <a16:creationId xmlns=""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a:extLst>
                <a:ext uri="{FF2B5EF4-FFF2-40B4-BE49-F238E27FC236}">
                  <a16:creationId xmlns=""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a:extLst>
                <a:ext uri="{FF2B5EF4-FFF2-40B4-BE49-F238E27FC236}">
                  <a16:creationId xmlns=""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a:extLst>
                <a:ext uri="{FF2B5EF4-FFF2-40B4-BE49-F238E27FC236}">
                  <a16:creationId xmlns=""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a:extLst>
                <a:ext uri="{FF2B5EF4-FFF2-40B4-BE49-F238E27FC236}">
                  <a16:creationId xmlns=""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a:extLst>
                <a:ext uri="{FF2B5EF4-FFF2-40B4-BE49-F238E27FC236}">
                  <a16:creationId xmlns=""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9" name="Freeform: Shape 258">
              <a:extLst>
                <a:ext uri="{FF2B5EF4-FFF2-40B4-BE49-F238E27FC236}">
                  <a16:creationId xmlns=""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a:extLst>
                <a:ext uri="{FF2B5EF4-FFF2-40B4-BE49-F238E27FC236}">
                  <a16:creationId xmlns=""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61" name="Freeform: Shape 260">
              <a:extLst>
                <a:ext uri="{FF2B5EF4-FFF2-40B4-BE49-F238E27FC236}">
                  <a16:creationId xmlns=""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a:extLst>
                <a:ext uri="{FF2B5EF4-FFF2-40B4-BE49-F238E27FC236}">
                  <a16:creationId xmlns=""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a:extLst>
                <a:ext uri="{FF2B5EF4-FFF2-40B4-BE49-F238E27FC236}">
                  <a16:creationId xmlns=""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a:extLst>
                <a:ext uri="{FF2B5EF4-FFF2-40B4-BE49-F238E27FC236}">
                  <a16:creationId xmlns=""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a:extLst>
                <a:ext uri="{FF2B5EF4-FFF2-40B4-BE49-F238E27FC236}">
                  <a16:creationId xmlns=""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a:extLst>
                <a:ext uri="{FF2B5EF4-FFF2-40B4-BE49-F238E27FC236}">
                  <a16:creationId xmlns=""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7" name="Freeform: Shape 266">
              <a:extLst>
                <a:ext uri="{FF2B5EF4-FFF2-40B4-BE49-F238E27FC236}">
                  <a16:creationId xmlns=""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a:extLst>
                <a:ext uri="{FF2B5EF4-FFF2-40B4-BE49-F238E27FC236}">
                  <a16:creationId xmlns=""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9" name="Freeform: Shape 268">
              <a:extLst>
                <a:ext uri="{FF2B5EF4-FFF2-40B4-BE49-F238E27FC236}">
                  <a16:creationId xmlns=""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a:extLst>
                <a:ext uri="{FF2B5EF4-FFF2-40B4-BE49-F238E27FC236}">
                  <a16:creationId xmlns=""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a:extLst>
                <a:ext uri="{FF2B5EF4-FFF2-40B4-BE49-F238E27FC236}">
                  <a16:creationId xmlns=""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2" name="Freeform: Shape 271">
              <a:extLst>
                <a:ext uri="{FF2B5EF4-FFF2-40B4-BE49-F238E27FC236}">
                  <a16:creationId xmlns=""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a:extLst>
                <a:ext uri="{FF2B5EF4-FFF2-40B4-BE49-F238E27FC236}">
                  <a16:creationId xmlns=""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4" name="Freeform: Shape 273">
              <a:extLst>
                <a:ext uri="{FF2B5EF4-FFF2-40B4-BE49-F238E27FC236}">
                  <a16:creationId xmlns=""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a:extLst>
                <a:ext uri="{FF2B5EF4-FFF2-40B4-BE49-F238E27FC236}">
                  <a16:creationId xmlns=""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6" name="Freeform: Shape 275">
              <a:extLst>
                <a:ext uri="{FF2B5EF4-FFF2-40B4-BE49-F238E27FC236}">
                  <a16:creationId xmlns=""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a:extLst>
                <a:ext uri="{FF2B5EF4-FFF2-40B4-BE49-F238E27FC236}">
                  <a16:creationId xmlns=""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8" name="Freeform: Shape 277">
              <a:extLst>
                <a:ext uri="{FF2B5EF4-FFF2-40B4-BE49-F238E27FC236}">
                  <a16:creationId xmlns=""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a:extLst>
                <a:ext uri="{FF2B5EF4-FFF2-40B4-BE49-F238E27FC236}">
                  <a16:creationId xmlns=""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a:extLst>
                <a:ext uri="{FF2B5EF4-FFF2-40B4-BE49-F238E27FC236}">
                  <a16:creationId xmlns=""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a:extLst>
                <a:ext uri="{FF2B5EF4-FFF2-40B4-BE49-F238E27FC236}">
                  <a16:creationId xmlns=""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2" name="Freeform: Shape 281">
              <a:extLst>
                <a:ext uri="{FF2B5EF4-FFF2-40B4-BE49-F238E27FC236}">
                  <a16:creationId xmlns=""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a:extLst>
                <a:ext uri="{FF2B5EF4-FFF2-40B4-BE49-F238E27FC236}">
                  <a16:creationId xmlns=""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4" name="Freeform: Shape 283">
              <a:extLst>
                <a:ext uri="{FF2B5EF4-FFF2-40B4-BE49-F238E27FC236}">
                  <a16:creationId xmlns=""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a:extLst>
                <a:ext uri="{FF2B5EF4-FFF2-40B4-BE49-F238E27FC236}">
                  <a16:creationId xmlns=""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6" name="Freeform: Shape 285">
              <a:extLst>
                <a:ext uri="{FF2B5EF4-FFF2-40B4-BE49-F238E27FC236}">
                  <a16:creationId xmlns=""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a:extLst>
                <a:ext uri="{FF2B5EF4-FFF2-40B4-BE49-F238E27FC236}">
                  <a16:creationId xmlns=""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8" name="Freeform: Shape 287">
              <a:extLst>
                <a:ext uri="{FF2B5EF4-FFF2-40B4-BE49-F238E27FC236}">
                  <a16:creationId xmlns=""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a:extLst>
                <a:ext uri="{FF2B5EF4-FFF2-40B4-BE49-F238E27FC236}">
                  <a16:creationId xmlns=""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90" name="Freeform: Shape 289">
              <a:extLst>
                <a:ext uri="{FF2B5EF4-FFF2-40B4-BE49-F238E27FC236}">
                  <a16:creationId xmlns=""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a:extLst>
                <a:ext uri="{FF2B5EF4-FFF2-40B4-BE49-F238E27FC236}">
                  <a16:creationId xmlns=""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2" name="Freeform: Shape 291">
              <a:extLst>
                <a:ext uri="{FF2B5EF4-FFF2-40B4-BE49-F238E27FC236}">
                  <a16:creationId xmlns=""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a:extLst>
                <a:ext uri="{FF2B5EF4-FFF2-40B4-BE49-F238E27FC236}">
                  <a16:creationId xmlns=""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4" name="Freeform: Shape 293">
              <a:extLst>
                <a:ext uri="{FF2B5EF4-FFF2-40B4-BE49-F238E27FC236}">
                  <a16:creationId xmlns=""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a:extLst>
                <a:ext uri="{FF2B5EF4-FFF2-40B4-BE49-F238E27FC236}">
                  <a16:creationId xmlns=""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a:extLst>
                <a:ext uri="{FF2B5EF4-FFF2-40B4-BE49-F238E27FC236}">
                  <a16:creationId xmlns=""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a:extLst>
                <a:ext uri="{FF2B5EF4-FFF2-40B4-BE49-F238E27FC236}">
                  <a16:creationId xmlns=""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a:extLst>
                <a:ext uri="{FF2B5EF4-FFF2-40B4-BE49-F238E27FC236}">
                  <a16:creationId xmlns=""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a:extLst>
                <a:ext uri="{FF2B5EF4-FFF2-40B4-BE49-F238E27FC236}">
                  <a16:creationId xmlns=""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a:extLst>
                <a:ext uri="{FF2B5EF4-FFF2-40B4-BE49-F238E27FC236}">
                  <a16:creationId xmlns=""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a:extLst>
                <a:ext uri="{FF2B5EF4-FFF2-40B4-BE49-F238E27FC236}">
                  <a16:creationId xmlns=""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2" name="Freeform: Shape 301">
              <a:extLst>
                <a:ext uri="{FF2B5EF4-FFF2-40B4-BE49-F238E27FC236}">
                  <a16:creationId xmlns=""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3" name="Freeform: Shape 302">
              <a:extLst>
                <a:ext uri="{FF2B5EF4-FFF2-40B4-BE49-F238E27FC236}">
                  <a16:creationId xmlns=""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4" name="Freeform: Shape 303">
              <a:extLst>
                <a:ext uri="{FF2B5EF4-FFF2-40B4-BE49-F238E27FC236}">
                  <a16:creationId xmlns=""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a:extLst>
                <a:ext uri="{FF2B5EF4-FFF2-40B4-BE49-F238E27FC236}">
                  <a16:creationId xmlns=""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a:extLst>
                <a:ext uri="{FF2B5EF4-FFF2-40B4-BE49-F238E27FC236}">
                  <a16:creationId xmlns=""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a:extLst>
                <a:ext uri="{FF2B5EF4-FFF2-40B4-BE49-F238E27FC236}">
                  <a16:creationId xmlns=""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a:extLst>
                <a:ext uri="{FF2B5EF4-FFF2-40B4-BE49-F238E27FC236}">
                  <a16:creationId xmlns=""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9" name="Freeform: Shape 308">
              <a:extLst>
                <a:ext uri="{FF2B5EF4-FFF2-40B4-BE49-F238E27FC236}">
                  <a16:creationId xmlns=""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a:extLst>
                <a:ext uri="{FF2B5EF4-FFF2-40B4-BE49-F238E27FC236}">
                  <a16:creationId xmlns=""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a:extLst>
                <a:ext uri="{FF2B5EF4-FFF2-40B4-BE49-F238E27FC236}">
                  <a16:creationId xmlns=""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a:extLst>
                <a:ext uri="{FF2B5EF4-FFF2-40B4-BE49-F238E27FC236}">
                  <a16:creationId xmlns=""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a:extLst>
                <a:ext uri="{FF2B5EF4-FFF2-40B4-BE49-F238E27FC236}">
                  <a16:creationId xmlns=""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4" name="Freeform: Shape 313">
              <a:extLst>
                <a:ext uri="{FF2B5EF4-FFF2-40B4-BE49-F238E27FC236}">
                  <a16:creationId xmlns=""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5" name="Freeform: Shape 314">
              <a:extLst>
                <a:ext uri="{FF2B5EF4-FFF2-40B4-BE49-F238E27FC236}">
                  <a16:creationId xmlns=""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a:extLst>
                <a:ext uri="{FF2B5EF4-FFF2-40B4-BE49-F238E27FC236}">
                  <a16:creationId xmlns=""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a:extLst>
                <a:ext uri="{FF2B5EF4-FFF2-40B4-BE49-F238E27FC236}">
                  <a16:creationId xmlns=""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8" name="Freeform: Shape 317">
              <a:extLst>
                <a:ext uri="{FF2B5EF4-FFF2-40B4-BE49-F238E27FC236}">
                  <a16:creationId xmlns=""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9" name="Freeform: Shape 318">
              <a:extLst>
                <a:ext uri="{FF2B5EF4-FFF2-40B4-BE49-F238E27FC236}">
                  <a16:creationId xmlns=""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20" name="Freeform: Shape 319">
              <a:extLst>
                <a:ext uri="{FF2B5EF4-FFF2-40B4-BE49-F238E27FC236}">
                  <a16:creationId xmlns=""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21" name="Freeform: Shape 320">
              <a:extLst>
                <a:ext uri="{FF2B5EF4-FFF2-40B4-BE49-F238E27FC236}">
                  <a16:creationId xmlns=""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2" name="Freeform: Shape 321">
              <a:extLst>
                <a:ext uri="{FF2B5EF4-FFF2-40B4-BE49-F238E27FC236}">
                  <a16:creationId xmlns=""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a:extLst>
                <a:ext uri="{FF2B5EF4-FFF2-40B4-BE49-F238E27FC236}">
                  <a16:creationId xmlns=""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a:extLst>
                <a:ext uri="{FF2B5EF4-FFF2-40B4-BE49-F238E27FC236}">
                  <a16:creationId xmlns=""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a:extLst>
                <a:ext uri="{FF2B5EF4-FFF2-40B4-BE49-F238E27FC236}">
                  <a16:creationId xmlns=""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a:extLst>
                <a:ext uri="{FF2B5EF4-FFF2-40B4-BE49-F238E27FC236}">
                  <a16:creationId xmlns=""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a:extLst>
                <a:ext uri="{FF2B5EF4-FFF2-40B4-BE49-F238E27FC236}">
                  <a16:creationId xmlns=""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8" name="Freeform: Shape 327">
              <a:extLst>
                <a:ext uri="{FF2B5EF4-FFF2-40B4-BE49-F238E27FC236}">
                  <a16:creationId xmlns=""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9" name="Freeform: Shape 328">
              <a:extLst>
                <a:ext uri="{FF2B5EF4-FFF2-40B4-BE49-F238E27FC236}">
                  <a16:creationId xmlns=""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30" name="Freeform: Shape 329">
              <a:extLst>
                <a:ext uri="{FF2B5EF4-FFF2-40B4-BE49-F238E27FC236}">
                  <a16:creationId xmlns=""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a:extLst>
                <a:ext uri="{FF2B5EF4-FFF2-40B4-BE49-F238E27FC236}">
                  <a16:creationId xmlns=""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a:extLst>
                <a:ext uri="{FF2B5EF4-FFF2-40B4-BE49-F238E27FC236}">
                  <a16:creationId xmlns=""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3" name="Freeform: Shape 332">
              <a:extLst>
                <a:ext uri="{FF2B5EF4-FFF2-40B4-BE49-F238E27FC236}">
                  <a16:creationId xmlns=""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a:extLst>
                <a:ext uri="{FF2B5EF4-FFF2-40B4-BE49-F238E27FC236}">
                  <a16:creationId xmlns=""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5" name="Freeform: Shape 334">
              <a:extLst>
                <a:ext uri="{FF2B5EF4-FFF2-40B4-BE49-F238E27FC236}">
                  <a16:creationId xmlns=""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6" name="Freeform: Shape 335">
              <a:extLst>
                <a:ext uri="{FF2B5EF4-FFF2-40B4-BE49-F238E27FC236}">
                  <a16:creationId xmlns=""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7" name="Freeform: Shape 336">
              <a:extLst>
                <a:ext uri="{FF2B5EF4-FFF2-40B4-BE49-F238E27FC236}">
                  <a16:creationId xmlns=""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a:extLst>
                <a:ext uri="{FF2B5EF4-FFF2-40B4-BE49-F238E27FC236}">
                  <a16:creationId xmlns=""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a:extLst>
                <a:ext uri="{FF2B5EF4-FFF2-40B4-BE49-F238E27FC236}">
                  <a16:creationId xmlns=""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40" name="Freeform: Shape 339">
              <a:extLst>
                <a:ext uri="{FF2B5EF4-FFF2-40B4-BE49-F238E27FC236}">
                  <a16:creationId xmlns=""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a:extLst>
                <a:ext uri="{FF2B5EF4-FFF2-40B4-BE49-F238E27FC236}">
                  <a16:creationId xmlns=""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a:extLst>
                <a:ext uri="{FF2B5EF4-FFF2-40B4-BE49-F238E27FC236}">
                  <a16:creationId xmlns=""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3" name="Freeform: Shape 342">
              <a:extLst>
                <a:ext uri="{FF2B5EF4-FFF2-40B4-BE49-F238E27FC236}">
                  <a16:creationId xmlns=""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a:extLst>
                <a:ext uri="{FF2B5EF4-FFF2-40B4-BE49-F238E27FC236}">
                  <a16:creationId xmlns=""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a:extLst>
                <a:ext uri="{FF2B5EF4-FFF2-40B4-BE49-F238E27FC236}">
                  <a16:creationId xmlns=""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a:extLst>
                <a:ext uri="{FF2B5EF4-FFF2-40B4-BE49-F238E27FC236}">
                  <a16:creationId xmlns=""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7" name="Freeform: Shape 346">
              <a:extLst>
                <a:ext uri="{FF2B5EF4-FFF2-40B4-BE49-F238E27FC236}">
                  <a16:creationId xmlns=""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8" name="Freeform: Shape 347">
              <a:extLst>
                <a:ext uri="{FF2B5EF4-FFF2-40B4-BE49-F238E27FC236}">
                  <a16:creationId xmlns=""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a:extLst>
                <a:ext uri="{FF2B5EF4-FFF2-40B4-BE49-F238E27FC236}">
                  <a16:creationId xmlns=""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a:extLst>
                <a:ext uri="{FF2B5EF4-FFF2-40B4-BE49-F238E27FC236}">
                  <a16:creationId xmlns=""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a:extLst>
                <a:ext uri="{FF2B5EF4-FFF2-40B4-BE49-F238E27FC236}">
                  <a16:creationId xmlns=""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2" name="Freeform: Shape 351">
              <a:extLst>
                <a:ext uri="{FF2B5EF4-FFF2-40B4-BE49-F238E27FC236}">
                  <a16:creationId xmlns=""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3" name="Freeform: Shape 352">
              <a:extLst>
                <a:ext uri="{FF2B5EF4-FFF2-40B4-BE49-F238E27FC236}">
                  <a16:creationId xmlns=""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a:extLst>
                <a:ext uri="{FF2B5EF4-FFF2-40B4-BE49-F238E27FC236}">
                  <a16:creationId xmlns=""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5" name="Freeform: Shape 354">
              <a:extLst>
                <a:ext uri="{FF2B5EF4-FFF2-40B4-BE49-F238E27FC236}">
                  <a16:creationId xmlns=""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a:extLst>
                <a:ext uri="{FF2B5EF4-FFF2-40B4-BE49-F238E27FC236}">
                  <a16:creationId xmlns=""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7" name="Freeform: Shape 356">
              <a:extLst>
                <a:ext uri="{FF2B5EF4-FFF2-40B4-BE49-F238E27FC236}">
                  <a16:creationId xmlns=""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8" name="Freeform: Shape 357">
              <a:extLst>
                <a:ext uri="{FF2B5EF4-FFF2-40B4-BE49-F238E27FC236}">
                  <a16:creationId xmlns=""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a:extLst>
                <a:ext uri="{FF2B5EF4-FFF2-40B4-BE49-F238E27FC236}">
                  <a16:creationId xmlns=""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a:extLst>
                <a:ext uri="{FF2B5EF4-FFF2-40B4-BE49-F238E27FC236}">
                  <a16:creationId xmlns=""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a:extLst>
                <a:ext uri="{FF2B5EF4-FFF2-40B4-BE49-F238E27FC236}">
                  <a16:creationId xmlns=""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2" name="Freeform: Shape 361">
              <a:extLst>
                <a:ext uri="{FF2B5EF4-FFF2-40B4-BE49-F238E27FC236}">
                  <a16:creationId xmlns=""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a:extLst>
                <a:ext uri="{FF2B5EF4-FFF2-40B4-BE49-F238E27FC236}">
                  <a16:creationId xmlns=""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4" name="Freeform: Shape 363">
              <a:extLst>
                <a:ext uri="{FF2B5EF4-FFF2-40B4-BE49-F238E27FC236}">
                  <a16:creationId xmlns=""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a:extLst>
                <a:ext uri="{FF2B5EF4-FFF2-40B4-BE49-F238E27FC236}">
                  <a16:creationId xmlns=""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6" name="Freeform: Shape 365">
              <a:extLst>
                <a:ext uri="{FF2B5EF4-FFF2-40B4-BE49-F238E27FC236}">
                  <a16:creationId xmlns=""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7" name="Freeform: Shape 366">
              <a:extLst>
                <a:ext uri="{FF2B5EF4-FFF2-40B4-BE49-F238E27FC236}">
                  <a16:creationId xmlns=""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a:extLst>
                <a:ext uri="{FF2B5EF4-FFF2-40B4-BE49-F238E27FC236}">
                  <a16:creationId xmlns=""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9" name="Freeform: Shape 368">
              <a:extLst>
                <a:ext uri="{FF2B5EF4-FFF2-40B4-BE49-F238E27FC236}">
                  <a16:creationId xmlns=""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a:extLst>
                <a:ext uri="{FF2B5EF4-FFF2-40B4-BE49-F238E27FC236}">
                  <a16:creationId xmlns=""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a:extLst>
                <a:ext uri="{FF2B5EF4-FFF2-40B4-BE49-F238E27FC236}">
                  <a16:creationId xmlns=""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a:extLst>
                <a:ext uri="{FF2B5EF4-FFF2-40B4-BE49-F238E27FC236}">
                  <a16:creationId xmlns=""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a:extLst>
                <a:ext uri="{FF2B5EF4-FFF2-40B4-BE49-F238E27FC236}">
                  <a16:creationId xmlns=""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a:extLst>
                <a:ext uri="{FF2B5EF4-FFF2-40B4-BE49-F238E27FC236}">
                  <a16:creationId xmlns=""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a:extLst>
                <a:ext uri="{FF2B5EF4-FFF2-40B4-BE49-F238E27FC236}">
                  <a16:creationId xmlns=""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a:extLst>
                <a:ext uri="{FF2B5EF4-FFF2-40B4-BE49-F238E27FC236}">
                  <a16:creationId xmlns=""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a:extLst>
                <a:ext uri="{FF2B5EF4-FFF2-40B4-BE49-F238E27FC236}">
                  <a16:creationId xmlns=""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a:extLst>
                <a:ext uri="{FF2B5EF4-FFF2-40B4-BE49-F238E27FC236}">
                  <a16:creationId xmlns=""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a:extLst>
                <a:ext uri="{FF2B5EF4-FFF2-40B4-BE49-F238E27FC236}">
                  <a16:creationId xmlns=""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a:extLst>
                <a:ext uri="{FF2B5EF4-FFF2-40B4-BE49-F238E27FC236}">
                  <a16:creationId xmlns=""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a:extLst>
                <a:ext uri="{FF2B5EF4-FFF2-40B4-BE49-F238E27FC236}">
                  <a16:creationId xmlns=""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a:extLst>
                <a:ext uri="{FF2B5EF4-FFF2-40B4-BE49-F238E27FC236}">
                  <a16:creationId xmlns=""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3" name="Freeform: Shape 382">
              <a:extLst>
                <a:ext uri="{FF2B5EF4-FFF2-40B4-BE49-F238E27FC236}">
                  <a16:creationId xmlns=""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a:extLst>
                <a:ext uri="{FF2B5EF4-FFF2-40B4-BE49-F238E27FC236}">
                  <a16:creationId xmlns=""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5" name="Freeform: Shape 384">
              <a:extLst>
                <a:ext uri="{FF2B5EF4-FFF2-40B4-BE49-F238E27FC236}">
                  <a16:creationId xmlns=""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a:extLst>
                <a:ext uri="{FF2B5EF4-FFF2-40B4-BE49-F238E27FC236}">
                  <a16:creationId xmlns=""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a:extLst>
                <a:ext uri="{FF2B5EF4-FFF2-40B4-BE49-F238E27FC236}">
                  <a16:creationId xmlns=""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8" name="Freeform: Shape 387">
              <a:extLst>
                <a:ext uri="{FF2B5EF4-FFF2-40B4-BE49-F238E27FC236}">
                  <a16:creationId xmlns=""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9" name="Freeform: Shape 388">
              <a:extLst>
                <a:ext uri="{FF2B5EF4-FFF2-40B4-BE49-F238E27FC236}">
                  <a16:creationId xmlns=""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a:extLst>
                <a:ext uri="{FF2B5EF4-FFF2-40B4-BE49-F238E27FC236}">
                  <a16:creationId xmlns=""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91" name="Freeform: Shape 390">
              <a:extLst>
                <a:ext uri="{FF2B5EF4-FFF2-40B4-BE49-F238E27FC236}">
                  <a16:creationId xmlns=""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2" name="Freeform: Shape 391">
              <a:extLst>
                <a:ext uri="{FF2B5EF4-FFF2-40B4-BE49-F238E27FC236}">
                  <a16:creationId xmlns=""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Tree>
    <p:extLst>
      <p:ext uri="{BB962C8B-B14F-4D97-AF65-F5344CB8AC3E}">
        <p14:creationId xmlns:p14="http://schemas.microsoft.com/office/powerpoint/2010/main" val="1369903257"/>
      </p:ext>
    </p:extLst>
  </p:cSld>
  <p:clrMapOvr>
    <a:masterClrMapping/>
  </p:clrMapOvr>
  <p:extLst mod="1">
    <p:ext uri="{DCECCB84-F9BA-43D5-87BE-67443E8EF086}">
      <p15:sldGuideLst xmlns="" xmlns:p15="http://schemas.microsoft.com/office/powerpoint/2012/main">
        <p15:guide id="1" pos="7392">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A4AE12D1-08AF-45E9-A34A-BDE9E860BAA2}"/>
              </a:ext>
            </a:extLst>
          </p:cNvPr>
          <p:cNvSpPr>
            <a:spLocks noGrp="1"/>
          </p:cNvSpPr>
          <p:nvPr>
            <p:ph type="title" hasCustomPrompt="1"/>
          </p:nvPr>
        </p:nvSpPr>
        <p:spPr>
          <a:xfrm>
            <a:off x="838200" y="1289305"/>
            <a:ext cx="4114800" cy="1325563"/>
          </a:xfrm>
        </p:spPr>
        <p:txBody>
          <a:bodyPr/>
          <a:lstStyle>
            <a:lvl1pPr>
              <a:defRPr baseline="0"/>
            </a:lvl1pPr>
          </a:lstStyle>
          <a:p>
            <a:r>
              <a:rPr lang="en-US" dirty="0"/>
              <a:t>CLICK TO EDIT TITLE</a:t>
            </a:r>
          </a:p>
        </p:txBody>
      </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a:xfrm>
            <a:off x="838200" y="6356352"/>
            <a:ext cx="1371600" cy="365125"/>
          </a:xfrm>
        </p:spPr>
        <p:txBody>
          <a:bodyPr/>
          <a:lstStyle/>
          <a:p>
            <a:r>
              <a:rPr lang="en-US" dirty="0"/>
              <a:t>7/1/20XX</a:t>
            </a:r>
          </a:p>
        </p:txBody>
      </p:sp>
      <p:sp>
        <p:nvSpPr>
          <p:cNvPr id="5" name="Footer Placeholder 4">
            <a:extLst>
              <a:ext uri="{FF2B5EF4-FFF2-40B4-BE49-F238E27FC236}">
                <a16:creationId xmlns="" xmlns:a16="http://schemas.microsoft.com/office/drawing/2014/main" id="{FD10B5D8-71E9-48DC-A04C-559359603CB0}"/>
              </a:ext>
            </a:extLst>
          </p:cNvPr>
          <p:cNvSpPr>
            <a:spLocks noGrp="1"/>
          </p:cNvSpPr>
          <p:nvPr>
            <p:ph type="ftr" sz="quarter" idx="11"/>
          </p:nvPr>
        </p:nvSpPr>
        <p:spPr>
          <a:xfrm>
            <a:off x="3867912" y="6356352"/>
            <a:ext cx="2743200" cy="365125"/>
          </a:xfrm>
        </p:spPr>
        <p:txBody>
          <a:bodyPr/>
          <a:lstStyle>
            <a:lvl1pPr algn="r">
              <a:defRPr/>
            </a:lvl1pPr>
          </a:lstStyle>
          <a:p>
            <a:r>
              <a:rPr lang="en-US" dirty="0"/>
              <a:t>Pitch deck title</a:t>
            </a:r>
          </a:p>
        </p:txBody>
      </p:sp>
      <p:sp>
        <p:nvSpPr>
          <p:cNvPr id="6" name="Slide Number Placeholder 5">
            <a:extLst>
              <a:ext uri="{FF2B5EF4-FFF2-40B4-BE49-F238E27FC236}">
                <a16:creationId xmlns=""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 xmlns:a16="http://schemas.microsoft.com/office/drawing/2014/main"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500"/>
            </a:lvl1pPr>
            <a:lvl2pPr marL="457167" indent="0">
              <a:lnSpc>
                <a:spcPts val="2400"/>
              </a:lnSpc>
              <a:buNone/>
              <a:defRPr sz="1500"/>
            </a:lvl2pPr>
            <a:lvl3pPr marL="914332" indent="0">
              <a:lnSpc>
                <a:spcPts val="2400"/>
              </a:lnSpc>
              <a:buNone/>
              <a:defRPr sz="1500"/>
            </a:lvl3pPr>
            <a:lvl4pPr marL="1371498" indent="0">
              <a:lnSpc>
                <a:spcPts val="2400"/>
              </a:lnSpc>
              <a:buNone/>
              <a:defRPr sz="1500"/>
            </a:lvl4pPr>
            <a:lvl5pPr marL="1828664" indent="0">
              <a:lnSpc>
                <a:spcPts val="2400"/>
              </a:lnSpc>
              <a:buNone/>
              <a:defRPr sz="15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971" name="Picture Placeholder 986" descr="abstract colorful illustration of buildings">
            <a:extLst>
              <a:ext uri="{FF2B5EF4-FFF2-40B4-BE49-F238E27FC236}">
                <a16:creationId xmlns="" xmlns:a16="http://schemas.microsoft.com/office/drawing/2014/main" id="{1CD94EDA-0FB9-4299-9A56-007C349DD4B9}"/>
              </a:ext>
            </a:extLst>
          </p:cNvPr>
          <p:cNvGrpSpPr/>
          <p:nvPr userDrawn="1"/>
        </p:nvGrpSpPr>
        <p:grpSpPr>
          <a:xfrm>
            <a:off x="5441511" y="457481"/>
            <a:ext cx="6763997" cy="6416039"/>
            <a:chOff x="5441509" y="457478"/>
            <a:chExt cx="6763997" cy="6416038"/>
          </a:xfrm>
        </p:grpSpPr>
        <p:sp>
          <p:nvSpPr>
            <p:cNvPr id="972" name="Freeform: Shape 971">
              <a:extLst>
                <a:ext uri="{FF2B5EF4-FFF2-40B4-BE49-F238E27FC236}">
                  <a16:creationId xmlns=""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a:extLst>
                <a:ext uri="{FF2B5EF4-FFF2-40B4-BE49-F238E27FC236}">
                  <a16:creationId xmlns=""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a:extLst>
                <a:ext uri="{FF2B5EF4-FFF2-40B4-BE49-F238E27FC236}">
                  <a16:creationId xmlns=""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a:extLst>
                <a:ext uri="{FF2B5EF4-FFF2-40B4-BE49-F238E27FC236}">
                  <a16:creationId xmlns=""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a:extLst>
                <a:ext uri="{FF2B5EF4-FFF2-40B4-BE49-F238E27FC236}">
                  <a16:creationId xmlns=""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a:extLst>
                <a:ext uri="{FF2B5EF4-FFF2-40B4-BE49-F238E27FC236}">
                  <a16:creationId xmlns=""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a:extLst>
                <a:ext uri="{FF2B5EF4-FFF2-40B4-BE49-F238E27FC236}">
                  <a16:creationId xmlns=""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a:extLst>
                <a:ext uri="{FF2B5EF4-FFF2-40B4-BE49-F238E27FC236}">
                  <a16:creationId xmlns=""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a:extLst>
                <a:ext uri="{FF2B5EF4-FFF2-40B4-BE49-F238E27FC236}">
                  <a16:creationId xmlns=""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a:extLst>
                <a:ext uri="{FF2B5EF4-FFF2-40B4-BE49-F238E27FC236}">
                  <a16:creationId xmlns=""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a:extLst>
                <a:ext uri="{FF2B5EF4-FFF2-40B4-BE49-F238E27FC236}">
                  <a16:creationId xmlns=""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a:extLst>
                <a:ext uri="{FF2B5EF4-FFF2-40B4-BE49-F238E27FC236}">
                  <a16:creationId xmlns=""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a:extLst>
                <a:ext uri="{FF2B5EF4-FFF2-40B4-BE49-F238E27FC236}">
                  <a16:creationId xmlns=""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a:extLst>
                <a:ext uri="{FF2B5EF4-FFF2-40B4-BE49-F238E27FC236}">
                  <a16:creationId xmlns=""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a:extLst>
                <a:ext uri="{FF2B5EF4-FFF2-40B4-BE49-F238E27FC236}">
                  <a16:creationId xmlns=""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a:extLst>
                <a:ext uri="{FF2B5EF4-FFF2-40B4-BE49-F238E27FC236}">
                  <a16:creationId xmlns=""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a:extLst>
                <a:ext uri="{FF2B5EF4-FFF2-40B4-BE49-F238E27FC236}">
                  <a16:creationId xmlns=""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a:extLst>
                <a:ext uri="{FF2B5EF4-FFF2-40B4-BE49-F238E27FC236}">
                  <a16:creationId xmlns=""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a:extLst>
                <a:ext uri="{FF2B5EF4-FFF2-40B4-BE49-F238E27FC236}">
                  <a16:creationId xmlns=""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a:extLst>
                <a:ext uri="{FF2B5EF4-FFF2-40B4-BE49-F238E27FC236}">
                  <a16:creationId xmlns=""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a:extLst>
                <a:ext uri="{FF2B5EF4-FFF2-40B4-BE49-F238E27FC236}">
                  <a16:creationId xmlns=""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a:extLst>
                <a:ext uri="{FF2B5EF4-FFF2-40B4-BE49-F238E27FC236}">
                  <a16:creationId xmlns=""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a:extLst>
                <a:ext uri="{FF2B5EF4-FFF2-40B4-BE49-F238E27FC236}">
                  <a16:creationId xmlns=""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a:extLst>
                <a:ext uri="{FF2B5EF4-FFF2-40B4-BE49-F238E27FC236}">
                  <a16:creationId xmlns=""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a:extLst>
                <a:ext uri="{FF2B5EF4-FFF2-40B4-BE49-F238E27FC236}">
                  <a16:creationId xmlns=""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a:extLst>
                <a:ext uri="{FF2B5EF4-FFF2-40B4-BE49-F238E27FC236}">
                  <a16:creationId xmlns=""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a:extLst>
                <a:ext uri="{FF2B5EF4-FFF2-40B4-BE49-F238E27FC236}">
                  <a16:creationId xmlns=""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a:extLst>
                <a:ext uri="{FF2B5EF4-FFF2-40B4-BE49-F238E27FC236}">
                  <a16:creationId xmlns=""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a:extLst>
                <a:ext uri="{FF2B5EF4-FFF2-40B4-BE49-F238E27FC236}">
                  <a16:creationId xmlns=""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a:extLst>
                <a:ext uri="{FF2B5EF4-FFF2-40B4-BE49-F238E27FC236}">
                  <a16:creationId xmlns=""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a:extLst>
                <a:ext uri="{FF2B5EF4-FFF2-40B4-BE49-F238E27FC236}">
                  <a16:creationId xmlns=""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a:extLst>
                <a:ext uri="{FF2B5EF4-FFF2-40B4-BE49-F238E27FC236}">
                  <a16:creationId xmlns=""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a:extLst>
                <a:ext uri="{FF2B5EF4-FFF2-40B4-BE49-F238E27FC236}">
                  <a16:creationId xmlns=""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a:extLst>
                <a:ext uri="{FF2B5EF4-FFF2-40B4-BE49-F238E27FC236}">
                  <a16:creationId xmlns=""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a:extLst>
                <a:ext uri="{FF2B5EF4-FFF2-40B4-BE49-F238E27FC236}">
                  <a16:creationId xmlns=""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a:extLst>
                <a:ext uri="{FF2B5EF4-FFF2-40B4-BE49-F238E27FC236}">
                  <a16:creationId xmlns=""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a:extLst>
                <a:ext uri="{FF2B5EF4-FFF2-40B4-BE49-F238E27FC236}">
                  <a16:creationId xmlns=""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a:extLst>
                <a:ext uri="{FF2B5EF4-FFF2-40B4-BE49-F238E27FC236}">
                  <a16:creationId xmlns=""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a:extLst>
                <a:ext uri="{FF2B5EF4-FFF2-40B4-BE49-F238E27FC236}">
                  <a16:creationId xmlns=""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a:extLst>
                <a:ext uri="{FF2B5EF4-FFF2-40B4-BE49-F238E27FC236}">
                  <a16:creationId xmlns=""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a:extLst>
                <a:ext uri="{FF2B5EF4-FFF2-40B4-BE49-F238E27FC236}">
                  <a16:creationId xmlns=""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a:extLst>
                <a:ext uri="{FF2B5EF4-FFF2-40B4-BE49-F238E27FC236}">
                  <a16:creationId xmlns=""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a:extLst>
                <a:ext uri="{FF2B5EF4-FFF2-40B4-BE49-F238E27FC236}">
                  <a16:creationId xmlns=""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a:extLst>
                <a:ext uri="{FF2B5EF4-FFF2-40B4-BE49-F238E27FC236}">
                  <a16:creationId xmlns=""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a:extLst>
                <a:ext uri="{FF2B5EF4-FFF2-40B4-BE49-F238E27FC236}">
                  <a16:creationId xmlns=""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a:extLst>
                <a:ext uri="{FF2B5EF4-FFF2-40B4-BE49-F238E27FC236}">
                  <a16:creationId xmlns=""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a:extLst>
                <a:ext uri="{FF2B5EF4-FFF2-40B4-BE49-F238E27FC236}">
                  <a16:creationId xmlns=""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a:extLst>
                <a:ext uri="{FF2B5EF4-FFF2-40B4-BE49-F238E27FC236}">
                  <a16:creationId xmlns=""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a:extLst>
                <a:ext uri="{FF2B5EF4-FFF2-40B4-BE49-F238E27FC236}">
                  <a16:creationId xmlns=""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a:extLst>
                <a:ext uri="{FF2B5EF4-FFF2-40B4-BE49-F238E27FC236}">
                  <a16:creationId xmlns=""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a:extLst>
                <a:ext uri="{FF2B5EF4-FFF2-40B4-BE49-F238E27FC236}">
                  <a16:creationId xmlns=""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a:extLst>
                <a:ext uri="{FF2B5EF4-FFF2-40B4-BE49-F238E27FC236}">
                  <a16:creationId xmlns=""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a:extLst>
                <a:ext uri="{FF2B5EF4-FFF2-40B4-BE49-F238E27FC236}">
                  <a16:creationId xmlns=""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a:extLst>
                <a:ext uri="{FF2B5EF4-FFF2-40B4-BE49-F238E27FC236}">
                  <a16:creationId xmlns=""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a:extLst>
                <a:ext uri="{FF2B5EF4-FFF2-40B4-BE49-F238E27FC236}">
                  <a16:creationId xmlns=""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a:extLst>
                <a:ext uri="{FF2B5EF4-FFF2-40B4-BE49-F238E27FC236}">
                  <a16:creationId xmlns=""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a:extLst>
                <a:ext uri="{FF2B5EF4-FFF2-40B4-BE49-F238E27FC236}">
                  <a16:creationId xmlns=""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a:extLst>
                <a:ext uri="{FF2B5EF4-FFF2-40B4-BE49-F238E27FC236}">
                  <a16:creationId xmlns=""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a:extLst>
                <a:ext uri="{FF2B5EF4-FFF2-40B4-BE49-F238E27FC236}">
                  <a16:creationId xmlns=""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a:extLst>
                <a:ext uri="{FF2B5EF4-FFF2-40B4-BE49-F238E27FC236}">
                  <a16:creationId xmlns=""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a:extLst>
                <a:ext uri="{FF2B5EF4-FFF2-40B4-BE49-F238E27FC236}">
                  <a16:creationId xmlns=""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a:extLst>
                <a:ext uri="{FF2B5EF4-FFF2-40B4-BE49-F238E27FC236}">
                  <a16:creationId xmlns=""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a:extLst>
                <a:ext uri="{FF2B5EF4-FFF2-40B4-BE49-F238E27FC236}">
                  <a16:creationId xmlns=""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a:extLst>
                <a:ext uri="{FF2B5EF4-FFF2-40B4-BE49-F238E27FC236}">
                  <a16:creationId xmlns=""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a:extLst>
                <a:ext uri="{FF2B5EF4-FFF2-40B4-BE49-F238E27FC236}">
                  <a16:creationId xmlns=""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a:extLst>
                <a:ext uri="{FF2B5EF4-FFF2-40B4-BE49-F238E27FC236}">
                  <a16:creationId xmlns=""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a:extLst>
                <a:ext uri="{FF2B5EF4-FFF2-40B4-BE49-F238E27FC236}">
                  <a16:creationId xmlns=""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a:extLst>
                <a:ext uri="{FF2B5EF4-FFF2-40B4-BE49-F238E27FC236}">
                  <a16:creationId xmlns=""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a:extLst>
                <a:ext uri="{FF2B5EF4-FFF2-40B4-BE49-F238E27FC236}">
                  <a16:creationId xmlns=""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a:extLst>
                <a:ext uri="{FF2B5EF4-FFF2-40B4-BE49-F238E27FC236}">
                  <a16:creationId xmlns=""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a:extLst>
                <a:ext uri="{FF2B5EF4-FFF2-40B4-BE49-F238E27FC236}">
                  <a16:creationId xmlns=""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a:extLst>
                <a:ext uri="{FF2B5EF4-FFF2-40B4-BE49-F238E27FC236}">
                  <a16:creationId xmlns=""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a:extLst>
                <a:ext uri="{FF2B5EF4-FFF2-40B4-BE49-F238E27FC236}">
                  <a16:creationId xmlns=""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a:extLst>
                <a:ext uri="{FF2B5EF4-FFF2-40B4-BE49-F238E27FC236}">
                  <a16:creationId xmlns=""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a:extLst>
                <a:ext uri="{FF2B5EF4-FFF2-40B4-BE49-F238E27FC236}">
                  <a16:creationId xmlns=""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a:extLst>
                <a:ext uri="{FF2B5EF4-FFF2-40B4-BE49-F238E27FC236}">
                  <a16:creationId xmlns=""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a:extLst>
                <a:ext uri="{FF2B5EF4-FFF2-40B4-BE49-F238E27FC236}">
                  <a16:creationId xmlns=""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a:extLst>
                <a:ext uri="{FF2B5EF4-FFF2-40B4-BE49-F238E27FC236}">
                  <a16:creationId xmlns=""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a:extLst>
                <a:ext uri="{FF2B5EF4-FFF2-40B4-BE49-F238E27FC236}">
                  <a16:creationId xmlns=""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a:extLst>
                <a:ext uri="{FF2B5EF4-FFF2-40B4-BE49-F238E27FC236}">
                  <a16:creationId xmlns=""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a:extLst>
                <a:ext uri="{FF2B5EF4-FFF2-40B4-BE49-F238E27FC236}">
                  <a16:creationId xmlns=""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a:extLst>
                <a:ext uri="{FF2B5EF4-FFF2-40B4-BE49-F238E27FC236}">
                  <a16:creationId xmlns=""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a:extLst>
                <a:ext uri="{FF2B5EF4-FFF2-40B4-BE49-F238E27FC236}">
                  <a16:creationId xmlns=""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a:extLst>
                <a:ext uri="{FF2B5EF4-FFF2-40B4-BE49-F238E27FC236}">
                  <a16:creationId xmlns=""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a:extLst>
                <a:ext uri="{FF2B5EF4-FFF2-40B4-BE49-F238E27FC236}">
                  <a16:creationId xmlns=""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a:extLst>
                <a:ext uri="{FF2B5EF4-FFF2-40B4-BE49-F238E27FC236}">
                  <a16:creationId xmlns=""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a:extLst>
                <a:ext uri="{FF2B5EF4-FFF2-40B4-BE49-F238E27FC236}">
                  <a16:creationId xmlns=""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a:extLst>
                <a:ext uri="{FF2B5EF4-FFF2-40B4-BE49-F238E27FC236}">
                  <a16:creationId xmlns=""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a:extLst>
                <a:ext uri="{FF2B5EF4-FFF2-40B4-BE49-F238E27FC236}">
                  <a16:creationId xmlns=""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a:extLst>
                <a:ext uri="{FF2B5EF4-FFF2-40B4-BE49-F238E27FC236}">
                  <a16:creationId xmlns=""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a:extLst>
                <a:ext uri="{FF2B5EF4-FFF2-40B4-BE49-F238E27FC236}">
                  <a16:creationId xmlns=""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a:extLst>
                <a:ext uri="{FF2B5EF4-FFF2-40B4-BE49-F238E27FC236}">
                  <a16:creationId xmlns=""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a:extLst>
                <a:ext uri="{FF2B5EF4-FFF2-40B4-BE49-F238E27FC236}">
                  <a16:creationId xmlns=""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a:extLst>
                <a:ext uri="{FF2B5EF4-FFF2-40B4-BE49-F238E27FC236}">
                  <a16:creationId xmlns=""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a:extLst>
                <a:ext uri="{FF2B5EF4-FFF2-40B4-BE49-F238E27FC236}">
                  <a16:creationId xmlns=""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a:extLst>
                <a:ext uri="{FF2B5EF4-FFF2-40B4-BE49-F238E27FC236}">
                  <a16:creationId xmlns=""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a:extLst>
                <a:ext uri="{FF2B5EF4-FFF2-40B4-BE49-F238E27FC236}">
                  <a16:creationId xmlns=""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a:extLst>
                <a:ext uri="{FF2B5EF4-FFF2-40B4-BE49-F238E27FC236}">
                  <a16:creationId xmlns=""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a:extLst>
                <a:ext uri="{FF2B5EF4-FFF2-40B4-BE49-F238E27FC236}">
                  <a16:creationId xmlns=""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a:extLst>
                <a:ext uri="{FF2B5EF4-FFF2-40B4-BE49-F238E27FC236}">
                  <a16:creationId xmlns=""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a:extLst>
                <a:ext uri="{FF2B5EF4-FFF2-40B4-BE49-F238E27FC236}">
                  <a16:creationId xmlns=""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a:extLst>
                <a:ext uri="{FF2B5EF4-FFF2-40B4-BE49-F238E27FC236}">
                  <a16:creationId xmlns=""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a:extLst>
                <a:ext uri="{FF2B5EF4-FFF2-40B4-BE49-F238E27FC236}">
                  <a16:creationId xmlns=""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a:extLst>
                <a:ext uri="{FF2B5EF4-FFF2-40B4-BE49-F238E27FC236}">
                  <a16:creationId xmlns=""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a:extLst>
                <a:ext uri="{FF2B5EF4-FFF2-40B4-BE49-F238E27FC236}">
                  <a16:creationId xmlns=""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a:extLst>
                <a:ext uri="{FF2B5EF4-FFF2-40B4-BE49-F238E27FC236}">
                  <a16:creationId xmlns=""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a:extLst>
                <a:ext uri="{FF2B5EF4-FFF2-40B4-BE49-F238E27FC236}">
                  <a16:creationId xmlns=""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a:extLst>
                <a:ext uri="{FF2B5EF4-FFF2-40B4-BE49-F238E27FC236}">
                  <a16:creationId xmlns=""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a:extLst>
                <a:ext uri="{FF2B5EF4-FFF2-40B4-BE49-F238E27FC236}">
                  <a16:creationId xmlns=""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a:extLst>
                <a:ext uri="{FF2B5EF4-FFF2-40B4-BE49-F238E27FC236}">
                  <a16:creationId xmlns=""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a:extLst>
                <a:ext uri="{FF2B5EF4-FFF2-40B4-BE49-F238E27FC236}">
                  <a16:creationId xmlns=""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a:extLst>
                <a:ext uri="{FF2B5EF4-FFF2-40B4-BE49-F238E27FC236}">
                  <a16:creationId xmlns=""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a:extLst>
                <a:ext uri="{FF2B5EF4-FFF2-40B4-BE49-F238E27FC236}">
                  <a16:creationId xmlns=""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a:extLst>
                <a:ext uri="{FF2B5EF4-FFF2-40B4-BE49-F238E27FC236}">
                  <a16:creationId xmlns=""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a:extLst>
                <a:ext uri="{FF2B5EF4-FFF2-40B4-BE49-F238E27FC236}">
                  <a16:creationId xmlns=""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a:extLst>
                <a:ext uri="{FF2B5EF4-FFF2-40B4-BE49-F238E27FC236}">
                  <a16:creationId xmlns=""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a:extLst>
                <a:ext uri="{FF2B5EF4-FFF2-40B4-BE49-F238E27FC236}">
                  <a16:creationId xmlns=""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a:extLst>
                <a:ext uri="{FF2B5EF4-FFF2-40B4-BE49-F238E27FC236}">
                  <a16:creationId xmlns=""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a:extLst>
                <a:ext uri="{FF2B5EF4-FFF2-40B4-BE49-F238E27FC236}">
                  <a16:creationId xmlns=""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a:extLst>
                <a:ext uri="{FF2B5EF4-FFF2-40B4-BE49-F238E27FC236}">
                  <a16:creationId xmlns=""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a:extLst>
                <a:ext uri="{FF2B5EF4-FFF2-40B4-BE49-F238E27FC236}">
                  <a16:creationId xmlns=""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a:extLst>
                <a:ext uri="{FF2B5EF4-FFF2-40B4-BE49-F238E27FC236}">
                  <a16:creationId xmlns=""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a:extLst>
                <a:ext uri="{FF2B5EF4-FFF2-40B4-BE49-F238E27FC236}">
                  <a16:creationId xmlns=""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a:extLst>
                <a:ext uri="{FF2B5EF4-FFF2-40B4-BE49-F238E27FC236}">
                  <a16:creationId xmlns=""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a:extLst>
                <a:ext uri="{FF2B5EF4-FFF2-40B4-BE49-F238E27FC236}">
                  <a16:creationId xmlns=""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a:extLst>
                <a:ext uri="{FF2B5EF4-FFF2-40B4-BE49-F238E27FC236}">
                  <a16:creationId xmlns=""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a:extLst>
                <a:ext uri="{FF2B5EF4-FFF2-40B4-BE49-F238E27FC236}">
                  <a16:creationId xmlns=""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a:extLst>
                <a:ext uri="{FF2B5EF4-FFF2-40B4-BE49-F238E27FC236}">
                  <a16:creationId xmlns=""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a:extLst>
                <a:ext uri="{FF2B5EF4-FFF2-40B4-BE49-F238E27FC236}">
                  <a16:creationId xmlns=""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a:extLst>
                <a:ext uri="{FF2B5EF4-FFF2-40B4-BE49-F238E27FC236}">
                  <a16:creationId xmlns=""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a:extLst>
                <a:ext uri="{FF2B5EF4-FFF2-40B4-BE49-F238E27FC236}">
                  <a16:creationId xmlns=""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a:extLst>
                <a:ext uri="{FF2B5EF4-FFF2-40B4-BE49-F238E27FC236}">
                  <a16:creationId xmlns=""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a:extLst>
                <a:ext uri="{FF2B5EF4-FFF2-40B4-BE49-F238E27FC236}">
                  <a16:creationId xmlns=""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a:extLst>
                <a:ext uri="{FF2B5EF4-FFF2-40B4-BE49-F238E27FC236}">
                  <a16:creationId xmlns=""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a:extLst>
                <a:ext uri="{FF2B5EF4-FFF2-40B4-BE49-F238E27FC236}">
                  <a16:creationId xmlns=""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a:extLst>
                <a:ext uri="{FF2B5EF4-FFF2-40B4-BE49-F238E27FC236}">
                  <a16:creationId xmlns=""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a:extLst>
                <a:ext uri="{FF2B5EF4-FFF2-40B4-BE49-F238E27FC236}">
                  <a16:creationId xmlns=""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a:extLst>
                <a:ext uri="{FF2B5EF4-FFF2-40B4-BE49-F238E27FC236}">
                  <a16:creationId xmlns=""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a:extLst>
                <a:ext uri="{FF2B5EF4-FFF2-40B4-BE49-F238E27FC236}">
                  <a16:creationId xmlns=""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a:extLst>
                <a:ext uri="{FF2B5EF4-FFF2-40B4-BE49-F238E27FC236}">
                  <a16:creationId xmlns=""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a:extLst>
                <a:ext uri="{FF2B5EF4-FFF2-40B4-BE49-F238E27FC236}">
                  <a16:creationId xmlns=""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a:extLst>
                <a:ext uri="{FF2B5EF4-FFF2-40B4-BE49-F238E27FC236}">
                  <a16:creationId xmlns=""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a:extLst>
                <a:ext uri="{FF2B5EF4-FFF2-40B4-BE49-F238E27FC236}">
                  <a16:creationId xmlns=""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a:extLst>
                <a:ext uri="{FF2B5EF4-FFF2-40B4-BE49-F238E27FC236}">
                  <a16:creationId xmlns=""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a:extLst>
                <a:ext uri="{FF2B5EF4-FFF2-40B4-BE49-F238E27FC236}">
                  <a16:creationId xmlns=""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a:extLst>
                <a:ext uri="{FF2B5EF4-FFF2-40B4-BE49-F238E27FC236}">
                  <a16:creationId xmlns=""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a:extLst>
                <a:ext uri="{FF2B5EF4-FFF2-40B4-BE49-F238E27FC236}">
                  <a16:creationId xmlns=""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a:extLst>
                <a:ext uri="{FF2B5EF4-FFF2-40B4-BE49-F238E27FC236}">
                  <a16:creationId xmlns=""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a:extLst>
                <a:ext uri="{FF2B5EF4-FFF2-40B4-BE49-F238E27FC236}">
                  <a16:creationId xmlns=""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a:extLst>
                <a:ext uri="{FF2B5EF4-FFF2-40B4-BE49-F238E27FC236}">
                  <a16:creationId xmlns=""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a:extLst>
                <a:ext uri="{FF2B5EF4-FFF2-40B4-BE49-F238E27FC236}">
                  <a16:creationId xmlns=""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a:extLst>
                <a:ext uri="{FF2B5EF4-FFF2-40B4-BE49-F238E27FC236}">
                  <a16:creationId xmlns=""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a:extLst>
                <a:ext uri="{FF2B5EF4-FFF2-40B4-BE49-F238E27FC236}">
                  <a16:creationId xmlns=""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a:extLst>
                <a:ext uri="{FF2B5EF4-FFF2-40B4-BE49-F238E27FC236}">
                  <a16:creationId xmlns=""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a:extLst>
                <a:ext uri="{FF2B5EF4-FFF2-40B4-BE49-F238E27FC236}">
                  <a16:creationId xmlns=""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a:extLst>
                <a:ext uri="{FF2B5EF4-FFF2-40B4-BE49-F238E27FC236}">
                  <a16:creationId xmlns=""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a:extLst>
                <a:ext uri="{FF2B5EF4-FFF2-40B4-BE49-F238E27FC236}">
                  <a16:creationId xmlns=""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a:extLst>
                <a:ext uri="{FF2B5EF4-FFF2-40B4-BE49-F238E27FC236}">
                  <a16:creationId xmlns=""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a:extLst>
                <a:ext uri="{FF2B5EF4-FFF2-40B4-BE49-F238E27FC236}">
                  <a16:creationId xmlns=""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a:extLst>
                <a:ext uri="{FF2B5EF4-FFF2-40B4-BE49-F238E27FC236}">
                  <a16:creationId xmlns=""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a:extLst>
                <a:ext uri="{FF2B5EF4-FFF2-40B4-BE49-F238E27FC236}">
                  <a16:creationId xmlns=""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a:extLst>
                <a:ext uri="{FF2B5EF4-FFF2-40B4-BE49-F238E27FC236}">
                  <a16:creationId xmlns=""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a:extLst>
                <a:ext uri="{FF2B5EF4-FFF2-40B4-BE49-F238E27FC236}">
                  <a16:creationId xmlns=""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a:extLst>
                <a:ext uri="{FF2B5EF4-FFF2-40B4-BE49-F238E27FC236}">
                  <a16:creationId xmlns=""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a:extLst>
                <a:ext uri="{FF2B5EF4-FFF2-40B4-BE49-F238E27FC236}">
                  <a16:creationId xmlns=""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a:extLst>
                <a:ext uri="{FF2B5EF4-FFF2-40B4-BE49-F238E27FC236}">
                  <a16:creationId xmlns=""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a:extLst>
                <a:ext uri="{FF2B5EF4-FFF2-40B4-BE49-F238E27FC236}">
                  <a16:creationId xmlns=""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a:extLst>
                <a:ext uri="{FF2B5EF4-FFF2-40B4-BE49-F238E27FC236}">
                  <a16:creationId xmlns=""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a:extLst>
                <a:ext uri="{FF2B5EF4-FFF2-40B4-BE49-F238E27FC236}">
                  <a16:creationId xmlns=""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a:extLst>
                <a:ext uri="{FF2B5EF4-FFF2-40B4-BE49-F238E27FC236}">
                  <a16:creationId xmlns=""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a:extLst>
                <a:ext uri="{FF2B5EF4-FFF2-40B4-BE49-F238E27FC236}">
                  <a16:creationId xmlns=""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a:extLst>
                <a:ext uri="{FF2B5EF4-FFF2-40B4-BE49-F238E27FC236}">
                  <a16:creationId xmlns=""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a:extLst>
                <a:ext uri="{FF2B5EF4-FFF2-40B4-BE49-F238E27FC236}">
                  <a16:creationId xmlns=""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a:extLst>
                <a:ext uri="{FF2B5EF4-FFF2-40B4-BE49-F238E27FC236}">
                  <a16:creationId xmlns=""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a:extLst>
                <a:ext uri="{FF2B5EF4-FFF2-40B4-BE49-F238E27FC236}">
                  <a16:creationId xmlns=""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a:extLst>
                <a:ext uri="{FF2B5EF4-FFF2-40B4-BE49-F238E27FC236}">
                  <a16:creationId xmlns=""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a:extLst>
                <a:ext uri="{FF2B5EF4-FFF2-40B4-BE49-F238E27FC236}">
                  <a16:creationId xmlns=""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a:extLst>
                <a:ext uri="{FF2B5EF4-FFF2-40B4-BE49-F238E27FC236}">
                  <a16:creationId xmlns=""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a:extLst>
                <a:ext uri="{FF2B5EF4-FFF2-40B4-BE49-F238E27FC236}">
                  <a16:creationId xmlns=""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a:extLst>
                <a:ext uri="{FF2B5EF4-FFF2-40B4-BE49-F238E27FC236}">
                  <a16:creationId xmlns=""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a:extLst>
                <a:ext uri="{FF2B5EF4-FFF2-40B4-BE49-F238E27FC236}">
                  <a16:creationId xmlns=""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a:extLst>
                <a:ext uri="{FF2B5EF4-FFF2-40B4-BE49-F238E27FC236}">
                  <a16:creationId xmlns=""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a:extLst>
                <a:ext uri="{FF2B5EF4-FFF2-40B4-BE49-F238E27FC236}">
                  <a16:creationId xmlns=""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a:extLst>
                <a:ext uri="{FF2B5EF4-FFF2-40B4-BE49-F238E27FC236}">
                  <a16:creationId xmlns=""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a:extLst>
                <a:ext uri="{FF2B5EF4-FFF2-40B4-BE49-F238E27FC236}">
                  <a16:creationId xmlns=""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a:extLst>
                <a:ext uri="{FF2B5EF4-FFF2-40B4-BE49-F238E27FC236}">
                  <a16:creationId xmlns=""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a:extLst>
                <a:ext uri="{FF2B5EF4-FFF2-40B4-BE49-F238E27FC236}">
                  <a16:creationId xmlns=""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a:extLst>
                <a:ext uri="{FF2B5EF4-FFF2-40B4-BE49-F238E27FC236}">
                  <a16:creationId xmlns=""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a:extLst>
                <a:ext uri="{FF2B5EF4-FFF2-40B4-BE49-F238E27FC236}">
                  <a16:creationId xmlns=""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a:extLst>
                <a:ext uri="{FF2B5EF4-FFF2-40B4-BE49-F238E27FC236}">
                  <a16:creationId xmlns=""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a:extLst>
                <a:ext uri="{FF2B5EF4-FFF2-40B4-BE49-F238E27FC236}">
                  <a16:creationId xmlns=""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a:extLst>
                <a:ext uri="{FF2B5EF4-FFF2-40B4-BE49-F238E27FC236}">
                  <a16:creationId xmlns=""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a:extLst>
                <a:ext uri="{FF2B5EF4-FFF2-40B4-BE49-F238E27FC236}">
                  <a16:creationId xmlns=""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a:extLst>
                <a:ext uri="{FF2B5EF4-FFF2-40B4-BE49-F238E27FC236}">
                  <a16:creationId xmlns=""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a:extLst>
                <a:ext uri="{FF2B5EF4-FFF2-40B4-BE49-F238E27FC236}">
                  <a16:creationId xmlns=""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a:extLst>
                <a:ext uri="{FF2B5EF4-FFF2-40B4-BE49-F238E27FC236}">
                  <a16:creationId xmlns=""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a:extLst>
                <a:ext uri="{FF2B5EF4-FFF2-40B4-BE49-F238E27FC236}">
                  <a16:creationId xmlns=""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a:extLst>
                <a:ext uri="{FF2B5EF4-FFF2-40B4-BE49-F238E27FC236}">
                  <a16:creationId xmlns=""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a:extLst>
                <a:ext uri="{FF2B5EF4-FFF2-40B4-BE49-F238E27FC236}">
                  <a16:creationId xmlns=""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a:extLst>
                <a:ext uri="{FF2B5EF4-FFF2-40B4-BE49-F238E27FC236}">
                  <a16:creationId xmlns=""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a:extLst>
                <a:ext uri="{FF2B5EF4-FFF2-40B4-BE49-F238E27FC236}">
                  <a16:creationId xmlns=""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a:extLst>
                <a:ext uri="{FF2B5EF4-FFF2-40B4-BE49-F238E27FC236}">
                  <a16:creationId xmlns=""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a:extLst>
                <a:ext uri="{FF2B5EF4-FFF2-40B4-BE49-F238E27FC236}">
                  <a16:creationId xmlns=""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a:extLst>
                <a:ext uri="{FF2B5EF4-FFF2-40B4-BE49-F238E27FC236}">
                  <a16:creationId xmlns=""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a:extLst>
                <a:ext uri="{FF2B5EF4-FFF2-40B4-BE49-F238E27FC236}">
                  <a16:creationId xmlns=""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a:extLst>
                <a:ext uri="{FF2B5EF4-FFF2-40B4-BE49-F238E27FC236}">
                  <a16:creationId xmlns=""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a:extLst>
                <a:ext uri="{FF2B5EF4-FFF2-40B4-BE49-F238E27FC236}">
                  <a16:creationId xmlns=""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a:extLst>
                <a:ext uri="{FF2B5EF4-FFF2-40B4-BE49-F238E27FC236}">
                  <a16:creationId xmlns=""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a:extLst>
                <a:ext uri="{FF2B5EF4-FFF2-40B4-BE49-F238E27FC236}">
                  <a16:creationId xmlns=""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a:extLst>
                <a:ext uri="{FF2B5EF4-FFF2-40B4-BE49-F238E27FC236}">
                  <a16:creationId xmlns=""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a:extLst>
                <a:ext uri="{FF2B5EF4-FFF2-40B4-BE49-F238E27FC236}">
                  <a16:creationId xmlns=""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a:extLst>
                <a:ext uri="{FF2B5EF4-FFF2-40B4-BE49-F238E27FC236}">
                  <a16:creationId xmlns=""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a:extLst>
                <a:ext uri="{FF2B5EF4-FFF2-40B4-BE49-F238E27FC236}">
                  <a16:creationId xmlns=""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a:extLst>
                <a:ext uri="{FF2B5EF4-FFF2-40B4-BE49-F238E27FC236}">
                  <a16:creationId xmlns=""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a:extLst>
                <a:ext uri="{FF2B5EF4-FFF2-40B4-BE49-F238E27FC236}">
                  <a16:creationId xmlns=""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a:extLst>
                <a:ext uri="{FF2B5EF4-FFF2-40B4-BE49-F238E27FC236}">
                  <a16:creationId xmlns=""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a:extLst>
                <a:ext uri="{FF2B5EF4-FFF2-40B4-BE49-F238E27FC236}">
                  <a16:creationId xmlns=""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a:extLst>
                <a:ext uri="{FF2B5EF4-FFF2-40B4-BE49-F238E27FC236}">
                  <a16:creationId xmlns=""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a:extLst>
                <a:ext uri="{FF2B5EF4-FFF2-40B4-BE49-F238E27FC236}">
                  <a16:creationId xmlns=""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a:extLst>
                <a:ext uri="{FF2B5EF4-FFF2-40B4-BE49-F238E27FC236}">
                  <a16:creationId xmlns=""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a:extLst>
                <a:ext uri="{FF2B5EF4-FFF2-40B4-BE49-F238E27FC236}">
                  <a16:creationId xmlns=""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a:extLst>
                <a:ext uri="{FF2B5EF4-FFF2-40B4-BE49-F238E27FC236}">
                  <a16:creationId xmlns=""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a:extLst>
                <a:ext uri="{FF2B5EF4-FFF2-40B4-BE49-F238E27FC236}">
                  <a16:creationId xmlns=""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a:extLst>
                <a:ext uri="{FF2B5EF4-FFF2-40B4-BE49-F238E27FC236}">
                  <a16:creationId xmlns=""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a:extLst>
                <a:ext uri="{FF2B5EF4-FFF2-40B4-BE49-F238E27FC236}">
                  <a16:creationId xmlns=""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a:extLst>
                <a:ext uri="{FF2B5EF4-FFF2-40B4-BE49-F238E27FC236}">
                  <a16:creationId xmlns=""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a:extLst>
                <a:ext uri="{FF2B5EF4-FFF2-40B4-BE49-F238E27FC236}">
                  <a16:creationId xmlns=""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a:extLst>
                <a:ext uri="{FF2B5EF4-FFF2-40B4-BE49-F238E27FC236}">
                  <a16:creationId xmlns=""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a:extLst>
                <a:ext uri="{FF2B5EF4-FFF2-40B4-BE49-F238E27FC236}">
                  <a16:creationId xmlns=""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a:extLst>
                <a:ext uri="{FF2B5EF4-FFF2-40B4-BE49-F238E27FC236}">
                  <a16:creationId xmlns=""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a:extLst>
                <a:ext uri="{FF2B5EF4-FFF2-40B4-BE49-F238E27FC236}">
                  <a16:creationId xmlns=""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a:extLst>
                <a:ext uri="{FF2B5EF4-FFF2-40B4-BE49-F238E27FC236}">
                  <a16:creationId xmlns=""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a:extLst>
                <a:ext uri="{FF2B5EF4-FFF2-40B4-BE49-F238E27FC236}">
                  <a16:creationId xmlns=""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a:extLst>
                <a:ext uri="{FF2B5EF4-FFF2-40B4-BE49-F238E27FC236}">
                  <a16:creationId xmlns=""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a:extLst>
                <a:ext uri="{FF2B5EF4-FFF2-40B4-BE49-F238E27FC236}">
                  <a16:creationId xmlns=""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a:extLst>
                <a:ext uri="{FF2B5EF4-FFF2-40B4-BE49-F238E27FC236}">
                  <a16:creationId xmlns=""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a:extLst>
                <a:ext uri="{FF2B5EF4-FFF2-40B4-BE49-F238E27FC236}">
                  <a16:creationId xmlns=""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a:extLst>
                <a:ext uri="{FF2B5EF4-FFF2-40B4-BE49-F238E27FC236}">
                  <a16:creationId xmlns=""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a:extLst>
                <a:ext uri="{FF2B5EF4-FFF2-40B4-BE49-F238E27FC236}">
                  <a16:creationId xmlns=""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a:extLst>
                <a:ext uri="{FF2B5EF4-FFF2-40B4-BE49-F238E27FC236}">
                  <a16:creationId xmlns=""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a:extLst>
                <a:ext uri="{FF2B5EF4-FFF2-40B4-BE49-F238E27FC236}">
                  <a16:creationId xmlns=""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a:extLst>
                <a:ext uri="{FF2B5EF4-FFF2-40B4-BE49-F238E27FC236}">
                  <a16:creationId xmlns=""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a:extLst>
                <a:ext uri="{FF2B5EF4-FFF2-40B4-BE49-F238E27FC236}">
                  <a16:creationId xmlns=""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a:extLst>
                <a:ext uri="{FF2B5EF4-FFF2-40B4-BE49-F238E27FC236}">
                  <a16:creationId xmlns=""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a:extLst>
                <a:ext uri="{FF2B5EF4-FFF2-40B4-BE49-F238E27FC236}">
                  <a16:creationId xmlns=""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a:extLst>
                <a:ext uri="{FF2B5EF4-FFF2-40B4-BE49-F238E27FC236}">
                  <a16:creationId xmlns=""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a:extLst>
                <a:ext uri="{FF2B5EF4-FFF2-40B4-BE49-F238E27FC236}">
                  <a16:creationId xmlns=""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a:extLst>
                <a:ext uri="{FF2B5EF4-FFF2-40B4-BE49-F238E27FC236}">
                  <a16:creationId xmlns=""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a:extLst>
                <a:ext uri="{FF2B5EF4-FFF2-40B4-BE49-F238E27FC236}">
                  <a16:creationId xmlns=""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a:extLst>
                <a:ext uri="{FF2B5EF4-FFF2-40B4-BE49-F238E27FC236}">
                  <a16:creationId xmlns=""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a:extLst>
                <a:ext uri="{FF2B5EF4-FFF2-40B4-BE49-F238E27FC236}">
                  <a16:creationId xmlns=""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a:extLst>
                <a:ext uri="{FF2B5EF4-FFF2-40B4-BE49-F238E27FC236}">
                  <a16:creationId xmlns=""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a:extLst>
                <a:ext uri="{FF2B5EF4-FFF2-40B4-BE49-F238E27FC236}">
                  <a16:creationId xmlns=""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a:extLst>
                <a:ext uri="{FF2B5EF4-FFF2-40B4-BE49-F238E27FC236}">
                  <a16:creationId xmlns=""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a:extLst>
                <a:ext uri="{FF2B5EF4-FFF2-40B4-BE49-F238E27FC236}">
                  <a16:creationId xmlns=""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a:extLst>
                <a:ext uri="{FF2B5EF4-FFF2-40B4-BE49-F238E27FC236}">
                  <a16:creationId xmlns=""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a:extLst>
                <a:ext uri="{FF2B5EF4-FFF2-40B4-BE49-F238E27FC236}">
                  <a16:creationId xmlns=""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a:extLst>
                <a:ext uri="{FF2B5EF4-FFF2-40B4-BE49-F238E27FC236}">
                  <a16:creationId xmlns=""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a:extLst>
                <a:ext uri="{FF2B5EF4-FFF2-40B4-BE49-F238E27FC236}">
                  <a16:creationId xmlns=""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a:extLst>
                <a:ext uri="{FF2B5EF4-FFF2-40B4-BE49-F238E27FC236}">
                  <a16:creationId xmlns=""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a:extLst>
                <a:ext uri="{FF2B5EF4-FFF2-40B4-BE49-F238E27FC236}">
                  <a16:creationId xmlns=""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a:extLst>
                <a:ext uri="{FF2B5EF4-FFF2-40B4-BE49-F238E27FC236}">
                  <a16:creationId xmlns=""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a:extLst>
                <a:ext uri="{FF2B5EF4-FFF2-40B4-BE49-F238E27FC236}">
                  <a16:creationId xmlns=""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a:extLst>
                <a:ext uri="{FF2B5EF4-FFF2-40B4-BE49-F238E27FC236}">
                  <a16:creationId xmlns=""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a:extLst>
                <a:ext uri="{FF2B5EF4-FFF2-40B4-BE49-F238E27FC236}">
                  <a16:creationId xmlns=""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a:extLst>
                <a:ext uri="{FF2B5EF4-FFF2-40B4-BE49-F238E27FC236}">
                  <a16:creationId xmlns=""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a:extLst>
                <a:ext uri="{FF2B5EF4-FFF2-40B4-BE49-F238E27FC236}">
                  <a16:creationId xmlns=""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a:extLst>
                <a:ext uri="{FF2B5EF4-FFF2-40B4-BE49-F238E27FC236}">
                  <a16:creationId xmlns=""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a:extLst>
                <a:ext uri="{FF2B5EF4-FFF2-40B4-BE49-F238E27FC236}">
                  <a16:creationId xmlns=""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a:extLst>
                <a:ext uri="{FF2B5EF4-FFF2-40B4-BE49-F238E27FC236}">
                  <a16:creationId xmlns=""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a:extLst>
                <a:ext uri="{FF2B5EF4-FFF2-40B4-BE49-F238E27FC236}">
                  <a16:creationId xmlns=""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a:extLst>
                <a:ext uri="{FF2B5EF4-FFF2-40B4-BE49-F238E27FC236}">
                  <a16:creationId xmlns=""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a:extLst>
                <a:ext uri="{FF2B5EF4-FFF2-40B4-BE49-F238E27FC236}">
                  <a16:creationId xmlns=""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a:extLst>
                <a:ext uri="{FF2B5EF4-FFF2-40B4-BE49-F238E27FC236}">
                  <a16:creationId xmlns=""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a:extLst>
                <a:ext uri="{FF2B5EF4-FFF2-40B4-BE49-F238E27FC236}">
                  <a16:creationId xmlns=""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a:extLst>
                <a:ext uri="{FF2B5EF4-FFF2-40B4-BE49-F238E27FC236}">
                  <a16:creationId xmlns=""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a:extLst>
                <a:ext uri="{FF2B5EF4-FFF2-40B4-BE49-F238E27FC236}">
                  <a16:creationId xmlns=""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a:extLst>
                <a:ext uri="{FF2B5EF4-FFF2-40B4-BE49-F238E27FC236}">
                  <a16:creationId xmlns=""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a:extLst>
                <a:ext uri="{FF2B5EF4-FFF2-40B4-BE49-F238E27FC236}">
                  <a16:creationId xmlns=""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a:extLst>
                <a:ext uri="{FF2B5EF4-FFF2-40B4-BE49-F238E27FC236}">
                  <a16:creationId xmlns=""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a:extLst>
                <a:ext uri="{FF2B5EF4-FFF2-40B4-BE49-F238E27FC236}">
                  <a16:creationId xmlns=""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a:extLst>
                <a:ext uri="{FF2B5EF4-FFF2-40B4-BE49-F238E27FC236}">
                  <a16:creationId xmlns=""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a:extLst>
                <a:ext uri="{FF2B5EF4-FFF2-40B4-BE49-F238E27FC236}">
                  <a16:creationId xmlns=""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a:extLst>
                <a:ext uri="{FF2B5EF4-FFF2-40B4-BE49-F238E27FC236}">
                  <a16:creationId xmlns=""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a:extLst>
                <a:ext uri="{FF2B5EF4-FFF2-40B4-BE49-F238E27FC236}">
                  <a16:creationId xmlns=""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a:extLst>
                <a:ext uri="{FF2B5EF4-FFF2-40B4-BE49-F238E27FC236}">
                  <a16:creationId xmlns=""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a:extLst>
                <a:ext uri="{FF2B5EF4-FFF2-40B4-BE49-F238E27FC236}">
                  <a16:creationId xmlns=""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a:extLst>
                <a:ext uri="{FF2B5EF4-FFF2-40B4-BE49-F238E27FC236}">
                  <a16:creationId xmlns=""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a:extLst>
                <a:ext uri="{FF2B5EF4-FFF2-40B4-BE49-F238E27FC236}">
                  <a16:creationId xmlns=""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a:extLst>
                <a:ext uri="{FF2B5EF4-FFF2-40B4-BE49-F238E27FC236}">
                  <a16:creationId xmlns=""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a:extLst>
                <a:ext uri="{FF2B5EF4-FFF2-40B4-BE49-F238E27FC236}">
                  <a16:creationId xmlns=""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a:extLst>
                <a:ext uri="{FF2B5EF4-FFF2-40B4-BE49-F238E27FC236}">
                  <a16:creationId xmlns=""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a:extLst>
                <a:ext uri="{FF2B5EF4-FFF2-40B4-BE49-F238E27FC236}">
                  <a16:creationId xmlns=""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a:extLst>
                <a:ext uri="{FF2B5EF4-FFF2-40B4-BE49-F238E27FC236}">
                  <a16:creationId xmlns=""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a:extLst>
                <a:ext uri="{FF2B5EF4-FFF2-40B4-BE49-F238E27FC236}">
                  <a16:creationId xmlns=""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a:extLst>
                <a:ext uri="{FF2B5EF4-FFF2-40B4-BE49-F238E27FC236}">
                  <a16:creationId xmlns=""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a:extLst>
                <a:ext uri="{FF2B5EF4-FFF2-40B4-BE49-F238E27FC236}">
                  <a16:creationId xmlns=""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a:extLst>
                <a:ext uri="{FF2B5EF4-FFF2-40B4-BE49-F238E27FC236}">
                  <a16:creationId xmlns=""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a:extLst>
                <a:ext uri="{FF2B5EF4-FFF2-40B4-BE49-F238E27FC236}">
                  <a16:creationId xmlns=""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a:extLst>
                <a:ext uri="{FF2B5EF4-FFF2-40B4-BE49-F238E27FC236}">
                  <a16:creationId xmlns=""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a:extLst>
                <a:ext uri="{FF2B5EF4-FFF2-40B4-BE49-F238E27FC236}">
                  <a16:creationId xmlns=""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a:extLst>
                <a:ext uri="{FF2B5EF4-FFF2-40B4-BE49-F238E27FC236}">
                  <a16:creationId xmlns=""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a:extLst>
                <a:ext uri="{FF2B5EF4-FFF2-40B4-BE49-F238E27FC236}">
                  <a16:creationId xmlns=""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a:extLst>
                <a:ext uri="{FF2B5EF4-FFF2-40B4-BE49-F238E27FC236}">
                  <a16:creationId xmlns=""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a:extLst>
                <a:ext uri="{FF2B5EF4-FFF2-40B4-BE49-F238E27FC236}">
                  <a16:creationId xmlns=""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a:extLst>
                <a:ext uri="{FF2B5EF4-FFF2-40B4-BE49-F238E27FC236}">
                  <a16:creationId xmlns=""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a:extLst>
                <a:ext uri="{FF2B5EF4-FFF2-40B4-BE49-F238E27FC236}">
                  <a16:creationId xmlns=""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a:extLst>
                <a:ext uri="{FF2B5EF4-FFF2-40B4-BE49-F238E27FC236}">
                  <a16:creationId xmlns=""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a:extLst>
                <a:ext uri="{FF2B5EF4-FFF2-40B4-BE49-F238E27FC236}">
                  <a16:creationId xmlns=""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a:extLst>
                <a:ext uri="{FF2B5EF4-FFF2-40B4-BE49-F238E27FC236}">
                  <a16:creationId xmlns=""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a:extLst>
                <a:ext uri="{FF2B5EF4-FFF2-40B4-BE49-F238E27FC236}">
                  <a16:creationId xmlns=""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a:extLst>
                <a:ext uri="{FF2B5EF4-FFF2-40B4-BE49-F238E27FC236}">
                  <a16:creationId xmlns=""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a:extLst>
                <a:ext uri="{FF2B5EF4-FFF2-40B4-BE49-F238E27FC236}">
                  <a16:creationId xmlns=""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a:extLst>
                <a:ext uri="{FF2B5EF4-FFF2-40B4-BE49-F238E27FC236}">
                  <a16:creationId xmlns=""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a:extLst>
                <a:ext uri="{FF2B5EF4-FFF2-40B4-BE49-F238E27FC236}">
                  <a16:creationId xmlns=""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a:extLst>
                <a:ext uri="{FF2B5EF4-FFF2-40B4-BE49-F238E27FC236}">
                  <a16:creationId xmlns=""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a:extLst>
                <a:ext uri="{FF2B5EF4-FFF2-40B4-BE49-F238E27FC236}">
                  <a16:creationId xmlns=""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a:extLst>
                <a:ext uri="{FF2B5EF4-FFF2-40B4-BE49-F238E27FC236}">
                  <a16:creationId xmlns=""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a:extLst>
                <a:ext uri="{FF2B5EF4-FFF2-40B4-BE49-F238E27FC236}">
                  <a16:creationId xmlns=""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a:extLst>
                <a:ext uri="{FF2B5EF4-FFF2-40B4-BE49-F238E27FC236}">
                  <a16:creationId xmlns=""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a:extLst>
                <a:ext uri="{FF2B5EF4-FFF2-40B4-BE49-F238E27FC236}">
                  <a16:creationId xmlns=""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a:extLst>
                <a:ext uri="{FF2B5EF4-FFF2-40B4-BE49-F238E27FC236}">
                  <a16:creationId xmlns=""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a:extLst>
                <a:ext uri="{FF2B5EF4-FFF2-40B4-BE49-F238E27FC236}">
                  <a16:creationId xmlns=""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a:extLst>
                <a:ext uri="{FF2B5EF4-FFF2-40B4-BE49-F238E27FC236}">
                  <a16:creationId xmlns=""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a:extLst>
                <a:ext uri="{FF2B5EF4-FFF2-40B4-BE49-F238E27FC236}">
                  <a16:creationId xmlns=""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a:extLst>
                <a:ext uri="{FF2B5EF4-FFF2-40B4-BE49-F238E27FC236}">
                  <a16:creationId xmlns=""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a:extLst>
                <a:ext uri="{FF2B5EF4-FFF2-40B4-BE49-F238E27FC236}">
                  <a16:creationId xmlns=""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a:extLst>
                <a:ext uri="{FF2B5EF4-FFF2-40B4-BE49-F238E27FC236}">
                  <a16:creationId xmlns=""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a:extLst>
                <a:ext uri="{FF2B5EF4-FFF2-40B4-BE49-F238E27FC236}">
                  <a16:creationId xmlns=""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a:extLst>
                <a:ext uri="{FF2B5EF4-FFF2-40B4-BE49-F238E27FC236}">
                  <a16:creationId xmlns=""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a:extLst>
                <a:ext uri="{FF2B5EF4-FFF2-40B4-BE49-F238E27FC236}">
                  <a16:creationId xmlns=""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a:extLst>
                <a:ext uri="{FF2B5EF4-FFF2-40B4-BE49-F238E27FC236}">
                  <a16:creationId xmlns=""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a:extLst>
                <a:ext uri="{FF2B5EF4-FFF2-40B4-BE49-F238E27FC236}">
                  <a16:creationId xmlns=""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a:extLst>
                <a:ext uri="{FF2B5EF4-FFF2-40B4-BE49-F238E27FC236}">
                  <a16:creationId xmlns=""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a:extLst>
                <a:ext uri="{FF2B5EF4-FFF2-40B4-BE49-F238E27FC236}">
                  <a16:creationId xmlns=""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a:extLst>
                <a:ext uri="{FF2B5EF4-FFF2-40B4-BE49-F238E27FC236}">
                  <a16:creationId xmlns=""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a:extLst>
                <a:ext uri="{FF2B5EF4-FFF2-40B4-BE49-F238E27FC236}">
                  <a16:creationId xmlns=""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a:extLst>
                <a:ext uri="{FF2B5EF4-FFF2-40B4-BE49-F238E27FC236}">
                  <a16:creationId xmlns=""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a:extLst>
                <a:ext uri="{FF2B5EF4-FFF2-40B4-BE49-F238E27FC236}">
                  <a16:creationId xmlns=""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a:extLst>
                <a:ext uri="{FF2B5EF4-FFF2-40B4-BE49-F238E27FC236}">
                  <a16:creationId xmlns=""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a:extLst>
                <a:ext uri="{FF2B5EF4-FFF2-40B4-BE49-F238E27FC236}">
                  <a16:creationId xmlns=""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a:extLst>
                <a:ext uri="{FF2B5EF4-FFF2-40B4-BE49-F238E27FC236}">
                  <a16:creationId xmlns=""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a:extLst>
                <a:ext uri="{FF2B5EF4-FFF2-40B4-BE49-F238E27FC236}">
                  <a16:creationId xmlns=""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a:extLst>
                <a:ext uri="{FF2B5EF4-FFF2-40B4-BE49-F238E27FC236}">
                  <a16:creationId xmlns=""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a:extLst>
                <a:ext uri="{FF2B5EF4-FFF2-40B4-BE49-F238E27FC236}">
                  <a16:creationId xmlns=""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a:extLst>
                <a:ext uri="{FF2B5EF4-FFF2-40B4-BE49-F238E27FC236}">
                  <a16:creationId xmlns=""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a:extLst>
                <a:ext uri="{FF2B5EF4-FFF2-40B4-BE49-F238E27FC236}">
                  <a16:creationId xmlns=""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a:extLst>
                <a:ext uri="{FF2B5EF4-FFF2-40B4-BE49-F238E27FC236}">
                  <a16:creationId xmlns=""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a:extLst>
                <a:ext uri="{FF2B5EF4-FFF2-40B4-BE49-F238E27FC236}">
                  <a16:creationId xmlns=""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a:extLst>
                <a:ext uri="{FF2B5EF4-FFF2-40B4-BE49-F238E27FC236}">
                  <a16:creationId xmlns=""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a:extLst>
                <a:ext uri="{FF2B5EF4-FFF2-40B4-BE49-F238E27FC236}">
                  <a16:creationId xmlns=""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a:extLst>
                <a:ext uri="{FF2B5EF4-FFF2-40B4-BE49-F238E27FC236}">
                  <a16:creationId xmlns=""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a:extLst>
                <a:ext uri="{FF2B5EF4-FFF2-40B4-BE49-F238E27FC236}">
                  <a16:creationId xmlns=""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a:extLst>
                <a:ext uri="{FF2B5EF4-FFF2-40B4-BE49-F238E27FC236}">
                  <a16:creationId xmlns=""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a:extLst>
                <a:ext uri="{FF2B5EF4-FFF2-40B4-BE49-F238E27FC236}">
                  <a16:creationId xmlns=""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a:extLst>
                <a:ext uri="{FF2B5EF4-FFF2-40B4-BE49-F238E27FC236}">
                  <a16:creationId xmlns=""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a:extLst>
                <a:ext uri="{FF2B5EF4-FFF2-40B4-BE49-F238E27FC236}">
                  <a16:creationId xmlns=""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a:extLst>
                <a:ext uri="{FF2B5EF4-FFF2-40B4-BE49-F238E27FC236}">
                  <a16:creationId xmlns=""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a:extLst>
                <a:ext uri="{FF2B5EF4-FFF2-40B4-BE49-F238E27FC236}">
                  <a16:creationId xmlns=""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a:extLst>
                <a:ext uri="{FF2B5EF4-FFF2-40B4-BE49-F238E27FC236}">
                  <a16:creationId xmlns=""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a:extLst>
                <a:ext uri="{FF2B5EF4-FFF2-40B4-BE49-F238E27FC236}">
                  <a16:creationId xmlns=""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a:extLst>
                <a:ext uri="{FF2B5EF4-FFF2-40B4-BE49-F238E27FC236}">
                  <a16:creationId xmlns=""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a:extLst>
                <a:ext uri="{FF2B5EF4-FFF2-40B4-BE49-F238E27FC236}">
                  <a16:creationId xmlns=""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a:extLst>
                <a:ext uri="{FF2B5EF4-FFF2-40B4-BE49-F238E27FC236}">
                  <a16:creationId xmlns=""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a:extLst>
                <a:ext uri="{FF2B5EF4-FFF2-40B4-BE49-F238E27FC236}">
                  <a16:creationId xmlns=""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a:extLst>
                <a:ext uri="{FF2B5EF4-FFF2-40B4-BE49-F238E27FC236}">
                  <a16:creationId xmlns=""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a:extLst>
                <a:ext uri="{FF2B5EF4-FFF2-40B4-BE49-F238E27FC236}">
                  <a16:creationId xmlns=""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a:extLst>
                <a:ext uri="{FF2B5EF4-FFF2-40B4-BE49-F238E27FC236}">
                  <a16:creationId xmlns=""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a:extLst>
                <a:ext uri="{FF2B5EF4-FFF2-40B4-BE49-F238E27FC236}">
                  <a16:creationId xmlns=""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a:extLst>
                <a:ext uri="{FF2B5EF4-FFF2-40B4-BE49-F238E27FC236}">
                  <a16:creationId xmlns=""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a:extLst>
                <a:ext uri="{FF2B5EF4-FFF2-40B4-BE49-F238E27FC236}">
                  <a16:creationId xmlns=""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a:extLst>
                <a:ext uri="{FF2B5EF4-FFF2-40B4-BE49-F238E27FC236}">
                  <a16:creationId xmlns=""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a:extLst>
                <a:ext uri="{FF2B5EF4-FFF2-40B4-BE49-F238E27FC236}">
                  <a16:creationId xmlns=""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a:extLst>
                <a:ext uri="{FF2B5EF4-FFF2-40B4-BE49-F238E27FC236}">
                  <a16:creationId xmlns=""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a:extLst>
                <a:ext uri="{FF2B5EF4-FFF2-40B4-BE49-F238E27FC236}">
                  <a16:creationId xmlns=""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a:extLst>
                <a:ext uri="{FF2B5EF4-FFF2-40B4-BE49-F238E27FC236}">
                  <a16:creationId xmlns=""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a:extLst>
                <a:ext uri="{FF2B5EF4-FFF2-40B4-BE49-F238E27FC236}">
                  <a16:creationId xmlns=""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a:extLst>
                <a:ext uri="{FF2B5EF4-FFF2-40B4-BE49-F238E27FC236}">
                  <a16:creationId xmlns=""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a:extLst>
                <a:ext uri="{FF2B5EF4-FFF2-40B4-BE49-F238E27FC236}">
                  <a16:creationId xmlns=""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a:extLst>
                <a:ext uri="{FF2B5EF4-FFF2-40B4-BE49-F238E27FC236}">
                  <a16:creationId xmlns=""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a:extLst>
                <a:ext uri="{FF2B5EF4-FFF2-40B4-BE49-F238E27FC236}">
                  <a16:creationId xmlns=""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a:extLst>
                <a:ext uri="{FF2B5EF4-FFF2-40B4-BE49-F238E27FC236}">
                  <a16:creationId xmlns=""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a:extLst>
                <a:ext uri="{FF2B5EF4-FFF2-40B4-BE49-F238E27FC236}">
                  <a16:creationId xmlns=""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a:extLst>
                <a:ext uri="{FF2B5EF4-FFF2-40B4-BE49-F238E27FC236}">
                  <a16:creationId xmlns=""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a:extLst>
                <a:ext uri="{FF2B5EF4-FFF2-40B4-BE49-F238E27FC236}">
                  <a16:creationId xmlns=""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a:extLst>
                <a:ext uri="{FF2B5EF4-FFF2-40B4-BE49-F238E27FC236}">
                  <a16:creationId xmlns=""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a:extLst>
                <a:ext uri="{FF2B5EF4-FFF2-40B4-BE49-F238E27FC236}">
                  <a16:creationId xmlns=""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a:extLst>
                <a:ext uri="{FF2B5EF4-FFF2-40B4-BE49-F238E27FC236}">
                  <a16:creationId xmlns=""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a:extLst>
                <a:ext uri="{FF2B5EF4-FFF2-40B4-BE49-F238E27FC236}">
                  <a16:creationId xmlns=""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a:extLst>
                <a:ext uri="{FF2B5EF4-FFF2-40B4-BE49-F238E27FC236}">
                  <a16:creationId xmlns=""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a:extLst>
                <a:ext uri="{FF2B5EF4-FFF2-40B4-BE49-F238E27FC236}">
                  <a16:creationId xmlns=""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a:extLst>
                <a:ext uri="{FF2B5EF4-FFF2-40B4-BE49-F238E27FC236}">
                  <a16:creationId xmlns=""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a:extLst>
                <a:ext uri="{FF2B5EF4-FFF2-40B4-BE49-F238E27FC236}">
                  <a16:creationId xmlns=""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a:extLst>
                <a:ext uri="{FF2B5EF4-FFF2-40B4-BE49-F238E27FC236}">
                  <a16:creationId xmlns=""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a:extLst>
                <a:ext uri="{FF2B5EF4-FFF2-40B4-BE49-F238E27FC236}">
                  <a16:creationId xmlns=""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a:extLst>
                <a:ext uri="{FF2B5EF4-FFF2-40B4-BE49-F238E27FC236}">
                  <a16:creationId xmlns=""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a:extLst>
                <a:ext uri="{FF2B5EF4-FFF2-40B4-BE49-F238E27FC236}">
                  <a16:creationId xmlns=""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a:extLst>
                <a:ext uri="{FF2B5EF4-FFF2-40B4-BE49-F238E27FC236}">
                  <a16:creationId xmlns=""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a:extLst>
                <a:ext uri="{FF2B5EF4-FFF2-40B4-BE49-F238E27FC236}">
                  <a16:creationId xmlns=""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a:extLst>
                <a:ext uri="{FF2B5EF4-FFF2-40B4-BE49-F238E27FC236}">
                  <a16:creationId xmlns=""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a:extLst>
                <a:ext uri="{FF2B5EF4-FFF2-40B4-BE49-F238E27FC236}">
                  <a16:creationId xmlns=""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a:extLst>
                <a:ext uri="{FF2B5EF4-FFF2-40B4-BE49-F238E27FC236}">
                  <a16:creationId xmlns=""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a:extLst>
                <a:ext uri="{FF2B5EF4-FFF2-40B4-BE49-F238E27FC236}">
                  <a16:creationId xmlns=""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a:extLst>
                <a:ext uri="{FF2B5EF4-FFF2-40B4-BE49-F238E27FC236}">
                  <a16:creationId xmlns=""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a:extLst>
                <a:ext uri="{FF2B5EF4-FFF2-40B4-BE49-F238E27FC236}">
                  <a16:creationId xmlns=""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a:extLst>
                <a:ext uri="{FF2B5EF4-FFF2-40B4-BE49-F238E27FC236}">
                  <a16:creationId xmlns=""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a:extLst>
                <a:ext uri="{FF2B5EF4-FFF2-40B4-BE49-F238E27FC236}">
                  <a16:creationId xmlns=""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a:extLst>
                <a:ext uri="{FF2B5EF4-FFF2-40B4-BE49-F238E27FC236}">
                  <a16:creationId xmlns=""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a:extLst>
                <a:ext uri="{FF2B5EF4-FFF2-40B4-BE49-F238E27FC236}">
                  <a16:creationId xmlns=""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a:extLst>
                <a:ext uri="{FF2B5EF4-FFF2-40B4-BE49-F238E27FC236}">
                  <a16:creationId xmlns=""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a:extLst>
                <a:ext uri="{FF2B5EF4-FFF2-40B4-BE49-F238E27FC236}">
                  <a16:creationId xmlns=""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a:extLst>
                <a:ext uri="{FF2B5EF4-FFF2-40B4-BE49-F238E27FC236}">
                  <a16:creationId xmlns=""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a:extLst>
                <a:ext uri="{FF2B5EF4-FFF2-40B4-BE49-F238E27FC236}">
                  <a16:creationId xmlns=""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a:extLst>
                <a:ext uri="{FF2B5EF4-FFF2-40B4-BE49-F238E27FC236}">
                  <a16:creationId xmlns=""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a:extLst>
                <a:ext uri="{FF2B5EF4-FFF2-40B4-BE49-F238E27FC236}">
                  <a16:creationId xmlns=""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a:extLst>
                <a:ext uri="{FF2B5EF4-FFF2-40B4-BE49-F238E27FC236}">
                  <a16:creationId xmlns=""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a:extLst>
                <a:ext uri="{FF2B5EF4-FFF2-40B4-BE49-F238E27FC236}">
                  <a16:creationId xmlns=""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a:extLst>
                <a:ext uri="{FF2B5EF4-FFF2-40B4-BE49-F238E27FC236}">
                  <a16:creationId xmlns=""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a:extLst>
                <a:ext uri="{FF2B5EF4-FFF2-40B4-BE49-F238E27FC236}">
                  <a16:creationId xmlns=""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a:extLst>
                <a:ext uri="{FF2B5EF4-FFF2-40B4-BE49-F238E27FC236}">
                  <a16:creationId xmlns=""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a:extLst>
                <a:ext uri="{FF2B5EF4-FFF2-40B4-BE49-F238E27FC236}">
                  <a16:creationId xmlns=""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a:extLst>
                <a:ext uri="{FF2B5EF4-FFF2-40B4-BE49-F238E27FC236}">
                  <a16:creationId xmlns=""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a:extLst>
                <a:ext uri="{FF2B5EF4-FFF2-40B4-BE49-F238E27FC236}">
                  <a16:creationId xmlns=""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a:extLst>
                <a:ext uri="{FF2B5EF4-FFF2-40B4-BE49-F238E27FC236}">
                  <a16:creationId xmlns=""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a:extLst>
                <a:ext uri="{FF2B5EF4-FFF2-40B4-BE49-F238E27FC236}">
                  <a16:creationId xmlns=""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a:extLst>
                <a:ext uri="{FF2B5EF4-FFF2-40B4-BE49-F238E27FC236}">
                  <a16:creationId xmlns=""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a:extLst>
                <a:ext uri="{FF2B5EF4-FFF2-40B4-BE49-F238E27FC236}">
                  <a16:creationId xmlns=""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a:extLst>
                <a:ext uri="{FF2B5EF4-FFF2-40B4-BE49-F238E27FC236}">
                  <a16:creationId xmlns=""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a:extLst>
                <a:ext uri="{FF2B5EF4-FFF2-40B4-BE49-F238E27FC236}">
                  <a16:creationId xmlns=""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a:extLst>
                <a:ext uri="{FF2B5EF4-FFF2-40B4-BE49-F238E27FC236}">
                  <a16:creationId xmlns=""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a:extLst>
                <a:ext uri="{FF2B5EF4-FFF2-40B4-BE49-F238E27FC236}">
                  <a16:creationId xmlns=""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a:extLst>
                <a:ext uri="{FF2B5EF4-FFF2-40B4-BE49-F238E27FC236}">
                  <a16:creationId xmlns=""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a:extLst>
                <a:ext uri="{FF2B5EF4-FFF2-40B4-BE49-F238E27FC236}">
                  <a16:creationId xmlns=""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a:extLst>
                <a:ext uri="{FF2B5EF4-FFF2-40B4-BE49-F238E27FC236}">
                  <a16:creationId xmlns=""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a:extLst>
                <a:ext uri="{FF2B5EF4-FFF2-40B4-BE49-F238E27FC236}">
                  <a16:creationId xmlns=""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a:extLst>
                <a:ext uri="{FF2B5EF4-FFF2-40B4-BE49-F238E27FC236}">
                  <a16:creationId xmlns=""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a:extLst>
                <a:ext uri="{FF2B5EF4-FFF2-40B4-BE49-F238E27FC236}">
                  <a16:creationId xmlns=""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a:extLst>
                <a:ext uri="{FF2B5EF4-FFF2-40B4-BE49-F238E27FC236}">
                  <a16:creationId xmlns=""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a:extLst>
                <a:ext uri="{FF2B5EF4-FFF2-40B4-BE49-F238E27FC236}">
                  <a16:creationId xmlns=""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a:extLst>
                <a:ext uri="{FF2B5EF4-FFF2-40B4-BE49-F238E27FC236}">
                  <a16:creationId xmlns=""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a:extLst>
                <a:ext uri="{FF2B5EF4-FFF2-40B4-BE49-F238E27FC236}">
                  <a16:creationId xmlns=""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a:extLst>
                <a:ext uri="{FF2B5EF4-FFF2-40B4-BE49-F238E27FC236}">
                  <a16:creationId xmlns=""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a:extLst>
                <a:ext uri="{FF2B5EF4-FFF2-40B4-BE49-F238E27FC236}">
                  <a16:creationId xmlns=""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a:extLst>
                <a:ext uri="{FF2B5EF4-FFF2-40B4-BE49-F238E27FC236}">
                  <a16:creationId xmlns=""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a:extLst>
                <a:ext uri="{FF2B5EF4-FFF2-40B4-BE49-F238E27FC236}">
                  <a16:creationId xmlns=""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a:extLst>
                <a:ext uri="{FF2B5EF4-FFF2-40B4-BE49-F238E27FC236}">
                  <a16:creationId xmlns=""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a:extLst>
                <a:ext uri="{FF2B5EF4-FFF2-40B4-BE49-F238E27FC236}">
                  <a16:creationId xmlns=""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a:extLst>
                <a:ext uri="{FF2B5EF4-FFF2-40B4-BE49-F238E27FC236}">
                  <a16:creationId xmlns=""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a:extLst>
                <a:ext uri="{FF2B5EF4-FFF2-40B4-BE49-F238E27FC236}">
                  <a16:creationId xmlns=""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a:extLst>
                <a:ext uri="{FF2B5EF4-FFF2-40B4-BE49-F238E27FC236}">
                  <a16:creationId xmlns=""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a:extLst>
                <a:ext uri="{FF2B5EF4-FFF2-40B4-BE49-F238E27FC236}">
                  <a16:creationId xmlns=""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a:extLst>
                <a:ext uri="{FF2B5EF4-FFF2-40B4-BE49-F238E27FC236}">
                  <a16:creationId xmlns=""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a:extLst>
                <a:ext uri="{FF2B5EF4-FFF2-40B4-BE49-F238E27FC236}">
                  <a16:creationId xmlns=""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a:extLst>
                <a:ext uri="{FF2B5EF4-FFF2-40B4-BE49-F238E27FC236}">
                  <a16:creationId xmlns=""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a:extLst>
                <a:ext uri="{FF2B5EF4-FFF2-40B4-BE49-F238E27FC236}">
                  <a16:creationId xmlns=""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a:extLst>
                <a:ext uri="{FF2B5EF4-FFF2-40B4-BE49-F238E27FC236}">
                  <a16:creationId xmlns=""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a:extLst>
                <a:ext uri="{FF2B5EF4-FFF2-40B4-BE49-F238E27FC236}">
                  <a16:creationId xmlns=""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a:extLst>
                <a:ext uri="{FF2B5EF4-FFF2-40B4-BE49-F238E27FC236}">
                  <a16:creationId xmlns=""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a:extLst>
                <a:ext uri="{FF2B5EF4-FFF2-40B4-BE49-F238E27FC236}">
                  <a16:creationId xmlns=""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a:extLst>
                <a:ext uri="{FF2B5EF4-FFF2-40B4-BE49-F238E27FC236}">
                  <a16:creationId xmlns=""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a:extLst>
                <a:ext uri="{FF2B5EF4-FFF2-40B4-BE49-F238E27FC236}">
                  <a16:creationId xmlns=""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a:extLst>
                <a:ext uri="{FF2B5EF4-FFF2-40B4-BE49-F238E27FC236}">
                  <a16:creationId xmlns=""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a:extLst>
                <a:ext uri="{FF2B5EF4-FFF2-40B4-BE49-F238E27FC236}">
                  <a16:creationId xmlns=""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a:extLst>
                <a:ext uri="{FF2B5EF4-FFF2-40B4-BE49-F238E27FC236}">
                  <a16:creationId xmlns=""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a:extLst>
                <a:ext uri="{FF2B5EF4-FFF2-40B4-BE49-F238E27FC236}">
                  <a16:creationId xmlns=""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a:extLst>
                <a:ext uri="{FF2B5EF4-FFF2-40B4-BE49-F238E27FC236}">
                  <a16:creationId xmlns=""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a:extLst>
                <a:ext uri="{FF2B5EF4-FFF2-40B4-BE49-F238E27FC236}">
                  <a16:creationId xmlns=""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a:extLst>
                <a:ext uri="{FF2B5EF4-FFF2-40B4-BE49-F238E27FC236}">
                  <a16:creationId xmlns=""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a:extLst>
                <a:ext uri="{FF2B5EF4-FFF2-40B4-BE49-F238E27FC236}">
                  <a16:creationId xmlns=""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a:extLst>
                <a:ext uri="{FF2B5EF4-FFF2-40B4-BE49-F238E27FC236}">
                  <a16:creationId xmlns=""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a:extLst>
                <a:ext uri="{FF2B5EF4-FFF2-40B4-BE49-F238E27FC236}">
                  <a16:creationId xmlns=""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a:extLst>
                <a:ext uri="{FF2B5EF4-FFF2-40B4-BE49-F238E27FC236}">
                  <a16:creationId xmlns=""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a:extLst>
                <a:ext uri="{FF2B5EF4-FFF2-40B4-BE49-F238E27FC236}">
                  <a16:creationId xmlns=""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a:extLst>
                <a:ext uri="{FF2B5EF4-FFF2-40B4-BE49-F238E27FC236}">
                  <a16:creationId xmlns=""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a:extLst>
                <a:ext uri="{FF2B5EF4-FFF2-40B4-BE49-F238E27FC236}">
                  <a16:creationId xmlns=""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a:extLst>
                <a:ext uri="{FF2B5EF4-FFF2-40B4-BE49-F238E27FC236}">
                  <a16:creationId xmlns=""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a:extLst>
                <a:ext uri="{FF2B5EF4-FFF2-40B4-BE49-F238E27FC236}">
                  <a16:creationId xmlns=""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a:extLst>
                <a:ext uri="{FF2B5EF4-FFF2-40B4-BE49-F238E27FC236}">
                  <a16:creationId xmlns=""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a:extLst>
                <a:ext uri="{FF2B5EF4-FFF2-40B4-BE49-F238E27FC236}">
                  <a16:creationId xmlns=""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a:extLst>
                <a:ext uri="{FF2B5EF4-FFF2-40B4-BE49-F238E27FC236}">
                  <a16:creationId xmlns=""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a:extLst>
                <a:ext uri="{FF2B5EF4-FFF2-40B4-BE49-F238E27FC236}">
                  <a16:creationId xmlns=""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a:extLst>
                <a:ext uri="{FF2B5EF4-FFF2-40B4-BE49-F238E27FC236}">
                  <a16:creationId xmlns=""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a:extLst>
                <a:ext uri="{FF2B5EF4-FFF2-40B4-BE49-F238E27FC236}">
                  <a16:creationId xmlns=""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a:extLst>
                <a:ext uri="{FF2B5EF4-FFF2-40B4-BE49-F238E27FC236}">
                  <a16:creationId xmlns=""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a:extLst>
                <a:ext uri="{FF2B5EF4-FFF2-40B4-BE49-F238E27FC236}">
                  <a16:creationId xmlns=""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a:extLst>
                <a:ext uri="{FF2B5EF4-FFF2-40B4-BE49-F238E27FC236}">
                  <a16:creationId xmlns=""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a:extLst>
                <a:ext uri="{FF2B5EF4-FFF2-40B4-BE49-F238E27FC236}">
                  <a16:creationId xmlns=""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a:extLst>
                <a:ext uri="{FF2B5EF4-FFF2-40B4-BE49-F238E27FC236}">
                  <a16:creationId xmlns=""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a:extLst>
                <a:ext uri="{FF2B5EF4-FFF2-40B4-BE49-F238E27FC236}">
                  <a16:creationId xmlns=""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a:extLst>
                <a:ext uri="{FF2B5EF4-FFF2-40B4-BE49-F238E27FC236}">
                  <a16:creationId xmlns=""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a:extLst>
                <a:ext uri="{FF2B5EF4-FFF2-40B4-BE49-F238E27FC236}">
                  <a16:creationId xmlns=""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a:extLst>
                <a:ext uri="{FF2B5EF4-FFF2-40B4-BE49-F238E27FC236}">
                  <a16:creationId xmlns=""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a:extLst>
                <a:ext uri="{FF2B5EF4-FFF2-40B4-BE49-F238E27FC236}">
                  <a16:creationId xmlns=""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a:extLst>
                <a:ext uri="{FF2B5EF4-FFF2-40B4-BE49-F238E27FC236}">
                  <a16:creationId xmlns=""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a:extLst>
                <a:ext uri="{FF2B5EF4-FFF2-40B4-BE49-F238E27FC236}">
                  <a16:creationId xmlns=""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a:extLst>
                <a:ext uri="{FF2B5EF4-FFF2-40B4-BE49-F238E27FC236}">
                  <a16:creationId xmlns=""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a:extLst>
                <a:ext uri="{FF2B5EF4-FFF2-40B4-BE49-F238E27FC236}">
                  <a16:creationId xmlns=""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a:extLst>
                <a:ext uri="{FF2B5EF4-FFF2-40B4-BE49-F238E27FC236}">
                  <a16:creationId xmlns=""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a:extLst>
                <a:ext uri="{FF2B5EF4-FFF2-40B4-BE49-F238E27FC236}">
                  <a16:creationId xmlns=""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a:extLst>
                <a:ext uri="{FF2B5EF4-FFF2-40B4-BE49-F238E27FC236}">
                  <a16:creationId xmlns=""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a:extLst>
                <a:ext uri="{FF2B5EF4-FFF2-40B4-BE49-F238E27FC236}">
                  <a16:creationId xmlns=""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a:extLst>
                <a:ext uri="{FF2B5EF4-FFF2-40B4-BE49-F238E27FC236}">
                  <a16:creationId xmlns=""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a:extLst>
                <a:ext uri="{FF2B5EF4-FFF2-40B4-BE49-F238E27FC236}">
                  <a16:creationId xmlns=""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a:extLst>
                <a:ext uri="{FF2B5EF4-FFF2-40B4-BE49-F238E27FC236}">
                  <a16:creationId xmlns=""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a:extLst>
                <a:ext uri="{FF2B5EF4-FFF2-40B4-BE49-F238E27FC236}">
                  <a16:creationId xmlns=""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a:extLst>
                <a:ext uri="{FF2B5EF4-FFF2-40B4-BE49-F238E27FC236}">
                  <a16:creationId xmlns=""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a:extLst>
                <a:ext uri="{FF2B5EF4-FFF2-40B4-BE49-F238E27FC236}">
                  <a16:creationId xmlns=""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a:extLst>
                <a:ext uri="{FF2B5EF4-FFF2-40B4-BE49-F238E27FC236}">
                  <a16:creationId xmlns=""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a:extLst>
                <a:ext uri="{FF2B5EF4-FFF2-40B4-BE49-F238E27FC236}">
                  <a16:creationId xmlns=""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a:extLst>
                <a:ext uri="{FF2B5EF4-FFF2-40B4-BE49-F238E27FC236}">
                  <a16:creationId xmlns=""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a:extLst>
                <a:ext uri="{FF2B5EF4-FFF2-40B4-BE49-F238E27FC236}">
                  <a16:creationId xmlns=""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a:extLst>
                <a:ext uri="{FF2B5EF4-FFF2-40B4-BE49-F238E27FC236}">
                  <a16:creationId xmlns=""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a:extLst>
                <a:ext uri="{FF2B5EF4-FFF2-40B4-BE49-F238E27FC236}">
                  <a16:creationId xmlns=""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a:extLst>
                <a:ext uri="{FF2B5EF4-FFF2-40B4-BE49-F238E27FC236}">
                  <a16:creationId xmlns=""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a:extLst>
                <a:ext uri="{FF2B5EF4-FFF2-40B4-BE49-F238E27FC236}">
                  <a16:creationId xmlns=""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a:extLst>
                <a:ext uri="{FF2B5EF4-FFF2-40B4-BE49-F238E27FC236}">
                  <a16:creationId xmlns=""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a:extLst>
                <a:ext uri="{FF2B5EF4-FFF2-40B4-BE49-F238E27FC236}">
                  <a16:creationId xmlns=""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a:extLst>
                <a:ext uri="{FF2B5EF4-FFF2-40B4-BE49-F238E27FC236}">
                  <a16:creationId xmlns=""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a:extLst>
                <a:ext uri="{FF2B5EF4-FFF2-40B4-BE49-F238E27FC236}">
                  <a16:creationId xmlns=""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a:extLst>
                <a:ext uri="{FF2B5EF4-FFF2-40B4-BE49-F238E27FC236}">
                  <a16:creationId xmlns=""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a:extLst>
                <a:ext uri="{FF2B5EF4-FFF2-40B4-BE49-F238E27FC236}">
                  <a16:creationId xmlns=""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a:extLst>
                <a:ext uri="{FF2B5EF4-FFF2-40B4-BE49-F238E27FC236}">
                  <a16:creationId xmlns=""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a:extLst>
                <a:ext uri="{FF2B5EF4-FFF2-40B4-BE49-F238E27FC236}">
                  <a16:creationId xmlns=""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a:extLst>
                <a:ext uri="{FF2B5EF4-FFF2-40B4-BE49-F238E27FC236}">
                  <a16:creationId xmlns=""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a:extLst>
                <a:ext uri="{FF2B5EF4-FFF2-40B4-BE49-F238E27FC236}">
                  <a16:creationId xmlns=""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a:extLst>
                <a:ext uri="{FF2B5EF4-FFF2-40B4-BE49-F238E27FC236}">
                  <a16:creationId xmlns=""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a:extLst>
                <a:ext uri="{FF2B5EF4-FFF2-40B4-BE49-F238E27FC236}">
                  <a16:creationId xmlns=""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a:extLst>
                <a:ext uri="{FF2B5EF4-FFF2-40B4-BE49-F238E27FC236}">
                  <a16:creationId xmlns=""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a:extLst>
                <a:ext uri="{FF2B5EF4-FFF2-40B4-BE49-F238E27FC236}">
                  <a16:creationId xmlns=""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a:extLst>
                <a:ext uri="{FF2B5EF4-FFF2-40B4-BE49-F238E27FC236}">
                  <a16:creationId xmlns=""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a:extLst>
                <a:ext uri="{FF2B5EF4-FFF2-40B4-BE49-F238E27FC236}">
                  <a16:creationId xmlns=""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a:extLst>
                <a:ext uri="{FF2B5EF4-FFF2-40B4-BE49-F238E27FC236}">
                  <a16:creationId xmlns=""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a:extLst>
                <a:ext uri="{FF2B5EF4-FFF2-40B4-BE49-F238E27FC236}">
                  <a16:creationId xmlns=""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a:extLst>
                <a:ext uri="{FF2B5EF4-FFF2-40B4-BE49-F238E27FC236}">
                  <a16:creationId xmlns=""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a:extLst>
                <a:ext uri="{FF2B5EF4-FFF2-40B4-BE49-F238E27FC236}">
                  <a16:creationId xmlns=""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a:extLst>
                <a:ext uri="{FF2B5EF4-FFF2-40B4-BE49-F238E27FC236}">
                  <a16:creationId xmlns=""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a:extLst>
                <a:ext uri="{FF2B5EF4-FFF2-40B4-BE49-F238E27FC236}">
                  <a16:creationId xmlns=""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a:extLst>
                <a:ext uri="{FF2B5EF4-FFF2-40B4-BE49-F238E27FC236}">
                  <a16:creationId xmlns=""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a:extLst>
                <a:ext uri="{FF2B5EF4-FFF2-40B4-BE49-F238E27FC236}">
                  <a16:creationId xmlns=""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a:extLst>
                <a:ext uri="{FF2B5EF4-FFF2-40B4-BE49-F238E27FC236}">
                  <a16:creationId xmlns=""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a:extLst>
                <a:ext uri="{FF2B5EF4-FFF2-40B4-BE49-F238E27FC236}">
                  <a16:creationId xmlns=""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a:extLst>
                <a:ext uri="{FF2B5EF4-FFF2-40B4-BE49-F238E27FC236}">
                  <a16:creationId xmlns=""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a:extLst>
                <a:ext uri="{FF2B5EF4-FFF2-40B4-BE49-F238E27FC236}">
                  <a16:creationId xmlns=""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a:extLst>
                <a:ext uri="{FF2B5EF4-FFF2-40B4-BE49-F238E27FC236}">
                  <a16:creationId xmlns=""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a:extLst>
                <a:ext uri="{FF2B5EF4-FFF2-40B4-BE49-F238E27FC236}">
                  <a16:creationId xmlns=""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a:extLst>
                <a:ext uri="{FF2B5EF4-FFF2-40B4-BE49-F238E27FC236}">
                  <a16:creationId xmlns=""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a:extLst>
                <a:ext uri="{FF2B5EF4-FFF2-40B4-BE49-F238E27FC236}">
                  <a16:creationId xmlns=""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a:extLst>
                <a:ext uri="{FF2B5EF4-FFF2-40B4-BE49-F238E27FC236}">
                  <a16:creationId xmlns=""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a:extLst>
                <a:ext uri="{FF2B5EF4-FFF2-40B4-BE49-F238E27FC236}">
                  <a16:creationId xmlns=""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a:extLst>
                <a:ext uri="{FF2B5EF4-FFF2-40B4-BE49-F238E27FC236}">
                  <a16:creationId xmlns=""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a:extLst>
                <a:ext uri="{FF2B5EF4-FFF2-40B4-BE49-F238E27FC236}">
                  <a16:creationId xmlns=""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a:extLst>
                <a:ext uri="{FF2B5EF4-FFF2-40B4-BE49-F238E27FC236}">
                  <a16:creationId xmlns=""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a:extLst>
                <a:ext uri="{FF2B5EF4-FFF2-40B4-BE49-F238E27FC236}">
                  <a16:creationId xmlns=""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a:extLst>
                <a:ext uri="{FF2B5EF4-FFF2-40B4-BE49-F238E27FC236}">
                  <a16:creationId xmlns=""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a:extLst>
                <a:ext uri="{FF2B5EF4-FFF2-40B4-BE49-F238E27FC236}">
                  <a16:creationId xmlns=""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a:extLst>
                <a:ext uri="{FF2B5EF4-FFF2-40B4-BE49-F238E27FC236}">
                  <a16:creationId xmlns=""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a:extLst>
                <a:ext uri="{FF2B5EF4-FFF2-40B4-BE49-F238E27FC236}">
                  <a16:creationId xmlns=""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a:extLst>
                <a:ext uri="{FF2B5EF4-FFF2-40B4-BE49-F238E27FC236}">
                  <a16:creationId xmlns=""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a:extLst>
                <a:ext uri="{FF2B5EF4-FFF2-40B4-BE49-F238E27FC236}">
                  <a16:creationId xmlns=""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a:extLst>
                <a:ext uri="{FF2B5EF4-FFF2-40B4-BE49-F238E27FC236}">
                  <a16:creationId xmlns=""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a:extLst>
                <a:ext uri="{FF2B5EF4-FFF2-40B4-BE49-F238E27FC236}">
                  <a16:creationId xmlns=""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a:extLst>
                <a:ext uri="{FF2B5EF4-FFF2-40B4-BE49-F238E27FC236}">
                  <a16:creationId xmlns=""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a:extLst>
                <a:ext uri="{FF2B5EF4-FFF2-40B4-BE49-F238E27FC236}">
                  <a16:creationId xmlns=""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a:extLst>
                <a:ext uri="{FF2B5EF4-FFF2-40B4-BE49-F238E27FC236}">
                  <a16:creationId xmlns=""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a:extLst>
                <a:ext uri="{FF2B5EF4-FFF2-40B4-BE49-F238E27FC236}">
                  <a16:creationId xmlns=""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a:extLst>
                <a:ext uri="{FF2B5EF4-FFF2-40B4-BE49-F238E27FC236}">
                  <a16:creationId xmlns=""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a:extLst>
                <a:ext uri="{FF2B5EF4-FFF2-40B4-BE49-F238E27FC236}">
                  <a16:creationId xmlns=""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a:extLst>
                <a:ext uri="{FF2B5EF4-FFF2-40B4-BE49-F238E27FC236}">
                  <a16:creationId xmlns=""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a:extLst>
                <a:ext uri="{FF2B5EF4-FFF2-40B4-BE49-F238E27FC236}">
                  <a16:creationId xmlns=""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a:extLst>
                <a:ext uri="{FF2B5EF4-FFF2-40B4-BE49-F238E27FC236}">
                  <a16:creationId xmlns=""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a:extLst>
                <a:ext uri="{FF2B5EF4-FFF2-40B4-BE49-F238E27FC236}">
                  <a16:creationId xmlns=""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a:extLst>
                <a:ext uri="{FF2B5EF4-FFF2-40B4-BE49-F238E27FC236}">
                  <a16:creationId xmlns=""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a:extLst>
                <a:ext uri="{FF2B5EF4-FFF2-40B4-BE49-F238E27FC236}">
                  <a16:creationId xmlns=""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a:extLst>
                <a:ext uri="{FF2B5EF4-FFF2-40B4-BE49-F238E27FC236}">
                  <a16:creationId xmlns=""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a:extLst>
                <a:ext uri="{FF2B5EF4-FFF2-40B4-BE49-F238E27FC236}">
                  <a16:creationId xmlns=""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a:extLst>
                <a:ext uri="{FF2B5EF4-FFF2-40B4-BE49-F238E27FC236}">
                  <a16:creationId xmlns=""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a:extLst>
                <a:ext uri="{FF2B5EF4-FFF2-40B4-BE49-F238E27FC236}">
                  <a16:creationId xmlns=""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a:extLst>
                <a:ext uri="{FF2B5EF4-FFF2-40B4-BE49-F238E27FC236}">
                  <a16:creationId xmlns=""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a:extLst>
                <a:ext uri="{FF2B5EF4-FFF2-40B4-BE49-F238E27FC236}">
                  <a16:creationId xmlns=""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a:extLst>
                <a:ext uri="{FF2B5EF4-FFF2-40B4-BE49-F238E27FC236}">
                  <a16:creationId xmlns=""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a:extLst>
                <a:ext uri="{FF2B5EF4-FFF2-40B4-BE49-F238E27FC236}">
                  <a16:creationId xmlns=""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a:extLst>
                <a:ext uri="{FF2B5EF4-FFF2-40B4-BE49-F238E27FC236}">
                  <a16:creationId xmlns=""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a:extLst>
                <a:ext uri="{FF2B5EF4-FFF2-40B4-BE49-F238E27FC236}">
                  <a16:creationId xmlns=""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a:extLst>
                <a:ext uri="{FF2B5EF4-FFF2-40B4-BE49-F238E27FC236}">
                  <a16:creationId xmlns=""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a:extLst>
                <a:ext uri="{FF2B5EF4-FFF2-40B4-BE49-F238E27FC236}">
                  <a16:creationId xmlns=""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a:extLst>
                <a:ext uri="{FF2B5EF4-FFF2-40B4-BE49-F238E27FC236}">
                  <a16:creationId xmlns=""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a:extLst>
                <a:ext uri="{FF2B5EF4-FFF2-40B4-BE49-F238E27FC236}">
                  <a16:creationId xmlns=""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a:extLst>
                <a:ext uri="{FF2B5EF4-FFF2-40B4-BE49-F238E27FC236}">
                  <a16:creationId xmlns=""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a:extLst>
                <a:ext uri="{FF2B5EF4-FFF2-40B4-BE49-F238E27FC236}">
                  <a16:creationId xmlns=""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a:extLst>
                <a:ext uri="{FF2B5EF4-FFF2-40B4-BE49-F238E27FC236}">
                  <a16:creationId xmlns=""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a:extLst>
                <a:ext uri="{FF2B5EF4-FFF2-40B4-BE49-F238E27FC236}">
                  <a16:creationId xmlns=""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a:extLst>
                <a:ext uri="{FF2B5EF4-FFF2-40B4-BE49-F238E27FC236}">
                  <a16:creationId xmlns=""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a:extLst>
                <a:ext uri="{FF2B5EF4-FFF2-40B4-BE49-F238E27FC236}">
                  <a16:creationId xmlns=""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a:extLst>
                <a:ext uri="{FF2B5EF4-FFF2-40B4-BE49-F238E27FC236}">
                  <a16:creationId xmlns=""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a:extLst>
                <a:ext uri="{FF2B5EF4-FFF2-40B4-BE49-F238E27FC236}">
                  <a16:creationId xmlns=""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a:extLst>
                <a:ext uri="{FF2B5EF4-FFF2-40B4-BE49-F238E27FC236}">
                  <a16:creationId xmlns=""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a:extLst>
                <a:ext uri="{FF2B5EF4-FFF2-40B4-BE49-F238E27FC236}">
                  <a16:creationId xmlns=""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a:extLst>
                <a:ext uri="{FF2B5EF4-FFF2-40B4-BE49-F238E27FC236}">
                  <a16:creationId xmlns=""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a:extLst>
                <a:ext uri="{FF2B5EF4-FFF2-40B4-BE49-F238E27FC236}">
                  <a16:creationId xmlns=""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a:extLst>
                <a:ext uri="{FF2B5EF4-FFF2-40B4-BE49-F238E27FC236}">
                  <a16:creationId xmlns=""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a:extLst>
                <a:ext uri="{FF2B5EF4-FFF2-40B4-BE49-F238E27FC236}">
                  <a16:creationId xmlns=""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a:extLst>
                <a:ext uri="{FF2B5EF4-FFF2-40B4-BE49-F238E27FC236}">
                  <a16:creationId xmlns=""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a:extLst>
                <a:ext uri="{FF2B5EF4-FFF2-40B4-BE49-F238E27FC236}">
                  <a16:creationId xmlns=""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a:extLst>
                <a:ext uri="{FF2B5EF4-FFF2-40B4-BE49-F238E27FC236}">
                  <a16:creationId xmlns=""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a:extLst>
                <a:ext uri="{FF2B5EF4-FFF2-40B4-BE49-F238E27FC236}">
                  <a16:creationId xmlns=""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a:extLst>
                <a:ext uri="{FF2B5EF4-FFF2-40B4-BE49-F238E27FC236}">
                  <a16:creationId xmlns=""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a:extLst>
                <a:ext uri="{FF2B5EF4-FFF2-40B4-BE49-F238E27FC236}">
                  <a16:creationId xmlns=""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a:extLst>
                <a:ext uri="{FF2B5EF4-FFF2-40B4-BE49-F238E27FC236}">
                  <a16:creationId xmlns=""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a:extLst>
                <a:ext uri="{FF2B5EF4-FFF2-40B4-BE49-F238E27FC236}">
                  <a16:creationId xmlns=""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a:extLst>
                <a:ext uri="{FF2B5EF4-FFF2-40B4-BE49-F238E27FC236}">
                  <a16:creationId xmlns=""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a:extLst>
                <a:ext uri="{FF2B5EF4-FFF2-40B4-BE49-F238E27FC236}">
                  <a16:creationId xmlns=""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a:extLst>
                <a:ext uri="{FF2B5EF4-FFF2-40B4-BE49-F238E27FC236}">
                  <a16:creationId xmlns=""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a:extLst>
                <a:ext uri="{FF2B5EF4-FFF2-40B4-BE49-F238E27FC236}">
                  <a16:creationId xmlns=""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a:extLst>
                <a:ext uri="{FF2B5EF4-FFF2-40B4-BE49-F238E27FC236}">
                  <a16:creationId xmlns=""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a:extLst>
                <a:ext uri="{FF2B5EF4-FFF2-40B4-BE49-F238E27FC236}">
                  <a16:creationId xmlns=""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a:extLst>
                <a:ext uri="{FF2B5EF4-FFF2-40B4-BE49-F238E27FC236}">
                  <a16:creationId xmlns=""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a:extLst>
                <a:ext uri="{FF2B5EF4-FFF2-40B4-BE49-F238E27FC236}">
                  <a16:creationId xmlns=""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a:extLst>
                <a:ext uri="{FF2B5EF4-FFF2-40B4-BE49-F238E27FC236}">
                  <a16:creationId xmlns=""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a:extLst>
                <a:ext uri="{FF2B5EF4-FFF2-40B4-BE49-F238E27FC236}">
                  <a16:creationId xmlns=""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a:extLst>
                <a:ext uri="{FF2B5EF4-FFF2-40B4-BE49-F238E27FC236}">
                  <a16:creationId xmlns=""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a:extLst>
                <a:ext uri="{FF2B5EF4-FFF2-40B4-BE49-F238E27FC236}">
                  <a16:creationId xmlns=""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a:extLst>
                <a:ext uri="{FF2B5EF4-FFF2-40B4-BE49-F238E27FC236}">
                  <a16:creationId xmlns=""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a:extLst>
                <a:ext uri="{FF2B5EF4-FFF2-40B4-BE49-F238E27FC236}">
                  <a16:creationId xmlns=""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a:extLst>
                <a:ext uri="{FF2B5EF4-FFF2-40B4-BE49-F238E27FC236}">
                  <a16:creationId xmlns=""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a:extLst>
                <a:ext uri="{FF2B5EF4-FFF2-40B4-BE49-F238E27FC236}">
                  <a16:creationId xmlns=""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a:extLst>
                <a:ext uri="{FF2B5EF4-FFF2-40B4-BE49-F238E27FC236}">
                  <a16:creationId xmlns=""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a:extLst>
                <a:ext uri="{FF2B5EF4-FFF2-40B4-BE49-F238E27FC236}">
                  <a16:creationId xmlns=""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a:extLst>
                <a:ext uri="{FF2B5EF4-FFF2-40B4-BE49-F238E27FC236}">
                  <a16:creationId xmlns=""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a:extLst>
                <a:ext uri="{FF2B5EF4-FFF2-40B4-BE49-F238E27FC236}">
                  <a16:creationId xmlns=""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a:extLst>
                <a:ext uri="{FF2B5EF4-FFF2-40B4-BE49-F238E27FC236}">
                  <a16:creationId xmlns=""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a:extLst>
                <a:ext uri="{FF2B5EF4-FFF2-40B4-BE49-F238E27FC236}">
                  <a16:creationId xmlns=""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a:extLst>
                <a:ext uri="{FF2B5EF4-FFF2-40B4-BE49-F238E27FC236}">
                  <a16:creationId xmlns=""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a:extLst>
                <a:ext uri="{FF2B5EF4-FFF2-40B4-BE49-F238E27FC236}">
                  <a16:creationId xmlns=""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a:extLst>
                <a:ext uri="{FF2B5EF4-FFF2-40B4-BE49-F238E27FC236}">
                  <a16:creationId xmlns=""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a:extLst>
                <a:ext uri="{FF2B5EF4-FFF2-40B4-BE49-F238E27FC236}">
                  <a16:creationId xmlns=""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a:extLst>
                <a:ext uri="{FF2B5EF4-FFF2-40B4-BE49-F238E27FC236}">
                  <a16:creationId xmlns=""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a:extLst>
                <a:ext uri="{FF2B5EF4-FFF2-40B4-BE49-F238E27FC236}">
                  <a16:creationId xmlns=""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a:extLst>
                <a:ext uri="{FF2B5EF4-FFF2-40B4-BE49-F238E27FC236}">
                  <a16:creationId xmlns=""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a:extLst>
                <a:ext uri="{FF2B5EF4-FFF2-40B4-BE49-F238E27FC236}">
                  <a16:creationId xmlns=""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a:extLst>
                <a:ext uri="{FF2B5EF4-FFF2-40B4-BE49-F238E27FC236}">
                  <a16:creationId xmlns=""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a:extLst>
                <a:ext uri="{FF2B5EF4-FFF2-40B4-BE49-F238E27FC236}">
                  <a16:creationId xmlns=""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a:extLst>
                <a:ext uri="{FF2B5EF4-FFF2-40B4-BE49-F238E27FC236}">
                  <a16:creationId xmlns=""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a:extLst>
                <a:ext uri="{FF2B5EF4-FFF2-40B4-BE49-F238E27FC236}">
                  <a16:creationId xmlns=""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a:extLst>
                <a:ext uri="{FF2B5EF4-FFF2-40B4-BE49-F238E27FC236}">
                  <a16:creationId xmlns=""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a:extLst>
                <a:ext uri="{FF2B5EF4-FFF2-40B4-BE49-F238E27FC236}">
                  <a16:creationId xmlns=""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a:extLst>
                <a:ext uri="{FF2B5EF4-FFF2-40B4-BE49-F238E27FC236}">
                  <a16:creationId xmlns=""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a:extLst>
                <a:ext uri="{FF2B5EF4-FFF2-40B4-BE49-F238E27FC236}">
                  <a16:creationId xmlns=""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a:extLst>
                <a:ext uri="{FF2B5EF4-FFF2-40B4-BE49-F238E27FC236}">
                  <a16:creationId xmlns=""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a:extLst>
                <a:ext uri="{FF2B5EF4-FFF2-40B4-BE49-F238E27FC236}">
                  <a16:creationId xmlns=""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a:extLst>
                <a:ext uri="{FF2B5EF4-FFF2-40B4-BE49-F238E27FC236}">
                  <a16:creationId xmlns=""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a:extLst>
                <a:ext uri="{FF2B5EF4-FFF2-40B4-BE49-F238E27FC236}">
                  <a16:creationId xmlns=""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a:extLst>
                <a:ext uri="{FF2B5EF4-FFF2-40B4-BE49-F238E27FC236}">
                  <a16:creationId xmlns=""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a:extLst>
                <a:ext uri="{FF2B5EF4-FFF2-40B4-BE49-F238E27FC236}">
                  <a16:creationId xmlns=""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a:extLst>
                <a:ext uri="{FF2B5EF4-FFF2-40B4-BE49-F238E27FC236}">
                  <a16:creationId xmlns=""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a:extLst>
                <a:ext uri="{FF2B5EF4-FFF2-40B4-BE49-F238E27FC236}">
                  <a16:creationId xmlns=""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a:extLst>
                <a:ext uri="{FF2B5EF4-FFF2-40B4-BE49-F238E27FC236}">
                  <a16:creationId xmlns=""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a:extLst>
                <a:ext uri="{FF2B5EF4-FFF2-40B4-BE49-F238E27FC236}">
                  <a16:creationId xmlns=""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a:extLst>
                <a:ext uri="{FF2B5EF4-FFF2-40B4-BE49-F238E27FC236}">
                  <a16:creationId xmlns=""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a:extLst>
                <a:ext uri="{FF2B5EF4-FFF2-40B4-BE49-F238E27FC236}">
                  <a16:creationId xmlns=""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a:extLst>
                <a:ext uri="{FF2B5EF4-FFF2-40B4-BE49-F238E27FC236}">
                  <a16:creationId xmlns=""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a:extLst>
                <a:ext uri="{FF2B5EF4-FFF2-40B4-BE49-F238E27FC236}">
                  <a16:creationId xmlns=""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a:extLst>
                <a:ext uri="{FF2B5EF4-FFF2-40B4-BE49-F238E27FC236}">
                  <a16:creationId xmlns=""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a:extLst>
                <a:ext uri="{FF2B5EF4-FFF2-40B4-BE49-F238E27FC236}">
                  <a16:creationId xmlns=""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a:extLst>
                <a:ext uri="{FF2B5EF4-FFF2-40B4-BE49-F238E27FC236}">
                  <a16:creationId xmlns=""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a:extLst>
                <a:ext uri="{FF2B5EF4-FFF2-40B4-BE49-F238E27FC236}">
                  <a16:creationId xmlns=""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a:extLst>
                <a:ext uri="{FF2B5EF4-FFF2-40B4-BE49-F238E27FC236}">
                  <a16:creationId xmlns=""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a:extLst>
                <a:ext uri="{FF2B5EF4-FFF2-40B4-BE49-F238E27FC236}">
                  <a16:creationId xmlns=""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a:extLst>
                <a:ext uri="{FF2B5EF4-FFF2-40B4-BE49-F238E27FC236}">
                  <a16:creationId xmlns=""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a:extLst>
                <a:ext uri="{FF2B5EF4-FFF2-40B4-BE49-F238E27FC236}">
                  <a16:creationId xmlns=""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a:extLst>
                <a:ext uri="{FF2B5EF4-FFF2-40B4-BE49-F238E27FC236}">
                  <a16:creationId xmlns=""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a:extLst>
                <a:ext uri="{FF2B5EF4-FFF2-40B4-BE49-F238E27FC236}">
                  <a16:creationId xmlns=""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a:extLst>
                <a:ext uri="{FF2B5EF4-FFF2-40B4-BE49-F238E27FC236}">
                  <a16:creationId xmlns=""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a:extLst>
                <a:ext uri="{FF2B5EF4-FFF2-40B4-BE49-F238E27FC236}">
                  <a16:creationId xmlns=""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a:extLst>
                <a:ext uri="{FF2B5EF4-FFF2-40B4-BE49-F238E27FC236}">
                  <a16:creationId xmlns=""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a:extLst>
                <a:ext uri="{FF2B5EF4-FFF2-40B4-BE49-F238E27FC236}">
                  <a16:creationId xmlns=""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a:extLst>
                <a:ext uri="{FF2B5EF4-FFF2-40B4-BE49-F238E27FC236}">
                  <a16:creationId xmlns=""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a:extLst>
                <a:ext uri="{FF2B5EF4-FFF2-40B4-BE49-F238E27FC236}">
                  <a16:creationId xmlns=""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a:extLst>
                <a:ext uri="{FF2B5EF4-FFF2-40B4-BE49-F238E27FC236}">
                  <a16:creationId xmlns=""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a:extLst>
                <a:ext uri="{FF2B5EF4-FFF2-40B4-BE49-F238E27FC236}">
                  <a16:creationId xmlns=""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a:extLst>
                <a:ext uri="{FF2B5EF4-FFF2-40B4-BE49-F238E27FC236}">
                  <a16:creationId xmlns=""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a:extLst>
                <a:ext uri="{FF2B5EF4-FFF2-40B4-BE49-F238E27FC236}">
                  <a16:creationId xmlns=""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a:extLst>
                <a:ext uri="{FF2B5EF4-FFF2-40B4-BE49-F238E27FC236}">
                  <a16:creationId xmlns=""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a:extLst>
                <a:ext uri="{FF2B5EF4-FFF2-40B4-BE49-F238E27FC236}">
                  <a16:creationId xmlns=""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a:extLst>
                <a:ext uri="{FF2B5EF4-FFF2-40B4-BE49-F238E27FC236}">
                  <a16:creationId xmlns=""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a:extLst>
                <a:ext uri="{FF2B5EF4-FFF2-40B4-BE49-F238E27FC236}">
                  <a16:creationId xmlns=""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a:extLst>
                <a:ext uri="{FF2B5EF4-FFF2-40B4-BE49-F238E27FC236}">
                  <a16:creationId xmlns=""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a:extLst>
                <a:ext uri="{FF2B5EF4-FFF2-40B4-BE49-F238E27FC236}">
                  <a16:creationId xmlns=""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a:extLst>
                <a:ext uri="{FF2B5EF4-FFF2-40B4-BE49-F238E27FC236}">
                  <a16:creationId xmlns=""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a:extLst>
                <a:ext uri="{FF2B5EF4-FFF2-40B4-BE49-F238E27FC236}">
                  <a16:creationId xmlns=""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a:extLst>
                <a:ext uri="{FF2B5EF4-FFF2-40B4-BE49-F238E27FC236}">
                  <a16:creationId xmlns=""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a:extLst>
                <a:ext uri="{FF2B5EF4-FFF2-40B4-BE49-F238E27FC236}">
                  <a16:creationId xmlns=""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a:extLst>
                <a:ext uri="{FF2B5EF4-FFF2-40B4-BE49-F238E27FC236}">
                  <a16:creationId xmlns=""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a:extLst>
                <a:ext uri="{FF2B5EF4-FFF2-40B4-BE49-F238E27FC236}">
                  <a16:creationId xmlns=""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a:extLst>
                <a:ext uri="{FF2B5EF4-FFF2-40B4-BE49-F238E27FC236}">
                  <a16:creationId xmlns=""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a:extLst>
                <a:ext uri="{FF2B5EF4-FFF2-40B4-BE49-F238E27FC236}">
                  <a16:creationId xmlns=""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a:extLst>
                <a:ext uri="{FF2B5EF4-FFF2-40B4-BE49-F238E27FC236}">
                  <a16:creationId xmlns=""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a:extLst>
                <a:ext uri="{FF2B5EF4-FFF2-40B4-BE49-F238E27FC236}">
                  <a16:creationId xmlns=""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a:extLst>
                <a:ext uri="{FF2B5EF4-FFF2-40B4-BE49-F238E27FC236}">
                  <a16:creationId xmlns=""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a:extLst>
                <a:ext uri="{FF2B5EF4-FFF2-40B4-BE49-F238E27FC236}">
                  <a16:creationId xmlns=""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a:extLst>
                <a:ext uri="{FF2B5EF4-FFF2-40B4-BE49-F238E27FC236}">
                  <a16:creationId xmlns=""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a:extLst>
                <a:ext uri="{FF2B5EF4-FFF2-40B4-BE49-F238E27FC236}">
                  <a16:creationId xmlns=""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a:extLst>
                <a:ext uri="{FF2B5EF4-FFF2-40B4-BE49-F238E27FC236}">
                  <a16:creationId xmlns=""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a:extLst>
                <a:ext uri="{FF2B5EF4-FFF2-40B4-BE49-F238E27FC236}">
                  <a16:creationId xmlns=""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a:extLst>
                <a:ext uri="{FF2B5EF4-FFF2-40B4-BE49-F238E27FC236}">
                  <a16:creationId xmlns=""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a:extLst>
                <a:ext uri="{FF2B5EF4-FFF2-40B4-BE49-F238E27FC236}">
                  <a16:creationId xmlns=""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a:extLst>
                <a:ext uri="{FF2B5EF4-FFF2-40B4-BE49-F238E27FC236}">
                  <a16:creationId xmlns=""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a:extLst>
                <a:ext uri="{FF2B5EF4-FFF2-40B4-BE49-F238E27FC236}">
                  <a16:creationId xmlns=""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a:extLst>
                <a:ext uri="{FF2B5EF4-FFF2-40B4-BE49-F238E27FC236}">
                  <a16:creationId xmlns=""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a:extLst>
                <a:ext uri="{FF2B5EF4-FFF2-40B4-BE49-F238E27FC236}">
                  <a16:creationId xmlns=""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a:extLst>
                <a:ext uri="{FF2B5EF4-FFF2-40B4-BE49-F238E27FC236}">
                  <a16:creationId xmlns=""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a:extLst>
                <a:ext uri="{FF2B5EF4-FFF2-40B4-BE49-F238E27FC236}">
                  <a16:creationId xmlns=""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a:extLst>
                <a:ext uri="{FF2B5EF4-FFF2-40B4-BE49-F238E27FC236}">
                  <a16:creationId xmlns=""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a:extLst>
                <a:ext uri="{FF2B5EF4-FFF2-40B4-BE49-F238E27FC236}">
                  <a16:creationId xmlns=""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a:extLst>
                <a:ext uri="{FF2B5EF4-FFF2-40B4-BE49-F238E27FC236}">
                  <a16:creationId xmlns=""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a:extLst>
                <a:ext uri="{FF2B5EF4-FFF2-40B4-BE49-F238E27FC236}">
                  <a16:creationId xmlns=""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a:extLst>
                <a:ext uri="{FF2B5EF4-FFF2-40B4-BE49-F238E27FC236}">
                  <a16:creationId xmlns=""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a:extLst>
                <a:ext uri="{FF2B5EF4-FFF2-40B4-BE49-F238E27FC236}">
                  <a16:creationId xmlns=""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a:extLst>
                <a:ext uri="{FF2B5EF4-FFF2-40B4-BE49-F238E27FC236}">
                  <a16:creationId xmlns=""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a:extLst>
                <a:ext uri="{FF2B5EF4-FFF2-40B4-BE49-F238E27FC236}">
                  <a16:creationId xmlns=""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a:extLst>
                <a:ext uri="{FF2B5EF4-FFF2-40B4-BE49-F238E27FC236}">
                  <a16:creationId xmlns=""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a:extLst>
                <a:ext uri="{FF2B5EF4-FFF2-40B4-BE49-F238E27FC236}">
                  <a16:creationId xmlns=""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a:extLst>
                <a:ext uri="{FF2B5EF4-FFF2-40B4-BE49-F238E27FC236}">
                  <a16:creationId xmlns=""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a:extLst>
                <a:ext uri="{FF2B5EF4-FFF2-40B4-BE49-F238E27FC236}">
                  <a16:creationId xmlns=""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a:extLst>
                <a:ext uri="{FF2B5EF4-FFF2-40B4-BE49-F238E27FC236}">
                  <a16:creationId xmlns=""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a:extLst>
                <a:ext uri="{FF2B5EF4-FFF2-40B4-BE49-F238E27FC236}">
                  <a16:creationId xmlns=""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a:extLst>
                <a:ext uri="{FF2B5EF4-FFF2-40B4-BE49-F238E27FC236}">
                  <a16:creationId xmlns=""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a:extLst>
                <a:ext uri="{FF2B5EF4-FFF2-40B4-BE49-F238E27FC236}">
                  <a16:creationId xmlns=""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a:extLst>
                <a:ext uri="{FF2B5EF4-FFF2-40B4-BE49-F238E27FC236}">
                  <a16:creationId xmlns=""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a:extLst>
                <a:ext uri="{FF2B5EF4-FFF2-40B4-BE49-F238E27FC236}">
                  <a16:creationId xmlns=""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a:extLst>
                <a:ext uri="{FF2B5EF4-FFF2-40B4-BE49-F238E27FC236}">
                  <a16:creationId xmlns=""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a:extLst>
                <a:ext uri="{FF2B5EF4-FFF2-40B4-BE49-F238E27FC236}">
                  <a16:creationId xmlns=""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a:extLst>
                <a:ext uri="{FF2B5EF4-FFF2-40B4-BE49-F238E27FC236}">
                  <a16:creationId xmlns=""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a:extLst>
                <a:ext uri="{FF2B5EF4-FFF2-40B4-BE49-F238E27FC236}">
                  <a16:creationId xmlns=""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a:extLst>
                <a:ext uri="{FF2B5EF4-FFF2-40B4-BE49-F238E27FC236}">
                  <a16:creationId xmlns=""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a:extLst>
                <a:ext uri="{FF2B5EF4-FFF2-40B4-BE49-F238E27FC236}">
                  <a16:creationId xmlns=""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a:extLst>
                <a:ext uri="{FF2B5EF4-FFF2-40B4-BE49-F238E27FC236}">
                  <a16:creationId xmlns=""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a:extLst>
                <a:ext uri="{FF2B5EF4-FFF2-40B4-BE49-F238E27FC236}">
                  <a16:creationId xmlns=""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a:extLst>
                <a:ext uri="{FF2B5EF4-FFF2-40B4-BE49-F238E27FC236}">
                  <a16:creationId xmlns=""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a:extLst>
                <a:ext uri="{FF2B5EF4-FFF2-40B4-BE49-F238E27FC236}">
                  <a16:creationId xmlns=""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a:extLst>
                <a:ext uri="{FF2B5EF4-FFF2-40B4-BE49-F238E27FC236}">
                  <a16:creationId xmlns=""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a:extLst>
                <a:ext uri="{FF2B5EF4-FFF2-40B4-BE49-F238E27FC236}">
                  <a16:creationId xmlns=""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a:extLst>
                <a:ext uri="{FF2B5EF4-FFF2-40B4-BE49-F238E27FC236}">
                  <a16:creationId xmlns=""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a:extLst>
                <a:ext uri="{FF2B5EF4-FFF2-40B4-BE49-F238E27FC236}">
                  <a16:creationId xmlns=""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a:extLst>
                <a:ext uri="{FF2B5EF4-FFF2-40B4-BE49-F238E27FC236}">
                  <a16:creationId xmlns=""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a:extLst>
                <a:ext uri="{FF2B5EF4-FFF2-40B4-BE49-F238E27FC236}">
                  <a16:creationId xmlns=""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a:extLst>
                <a:ext uri="{FF2B5EF4-FFF2-40B4-BE49-F238E27FC236}">
                  <a16:creationId xmlns=""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a:extLst>
                <a:ext uri="{FF2B5EF4-FFF2-40B4-BE49-F238E27FC236}">
                  <a16:creationId xmlns=""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a:extLst>
                <a:ext uri="{FF2B5EF4-FFF2-40B4-BE49-F238E27FC236}">
                  <a16:creationId xmlns=""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a:extLst>
                <a:ext uri="{FF2B5EF4-FFF2-40B4-BE49-F238E27FC236}">
                  <a16:creationId xmlns=""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a:extLst>
                <a:ext uri="{FF2B5EF4-FFF2-40B4-BE49-F238E27FC236}">
                  <a16:creationId xmlns=""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a:extLst>
                <a:ext uri="{FF2B5EF4-FFF2-40B4-BE49-F238E27FC236}">
                  <a16:creationId xmlns=""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a:extLst>
                <a:ext uri="{FF2B5EF4-FFF2-40B4-BE49-F238E27FC236}">
                  <a16:creationId xmlns=""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a:extLst>
                <a:ext uri="{FF2B5EF4-FFF2-40B4-BE49-F238E27FC236}">
                  <a16:creationId xmlns=""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a:extLst>
                <a:ext uri="{FF2B5EF4-FFF2-40B4-BE49-F238E27FC236}">
                  <a16:creationId xmlns=""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a:extLst>
                <a:ext uri="{FF2B5EF4-FFF2-40B4-BE49-F238E27FC236}">
                  <a16:creationId xmlns=""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a:extLst>
                <a:ext uri="{FF2B5EF4-FFF2-40B4-BE49-F238E27FC236}">
                  <a16:creationId xmlns=""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a:extLst>
                <a:ext uri="{FF2B5EF4-FFF2-40B4-BE49-F238E27FC236}">
                  <a16:creationId xmlns=""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a:extLst>
                <a:ext uri="{FF2B5EF4-FFF2-40B4-BE49-F238E27FC236}">
                  <a16:creationId xmlns=""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a:extLst>
                <a:ext uri="{FF2B5EF4-FFF2-40B4-BE49-F238E27FC236}">
                  <a16:creationId xmlns=""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a:extLst>
                <a:ext uri="{FF2B5EF4-FFF2-40B4-BE49-F238E27FC236}">
                  <a16:creationId xmlns=""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a:extLst>
                <a:ext uri="{FF2B5EF4-FFF2-40B4-BE49-F238E27FC236}">
                  <a16:creationId xmlns=""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a:extLst>
                <a:ext uri="{FF2B5EF4-FFF2-40B4-BE49-F238E27FC236}">
                  <a16:creationId xmlns=""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a:extLst>
                <a:ext uri="{FF2B5EF4-FFF2-40B4-BE49-F238E27FC236}">
                  <a16:creationId xmlns=""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a:extLst>
                <a:ext uri="{FF2B5EF4-FFF2-40B4-BE49-F238E27FC236}">
                  <a16:creationId xmlns=""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a:extLst>
                <a:ext uri="{FF2B5EF4-FFF2-40B4-BE49-F238E27FC236}">
                  <a16:creationId xmlns=""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a:extLst>
                <a:ext uri="{FF2B5EF4-FFF2-40B4-BE49-F238E27FC236}">
                  <a16:creationId xmlns=""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a:extLst>
                <a:ext uri="{FF2B5EF4-FFF2-40B4-BE49-F238E27FC236}">
                  <a16:creationId xmlns=""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a:extLst>
                <a:ext uri="{FF2B5EF4-FFF2-40B4-BE49-F238E27FC236}">
                  <a16:creationId xmlns=""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a:extLst>
                <a:ext uri="{FF2B5EF4-FFF2-40B4-BE49-F238E27FC236}">
                  <a16:creationId xmlns=""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a:extLst>
                <a:ext uri="{FF2B5EF4-FFF2-40B4-BE49-F238E27FC236}">
                  <a16:creationId xmlns=""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a:extLst>
                <a:ext uri="{FF2B5EF4-FFF2-40B4-BE49-F238E27FC236}">
                  <a16:creationId xmlns=""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a:extLst>
                <a:ext uri="{FF2B5EF4-FFF2-40B4-BE49-F238E27FC236}">
                  <a16:creationId xmlns=""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a:extLst>
                <a:ext uri="{FF2B5EF4-FFF2-40B4-BE49-F238E27FC236}">
                  <a16:creationId xmlns=""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a:extLst>
                <a:ext uri="{FF2B5EF4-FFF2-40B4-BE49-F238E27FC236}">
                  <a16:creationId xmlns=""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a:extLst>
                <a:ext uri="{FF2B5EF4-FFF2-40B4-BE49-F238E27FC236}">
                  <a16:creationId xmlns=""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a:extLst>
                <a:ext uri="{FF2B5EF4-FFF2-40B4-BE49-F238E27FC236}">
                  <a16:creationId xmlns=""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a:extLst>
                <a:ext uri="{FF2B5EF4-FFF2-40B4-BE49-F238E27FC236}">
                  <a16:creationId xmlns=""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a:extLst>
                <a:ext uri="{FF2B5EF4-FFF2-40B4-BE49-F238E27FC236}">
                  <a16:creationId xmlns=""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a:extLst>
                <a:ext uri="{FF2B5EF4-FFF2-40B4-BE49-F238E27FC236}">
                  <a16:creationId xmlns=""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a:extLst>
                <a:ext uri="{FF2B5EF4-FFF2-40B4-BE49-F238E27FC236}">
                  <a16:creationId xmlns=""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a:extLst>
                <a:ext uri="{FF2B5EF4-FFF2-40B4-BE49-F238E27FC236}">
                  <a16:creationId xmlns=""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a:extLst>
                <a:ext uri="{FF2B5EF4-FFF2-40B4-BE49-F238E27FC236}">
                  <a16:creationId xmlns=""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a:extLst>
                <a:ext uri="{FF2B5EF4-FFF2-40B4-BE49-F238E27FC236}">
                  <a16:creationId xmlns=""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a:extLst>
                <a:ext uri="{FF2B5EF4-FFF2-40B4-BE49-F238E27FC236}">
                  <a16:creationId xmlns=""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a:extLst>
                <a:ext uri="{FF2B5EF4-FFF2-40B4-BE49-F238E27FC236}">
                  <a16:creationId xmlns=""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a:extLst>
                <a:ext uri="{FF2B5EF4-FFF2-40B4-BE49-F238E27FC236}">
                  <a16:creationId xmlns=""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a:extLst>
                <a:ext uri="{FF2B5EF4-FFF2-40B4-BE49-F238E27FC236}">
                  <a16:creationId xmlns=""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a:extLst>
                <a:ext uri="{FF2B5EF4-FFF2-40B4-BE49-F238E27FC236}">
                  <a16:creationId xmlns=""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a:extLst>
                <a:ext uri="{FF2B5EF4-FFF2-40B4-BE49-F238E27FC236}">
                  <a16:creationId xmlns=""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a:extLst>
                <a:ext uri="{FF2B5EF4-FFF2-40B4-BE49-F238E27FC236}">
                  <a16:creationId xmlns=""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a:extLst>
                <a:ext uri="{FF2B5EF4-FFF2-40B4-BE49-F238E27FC236}">
                  <a16:creationId xmlns=""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a:extLst>
                <a:ext uri="{FF2B5EF4-FFF2-40B4-BE49-F238E27FC236}">
                  <a16:creationId xmlns=""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a:extLst>
                <a:ext uri="{FF2B5EF4-FFF2-40B4-BE49-F238E27FC236}">
                  <a16:creationId xmlns=""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a:extLst>
                <a:ext uri="{FF2B5EF4-FFF2-40B4-BE49-F238E27FC236}">
                  <a16:creationId xmlns=""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a:extLst>
                <a:ext uri="{FF2B5EF4-FFF2-40B4-BE49-F238E27FC236}">
                  <a16:creationId xmlns=""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a:extLst>
                <a:ext uri="{FF2B5EF4-FFF2-40B4-BE49-F238E27FC236}">
                  <a16:creationId xmlns=""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a:extLst>
                <a:ext uri="{FF2B5EF4-FFF2-40B4-BE49-F238E27FC236}">
                  <a16:creationId xmlns=""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a:extLst>
                <a:ext uri="{FF2B5EF4-FFF2-40B4-BE49-F238E27FC236}">
                  <a16:creationId xmlns=""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a:extLst>
                <a:ext uri="{FF2B5EF4-FFF2-40B4-BE49-F238E27FC236}">
                  <a16:creationId xmlns=""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a:extLst>
                <a:ext uri="{FF2B5EF4-FFF2-40B4-BE49-F238E27FC236}">
                  <a16:creationId xmlns=""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a:extLst>
                <a:ext uri="{FF2B5EF4-FFF2-40B4-BE49-F238E27FC236}">
                  <a16:creationId xmlns=""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a:extLst>
                <a:ext uri="{FF2B5EF4-FFF2-40B4-BE49-F238E27FC236}">
                  <a16:creationId xmlns=""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a:extLst>
                <a:ext uri="{FF2B5EF4-FFF2-40B4-BE49-F238E27FC236}">
                  <a16:creationId xmlns=""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a:extLst>
                <a:ext uri="{FF2B5EF4-FFF2-40B4-BE49-F238E27FC236}">
                  <a16:creationId xmlns=""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a:extLst>
                <a:ext uri="{FF2B5EF4-FFF2-40B4-BE49-F238E27FC236}">
                  <a16:creationId xmlns=""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a:extLst>
                <a:ext uri="{FF2B5EF4-FFF2-40B4-BE49-F238E27FC236}">
                  <a16:creationId xmlns=""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a:extLst>
                <a:ext uri="{FF2B5EF4-FFF2-40B4-BE49-F238E27FC236}">
                  <a16:creationId xmlns=""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a:extLst>
                <a:ext uri="{FF2B5EF4-FFF2-40B4-BE49-F238E27FC236}">
                  <a16:creationId xmlns=""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a:extLst>
                <a:ext uri="{FF2B5EF4-FFF2-40B4-BE49-F238E27FC236}">
                  <a16:creationId xmlns=""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a:extLst>
                <a:ext uri="{FF2B5EF4-FFF2-40B4-BE49-F238E27FC236}">
                  <a16:creationId xmlns=""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a:extLst>
                <a:ext uri="{FF2B5EF4-FFF2-40B4-BE49-F238E27FC236}">
                  <a16:creationId xmlns=""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a:extLst>
                <a:ext uri="{FF2B5EF4-FFF2-40B4-BE49-F238E27FC236}">
                  <a16:creationId xmlns=""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a:extLst>
                <a:ext uri="{FF2B5EF4-FFF2-40B4-BE49-F238E27FC236}">
                  <a16:creationId xmlns=""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a:extLst>
                <a:ext uri="{FF2B5EF4-FFF2-40B4-BE49-F238E27FC236}">
                  <a16:creationId xmlns=""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a:extLst>
                <a:ext uri="{FF2B5EF4-FFF2-40B4-BE49-F238E27FC236}">
                  <a16:creationId xmlns=""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a:extLst>
                <a:ext uri="{FF2B5EF4-FFF2-40B4-BE49-F238E27FC236}">
                  <a16:creationId xmlns=""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a:extLst>
                <a:ext uri="{FF2B5EF4-FFF2-40B4-BE49-F238E27FC236}">
                  <a16:creationId xmlns=""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a:extLst>
                <a:ext uri="{FF2B5EF4-FFF2-40B4-BE49-F238E27FC236}">
                  <a16:creationId xmlns=""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a:extLst>
                <a:ext uri="{FF2B5EF4-FFF2-40B4-BE49-F238E27FC236}">
                  <a16:creationId xmlns=""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a:extLst>
                <a:ext uri="{FF2B5EF4-FFF2-40B4-BE49-F238E27FC236}">
                  <a16:creationId xmlns=""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a:extLst>
                <a:ext uri="{FF2B5EF4-FFF2-40B4-BE49-F238E27FC236}">
                  <a16:creationId xmlns=""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a:extLst>
                <a:ext uri="{FF2B5EF4-FFF2-40B4-BE49-F238E27FC236}">
                  <a16:creationId xmlns=""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a:extLst>
                <a:ext uri="{FF2B5EF4-FFF2-40B4-BE49-F238E27FC236}">
                  <a16:creationId xmlns=""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a:extLst>
                <a:ext uri="{FF2B5EF4-FFF2-40B4-BE49-F238E27FC236}">
                  <a16:creationId xmlns=""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a:extLst>
                <a:ext uri="{FF2B5EF4-FFF2-40B4-BE49-F238E27FC236}">
                  <a16:creationId xmlns=""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a:extLst>
                <a:ext uri="{FF2B5EF4-FFF2-40B4-BE49-F238E27FC236}">
                  <a16:creationId xmlns=""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a:extLst>
                <a:ext uri="{FF2B5EF4-FFF2-40B4-BE49-F238E27FC236}">
                  <a16:creationId xmlns=""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a:extLst>
                <a:ext uri="{FF2B5EF4-FFF2-40B4-BE49-F238E27FC236}">
                  <a16:creationId xmlns=""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a:extLst>
                <a:ext uri="{FF2B5EF4-FFF2-40B4-BE49-F238E27FC236}">
                  <a16:creationId xmlns=""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a:extLst>
                <a:ext uri="{FF2B5EF4-FFF2-40B4-BE49-F238E27FC236}">
                  <a16:creationId xmlns=""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a:extLst>
                <a:ext uri="{FF2B5EF4-FFF2-40B4-BE49-F238E27FC236}">
                  <a16:creationId xmlns=""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a:extLst>
                <a:ext uri="{FF2B5EF4-FFF2-40B4-BE49-F238E27FC236}">
                  <a16:creationId xmlns=""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a:extLst>
                <a:ext uri="{FF2B5EF4-FFF2-40B4-BE49-F238E27FC236}">
                  <a16:creationId xmlns=""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a:extLst>
                <a:ext uri="{FF2B5EF4-FFF2-40B4-BE49-F238E27FC236}">
                  <a16:creationId xmlns=""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a:extLst>
                <a:ext uri="{FF2B5EF4-FFF2-40B4-BE49-F238E27FC236}">
                  <a16:creationId xmlns=""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a:extLst>
                <a:ext uri="{FF2B5EF4-FFF2-40B4-BE49-F238E27FC236}">
                  <a16:creationId xmlns=""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a:extLst>
                <a:ext uri="{FF2B5EF4-FFF2-40B4-BE49-F238E27FC236}">
                  <a16:creationId xmlns=""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a:extLst>
                <a:ext uri="{FF2B5EF4-FFF2-40B4-BE49-F238E27FC236}">
                  <a16:creationId xmlns=""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a:extLst>
                <a:ext uri="{FF2B5EF4-FFF2-40B4-BE49-F238E27FC236}">
                  <a16:creationId xmlns=""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a:extLst>
                <a:ext uri="{FF2B5EF4-FFF2-40B4-BE49-F238E27FC236}">
                  <a16:creationId xmlns=""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a:extLst>
                <a:ext uri="{FF2B5EF4-FFF2-40B4-BE49-F238E27FC236}">
                  <a16:creationId xmlns=""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a:extLst>
                <a:ext uri="{FF2B5EF4-FFF2-40B4-BE49-F238E27FC236}">
                  <a16:creationId xmlns=""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a:extLst>
                <a:ext uri="{FF2B5EF4-FFF2-40B4-BE49-F238E27FC236}">
                  <a16:creationId xmlns=""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a:extLst>
                <a:ext uri="{FF2B5EF4-FFF2-40B4-BE49-F238E27FC236}">
                  <a16:creationId xmlns=""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a:extLst>
                <a:ext uri="{FF2B5EF4-FFF2-40B4-BE49-F238E27FC236}">
                  <a16:creationId xmlns=""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a:extLst>
                <a:ext uri="{FF2B5EF4-FFF2-40B4-BE49-F238E27FC236}">
                  <a16:creationId xmlns=""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a:extLst>
                <a:ext uri="{FF2B5EF4-FFF2-40B4-BE49-F238E27FC236}">
                  <a16:creationId xmlns=""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a:extLst>
                <a:ext uri="{FF2B5EF4-FFF2-40B4-BE49-F238E27FC236}">
                  <a16:creationId xmlns=""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a:extLst>
                <a:ext uri="{FF2B5EF4-FFF2-40B4-BE49-F238E27FC236}">
                  <a16:creationId xmlns=""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a:extLst>
                <a:ext uri="{FF2B5EF4-FFF2-40B4-BE49-F238E27FC236}">
                  <a16:creationId xmlns=""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a:extLst>
                <a:ext uri="{FF2B5EF4-FFF2-40B4-BE49-F238E27FC236}">
                  <a16:creationId xmlns=""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a:extLst>
                <a:ext uri="{FF2B5EF4-FFF2-40B4-BE49-F238E27FC236}">
                  <a16:creationId xmlns=""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a:extLst>
                <a:ext uri="{FF2B5EF4-FFF2-40B4-BE49-F238E27FC236}">
                  <a16:creationId xmlns=""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a:extLst>
                <a:ext uri="{FF2B5EF4-FFF2-40B4-BE49-F238E27FC236}">
                  <a16:creationId xmlns=""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a:extLst>
                <a:ext uri="{FF2B5EF4-FFF2-40B4-BE49-F238E27FC236}">
                  <a16:creationId xmlns=""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a:extLst>
                <a:ext uri="{FF2B5EF4-FFF2-40B4-BE49-F238E27FC236}">
                  <a16:creationId xmlns=""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a:extLst>
                <a:ext uri="{FF2B5EF4-FFF2-40B4-BE49-F238E27FC236}">
                  <a16:creationId xmlns=""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a:extLst>
                <a:ext uri="{FF2B5EF4-FFF2-40B4-BE49-F238E27FC236}">
                  <a16:creationId xmlns=""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a:extLst>
                <a:ext uri="{FF2B5EF4-FFF2-40B4-BE49-F238E27FC236}">
                  <a16:creationId xmlns=""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a:extLst>
                <a:ext uri="{FF2B5EF4-FFF2-40B4-BE49-F238E27FC236}">
                  <a16:creationId xmlns=""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a:extLst>
                <a:ext uri="{FF2B5EF4-FFF2-40B4-BE49-F238E27FC236}">
                  <a16:creationId xmlns=""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a:extLst>
                <a:ext uri="{FF2B5EF4-FFF2-40B4-BE49-F238E27FC236}">
                  <a16:creationId xmlns=""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a:extLst>
                <a:ext uri="{FF2B5EF4-FFF2-40B4-BE49-F238E27FC236}">
                  <a16:creationId xmlns=""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a:extLst>
                <a:ext uri="{FF2B5EF4-FFF2-40B4-BE49-F238E27FC236}">
                  <a16:creationId xmlns=""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a:extLst>
                <a:ext uri="{FF2B5EF4-FFF2-40B4-BE49-F238E27FC236}">
                  <a16:creationId xmlns=""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a:extLst>
                <a:ext uri="{FF2B5EF4-FFF2-40B4-BE49-F238E27FC236}">
                  <a16:creationId xmlns=""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a:extLst>
                <a:ext uri="{FF2B5EF4-FFF2-40B4-BE49-F238E27FC236}">
                  <a16:creationId xmlns=""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a:extLst>
                <a:ext uri="{FF2B5EF4-FFF2-40B4-BE49-F238E27FC236}">
                  <a16:creationId xmlns=""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a:extLst>
                <a:ext uri="{FF2B5EF4-FFF2-40B4-BE49-F238E27FC236}">
                  <a16:creationId xmlns=""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a:extLst>
                <a:ext uri="{FF2B5EF4-FFF2-40B4-BE49-F238E27FC236}">
                  <a16:creationId xmlns=""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a:extLst>
                <a:ext uri="{FF2B5EF4-FFF2-40B4-BE49-F238E27FC236}">
                  <a16:creationId xmlns=""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a:extLst>
                <a:ext uri="{FF2B5EF4-FFF2-40B4-BE49-F238E27FC236}">
                  <a16:creationId xmlns=""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a:extLst>
                <a:ext uri="{FF2B5EF4-FFF2-40B4-BE49-F238E27FC236}">
                  <a16:creationId xmlns=""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a:extLst>
                <a:ext uri="{FF2B5EF4-FFF2-40B4-BE49-F238E27FC236}">
                  <a16:creationId xmlns=""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a:extLst>
                <a:ext uri="{FF2B5EF4-FFF2-40B4-BE49-F238E27FC236}">
                  <a16:creationId xmlns=""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a:extLst>
                <a:ext uri="{FF2B5EF4-FFF2-40B4-BE49-F238E27FC236}">
                  <a16:creationId xmlns=""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a:extLst>
                <a:ext uri="{FF2B5EF4-FFF2-40B4-BE49-F238E27FC236}">
                  <a16:creationId xmlns=""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a:extLst>
                <a:ext uri="{FF2B5EF4-FFF2-40B4-BE49-F238E27FC236}">
                  <a16:creationId xmlns=""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a:extLst>
                <a:ext uri="{FF2B5EF4-FFF2-40B4-BE49-F238E27FC236}">
                  <a16:creationId xmlns=""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a:extLst>
                <a:ext uri="{FF2B5EF4-FFF2-40B4-BE49-F238E27FC236}">
                  <a16:creationId xmlns=""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a:extLst>
                <a:ext uri="{FF2B5EF4-FFF2-40B4-BE49-F238E27FC236}">
                  <a16:creationId xmlns=""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a:extLst>
                <a:ext uri="{FF2B5EF4-FFF2-40B4-BE49-F238E27FC236}">
                  <a16:creationId xmlns=""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a:extLst>
                <a:ext uri="{FF2B5EF4-FFF2-40B4-BE49-F238E27FC236}">
                  <a16:creationId xmlns=""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a:extLst>
                <a:ext uri="{FF2B5EF4-FFF2-40B4-BE49-F238E27FC236}">
                  <a16:creationId xmlns=""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a:extLst>
                <a:ext uri="{FF2B5EF4-FFF2-40B4-BE49-F238E27FC236}">
                  <a16:creationId xmlns=""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a:extLst>
                <a:ext uri="{FF2B5EF4-FFF2-40B4-BE49-F238E27FC236}">
                  <a16:creationId xmlns=""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a:extLst>
                <a:ext uri="{FF2B5EF4-FFF2-40B4-BE49-F238E27FC236}">
                  <a16:creationId xmlns=""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a:extLst>
                <a:ext uri="{FF2B5EF4-FFF2-40B4-BE49-F238E27FC236}">
                  <a16:creationId xmlns=""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a:extLst>
                <a:ext uri="{FF2B5EF4-FFF2-40B4-BE49-F238E27FC236}">
                  <a16:creationId xmlns=""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a:extLst>
                <a:ext uri="{FF2B5EF4-FFF2-40B4-BE49-F238E27FC236}">
                  <a16:creationId xmlns=""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a:extLst>
                <a:ext uri="{FF2B5EF4-FFF2-40B4-BE49-F238E27FC236}">
                  <a16:creationId xmlns=""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a:extLst>
                <a:ext uri="{FF2B5EF4-FFF2-40B4-BE49-F238E27FC236}">
                  <a16:creationId xmlns=""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a:extLst>
                <a:ext uri="{FF2B5EF4-FFF2-40B4-BE49-F238E27FC236}">
                  <a16:creationId xmlns=""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a:extLst>
                <a:ext uri="{FF2B5EF4-FFF2-40B4-BE49-F238E27FC236}">
                  <a16:creationId xmlns=""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a:extLst>
                <a:ext uri="{FF2B5EF4-FFF2-40B4-BE49-F238E27FC236}">
                  <a16:creationId xmlns=""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a:extLst>
                <a:ext uri="{FF2B5EF4-FFF2-40B4-BE49-F238E27FC236}">
                  <a16:creationId xmlns=""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a:extLst>
                <a:ext uri="{FF2B5EF4-FFF2-40B4-BE49-F238E27FC236}">
                  <a16:creationId xmlns=""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a:extLst>
                <a:ext uri="{FF2B5EF4-FFF2-40B4-BE49-F238E27FC236}">
                  <a16:creationId xmlns=""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a:extLst>
                <a:ext uri="{FF2B5EF4-FFF2-40B4-BE49-F238E27FC236}">
                  <a16:creationId xmlns=""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a:extLst>
                <a:ext uri="{FF2B5EF4-FFF2-40B4-BE49-F238E27FC236}">
                  <a16:creationId xmlns=""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a:extLst>
                <a:ext uri="{FF2B5EF4-FFF2-40B4-BE49-F238E27FC236}">
                  <a16:creationId xmlns=""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a:extLst>
                <a:ext uri="{FF2B5EF4-FFF2-40B4-BE49-F238E27FC236}">
                  <a16:creationId xmlns=""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a:extLst>
                <a:ext uri="{FF2B5EF4-FFF2-40B4-BE49-F238E27FC236}">
                  <a16:creationId xmlns=""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a:extLst>
                <a:ext uri="{FF2B5EF4-FFF2-40B4-BE49-F238E27FC236}">
                  <a16:creationId xmlns=""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a:extLst>
                <a:ext uri="{FF2B5EF4-FFF2-40B4-BE49-F238E27FC236}">
                  <a16:creationId xmlns=""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a:extLst>
                <a:ext uri="{FF2B5EF4-FFF2-40B4-BE49-F238E27FC236}">
                  <a16:creationId xmlns=""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a:extLst>
                <a:ext uri="{FF2B5EF4-FFF2-40B4-BE49-F238E27FC236}">
                  <a16:creationId xmlns=""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a:extLst>
                <a:ext uri="{FF2B5EF4-FFF2-40B4-BE49-F238E27FC236}">
                  <a16:creationId xmlns=""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a:extLst>
                <a:ext uri="{FF2B5EF4-FFF2-40B4-BE49-F238E27FC236}">
                  <a16:creationId xmlns=""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a:extLst>
                <a:ext uri="{FF2B5EF4-FFF2-40B4-BE49-F238E27FC236}">
                  <a16:creationId xmlns=""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a:extLst>
                <a:ext uri="{FF2B5EF4-FFF2-40B4-BE49-F238E27FC236}">
                  <a16:creationId xmlns=""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a:extLst>
                <a:ext uri="{FF2B5EF4-FFF2-40B4-BE49-F238E27FC236}">
                  <a16:creationId xmlns=""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a:extLst>
                <a:ext uri="{FF2B5EF4-FFF2-40B4-BE49-F238E27FC236}">
                  <a16:creationId xmlns=""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a:extLst>
                <a:ext uri="{FF2B5EF4-FFF2-40B4-BE49-F238E27FC236}">
                  <a16:creationId xmlns=""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a:extLst>
                <a:ext uri="{FF2B5EF4-FFF2-40B4-BE49-F238E27FC236}">
                  <a16:creationId xmlns=""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a:extLst>
                <a:ext uri="{FF2B5EF4-FFF2-40B4-BE49-F238E27FC236}">
                  <a16:creationId xmlns=""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a:extLst>
                <a:ext uri="{FF2B5EF4-FFF2-40B4-BE49-F238E27FC236}">
                  <a16:creationId xmlns=""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a:extLst>
                <a:ext uri="{FF2B5EF4-FFF2-40B4-BE49-F238E27FC236}">
                  <a16:creationId xmlns=""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a:extLst>
                <a:ext uri="{FF2B5EF4-FFF2-40B4-BE49-F238E27FC236}">
                  <a16:creationId xmlns=""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a:extLst>
                <a:ext uri="{FF2B5EF4-FFF2-40B4-BE49-F238E27FC236}">
                  <a16:creationId xmlns=""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a:extLst>
                <a:ext uri="{FF2B5EF4-FFF2-40B4-BE49-F238E27FC236}">
                  <a16:creationId xmlns=""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a:extLst>
                <a:ext uri="{FF2B5EF4-FFF2-40B4-BE49-F238E27FC236}">
                  <a16:creationId xmlns=""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a:extLst>
                <a:ext uri="{FF2B5EF4-FFF2-40B4-BE49-F238E27FC236}">
                  <a16:creationId xmlns=""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a:extLst>
                <a:ext uri="{FF2B5EF4-FFF2-40B4-BE49-F238E27FC236}">
                  <a16:creationId xmlns=""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a:extLst>
                <a:ext uri="{FF2B5EF4-FFF2-40B4-BE49-F238E27FC236}">
                  <a16:creationId xmlns=""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a:extLst>
                <a:ext uri="{FF2B5EF4-FFF2-40B4-BE49-F238E27FC236}">
                  <a16:creationId xmlns=""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a:extLst>
                <a:ext uri="{FF2B5EF4-FFF2-40B4-BE49-F238E27FC236}">
                  <a16:creationId xmlns=""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a:extLst>
                <a:ext uri="{FF2B5EF4-FFF2-40B4-BE49-F238E27FC236}">
                  <a16:creationId xmlns=""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a:extLst>
                <a:ext uri="{FF2B5EF4-FFF2-40B4-BE49-F238E27FC236}">
                  <a16:creationId xmlns=""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a:extLst>
                <a:ext uri="{FF2B5EF4-FFF2-40B4-BE49-F238E27FC236}">
                  <a16:creationId xmlns=""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a:extLst>
                <a:ext uri="{FF2B5EF4-FFF2-40B4-BE49-F238E27FC236}">
                  <a16:creationId xmlns=""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a:extLst>
                <a:ext uri="{FF2B5EF4-FFF2-40B4-BE49-F238E27FC236}">
                  <a16:creationId xmlns=""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a:extLst>
                <a:ext uri="{FF2B5EF4-FFF2-40B4-BE49-F238E27FC236}">
                  <a16:creationId xmlns=""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a:extLst>
                <a:ext uri="{FF2B5EF4-FFF2-40B4-BE49-F238E27FC236}">
                  <a16:creationId xmlns=""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a:extLst>
                <a:ext uri="{FF2B5EF4-FFF2-40B4-BE49-F238E27FC236}">
                  <a16:creationId xmlns=""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a:extLst>
                <a:ext uri="{FF2B5EF4-FFF2-40B4-BE49-F238E27FC236}">
                  <a16:creationId xmlns=""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a:extLst>
                <a:ext uri="{FF2B5EF4-FFF2-40B4-BE49-F238E27FC236}">
                  <a16:creationId xmlns=""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a:extLst>
                <a:ext uri="{FF2B5EF4-FFF2-40B4-BE49-F238E27FC236}">
                  <a16:creationId xmlns=""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a:extLst>
                <a:ext uri="{FF2B5EF4-FFF2-40B4-BE49-F238E27FC236}">
                  <a16:creationId xmlns=""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a:extLst>
                <a:ext uri="{FF2B5EF4-FFF2-40B4-BE49-F238E27FC236}">
                  <a16:creationId xmlns=""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a:extLst>
                <a:ext uri="{FF2B5EF4-FFF2-40B4-BE49-F238E27FC236}">
                  <a16:creationId xmlns=""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a:extLst>
                <a:ext uri="{FF2B5EF4-FFF2-40B4-BE49-F238E27FC236}">
                  <a16:creationId xmlns=""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a:extLst>
                <a:ext uri="{FF2B5EF4-FFF2-40B4-BE49-F238E27FC236}">
                  <a16:creationId xmlns=""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a:extLst>
                <a:ext uri="{FF2B5EF4-FFF2-40B4-BE49-F238E27FC236}">
                  <a16:creationId xmlns=""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a:extLst>
                <a:ext uri="{FF2B5EF4-FFF2-40B4-BE49-F238E27FC236}">
                  <a16:creationId xmlns=""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a:extLst>
                <a:ext uri="{FF2B5EF4-FFF2-40B4-BE49-F238E27FC236}">
                  <a16:creationId xmlns=""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a:extLst>
                <a:ext uri="{FF2B5EF4-FFF2-40B4-BE49-F238E27FC236}">
                  <a16:creationId xmlns=""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a:extLst>
                <a:ext uri="{FF2B5EF4-FFF2-40B4-BE49-F238E27FC236}">
                  <a16:creationId xmlns=""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a:extLst>
                <a:ext uri="{FF2B5EF4-FFF2-40B4-BE49-F238E27FC236}">
                  <a16:creationId xmlns=""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a:extLst>
                <a:ext uri="{FF2B5EF4-FFF2-40B4-BE49-F238E27FC236}">
                  <a16:creationId xmlns=""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a:extLst>
                <a:ext uri="{FF2B5EF4-FFF2-40B4-BE49-F238E27FC236}">
                  <a16:creationId xmlns=""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a:extLst>
                <a:ext uri="{FF2B5EF4-FFF2-40B4-BE49-F238E27FC236}">
                  <a16:creationId xmlns=""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a:extLst>
                <a:ext uri="{FF2B5EF4-FFF2-40B4-BE49-F238E27FC236}">
                  <a16:creationId xmlns=""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a:extLst>
                <a:ext uri="{FF2B5EF4-FFF2-40B4-BE49-F238E27FC236}">
                  <a16:creationId xmlns=""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a:extLst>
                <a:ext uri="{FF2B5EF4-FFF2-40B4-BE49-F238E27FC236}">
                  <a16:creationId xmlns=""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a:extLst>
                <a:ext uri="{FF2B5EF4-FFF2-40B4-BE49-F238E27FC236}">
                  <a16:creationId xmlns=""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a:extLst>
                <a:ext uri="{FF2B5EF4-FFF2-40B4-BE49-F238E27FC236}">
                  <a16:creationId xmlns=""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a:extLst>
                <a:ext uri="{FF2B5EF4-FFF2-40B4-BE49-F238E27FC236}">
                  <a16:creationId xmlns=""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a:extLst>
                <a:ext uri="{FF2B5EF4-FFF2-40B4-BE49-F238E27FC236}">
                  <a16:creationId xmlns=""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a:extLst>
                <a:ext uri="{FF2B5EF4-FFF2-40B4-BE49-F238E27FC236}">
                  <a16:creationId xmlns=""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a:extLst>
                <a:ext uri="{FF2B5EF4-FFF2-40B4-BE49-F238E27FC236}">
                  <a16:creationId xmlns=""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35305615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a:extLst>
              <a:ext uri="{FF2B5EF4-FFF2-40B4-BE49-F238E27FC236}">
                <a16:creationId xmlns="" xmlns:a16="http://schemas.microsoft.com/office/drawing/2014/main" id="{1DD1F8B0-C735-4424-AEEE-89EF4992D4BE}"/>
              </a:ext>
            </a:extLst>
          </p:cNvPr>
          <p:cNvGrpSpPr/>
          <p:nvPr userDrawn="1"/>
        </p:nvGrpSpPr>
        <p:grpSpPr>
          <a:xfrm>
            <a:off x="8485636" y="182880"/>
            <a:ext cx="3734545" cy="6674797"/>
            <a:chOff x="8485632" y="182880"/>
            <a:chExt cx="3734545" cy="6674797"/>
          </a:xfrm>
        </p:grpSpPr>
        <p:sp>
          <p:nvSpPr>
            <p:cNvPr id="21" name="Freeform: Shape 20">
              <a:extLst>
                <a:ext uri="{FF2B5EF4-FFF2-40B4-BE49-F238E27FC236}">
                  <a16:creationId xmlns=""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22" name="Freeform: Shape 21">
              <a:extLst>
                <a:ext uri="{FF2B5EF4-FFF2-40B4-BE49-F238E27FC236}">
                  <a16:creationId xmlns=""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p>
          </p:txBody>
        </p:sp>
        <p:sp>
          <p:nvSpPr>
            <p:cNvPr id="23" name="Freeform: Shape 22">
              <a:extLst>
                <a:ext uri="{FF2B5EF4-FFF2-40B4-BE49-F238E27FC236}">
                  <a16:creationId xmlns=""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p>
          </p:txBody>
        </p:sp>
        <p:sp>
          <p:nvSpPr>
            <p:cNvPr id="24" name="Freeform: Shape 23">
              <a:extLst>
                <a:ext uri="{FF2B5EF4-FFF2-40B4-BE49-F238E27FC236}">
                  <a16:creationId xmlns=""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p>
          </p:txBody>
        </p:sp>
        <p:sp>
          <p:nvSpPr>
            <p:cNvPr id="25" name="Freeform: Shape 24">
              <a:extLst>
                <a:ext uri="{FF2B5EF4-FFF2-40B4-BE49-F238E27FC236}">
                  <a16:creationId xmlns=""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26" name="Freeform: Shape 25">
              <a:extLst>
                <a:ext uri="{FF2B5EF4-FFF2-40B4-BE49-F238E27FC236}">
                  <a16:creationId xmlns=""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p>
          </p:txBody>
        </p:sp>
        <p:sp>
          <p:nvSpPr>
            <p:cNvPr id="27" name="Freeform: Shape 26">
              <a:extLst>
                <a:ext uri="{FF2B5EF4-FFF2-40B4-BE49-F238E27FC236}">
                  <a16:creationId xmlns=""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p>
          </p:txBody>
        </p:sp>
        <p:sp>
          <p:nvSpPr>
            <p:cNvPr id="28" name="Freeform: Shape 27">
              <a:extLst>
                <a:ext uri="{FF2B5EF4-FFF2-40B4-BE49-F238E27FC236}">
                  <a16:creationId xmlns=""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p>
          </p:txBody>
        </p:sp>
        <p:sp>
          <p:nvSpPr>
            <p:cNvPr id="29" name="Freeform: Shape 28">
              <a:extLst>
                <a:ext uri="{FF2B5EF4-FFF2-40B4-BE49-F238E27FC236}">
                  <a16:creationId xmlns=""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p>
          </p:txBody>
        </p:sp>
        <p:sp>
          <p:nvSpPr>
            <p:cNvPr id="30" name="Freeform: Shape 29">
              <a:extLst>
                <a:ext uri="{FF2B5EF4-FFF2-40B4-BE49-F238E27FC236}">
                  <a16:creationId xmlns=""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1" name="Freeform: Shape 30">
              <a:extLst>
                <a:ext uri="{FF2B5EF4-FFF2-40B4-BE49-F238E27FC236}">
                  <a16:creationId xmlns=""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p>
          </p:txBody>
        </p:sp>
        <p:sp>
          <p:nvSpPr>
            <p:cNvPr id="32" name="Freeform: Shape 31">
              <a:extLst>
                <a:ext uri="{FF2B5EF4-FFF2-40B4-BE49-F238E27FC236}">
                  <a16:creationId xmlns=""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p>
          </p:txBody>
        </p:sp>
        <p:sp>
          <p:nvSpPr>
            <p:cNvPr id="33" name="Freeform: Shape 32">
              <a:extLst>
                <a:ext uri="{FF2B5EF4-FFF2-40B4-BE49-F238E27FC236}">
                  <a16:creationId xmlns=""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p>
          </p:txBody>
        </p:sp>
        <p:sp>
          <p:nvSpPr>
            <p:cNvPr id="34" name="Freeform: Shape 33">
              <a:extLst>
                <a:ext uri="{FF2B5EF4-FFF2-40B4-BE49-F238E27FC236}">
                  <a16:creationId xmlns=""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5" name="Freeform: Shape 34">
              <a:extLst>
                <a:ext uri="{FF2B5EF4-FFF2-40B4-BE49-F238E27FC236}">
                  <a16:creationId xmlns=""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p>
          </p:txBody>
        </p:sp>
        <p:sp>
          <p:nvSpPr>
            <p:cNvPr id="36" name="Freeform: Shape 35">
              <a:extLst>
                <a:ext uri="{FF2B5EF4-FFF2-40B4-BE49-F238E27FC236}">
                  <a16:creationId xmlns=""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p>
          </p:txBody>
        </p:sp>
        <p:sp>
          <p:nvSpPr>
            <p:cNvPr id="37" name="Freeform: Shape 36">
              <a:extLst>
                <a:ext uri="{FF2B5EF4-FFF2-40B4-BE49-F238E27FC236}">
                  <a16:creationId xmlns=""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p>
          </p:txBody>
        </p:sp>
        <p:sp>
          <p:nvSpPr>
            <p:cNvPr id="38" name="Freeform: Shape 37">
              <a:extLst>
                <a:ext uri="{FF2B5EF4-FFF2-40B4-BE49-F238E27FC236}">
                  <a16:creationId xmlns=""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39" name="Freeform: Shape 38">
              <a:extLst>
                <a:ext uri="{FF2B5EF4-FFF2-40B4-BE49-F238E27FC236}">
                  <a16:creationId xmlns=""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p>
          </p:txBody>
        </p:sp>
        <p:sp>
          <p:nvSpPr>
            <p:cNvPr id="40" name="Freeform: Shape 39">
              <a:extLst>
                <a:ext uri="{FF2B5EF4-FFF2-40B4-BE49-F238E27FC236}">
                  <a16:creationId xmlns=""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p>
          </p:txBody>
        </p:sp>
        <p:sp>
          <p:nvSpPr>
            <p:cNvPr id="41" name="Freeform: Shape 40">
              <a:extLst>
                <a:ext uri="{FF2B5EF4-FFF2-40B4-BE49-F238E27FC236}">
                  <a16:creationId xmlns=""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p>
          </p:txBody>
        </p:sp>
        <p:sp>
          <p:nvSpPr>
            <p:cNvPr id="42" name="Freeform: Shape 41">
              <a:extLst>
                <a:ext uri="{FF2B5EF4-FFF2-40B4-BE49-F238E27FC236}">
                  <a16:creationId xmlns=""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p>
          </p:txBody>
        </p:sp>
        <p:sp>
          <p:nvSpPr>
            <p:cNvPr id="43" name="Freeform: Shape 42">
              <a:extLst>
                <a:ext uri="{FF2B5EF4-FFF2-40B4-BE49-F238E27FC236}">
                  <a16:creationId xmlns=""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p>
          </p:txBody>
        </p:sp>
        <p:sp>
          <p:nvSpPr>
            <p:cNvPr id="44" name="Freeform: Shape 43">
              <a:extLst>
                <a:ext uri="{FF2B5EF4-FFF2-40B4-BE49-F238E27FC236}">
                  <a16:creationId xmlns=""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p>
          </p:txBody>
        </p:sp>
        <p:sp>
          <p:nvSpPr>
            <p:cNvPr id="45" name="Freeform: Shape 44">
              <a:extLst>
                <a:ext uri="{FF2B5EF4-FFF2-40B4-BE49-F238E27FC236}">
                  <a16:creationId xmlns=""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p>
          </p:txBody>
        </p:sp>
        <p:sp>
          <p:nvSpPr>
            <p:cNvPr id="46" name="Freeform: Shape 45">
              <a:extLst>
                <a:ext uri="{FF2B5EF4-FFF2-40B4-BE49-F238E27FC236}">
                  <a16:creationId xmlns=""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p>
          </p:txBody>
        </p:sp>
        <p:sp>
          <p:nvSpPr>
            <p:cNvPr id="47" name="Freeform: Shape 46">
              <a:extLst>
                <a:ext uri="{FF2B5EF4-FFF2-40B4-BE49-F238E27FC236}">
                  <a16:creationId xmlns=""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p>
          </p:txBody>
        </p:sp>
        <p:sp>
          <p:nvSpPr>
            <p:cNvPr id="48" name="Freeform: Shape 47">
              <a:extLst>
                <a:ext uri="{FF2B5EF4-FFF2-40B4-BE49-F238E27FC236}">
                  <a16:creationId xmlns=""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49" name="Freeform: Shape 48">
              <a:extLst>
                <a:ext uri="{FF2B5EF4-FFF2-40B4-BE49-F238E27FC236}">
                  <a16:creationId xmlns=""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p>
          </p:txBody>
        </p:sp>
        <p:sp>
          <p:nvSpPr>
            <p:cNvPr id="50" name="Freeform: Shape 49">
              <a:extLst>
                <a:ext uri="{FF2B5EF4-FFF2-40B4-BE49-F238E27FC236}">
                  <a16:creationId xmlns=""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51" name="Freeform: Shape 50">
              <a:extLst>
                <a:ext uri="{FF2B5EF4-FFF2-40B4-BE49-F238E27FC236}">
                  <a16:creationId xmlns=""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p>
          </p:txBody>
        </p:sp>
        <p:sp>
          <p:nvSpPr>
            <p:cNvPr id="52" name="Freeform: Shape 51">
              <a:extLst>
                <a:ext uri="{FF2B5EF4-FFF2-40B4-BE49-F238E27FC236}">
                  <a16:creationId xmlns=""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p>
          </p:txBody>
        </p:sp>
        <p:sp>
          <p:nvSpPr>
            <p:cNvPr id="53" name="Freeform: Shape 52">
              <a:extLst>
                <a:ext uri="{FF2B5EF4-FFF2-40B4-BE49-F238E27FC236}">
                  <a16:creationId xmlns=""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p>
          </p:txBody>
        </p:sp>
        <p:sp>
          <p:nvSpPr>
            <p:cNvPr id="54" name="Freeform: Shape 53">
              <a:extLst>
                <a:ext uri="{FF2B5EF4-FFF2-40B4-BE49-F238E27FC236}">
                  <a16:creationId xmlns=""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p>
          </p:txBody>
        </p:sp>
        <p:sp>
          <p:nvSpPr>
            <p:cNvPr id="55" name="Freeform: Shape 54">
              <a:extLst>
                <a:ext uri="{FF2B5EF4-FFF2-40B4-BE49-F238E27FC236}">
                  <a16:creationId xmlns=""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p>
          </p:txBody>
        </p:sp>
        <p:sp>
          <p:nvSpPr>
            <p:cNvPr id="56" name="Freeform: Shape 55">
              <a:extLst>
                <a:ext uri="{FF2B5EF4-FFF2-40B4-BE49-F238E27FC236}">
                  <a16:creationId xmlns=""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p>
          </p:txBody>
        </p:sp>
        <p:sp>
          <p:nvSpPr>
            <p:cNvPr id="57" name="Freeform: Shape 56">
              <a:extLst>
                <a:ext uri="{FF2B5EF4-FFF2-40B4-BE49-F238E27FC236}">
                  <a16:creationId xmlns=""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p>
          </p:txBody>
        </p:sp>
        <p:sp>
          <p:nvSpPr>
            <p:cNvPr id="58" name="Freeform: Shape 57">
              <a:extLst>
                <a:ext uri="{FF2B5EF4-FFF2-40B4-BE49-F238E27FC236}">
                  <a16:creationId xmlns=""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59" name="Freeform: Shape 58">
              <a:extLst>
                <a:ext uri="{FF2B5EF4-FFF2-40B4-BE49-F238E27FC236}">
                  <a16:creationId xmlns=""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p>
          </p:txBody>
        </p:sp>
        <p:sp>
          <p:nvSpPr>
            <p:cNvPr id="60" name="Freeform: Shape 59">
              <a:extLst>
                <a:ext uri="{FF2B5EF4-FFF2-40B4-BE49-F238E27FC236}">
                  <a16:creationId xmlns=""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p>
          </p:txBody>
        </p:sp>
        <p:sp>
          <p:nvSpPr>
            <p:cNvPr id="61" name="Freeform: Shape 60">
              <a:extLst>
                <a:ext uri="{FF2B5EF4-FFF2-40B4-BE49-F238E27FC236}">
                  <a16:creationId xmlns=""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p>
          </p:txBody>
        </p:sp>
        <p:sp>
          <p:nvSpPr>
            <p:cNvPr id="62" name="Freeform: Shape 61">
              <a:extLst>
                <a:ext uri="{FF2B5EF4-FFF2-40B4-BE49-F238E27FC236}">
                  <a16:creationId xmlns=""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p>
          </p:txBody>
        </p:sp>
        <p:sp>
          <p:nvSpPr>
            <p:cNvPr id="63" name="Freeform: Shape 62">
              <a:extLst>
                <a:ext uri="{FF2B5EF4-FFF2-40B4-BE49-F238E27FC236}">
                  <a16:creationId xmlns=""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64" name="Freeform: Shape 63">
              <a:extLst>
                <a:ext uri="{FF2B5EF4-FFF2-40B4-BE49-F238E27FC236}">
                  <a16:creationId xmlns=""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p>
          </p:txBody>
        </p:sp>
        <p:sp>
          <p:nvSpPr>
            <p:cNvPr id="65" name="Freeform: Shape 64">
              <a:extLst>
                <a:ext uri="{FF2B5EF4-FFF2-40B4-BE49-F238E27FC236}">
                  <a16:creationId xmlns=""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p>
          </p:txBody>
        </p:sp>
        <p:sp>
          <p:nvSpPr>
            <p:cNvPr id="66" name="Freeform: Shape 65">
              <a:extLst>
                <a:ext uri="{FF2B5EF4-FFF2-40B4-BE49-F238E27FC236}">
                  <a16:creationId xmlns=""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p>
          </p:txBody>
        </p:sp>
        <p:sp>
          <p:nvSpPr>
            <p:cNvPr id="67" name="Freeform: Shape 66">
              <a:extLst>
                <a:ext uri="{FF2B5EF4-FFF2-40B4-BE49-F238E27FC236}">
                  <a16:creationId xmlns=""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p>
          </p:txBody>
        </p:sp>
        <p:sp>
          <p:nvSpPr>
            <p:cNvPr id="68" name="Freeform: Shape 67">
              <a:extLst>
                <a:ext uri="{FF2B5EF4-FFF2-40B4-BE49-F238E27FC236}">
                  <a16:creationId xmlns=""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p>
          </p:txBody>
        </p:sp>
        <p:sp>
          <p:nvSpPr>
            <p:cNvPr id="69" name="Freeform: Shape 68">
              <a:extLst>
                <a:ext uri="{FF2B5EF4-FFF2-40B4-BE49-F238E27FC236}">
                  <a16:creationId xmlns=""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p>
          </p:txBody>
        </p:sp>
        <p:sp>
          <p:nvSpPr>
            <p:cNvPr id="70" name="Freeform: Shape 69">
              <a:extLst>
                <a:ext uri="{FF2B5EF4-FFF2-40B4-BE49-F238E27FC236}">
                  <a16:creationId xmlns=""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1" name="Freeform: Shape 70">
              <a:extLst>
                <a:ext uri="{FF2B5EF4-FFF2-40B4-BE49-F238E27FC236}">
                  <a16:creationId xmlns=""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2" name="Freeform: Shape 71">
              <a:extLst>
                <a:ext uri="{FF2B5EF4-FFF2-40B4-BE49-F238E27FC236}">
                  <a16:creationId xmlns=""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p>
          </p:txBody>
        </p:sp>
        <p:sp>
          <p:nvSpPr>
            <p:cNvPr id="73" name="Freeform: Shape 72">
              <a:extLst>
                <a:ext uri="{FF2B5EF4-FFF2-40B4-BE49-F238E27FC236}">
                  <a16:creationId xmlns=""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p>
          </p:txBody>
        </p:sp>
        <p:sp>
          <p:nvSpPr>
            <p:cNvPr id="74" name="Freeform: Shape 73">
              <a:extLst>
                <a:ext uri="{FF2B5EF4-FFF2-40B4-BE49-F238E27FC236}">
                  <a16:creationId xmlns=""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75" name="Freeform: Shape 74">
              <a:extLst>
                <a:ext uri="{FF2B5EF4-FFF2-40B4-BE49-F238E27FC236}">
                  <a16:creationId xmlns=""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6" name="Freeform: Shape 75">
              <a:extLst>
                <a:ext uri="{FF2B5EF4-FFF2-40B4-BE49-F238E27FC236}">
                  <a16:creationId xmlns=""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p>
          </p:txBody>
        </p:sp>
        <p:sp>
          <p:nvSpPr>
            <p:cNvPr id="77" name="Freeform: Shape 76">
              <a:extLst>
                <a:ext uri="{FF2B5EF4-FFF2-40B4-BE49-F238E27FC236}">
                  <a16:creationId xmlns=""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p>
          </p:txBody>
        </p:sp>
        <p:sp>
          <p:nvSpPr>
            <p:cNvPr id="78" name="Freeform: Shape 77">
              <a:extLst>
                <a:ext uri="{FF2B5EF4-FFF2-40B4-BE49-F238E27FC236}">
                  <a16:creationId xmlns=""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p>
          </p:txBody>
        </p:sp>
        <p:sp>
          <p:nvSpPr>
            <p:cNvPr id="79" name="Freeform: Shape 78">
              <a:extLst>
                <a:ext uri="{FF2B5EF4-FFF2-40B4-BE49-F238E27FC236}">
                  <a16:creationId xmlns=""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0" name="Freeform: Shape 79">
              <a:extLst>
                <a:ext uri="{FF2B5EF4-FFF2-40B4-BE49-F238E27FC236}">
                  <a16:creationId xmlns=""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81" name="Freeform: Shape 80">
              <a:extLst>
                <a:ext uri="{FF2B5EF4-FFF2-40B4-BE49-F238E27FC236}">
                  <a16:creationId xmlns=""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p>
          </p:txBody>
        </p:sp>
        <p:sp>
          <p:nvSpPr>
            <p:cNvPr id="82" name="Freeform: Shape 81">
              <a:extLst>
                <a:ext uri="{FF2B5EF4-FFF2-40B4-BE49-F238E27FC236}">
                  <a16:creationId xmlns=""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p>
          </p:txBody>
        </p:sp>
        <p:sp>
          <p:nvSpPr>
            <p:cNvPr id="83" name="Freeform: Shape 82">
              <a:extLst>
                <a:ext uri="{FF2B5EF4-FFF2-40B4-BE49-F238E27FC236}">
                  <a16:creationId xmlns=""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84" name="Freeform: Shape 83">
              <a:extLst>
                <a:ext uri="{FF2B5EF4-FFF2-40B4-BE49-F238E27FC236}">
                  <a16:creationId xmlns=""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5" name="Freeform: Shape 84">
              <a:extLst>
                <a:ext uri="{FF2B5EF4-FFF2-40B4-BE49-F238E27FC236}">
                  <a16:creationId xmlns=""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6" name="Freeform: Shape 85">
              <a:extLst>
                <a:ext uri="{FF2B5EF4-FFF2-40B4-BE49-F238E27FC236}">
                  <a16:creationId xmlns=""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p>
          </p:txBody>
        </p:sp>
        <p:sp>
          <p:nvSpPr>
            <p:cNvPr id="87" name="Freeform: Shape 86">
              <a:extLst>
                <a:ext uri="{FF2B5EF4-FFF2-40B4-BE49-F238E27FC236}">
                  <a16:creationId xmlns=""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p>
          </p:txBody>
        </p:sp>
        <p:sp>
          <p:nvSpPr>
            <p:cNvPr id="88" name="Freeform: Shape 87">
              <a:extLst>
                <a:ext uri="{FF2B5EF4-FFF2-40B4-BE49-F238E27FC236}">
                  <a16:creationId xmlns=""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p>
          </p:txBody>
        </p:sp>
        <p:sp>
          <p:nvSpPr>
            <p:cNvPr id="89" name="Freeform: Shape 88">
              <a:extLst>
                <a:ext uri="{FF2B5EF4-FFF2-40B4-BE49-F238E27FC236}">
                  <a16:creationId xmlns=""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p>
          </p:txBody>
        </p:sp>
        <p:sp>
          <p:nvSpPr>
            <p:cNvPr id="90" name="Freeform: Shape 89">
              <a:extLst>
                <a:ext uri="{FF2B5EF4-FFF2-40B4-BE49-F238E27FC236}">
                  <a16:creationId xmlns=""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p>
          </p:txBody>
        </p:sp>
        <p:sp>
          <p:nvSpPr>
            <p:cNvPr id="91" name="Freeform: Shape 90">
              <a:extLst>
                <a:ext uri="{FF2B5EF4-FFF2-40B4-BE49-F238E27FC236}">
                  <a16:creationId xmlns=""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p>
          </p:txBody>
        </p:sp>
        <p:sp>
          <p:nvSpPr>
            <p:cNvPr id="92" name="Freeform: Shape 91">
              <a:extLst>
                <a:ext uri="{FF2B5EF4-FFF2-40B4-BE49-F238E27FC236}">
                  <a16:creationId xmlns=""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p>
          </p:txBody>
        </p:sp>
        <p:sp>
          <p:nvSpPr>
            <p:cNvPr id="93" name="Freeform: Shape 92">
              <a:extLst>
                <a:ext uri="{FF2B5EF4-FFF2-40B4-BE49-F238E27FC236}">
                  <a16:creationId xmlns=""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p>
          </p:txBody>
        </p:sp>
        <p:sp>
          <p:nvSpPr>
            <p:cNvPr id="94" name="Freeform: Shape 93">
              <a:extLst>
                <a:ext uri="{FF2B5EF4-FFF2-40B4-BE49-F238E27FC236}">
                  <a16:creationId xmlns=""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p>
          </p:txBody>
        </p:sp>
        <p:sp>
          <p:nvSpPr>
            <p:cNvPr id="95" name="Freeform: Shape 94">
              <a:extLst>
                <a:ext uri="{FF2B5EF4-FFF2-40B4-BE49-F238E27FC236}">
                  <a16:creationId xmlns=""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96" name="Freeform: Shape 95">
              <a:extLst>
                <a:ext uri="{FF2B5EF4-FFF2-40B4-BE49-F238E27FC236}">
                  <a16:creationId xmlns=""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97" name="Freeform: Shape 96">
              <a:extLst>
                <a:ext uri="{FF2B5EF4-FFF2-40B4-BE49-F238E27FC236}">
                  <a16:creationId xmlns=""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p>
          </p:txBody>
        </p:sp>
        <p:sp>
          <p:nvSpPr>
            <p:cNvPr id="98" name="Freeform: Shape 97">
              <a:extLst>
                <a:ext uri="{FF2B5EF4-FFF2-40B4-BE49-F238E27FC236}">
                  <a16:creationId xmlns=""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99" name="Freeform: Shape 98">
              <a:extLst>
                <a:ext uri="{FF2B5EF4-FFF2-40B4-BE49-F238E27FC236}">
                  <a16:creationId xmlns=""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0" name="Freeform: Shape 99">
              <a:extLst>
                <a:ext uri="{FF2B5EF4-FFF2-40B4-BE49-F238E27FC236}">
                  <a16:creationId xmlns=""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1" name="Freeform: Shape 100">
              <a:extLst>
                <a:ext uri="{FF2B5EF4-FFF2-40B4-BE49-F238E27FC236}">
                  <a16:creationId xmlns=""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p>
          </p:txBody>
        </p:sp>
        <p:sp>
          <p:nvSpPr>
            <p:cNvPr id="102" name="Freeform: Shape 101">
              <a:extLst>
                <a:ext uri="{FF2B5EF4-FFF2-40B4-BE49-F238E27FC236}">
                  <a16:creationId xmlns=""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p>
          </p:txBody>
        </p:sp>
        <p:sp>
          <p:nvSpPr>
            <p:cNvPr id="103" name="Freeform: Shape 102">
              <a:extLst>
                <a:ext uri="{FF2B5EF4-FFF2-40B4-BE49-F238E27FC236}">
                  <a16:creationId xmlns=""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04" name="Freeform: Shape 103">
              <a:extLst>
                <a:ext uri="{FF2B5EF4-FFF2-40B4-BE49-F238E27FC236}">
                  <a16:creationId xmlns=""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5" name="Freeform: Shape 104">
              <a:extLst>
                <a:ext uri="{FF2B5EF4-FFF2-40B4-BE49-F238E27FC236}">
                  <a16:creationId xmlns=""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6" name="Freeform: Shape 105">
              <a:extLst>
                <a:ext uri="{FF2B5EF4-FFF2-40B4-BE49-F238E27FC236}">
                  <a16:creationId xmlns=""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7" name="Freeform: Shape 106">
              <a:extLst>
                <a:ext uri="{FF2B5EF4-FFF2-40B4-BE49-F238E27FC236}">
                  <a16:creationId xmlns=""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p>
          </p:txBody>
        </p:sp>
        <p:sp>
          <p:nvSpPr>
            <p:cNvPr id="108" name="Freeform: Shape 107">
              <a:extLst>
                <a:ext uri="{FF2B5EF4-FFF2-40B4-BE49-F238E27FC236}">
                  <a16:creationId xmlns=""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9" name="Freeform: Shape 108">
              <a:extLst>
                <a:ext uri="{FF2B5EF4-FFF2-40B4-BE49-F238E27FC236}">
                  <a16:creationId xmlns=""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0" name="Freeform: Shape 109">
              <a:extLst>
                <a:ext uri="{FF2B5EF4-FFF2-40B4-BE49-F238E27FC236}">
                  <a16:creationId xmlns=""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111" name="Freeform: Shape 110">
              <a:extLst>
                <a:ext uri="{FF2B5EF4-FFF2-40B4-BE49-F238E27FC236}">
                  <a16:creationId xmlns=""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p>
          </p:txBody>
        </p:sp>
        <p:sp>
          <p:nvSpPr>
            <p:cNvPr id="112" name="Freeform: Shape 111">
              <a:extLst>
                <a:ext uri="{FF2B5EF4-FFF2-40B4-BE49-F238E27FC236}">
                  <a16:creationId xmlns=""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3" name="Freeform: Shape 112">
              <a:extLst>
                <a:ext uri="{FF2B5EF4-FFF2-40B4-BE49-F238E27FC236}">
                  <a16:creationId xmlns=""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114" name="Freeform: Shape 113">
              <a:extLst>
                <a:ext uri="{FF2B5EF4-FFF2-40B4-BE49-F238E27FC236}">
                  <a16:creationId xmlns=""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p>
          </p:txBody>
        </p:sp>
        <p:sp>
          <p:nvSpPr>
            <p:cNvPr id="115" name="Freeform: Shape 114">
              <a:extLst>
                <a:ext uri="{FF2B5EF4-FFF2-40B4-BE49-F238E27FC236}">
                  <a16:creationId xmlns=""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p>
          </p:txBody>
        </p:sp>
        <p:sp>
          <p:nvSpPr>
            <p:cNvPr id="116" name="Freeform: Shape 115">
              <a:extLst>
                <a:ext uri="{FF2B5EF4-FFF2-40B4-BE49-F238E27FC236}">
                  <a16:creationId xmlns=""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p>
          </p:txBody>
        </p:sp>
        <p:sp>
          <p:nvSpPr>
            <p:cNvPr id="117" name="Freeform: Shape 116">
              <a:extLst>
                <a:ext uri="{FF2B5EF4-FFF2-40B4-BE49-F238E27FC236}">
                  <a16:creationId xmlns=""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p>
          </p:txBody>
        </p:sp>
        <p:sp>
          <p:nvSpPr>
            <p:cNvPr id="118" name="Freeform: Shape 117">
              <a:extLst>
                <a:ext uri="{FF2B5EF4-FFF2-40B4-BE49-F238E27FC236}">
                  <a16:creationId xmlns=""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p>
          </p:txBody>
        </p:sp>
        <p:sp>
          <p:nvSpPr>
            <p:cNvPr id="119" name="Freeform: Shape 118">
              <a:extLst>
                <a:ext uri="{FF2B5EF4-FFF2-40B4-BE49-F238E27FC236}">
                  <a16:creationId xmlns=""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p>
          </p:txBody>
        </p:sp>
        <p:sp>
          <p:nvSpPr>
            <p:cNvPr id="120" name="Freeform: Shape 119">
              <a:extLst>
                <a:ext uri="{FF2B5EF4-FFF2-40B4-BE49-F238E27FC236}">
                  <a16:creationId xmlns=""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21" name="Freeform: Shape 120">
              <a:extLst>
                <a:ext uri="{FF2B5EF4-FFF2-40B4-BE49-F238E27FC236}">
                  <a16:creationId xmlns=""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p>
          </p:txBody>
        </p:sp>
        <p:sp>
          <p:nvSpPr>
            <p:cNvPr id="122" name="Freeform: Shape 121">
              <a:extLst>
                <a:ext uri="{FF2B5EF4-FFF2-40B4-BE49-F238E27FC236}">
                  <a16:creationId xmlns=""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p>
          </p:txBody>
        </p:sp>
        <p:sp>
          <p:nvSpPr>
            <p:cNvPr id="123" name="Freeform: Shape 122">
              <a:extLst>
                <a:ext uri="{FF2B5EF4-FFF2-40B4-BE49-F238E27FC236}">
                  <a16:creationId xmlns=""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4" name="Freeform: Shape 123">
              <a:extLst>
                <a:ext uri="{FF2B5EF4-FFF2-40B4-BE49-F238E27FC236}">
                  <a16:creationId xmlns=""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p>
          </p:txBody>
        </p:sp>
        <p:sp>
          <p:nvSpPr>
            <p:cNvPr id="125" name="Freeform: Shape 124">
              <a:extLst>
                <a:ext uri="{FF2B5EF4-FFF2-40B4-BE49-F238E27FC236}">
                  <a16:creationId xmlns=""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p>
          </p:txBody>
        </p:sp>
        <p:sp>
          <p:nvSpPr>
            <p:cNvPr id="126" name="Freeform: Shape 125">
              <a:extLst>
                <a:ext uri="{FF2B5EF4-FFF2-40B4-BE49-F238E27FC236}">
                  <a16:creationId xmlns=""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7" name="Freeform: Shape 126">
              <a:extLst>
                <a:ext uri="{FF2B5EF4-FFF2-40B4-BE49-F238E27FC236}">
                  <a16:creationId xmlns=""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8" name="Freeform: Shape 127">
              <a:extLst>
                <a:ext uri="{FF2B5EF4-FFF2-40B4-BE49-F238E27FC236}">
                  <a16:creationId xmlns=""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9" name="Freeform: Shape 128">
              <a:extLst>
                <a:ext uri="{FF2B5EF4-FFF2-40B4-BE49-F238E27FC236}">
                  <a16:creationId xmlns=""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p>
          </p:txBody>
        </p:sp>
        <p:sp>
          <p:nvSpPr>
            <p:cNvPr id="130" name="Freeform: Shape 129">
              <a:extLst>
                <a:ext uri="{FF2B5EF4-FFF2-40B4-BE49-F238E27FC236}">
                  <a16:creationId xmlns=""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p>
          </p:txBody>
        </p:sp>
        <p:sp>
          <p:nvSpPr>
            <p:cNvPr id="131" name="Freeform: Shape 130">
              <a:extLst>
                <a:ext uri="{FF2B5EF4-FFF2-40B4-BE49-F238E27FC236}">
                  <a16:creationId xmlns=""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32" name="Freeform: Shape 131">
              <a:extLst>
                <a:ext uri="{FF2B5EF4-FFF2-40B4-BE49-F238E27FC236}">
                  <a16:creationId xmlns=""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p>
          </p:txBody>
        </p:sp>
        <p:sp>
          <p:nvSpPr>
            <p:cNvPr id="133" name="Freeform: Shape 132">
              <a:extLst>
                <a:ext uri="{FF2B5EF4-FFF2-40B4-BE49-F238E27FC236}">
                  <a16:creationId xmlns=""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p>
          </p:txBody>
        </p:sp>
        <p:sp>
          <p:nvSpPr>
            <p:cNvPr id="134" name="Freeform: Shape 133">
              <a:extLst>
                <a:ext uri="{FF2B5EF4-FFF2-40B4-BE49-F238E27FC236}">
                  <a16:creationId xmlns=""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p>
          </p:txBody>
        </p:sp>
        <p:sp>
          <p:nvSpPr>
            <p:cNvPr id="135" name="Freeform: Shape 134">
              <a:extLst>
                <a:ext uri="{FF2B5EF4-FFF2-40B4-BE49-F238E27FC236}">
                  <a16:creationId xmlns=""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p>
          </p:txBody>
        </p:sp>
        <p:sp>
          <p:nvSpPr>
            <p:cNvPr id="136" name="Freeform: Shape 135">
              <a:extLst>
                <a:ext uri="{FF2B5EF4-FFF2-40B4-BE49-F238E27FC236}">
                  <a16:creationId xmlns=""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37" name="Freeform: Shape 136">
              <a:extLst>
                <a:ext uri="{FF2B5EF4-FFF2-40B4-BE49-F238E27FC236}">
                  <a16:creationId xmlns=""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p>
          </p:txBody>
        </p:sp>
        <p:sp>
          <p:nvSpPr>
            <p:cNvPr id="138" name="Freeform: Shape 137">
              <a:extLst>
                <a:ext uri="{FF2B5EF4-FFF2-40B4-BE49-F238E27FC236}">
                  <a16:creationId xmlns=""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p>
          </p:txBody>
        </p:sp>
        <p:sp>
          <p:nvSpPr>
            <p:cNvPr id="139" name="Freeform: Shape 138">
              <a:extLst>
                <a:ext uri="{FF2B5EF4-FFF2-40B4-BE49-F238E27FC236}">
                  <a16:creationId xmlns=""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0" name="Freeform: Shape 139">
              <a:extLst>
                <a:ext uri="{FF2B5EF4-FFF2-40B4-BE49-F238E27FC236}">
                  <a16:creationId xmlns=""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41" name="Freeform: Shape 140">
              <a:extLst>
                <a:ext uri="{FF2B5EF4-FFF2-40B4-BE49-F238E27FC236}">
                  <a16:creationId xmlns=""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p>
          </p:txBody>
        </p:sp>
        <p:sp>
          <p:nvSpPr>
            <p:cNvPr id="142" name="Freeform: Shape 141">
              <a:extLst>
                <a:ext uri="{FF2B5EF4-FFF2-40B4-BE49-F238E27FC236}">
                  <a16:creationId xmlns=""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p>
          </p:txBody>
        </p:sp>
        <p:sp>
          <p:nvSpPr>
            <p:cNvPr id="143" name="Freeform: Shape 142">
              <a:extLst>
                <a:ext uri="{FF2B5EF4-FFF2-40B4-BE49-F238E27FC236}">
                  <a16:creationId xmlns=""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p>
          </p:txBody>
        </p:sp>
        <p:sp>
          <p:nvSpPr>
            <p:cNvPr id="144" name="Freeform: Shape 143">
              <a:extLst>
                <a:ext uri="{FF2B5EF4-FFF2-40B4-BE49-F238E27FC236}">
                  <a16:creationId xmlns=""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145" name="Freeform: Shape 144">
              <a:extLst>
                <a:ext uri="{FF2B5EF4-FFF2-40B4-BE49-F238E27FC236}">
                  <a16:creationId xmlns=""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6" name="Freeform: Shape 145">
              <a:extLst>
                <a:ext uri="{FF2B5EF4-FFF2-40B4-BE49-F238E27FC236}">
                  <a16:creationId xmlns=""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7" name="Freeform: Shape 146">
              <a:extLst>
                <a:ext uri="{FF2B5EF4-FFF2-40B4-BE49-F238E27FC236}">
                  <a16:creationId xmlns=""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p>
          </p:txBody>
        </p:sp>
        <p:sp>
          <p:nvSpPr>
            <p:cNvPr id="148" name="Freeform: Shape 147">
              <a:extLst>
                <a:ext uri="{FF2B5EF4-FFF2-40B4-BE49-F238E27FC236}">
                  <a16:creationId xmlns=""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49" name="Freeform: Shape 148">
              <a:extLst>
                <a:ext uri="{FF2B5EF4-FFF2-40B4-BE49-F238E27FC236}">
                  <a16:creationId xmlns=""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p>
          </p:txBody>
        </p:sp>
        <p:sp>
          <p:nvSpPr>
            <p:cNvPr id="150" name="Freeform: Shape 149">
              <a:extLst>
                <a:ext uri="{FF2B5EF4-FFF2-40B4-BE49-F238E27FC236}">
                  <a16:creationId xmlns=""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1" name="Freeform: Shape 150">
              <a:extLst>
                <a:ext uri="{FF2B5EF4-FFF2-40B4-BE49-F238E27FC236}">
                  <a16:creationId xmlns=""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52" name="Freeform: Shape 151">
              <a:extLst>
                <a:ext uri="{FF2B5EF4-FFF2-40B4-BE49-F238E27FC236}">
                  <a16:creationId xmlns=""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3" name="Freeform: Shape 152">
              <a:extLst>
                <a:ext uri="{FF2B5EF4-FFF2-40B4-BE49-F238E27FC236}">
                  <a16:creationId xmlns=""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p>
          </p:txBody>
        </p:sp>
        <p:sp>
          <p:nvSpPr>
            <p:cNvPr id="154" name="Freeform: Shape 153">
              <a:extLst>
                <a:ext uri="{FF2B5EF4-FFF2-40B4-BE49-F238E27FC236}">
                  <a16:creationId xmlns=""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p>
          </p:txBody>
        </p:sp>
        <p:sp>
          <p:nvSpPr>
            <p:cNvPr id="155" name="Freeform: Shape 154">
              <a:extLst>
                <a:ext uri="{FF2B5EF4-FFF2-40B4-BE49-F238E27FC236}">
                  <a16:creationId xmlns=""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6" name="Freeform: Shape 155">
              <a:extLst>
                <a:ext uri="{FF2B5EF4-FFF2-40B4-BE49-F238E27FC236}">
                  <a16:creationId xmlns=""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7" name="Freeform: Shape 156">
              <a:extLst>
                <a:ext uri="{FF2B5EF4-FFF2-40B4-BE49-F238E27FC236}">
                  <a16:creationId xmlns=""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8" name="Freeform: Shape 157">
              <a:extLst>
                <a:ext uri="{FF2B5EF4-FFF2-40B4-BE49-F238E27FC236}">
                  <a16:creationId xmlns=""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p>
          </p:txBody>
        </p:sp>
        <p:sp>
          <p:nvSpPr>
            <p:cNvPr id="159" name="Freeform: Shape 158">
              <a:extLst>
                <a:ext uri="{FF2B5EF4-FFF2-40B4-BE49-F238E27FC236}">
                  <a16:creationId xmlns=""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p>
          </p:txBody>
        </p:sp>
        <p:sp>
          <p:nvSpPr>
            <p:cNvPr id="160" name="Freeform: Shape 159">
              <a:extLst>
                <a:ext uri="{FF2B5EF4-FFF2-40B4-BE49-F238E27FC236}">
                  <a16:creationId xmlns=""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p>
          </p:txBody>
        </p:sp>
        <p:sp>
          <p:nvSpPr>
            <p:cNvPr id="161" name="Freeform: Shape 160">
              <a:extLst>
                <a:ext uri="{FF2B5EF4-FFF2-40B4-BE49-F238E27FC236}">
                  <a16:creationId xmlns=""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p>
          </p:txBody>
        </p:sp>
        <p:sp>
          <p:nvSpPr>
            <p:cNvPr id="162" name="Freeform: Shape 161">
              <a:extLst>
                <a:ext uri="{FF2B5EF4-FFF2-40B4-BE49-F238E27FC236}">
                  <a16:creationId xmlns=""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63" name="Freeform: Shape 162">
              <a:extLst>
                <a:ext uri="{FF2B5EF4-FFF2-40B4-BE49-F238E27FC236}">
                  <a16:creationId xmlns=""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p>
          </p:txBody>
        </p:sp>
        <p:sp>
          <p:nvSpPr>
            <p:cNvPr id="164" name="Freeform: Shape 163">
              <a:extLst>
                <a:ext uri="{FF2B5EF4-FFF2-40B4-BE49-F238E27FC236}">
                  <a16:creationId xmlns=""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5" name="Freeform: Shape 164">
              <a:extLst>
                <a:ext uri="{FF2B5EF4-FFF2-40B4-BE49-F238E27FC236}">
                  <a16:creationId xmlns=""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p>
          </p:txBody>
        </p:sp>
        <p:sp>
          <p:nvSpPr>
            <p:cNvPr id="166" name="Freeform: Shape 165">
              <a:extLst>
                <a:ext uri="{FF2B5EF4-FFF2-40B4-BE49-F238E27FC236}">
                  <a16:creationId xmlns=""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7" name="Freeform: Shape 166">
              <a:extLst>
                <a:ext uri="{FF2B5EF4-FFF2-40B4-BE49-F238E27FC236}">
                  <a16:creationId xmlns=""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8" name="Freeform: Shape 167">
              <a:extLst>
                <a:ext uri="{FF2B5EF4-FFF2-40B4-BE49-F238E27FC236}">
                  <a16:creationId xmlns=""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9" name="Freeform: Shape 168">
              <a:extLst>
                <a:ext uri="{FF2B5EF4-FFF2-40B4-BE49-F238E27FC236}">
                  <a16:creationId xmlns=""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0" name="Freeform: Shape 169">
              <a:extLst>
                <a:ext uri="{FF2B5EF4-FFF2-40B4-BE49-F238E27FC236}">
                  <a16:creationId xmlns=""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1" name="Freeform: Shape 170">
              <a:extLst>
                <a:ext uri="{FF2B5EF4-FFF2-40B4-BE49-F238E27FC236}">
                  <a16:creationId xmlns=""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72" name="Freeform: Shape 171">
              <a:extLst>
                <a:ext uri="{FF2B5EF4-FFF2-40B4-BE49-F238E27FC236}">
                  <a16:creationId xmlns=""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3" name="Freeform: Shape 172">
              <a:extLst>
                <a:ext uri="{FF2B5EF4-FFF2-40B4-BE49-F238E27FC236}">
                  <a16:creationId xmlns=""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4" name="Freeform: Shape 173">
              <a:extLst>
                <a:ext uri="{FF2B5EF4-FFF2-40B4-BE49-F238E27FC236}">
                  <a16:creationId xmlns=""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p>
          </p:txBody>
        </p:sp>
        <p:sp>
          <p:nvSpPr>
            <p:cNvPr id="175" name="Freeform: Shape 174">
              <a:extLst>
                <a:ext uri="{FF2B5EF4-FFF2-40B4-BE49-F238E27FC236}">
                  <a16:creationId xmlns=""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76" name="Freeform: Shape 175">
              <a:extLst>
                <a:ext uri="{FF2B5EF4-FFF2-40B4-BE49-F238E27FC236}">
                  <a16:creationId xmlns=""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p>
          </p:txBody>
        </p:sp>
        <p:sp>
          <p:nvSpPr>
            <p:cNvPr id="177" name="Freeform: Shape 176">
              <a:extLst>
                <a:ext uri="{FF2B5EF4-FFF2-40B4-BE49-F238E27FC236}">
                  <a16:creationId xmlns=""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p>
          </p:txBody>
        </p:sp>
        <p:sp>
          <p:nvSpPr>
            <p:cNvPr id="178" name="Freeform: Shape 177">
              <a:extLst>
                <a:ext uri="{FF2B5EF4-FFF2-40B4-BE49-F238E27FC236}">
                  <a16:creationId xmlns=""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p>
          </p:txBody>
        </p:sp>
        <p:sp>
          <p:nvSpPr>
            <p:cNvPr id="179" name="Freeform: Shape 178">
              <a:extLst>
                <a:ext uri="{FF2B5EF4-FFF2-40B4-BE49-F238E27FC236}">
                  <a16:creationId xmlns=""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p>
          </p:txBody>
        </p:sp>
        <p:sp>
          <p:nvSpPr>
            <p:cNvPr id="180" name="Freeform: Shape 179">
              <a:extLst>
                <a:ext uri="{FF2B5EF4-FFF2-40B4-BE49-F238E27FC236}">
                  <a16:creationId xmlns=""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p>
          </p:txBody>
        </p:sp>
        <p:sp>
          <p:nvSpPr>
            <p:cNvPr id="181" name="Freeform: Shape 180">
              <a:extLst>
                <a:ext uri="{FF2B5EF4-FFF2-40B4-BE49-F238E27FC236}">
                  <a16:creationId xmlns=""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2" name="Freeform: Shape 181">
              <a:extLst>
                <a:ext uri="{FF2B5EF4-FFF2-40B4-BE49-F238E27FC236}">
                  <a16:creationId xmlns=""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3" name="Freeform: Shape 182">
              <a:extLst>
                <a:ext uri="{FF2B5EF4-FFF2-40B4-BE49-F238E27FC236}">
                  <a16:creationId xmlns=""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4" name="Freeform: Shape 183">
              <a:extLst>
                <a:ext uri="{FF2B5EF4-FFF2-40B4-BE49-F238E27FC236}">
                  <a16:creationId xmlns=""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p>
          </p:txBody>
        </p:sp>
        <p:sp>
          <p:nvSpPr>
            <p:cNvPr id="185" name="Freeform: Shape 184">
              <a:extLst>
                <a:ext uri="{FF2B5EF4-FFF2-40B4-BE49-F238E27FC236}">
                  <a16:creationId xmlns=""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p>
          </p:txBody>
        </p:sp>
        <p:sp>
          <p:nvSpPr>
            <p:cNvPr id="186" name="Freeform: Shape 185">
              <a:extLst>
                <a:ext uri="{FF2B5EF4-FFF2-40B4-BE49-F238E27FC236}">
                  <a16:creationId xmlns=""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p>
          </p:txBody>
        </p:sp>
        <p:sp>
          <p:nvSpPr>
            <p:cNvPr id="187" name="Freeform: Shape 186">
              <a:extLst>
                <a:ext uri="{FF2B5EF4-FFF2-40B4-BE49-F238E27FC236}">
                  <a16:creationId xmlns=""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88" name="Freeform: Shape 187">
              <a:extLst>
                <a:ext uri="{FF2B5EF4-FFF2-40B4-BE49-F238E27FC236}">
                  <a16:creationId xmlns=""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9" name="Freeform: Shape 188">
              <a:extLst>
                <a:ext uri="{FF2B5EF4-FFF2-40B4-BE49-F238E27FC236}">
                  <a16:creationId xmlns=""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0" name="Freeform: Shape 189">
              <a:extLst>
                <a:ext uri="{FF2B5EF4-FFF2-40B4-BE49-F238E27FC236}">
                  <a16:creationId xmlns=""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1" name="Freeform: Shape 190">
              <a:extLst>
                <a:ext uri="{FF2B5EF4-FFF2-40B4-BE49-F238E27FC236}">
                  <a16:creationId xmlns=""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2" name="Freeform: Shape 191">
              <a:extLst>
                <a:ext uri="{FF2B5EF4-FFF2-40B4-BE49-F238E27FC236}">
                  <a16:creationId xmlns=""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3" name="Freeform: Shape 192">
              <a:extLst>
                <a:ext uri="{FF2B5EF4-FFF2-40B4-BE49-F238E27FC236}">
                  <a16:creationId xmlns=""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4" name="Freeform: Shape 193">
              <a:extLst>
                <a:ext uri="{FF2B5EF4-FFF2-40B4-BE49-F238E27FC236}">
                  <a16:creationId xmlns=""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p>
          </p:txBody>
        </p:sp>
        <p:sp>
          <p:nvSpPr>
            <p:cNvPr id="195" name="Freeform: Shape 194">
              <a:extLst>
                <a:ext uri="{FF2B5EF4-FFF2-40B4-BE49-F238E27FC236}">
                  <a16:creationId xmlns=""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p>
          </p:txBody>
        </p:sp>
        <p:sp>
          <p:nvSpPr>
            <p:cNvPr id="196" name="Freeform: Shape 195">
              <a:extLst>
                <a:ext uri="{FF2B5EF4-FFF2-40B4-BE49-F238E27FC236}">
                  <a16:creationId xmlns=""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p>
          </p:txBody>
        </p:sp>
        <p:sp>
          <p:nvSpPr>
            <p:cNvPr id="197" name="Freeform: Shape 196">
              <a:extLst>
                <a:ext uri="{FF2B5EF4-FFF2-40B4-BE49-F238E27FC236}">
                  <a16:creationId xmlns=""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98" name="Freeform: Shape 197">
              <a:extLst>
                <a:ext uri="{FF2B5EF4-FFF2-40B4-BE49-F238E27FC236}">
                  <a16:creationId xmlns=""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9" name="Freeform: Shape 198">
              <a:extLst>
                <a:ext uri="{FF2B5EF4-FFF2-40B4-BE49-F238E27FC236}">
                  <a16:creationId xmlns=""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p>
          </p:txBody>
        </p:sp>
        <p:sp>
          <p:nvSpPr>
            <p:cNvPr id="200" name="Freeform: Shape 199">
              <a:extLst>
                <a:ext uri="{FF2B5EF4-FFF2-40B4-BE49-F238E27FC236}">
                  <a16:creationId xmlns=""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1" name="Freeform: Shape 200">
              <a:extLst>
                <a:ext uri="{FF2B5EF4-FFF2-40B4-BE49-F238E27FC236}">
                  <a16:creationId xmlns=""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2" name="Freeform: Shape 201">
              <a:extLst>
                <a:ext uri="{FF2B5EF4-FFF2-40B4-BE49-F238E27FC236}">
                  <a16:creationId xmlns=""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p>
          </p:txBody>
        </p:sp>
        <p:sp>
          <p:nvSpPr>
            <p:cNvPr id="203" name="Freeform: Shape 202">
              <a:extLst>
                <a:ext uri="{FF2B5EF4-FFF2-40B4-BE49-F238E27FC236}">
                  <a16:creationId xmlns=""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p>
          </p:txBody>
        </p:sp>
        <p:sp>
          <p:nvSpPr>
            <p:cNvPr id="204" name="Freeform: Shape 203">
              <a:extLst>
                <a:ext uri="{FF2B5EF4-FFF2-40B4-BE49-F238E27FC236}">
                  <a16:creationId xmlns=""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p>
          </p:txBody>
        </p:sp>
        <p:sp>
          <p:nvSpPr>
            <p:cNvPr id="205" name="Freeform: Shape 204">
              <a:extLst>
                <a:ext uri="{FF2B5EF4-FFF2-40B4-BE49-F238E27FC236}">
                  <a16:creationId xmlns=""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6" name="Freeform: Shape 205">
              <a:extLst>
                <a:ext uri="{FF2B5EF4-FFF2-40B4-BE49-F238E27FC236}">
                  <a16:creationId xmlns=""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207" name="Freeform: Shape 206">
              <a:extLst>
                <a:ext uri="{FF2B5EF4-FFF2-40B4-BE49-F238E27FC236}">
                  <a16:creationId xmlns=""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8" name="Freeform: Shape 207">
              <a:extLst>
                <a:ext uri="{FF2B5EF4-FFF2-40B4-BE49-F238E27FC236}">
                  <a16:creationId xmlns=""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p>
          </p:txBody>
        </p:sp>
        <p:sp>
          <p:nvSpPr>
            <p:cNvPr id="209" name="Freeform: Shape 208">
              <a:extLst>
                <a:ext uri="{FF2B5EF4-FFF2-40B4-BE49-F238E27FC236}">
                  <a16:creationId xmlns=""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p>
          </p:txBody>
        </p:sp>
        <p:sp>
          <p:nvSpPr>
            <p:cNvPr id="210" name="Freeform: Shape 209">
              <a:extLst>
                <a:ext uri="{FF2B5EF4-FFF2-40B4-BE49-F238E27FC236}">
                  <a16:creationId xmlns=""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1" name="Freeform: Shape 210">
              <a:extLst>
                <a:ext uri="{FF2B5EF4-FFF2-40B4-BE49-F238E27FC236}">
                  <a16:creationId xmlns=""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12" name="Freeform: Shape 211">
              <a:extLst>
                <a:ext uri="{FF2B5EF4-FFF2-40B4-BE49-F238E27FC236}">
                  <a16:creationId xmlns=""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3" name="Freeform: Shape 212">
              <a:extLst>
                <a:ext uri="{FF2B5EF4-FFF2-40B4-BE49-F238E27FC236}">
                  <a16:creationId xmlns=""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p>
          </p:txBody>
        </p:sp>
        <p:sp>
          <p:nvSpPr>
            <p:cNvPr id="214" name="Freeform: Shape 213">
              <a:extLst>
                <a:ext uri="{FF2B5EF4-FFF2-40B4-BE49-F238E27FC236}">
                  <a16:creationId xmlns=""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5" name="Freeform: Shape 214">
              <a:extLst>
                <a:ext uri="{FF2B5EF4-FFF2-40B4-BE49-F238E27FC236}">
                  <a16:creationId xmlns=""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6" name="Freeform: Shape 215">
              <a:extLst>
                <a:ext uri="{FF2B5EF4-FFF2-40B4-BE49-F238E27FC236}">
                  <a16:creationId xmlns=""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p>
          </p:txBody>
        </p:sp>
        <p:sp>
          <p:nvSpPr>
            <p:cNvPr id="217" name="Freeform: Shape 216">
              <a:extLst>
                <a:ext uri="{FF2B5EF4-FFF2-40B4-BE49-F238E27FC236}">
                  <a16:creationId xmlns=""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p>
          </p:txBody>
        </p:sp>
        <p:sp>
          <p:nvSpPr>
            <p:cNvPr id="218" name="Freeform: Shape 217">
              <a:extLst>
                <a:ext uri="{FF2B5EF4-FFF2-40B4-BE49-F238E27FC236}">
                  <a16:creationId xmlns=""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9" name="Freeform: Shape 218">
              <a:extLst>
                <a:ext uri="{FF2B5EF4-FFF2-40B4-BE49-F238E27FC236}">
                  <a16:creationId xmlns=""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20" name="Freeform: Shape 219">
              <a:extLst>
                <a:ext uri="{FF2B5EF4-FFF2-40B4-BE49-F238E27FC236}">
                  <a16:creationId xmlns=""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221" name="Freeform: Shape 220">
              <a:extLst>
                <a:ext uri="{FF2B5EF4-FFF2-40B4-BE49-F238E27FC236}">
                  <a16:creationId xmlns=""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p>
          </p:txBody>
        </p:sp>
        <p:sp>
          <p:nvSpPr>
            <p:cNvPr id="222" name="Freeform: Shape 221">
              <a:extLst>
                <a:ext uri="{FF2B5EF4-FFF2-40B4-BE49-F238E27FC236}">
                  <a16:creationId xmlns=""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3" name="Freeform: Shape 222">
              <a:extLst>
                <a:ext uri="{FF2B5EF4-FFF2-40B4-BE49-F238E27FC236}">
                  <a16:creationId xmlns=""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4" name="Freeform: Shape 223">
              <a:extLst>
                <a:ext uri="{FF2B5EF4-FFF2-40B4-BE49-F238E27FC236}">
                  <a16:creationId xmlns=""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25" name="Freeform: Shape 224">
              <a:extLst>
                <a:ext uri="{FF2B5EF4-FFF2-40B4-BE49-F238E27FC236}">
                  <a16:creationId xmlns=""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p>
          </p:txBody>
        </p:sp>
        <p:sp>
          <p:nvSpPr>
            <p:cNvPr id="226" name="Freeform: Shape 225">
              <a:extLst>
                <a:ext uri="{FF2B5EF4-FFF2-40B4-BE49-F238E27FC236}">
                  <a16:creationId xmlns=""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7" name="Freeform: Shape 226">
              <a:extLst>
                <a:ext uri="{FF2B5EF4-FFF2-40B4-BE49-F238E27FC236}">
                  <a16:creationId xmlns=""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8" name="Freeform: Shape 227">
              <a:extLst>
                <a:ext uri="{FF2B5EF4-FFF2-40B4-BE49-F238E27FC236}">
                  <a16:creationId xmlns=""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p>
          </p:txBody>
        </p:sp>
        <p:sp>
          <p:nvSpPr>
            <p:cNvPr id="229" name="Freeform: Shape 228">
              <a:extLst>
                <a:ext uri="{FF2B5EF4-FFF2-40B4-BE49-F238E27FC236}">
                  <a16:creationId xmlns=""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p>
          </p:txBody>
        </p:sp>
        <p:sp>
          <p:nvSpPr>
            <p:cNvPr id="230" name="Freeform: Shape 229">
              <a:extLst>
                <a:ext uri="{FF2B5EF4-FFF2-40B4-BE49-F238E27FC236}">
                  <a16:creationId xmlns=""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p>
          </p:txBody>
        </p:sp>
        <p:sp>
          <p:nvSpPr>
            <p:cNvPr id="231" name="Freeform: Shape 230">
              <a:extLst>
                <a:ext uri="{FF2B5EF4-FFF2-40B4-BE49-F238E27FC236}">
                  <a16:creationId xmlns=""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p>
          </p:txBody>
        </p:sp>
        <p:sp>
          <p:nvSpPr>
            <p:cNvPr id="232" name="Freeform: Shape 231">
              <a:extLst>
                <a:ext uri="{FF2B5EF4-FFF2-40B4-BE49-F238E27FC236}">
                  <a16:creationId xmlns=""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p>
          </p:txBody>
        </p:sp>
        <p:sp>
          <p:nvSpPr>
            <p:cNvPr id="233" name="Freeform: Shape 232">
              <a:extLst>
                <a:ext uri="{FF2B5EF4-FFF2-40B4-BE49-F238E27FC236}">
                  <a16:creationId xmlns=""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4" name="Freeform: Shape 233">
              <a:extLst>
                <a:ext uri="{FF2B5EF4-FFF2-40B4-BE49-F238E27FC236}">
                  <a16:creationId xmlns=""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p>
          </p:txBody>
        </p:sp>
        <p:sp>
          <p:nvSpPr>
            <p:cNvPr id="235" name="Freeform: Shape 234">
              <a:extLst>
                <a:ext uri="{FF2B5EF4-FFF2-40B4-BE49-F238E27FC236}">
                  <a16:creationId xmlns=""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p>
          </p:txBody>
        </p:sp>
        <p:sp>
          <p:nvSpPr>
            <p:cNvPr id="236" name="Freeform: Shape 235">
              <a:extLst>
                <a:ext uri="{FF2B5EF4-FFF2-40B4-BE49-F238E27FC236}">
                  <a16:creationId xmlns=""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7" name="Freeform: Shape 236">
              <a:extLst>
                <a:ext uri="{FF2B5EF4-FFF2-40B4-BE49-F238E27FC236}">
                  <a16:creationId xmlns=""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8" name="Freeform: Shape 237">
              <a:extLst>
                <a:ext uri="{FF2B5EF4-FFF2-40B4-BE49-F238E27FC236}">
                  <a16:creationId xmlns=""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239" name="Freeform: Shape 238">
              <a:extLst>
                <a:ext uri="{FF2B5EF4-FFF2-40B4-BE49-F238E27FC236}">
                  <a16:creationId xmlns=""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p>
          </p:txBody>
        </p:sp>
        <p:sp>
          <p:nvSpPr>
            <p:cNvPr id="240" name="Freeform: Shape 239">
              <a:extLst>
                <a:ext uri="{FF2B5EF4-FFF2-40B4-BE49-F238E27FC236}">
                  <a16:creationId xmlns=""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241" name="Freeform: Shape 240">
              <a:extLst>
                <a:ext uri="{FF2B5EF4-FFF2-40B4-BE49-F238E27FC236}">
                  <a16:creationId xmlns=""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42" name="Freeform: Shape 241">
              <a:extLst>
                <a:ext uri="{FF2B5EF4-FFF2-40B4-BE49-F238E27FC236}">
                  <a16:creationId xmlns=""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43" name="Freeform: Shape 242">
              <a:extLst>
                <a:ext uri="{FF2B5EF4-FFF2-40B4-BE49-F238E27FC236}">
                  <a16:creationId xmlns=""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44" name="Freeform: Shape 243">
              <a:extLst>
                <a:ext uri="{FF2B5EF4-FFF2-40B4-BE49-F238E27FC236}">
                  <a16:creationId xmlns=""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p>
          </p:txBody>
        </p:sp>
        <p:sp>
          <p:nvSpPr>
            <p:cNvPr id="245" name="Freeform: Shape 244">
              <a:extLst>
                <a:ext uri="{FF2B5EF4-FFF2-40B4-BE49-F238E27FC236}">
                  <a16:creationId xmlns=""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p>
          </p:txBody>
        </p:sp>
        <p:sp>
          <p:nvSpPr>
            <p:cNvPr id="246" name="Freeform: Shape 245">
              <a:extLst>
                <a:ext uri="{FF2B5EF4-FFF2-40B4-BE49-F238E27FC236}">
                  <a16:creationId xmlns=""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p>
          </p:txBody>
        </p:sp>
        <p:sp>
          <p:nvSpPr>
            <p:cNvPr id="247" name="Freeform: Shape 246">
              <a:extLst>
                <a:ext uri="{FF2B5EF4-FFF2-40B4-BE49-F238E27FC236}">
                  <a16:creationId xmlns=""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p>
          </p:txBody>
        </p:sp>
        <p:sp>
          <p:nvSpPr>
            <p:cNvPr id="248" name="Freeform: Shape 247">
              <a:extLst>
                <a:ext uri="{FF2B5EF4-FFF2-40B4-BE49-F238E27FC236}">
                  <a16:creationId xmlns=""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p>
          </p:txBody>
        </p:sp>
        <p:sp>
          <p:nvSpPr>
            <p:cNvPr id="249" name="Freeform: Shape 248">
              <a:extLst>
                <a:ext uri="{FF2B5EF4-FFF2-40B4-BE49-F238E27FC236}">
                  <a16:creationId xmlns=""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p>
          </p:txBody>
        </p:sp>
        <p:sp>
          <p:nvSpPr>
            <p:cNvPr id="250" name="Freeform: Shape 249">
              <a:extLst>
                <a:ext uri="{FF2B5EF4-FFF2-40B4-BE49-F238E27FC236}">
                  <a16:creationId xmlns=""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p>
          </p:txBody>
        </p:sp>
        <p:sp>
          <p:nvSpPr>
            <p:cNvPr id="251" name="Freeform: Shape 250">
              <a:extLst>
                <a:ext uri="{FF2B5EF4-FFF2-40B4-BE49-F238E27FC236}">
                  <a16:creationId xmlns=""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p>
          </p:txBody>
        </p:sp>
        <p:sp>
          <p:nvSpPr>
            <p:cNvPr id="252" name="Freeform: Shape 251">
              <a:extLst>
                <a:ext uri="{FF2B5EF4-FFF2-40B4-BE49-F238E27FC236}">
                  <a16:creationId xmlns=""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p>
          </p:txBody>
        </p:sp>
        <p:sp>
          <p:nvSpPr>
            <p:cNvPr id="253" name="Freeform: Shape 252">
              <a:extLst>
                <a:ext uri="{FF2B5EF4-FFF2-40B4-BE49-F238E27FC236}">
                  <a16:creationId xmlns=""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p>
          </p:txBody>
        </p:sp>
        <p:sp>
          <p:nvSpPr>
            <p:cNvPr id="254" name="Freeform: Shape 253">
              <a:extLst>
                <a:ext uri="{FF2B5EF4-FFF2-40B4-BE49-F238E27FC236}">
                  <a16:creationId xmlns=""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255" name="Freeform: Shape 254">
              <a:extLst>
                <a:ext uri="{FF2B5EF4-FFF2-40B4-BE49-F238E27FC236}">
                  <a16:creationId xmlns=""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p>
          </p:txBody>
        </p:sp>
        <p:sp>
          <p:nvSpPr>
            <p:cNvPr id="256" name="Freeform: Shape 255">
              <a:extLst>
                <a:ext uri="{FF2B5EF4-FFF2-40B4-BE49-F238E27FC236}">
                  <a16:creationId xmlns=""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p>
          </p:txBody>
        </p:sp>
        <p:sp>
          <p:nvSpPr>
            <p:cNvPr id="257" name="Freeform: Shape 256">
              <a:extLst>
                <a:ext uri="{FF2B5EF4-FFF2-40B4-BE49-F238E27FC236}">
                  <a16:creationId xmlns=""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58" name="Freeform: Shape 257">
              <a:extLst>
                <a:ext uri="{FF2B5EF4-FFF2-40B4-BE49-F238E27FC236}">
                  <a16:creationId xmlns=""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p>
          </p:txBody>
        </p:sp>
        <p:sp>
          <p:nvSpPr>
            <p:cNvPr id="259" name="Freeform: Shape 258">
              <a:extLst>
                <a:ext uri="{FF2B5EF4-FFF2-40B4-BE49-F238E27FC236}">
                  <a16:creationId xmlns=""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60" name="Freeform: Shape 259">
              <a:extLst>
                <a:ext uri="{FF2B5EF4-FFF2-40B4-BE49-F238E27FC236}">
                  <a16:creationId xmlns=""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p>
          </p:txBody>
        </p:sp>
        <p:sp>
          <p:nvSpPr>
            <p:cNvPr id="261" name="Freeform: Shape 260">
              <a:extLst>
                <a:ext uri="{FF2B5EF4-FFF2-40B4-BE49-F238E27FC236}">
                  <a16:creationId xmlns=""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p>
          </p:txBody>
        </p:sp>
        <p:sp>
          <p:nvSpPr>
            <p:cNvPr id="262" name="Freeform: Shape 261">
              <a:extLst>
                <a:ext uri="{FF2B5EF4-FFF2-40B4-BE49-F238E27FC236}">
                  <a16:creationId xmlns=""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p>
          </p:txBody>
        </p:sp>
        <p:sp>
          <p:nvSpPr>
            <p:cNvPr id="263" name="Freeform: Shape 262">
              <a:extLst>
                <a:ext uri="{FF2B5EF4-FFF2-40B4-BE49-F238E27FC236}">
                  <a16:creationId xmlns=""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p>
          </p:txBody>
        </p:sp>
        <p:sp>
          <p:nvSpPr>
            <p:cNvPr id="264" name="Freeform: Shape 263">
              <a:extLst>
                <a:ext uri="{FF2B5EF4-FFF2-40B4-BE49-F238E27FC236}">
                  <a16:creationId xmlns=""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p>
          </p:txBody>
        </p:sp>
        <p:sp>
          <p:nvSpPr>
            <p:cNvPr id="265" name="Freeform: Shape 264">
              <a:extLst>
                <a:ext uri="{FF2B5EF4-FFF2-40B4-BE49-F238E27FC236}">
                  <a16:creationId xmlns=""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p>
          </p:txBody>
        </p:sp>
        <p:sp>
          <p:nvSpPr>
            <p:cNvPr id="266" name="Freeform: Shape 265">
              <a:extLst>
                <a:ext uri="{FF2B5EF4-FFF2-40B4-BE49-F238E27FC236}">
                  <a16:creationId xmlns=""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p>
          </p:txBody>
        </p:sp>
        <p:sp>
          <p:nvSpPr>
            <p:cNvPr id="267" name="Freeform: Shape 266">
              <a:extLst>
                <a:ext uri="{FF2B5EF4-FFF2-40B4-BE49-F238E27FC236}">
                  <a16:creationId xmlns=""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p>
          </p:txBody>
        </p:sp>
        <p:sp>
          <p:nvSpPr>
            <p:cNvPr id="268" name="Freeform: Shape 267">
              <a:extLst>
                <a:ext uri="{FF2B5EF4-FFF2-40B4-BE49-F238E27FC236}">
                  <a16:creationId xmlns=""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p>
          </p:txBody>
        </p:sp>
        <p:sp>
          <p:nvSpPr>
            <p:cNvPr id="269" name="Freeform: Shape 268">
              <a:extLst>
                <a:ext uri="{FF2B5EF4-FFF2-40B4-BE49-F238E27FC236}">
                  <a16:creationId xmlns=""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p>
          </p:txBody>
        </p:sp>
        <p:sp>
          <p:nvSpPr>
            <p:cNvPr id="270" name="Freeform: Shape 269">
              <a:extLst>
                <a:ext uri="{FF2B5EF4-FFF2-40B4-BE49-F238E27FC236}">
                  <a16:creationId xmlns=""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p>
          </p:txBody>
        </p:sp>
        <p:sp>
          <p:nvSpPr>
            <p:cNvPr id="271" name="Freeform: Shape 270">
              <a:extLst>
                <a:ext uri="{FF2B5EF4-FFF2-40B4-BE49-F238E27FC236}">
                  <a16:creationId xmlns=""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p>
          </p:txBody>
        </p:sp>
        <p:sp>
          <p:nvSpPr>
            <p:cNvPr id="272" name="Freeform: Shape 271">
              <a:extLst>
                <a:ext uri="{FF2B5EF4-FFF2-40B4-BE49-F238E27FC236}">
                  <a16:creationId xmlns=""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3" name="Freeform: Shape 272">
              <a:extLst>
                <a:ext uri="{FF2B5EF4-FFF2-40B4-BE49-F238E27FC236}">
                  <a16:creationId xmlns=""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p>
          </p:txBody>
        </p:sp>
        <p:sp>
          <p:nvSpPr>
            <p:cNvPr id="274" name="Freeform: Shape 273">
              <a:extLst>
                <a:ext uri="{FF2B5EF4-FFF2-40B4-BE49-F238E27FC236}">
                  <a16:creationId xmlns=""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p>
          </p:txBody>
        </p:sp>
        <p:sp>
          <p:nvSpPr>
            <p:cNvPr id="275" name="Freeform: Shape 274">
              <a:extLst>
                <a:ext uri="{FF2B5EF4-FFF2-40B4-BE49-F238E27FC236}">
                  <a16:creationId xmlns=""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6" name="Freeform: Shape 275">
              <a:extLst>
                <a:ext uri="{FF2B5EF4-FFF2-40B4-BE49-F238E27FC236}">
                  <a16:creationId xmlns=""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7" name="Freeform: Shape 276">
              <a:extLst>
                <a:ext uri="{FF2B5EF4-FFF2-40B4-BE49-F238E27FC236}">
                  <a16:creationId xmlns=""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p>
          </p:txBody>
        </p:sp>
        <p:sp>
          <p:nvSpPr>
            <p:cNvPr id="278" name="Freeform: Shape 277">
              <a:extLst>
                <a:ext uri="{FF2B5EF4-FFF2-40B4-BE49-F238E27FC236}">
                  <a16:creationId xmlns=""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p>
          </p:txBody>
        </p:sp>
        <p:sp>
          <p:nvSpPr>
            <p:cNvPr id="279" name="Freeform: Shape 278">
              <a:extLst>
                <a:ext uri="{FF2B5EF4-FFF2-40B4-BE49-F238E27FC236}">
                  <a16:creationId xmlns=""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80" name="Freeform: Shape 279">
              <a:extLst>
                <a:ext uri="{FF2B5EF4-FFF2-40B4-BE49-F238E27FC236}">
                  <a16:creationId xmlns=""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p>
          </p:txBody>
        </p:sp>
        <p:sp>
          <p:nvSpPr>
            <p:cNvPr id="281" name="Freeform: Shape 280">
              <a:extLst>
                <a:ext uri="{FF2B5EF4-FFF2-40B4-BE49-F238E27FC236}">
                  <a16:creationId xmlns=""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p>
          </p:txBody>
        </p:sp>
        <p:sp>
          <p:nvSpPr>
            <p:cNvPr id="282" name="Freeform: Shape 281">
              <a:extLst>
                <a:ext uri="{FF2B5EF4-FFF2-40B4-BE49-F238E27FC236}">
                  <a16:creationId xmlns=""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283" name="Freeform: Shape 282">
              <a:extLst>
                <a:ext uri="{FF2B5EF4-FFF2-40B4-BE49-F238E27FC236}">
                  <a16:creationId xmlns=""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p>
          </p:txBody>
        </p:sp>
        <p:sp>
          <p:nvSpPr>
            <p:cNvPr id="284" name="Freeform: Shape 283">
              <a:extLst>
                <a:ext uri="{FF2B5EF4-FFF2-40B4-BE49-F238E27FC236}">
                  <a16:creationId xmlns=""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p>
          </p:txBody>
        </p:sp>
      </p:grpSp>
      <p:sp>
        <p:nvSpPr>
          <p:cNvPr id="2" name="Title 1">
            <a:extLst>
              <a:ext uri="{FF2B5EF4-FFF2-40B4-BE49-F238E27FC236}">
                <a16:creationId xmlns="" xmlns:a16="http://schemas.microsoft.com/office/drawing/2014/main" id="{A4AE12D1-08AF-45E9-A34A-BDE9E860BAA2}"/>
              </a:ext>
            </a:extLst>
          </p:cNvPr>
          <p:cNvSpPr>
            <a:spLocks noGrp="1"/>
          </p:cNvSpPr>
          <p:nvPr>
            <p:ph type="title" hasCustomPrompt="1"/>
          </p:nvPr>
        </p:nvSpPr>
        <p:spPr/>
        <p:txBody>
          <a:bodyPr/>
          <a:lstStyle>
            <a:lvl1pPr>
              <a:defRPr baseline="0"/>
            </a:lvl1pPr>
          </a:lstStyle>
          <a:p>
            <a:r>
              <a:rPr lang="en-US" dirty="0"/>
              <a:t>CLICK TO EDIT TITLE</a:t>
            </a:r>
          </a:p>
        </p:txBody>
      </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500"/>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edit text</a:t>
            </a:r>
          </a:p>
        </p:txBody>
      </p:sp>
      <p:sp>
        <p:nvSpPr>
          <p:cNvPr id="9" name="Text Placeholder 7">
            <a:extLst>
              <a:ext uri="{FF2B5EF4-FFF2-40B4-BE49-F238E27FC236}">
                <a16:creationId xmlns=""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900">
                <a:solidFill>
                  <a:schemeClr val="bg1">
                    <a:lumMod val="50000"/>
                  </a:schemeClr>
                </a:solidFill>
                <a:latin typeface="+mj-lt"/>
              </a:defRPr>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EDIT TITLE</a:t>
            </a:r>
          </a:p>
        </p:txBody>
      </p:sp>
      <p:sp>
        <p:nvSpPr>
          <p:cNvPr id="10" name="Text Placeholder 7">
            <a:extLst>
              <a:ext uri="{FF2B5EF4-FFF2-40B4-BE49-F238E27FC236}">
                <a16:creationId xmlns=""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500"/>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edit text</a:t>
            </a:r>
          </a:p>
        </p:txBody>
      </p:sp>
      <p:sp>
        <p:nvSpPr>
          <p:cNvPr id="11" name="Text Placeholder 7">
            <a:extLst>
              <a:ext uri="{FF2B5EF4-FFF2-40B4-BE49-F238E27FC236}">
                <a16:creationId xmlns=""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900">
                <a:solidFill>
                  <a:schemeClr val="bg1">
                    <a:lumMod val="50000"/>
                  </a:schemeClr>
                </a:solidFill>
                <a:latin typeface="+mj-lt"/>
              </a:defRPr>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EDIT TITLE</a:t>
            </a:r>
          </a:p>
        </p:txBody>
      </p:sp>
      <p:sp>
        <p:nvSpPr>
          <p:cNvPr id="12" name="Text Placeholder 7">
            <a:extLst>
              <a:ext uri="{FF2B5EF4-FFF2-40B4-BE49-F238E27FC236}">
                <a16:creationId xmlns=""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500"/>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edit text</a:t>
            </a:r>
          </a:p>
        </p:txBody>
      </p:sp>
      <p:sp>
        <p:nvSpPr>
          <p:cNvPr id="13" name="Text Placeholder 7">
            <a:extLst>
              <a:ext uri="{FF2B5EF4-FFF2-40B4-BE49-F238E27FC236}">
                <a16:creationId xmlns=""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900">
                <a:solidFill>
                  <a:schemeClr val="bg1">
                    <a:lumMod val="50000"/>
                  </a:schemeClr>
                </a:solidFill>
                <a:latin typeface="+mj-lt"/>
              </a:defRPr>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EDIT TITLE</a:t>
            </a:r>
          </a:p>
        </p:txBody>
      </p:sp>
      <p:sp>
        <p:nvSpPr>
          <p:cNvPr id="14" name="Text Placeholder 7">
            <a:extLst>
              <a:ext uri="{FF2B5EF4-FFF2-40B4-BE49-F238E27FC236}">
                <a16:creationId xmlns=""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500"/>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edit text</a:t>
            </a:r>
          </a:p>
        </p:txBody>
      </p:sp>
      <p:sp>
        <p:nvSpPr>
          <p:cNvPr id="15" name="Text Placeholder 7">
            <a:extLst>
              <a:ext uri="{FF2B5EF4-FFF2-40B4-BE49-F238E27FC236}">
                <a16:creationId xmlns=""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900">
                <a:solidFill>
                  <a:schemeClr val="bg1">
                    <a:lumMod val="50000"/>
                  </a:schemeClr>
                </a:solidFill>
                <a:latin typeface="+mj-lt"/>
              </a:defRPr>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EDIT TITLE</a:t>
            </a:r>
          </a:p>
        </p:txBody>
      </p:sp>
      <p:sp>
        <p:nvSpPr>
          <p:cNvPr id="18" name="Text Placeholder 7">
            <a:extLst>
              <a:ext uri="{FF2B5EF4-FFF2-40B4-BE49-F238E27FC236}">
                <a16:creationId xmlns="" xmlns:a16="http://schemas.microsoft.com/office/drawing/2014/main" id="{0107D759-1ED0-454A-9073-F9259B9DD4C7}"/>
              </a:ext>
            </a:extLst>
          </p:cNvPr>
          <p:cNvSpPr>
            <a:spLocks noGrp="1"/>
          </p:cNvSpPr>
          <p:nvPr>
            <p:ph type="body" sz="quarter" idx="21" hasCustomPrompt="1"/>
          </p:nvPr>
        </p:nvSpPr>
        <p:spPr>
          <a:xfrm>
            <a:off x="869312" y="5532211"/>
            <a:ext cx="3657600" cy="822960"/>
          </a:xfrm>
        </p:spPr>
        <p:txBody>
          <a:bodyPr>
            <a:normAutofit/>
          </a:bodyPr>
          <a:lstStyle>
            <a:lvl1pPr marL="0" indent="0">
              <a:lnSpc>
                <a:spcPts val="2000"/>
              </a:lnSpc>
              <a:spcBef>
                <a:spcPts val="0"/>
              </a:spcBef>
              <a:buNone/>
              <a:defRPr sz="1500"/>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edit text</a:t>
            </a:r>
          </a:p>
        </p:txBody>
      </p:sp>
      <p:sp>
        <p:nvSpPr>
          <p:cNvPr id="19" name="Text Placeholder 7">
            <a:extLst>
              <a:ext uri="{FF2B5EF4-FFF2-40B4-BE49-F238E27FC236}">
                <a16:creationId xmlns=""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900">
                <a:solidFill>
                  <a:schemeClr val="bg1">
                    <a:lumMod val="50000"/>
                  </a:schemeClr>
                </a:solidFill>
                <a:latin typeface="+mj-lt"/>
              </a:defRPr>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EDIT TITLE</a:t>
            </a:r>
          </a:p>
        </p:txBody>
      </p:sp>
    </p:spTree>
    <p:extLst>
      <p:ext uri="{BB962C8B-B14F-4D97-AF65-F5344CB8AC3E}">
        <p14:creationId xmlns:p14="http://schemas.microsoft.com/office/powerpoint/2010/main" val="346147187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 xmlns:a16="http://schemas.microsoft.com/office/drawing/2014/main" id="{BBD085BF-BB0D-4A1D-951A-C9ABE4B40E66}"/>
              </a:ext>
            </a:extLst>
          </p:cNvPr>
          <p:cNvGrpSpPr/>
          <p:nvPr userDrawn="1"/>
        </p:nvGrpSpPr>
        <p:grpSpPr>
          <a:xfrm>
            <a:off x="-1154" y="3"/>
            <a:ext cx="5934204" cy="7014807"/>
            <a:chOff x="-1156" y="0"/>
            <a:chExt cx="5934204" cy="7014806"/>
          </a:xfrm>
        </p:grpSpPr>
        <p:sp>
          <p:nvSpPr>
            <p:cNvPr id="23" name="Freeform: Shape 22">
              <a:extLst>
                <a:ext uri="{FF2B5EF4-FFF2-40B4-BE49-F238E27FC236}">
                  <a16:creationId xmlns=""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a:extLst>
                <a:ext uri="{FF2B5EF4-FFF2-40B4-BE49-F238E27FC236}">
                  <a16:creationId xmlns=""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a:extLst>
                <a:ext uri="{FF2B5EF4-FFF2-40B4-BE49-F238E27FC236}">
                  <a16:creationId xmlns=""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a:extLst>
                <a:ext uri="{FF2B5EF4-FFF2-40B4-BE49-F238E27FC236}">
                  <a16:creationId xmlns=""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a:extLst>
                <a:ext uri="{FF2B5EF4-FFF2-40B4-BE49-F238E27FC236}">
                  <a16:creationId xmlns=""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a:extLst>
                <a:ext uri="{FF2B5EF4-FFF2-40B4-BE49-F238E27FC236}">
                  <a16:creationId xmlns=""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a:extLst>
                <a:ext uri="{FF2B5EF4-FFF2-40B4-BE49-F238E27FC236}">
                  <a16:creationId xmlns=""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a:extLst>
                <a:ext uri="{FF2B5EF4-FFF2-40B4-BE49-F238E27FC236}">
                  <a16:creationId xmlns=""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a:extLst>
                <a:ext uri="{FF2B5EF4-FFF2-40B4-BE49-F238E27FC236}">
                  <a16:creationId xmlns=""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a:extLst>
                <a:ext uri="{FF2B5EF4-FFF2-40B4-BE49-F238E27FC236}">
                  <a16:creationId xmlns=""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a:extLst>
                <a:ext uri="{FF2B5EF4-FFF2-40B4-BE49-F238E27FC236}">
                  <a16:creationId xmlns=""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a:extLst>
                <a:ext uri="{FF2B5EF4-FFF2-40B4-BE49-F238E27FC236}">
                  <a16:creationId xmlns=""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a:extLst>
                <a:ext uri="{FF2B5EF4-FFF2-40B4-BE49-F238E27FC236}">
                  <a16:creationId xmlns=""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a:extLst>
                <a:ext uri="{FF2B5EF4-FFF2-40B4-BE49-F238E27FC236}">
                  <a16:creationId xmlns=""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a:extLst>
                <a:ext uri="{FF2B5EF4-FFF2-40B4-BE49-F238E27FC236}">
                  <a16:creationId xmlns=""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a:extLst>
                <a:ext uri="{FF2B5EF4-FFF2-40B4-BE49-F238E27FC236}">
                  <a16:creationId xmlns=""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a:extLst>
                <a:ext uri="{FF2B5EF4-FFF2-40B4-BE49-F238E27FC236}">
                  <a16:creationId xmlns=""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a:extLst>
                <a:ext uri="{FF2B5EF4-FFF2-40B4-BE49-F238E27FC236}">
                  <a16:creationId xmlns=""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a:extLst>
                <a:ext uri="{FF2B5EF4-FFF2-40B4-BE49-F238E27FC236}">
                  <a16:creationId xmlns=""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a:extLst>
                <a:ext uri="{FF2B5EF4-FFF2-40B4-BE49-F238E27FC236}">
                  <a16:creationId xmlns=""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a:extLst>
                <a:ext uri="{FF2B5EF4-FFF2-40B4-BE49-F238E27FC236}">
                  <a16:creationId xmlns=""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a:extLst>
                <a:ext uri="{FF2B5EF4-FFF2-40B4-BE49-F238E27FC236}">
                  <a16:creationId xmlns=""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a:extLst>
                <a:ext uri="{FF2B5EF4-FFF2-40B4-BE49-F238E27FC236}">
                  <a16:creationId xmlns=""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a:extLst>
                <a:ext uri="{FF2B5EF4-FFF2-40B4-BE49-F238E27FC236}">
                  <a16:creationId xmlns=""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a:extLst>
                <a:ext uri="{FF2B5EF4-FFF2-40B4-BE49-F238E27FC236}">
                  <a16:creationId xmlns=""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a:extLst>
                <a:ext uri="{FF2B5EF4-FFF2-40B4-BE49-F238E27FC236}">
                  <a16:creationId xmlns=""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a:extLst>
                <a:ext uri="{FF2B5EF4-FFF2-40B4-BE49-F238E27FC236}">
                  <a16:creationId xmlns=""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a:extLst>
                <a:ext uri="{FF2B5EF4-FFF2-40B4-BE49-F238E27FC236}">
                  <a16:creationId xmlns=""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a:extLst>
                <a:ext uri="{FF2B5EF4-FFF2-40B4-BE49-F238E27FC236}">
                  <a16:creationId xmlns=""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a:extLst>
                <a:ext uri="{FF2B5EF4-FFF2-40B4-BE49-F238E27FC236}">
                  <a16:creationId xmlns=""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a:extLst>
                <a:ext uri="{FF2B5EF4-FFF2-40B4-BE49-F238E27FC236}">
                  <a16:creationId xmlns=""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a:extLst>
                <a:ext uri="{FF2B5EF4-FFF2-40B4-BE49-F238E27FC236}">
                  <a16:creationId xmlns=""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a:extLst>
                <a:ext uri="{FF2B5EF4-FFF2-40B4-BE49-F238E27FC236}">
                  <a16:creationId xmlns=""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a:extLst>
                <a:ext uri="{FF2B5EF4-FFF2-40B4-BE49-F238E27FC236}">
                  <a16:creationId xmlns=""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a:extLst>
                <a:ext uri="{FF2B5EF4-FFF2-40B4-BE49-F238E27FC236}">
                  <a16:creationId xmlns=""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a:extLst>
                <a:ext uri="{FF2B5EF4-FFF2-40B4-BE49-F238E27FC236}">
                  <a16:creationId xmlns=""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a:extLst>
                <a:ext uri="{FF2B5EF4-FFF2-40B4-BE49-F238E27FC236}">
                  <a16:creationId xmlns=""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a:extLst>
                <a:ext uri="{FF2B5EF4-FFF2-40B4-BE49-F238E27FC236}">
                  <a16:creationId xmlns=""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a:extLst>
                <a:ext uri="{FF2B5EF4-FFF2-40B4-BE49-F238E27FC236}">
                  <a16:creationId xmlns=""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a:extLst>
                <a:ext uri="{FF2B5EF4-FFF2-40B4-BE49-F238E27FC236}">
                  <a16:creationId xmlns=""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a:extLst>
                <a:ext uri="{FF2B5EF4-FFF2-40B4-BE49-F238E27FC236}">
                  <a16:creationId xmlns=""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a:extLst>
                <a:ext uri="{FF2B5EF4-FFF2-40B4-BE49-F238E27FC236}">
                  <a16:creationId xmlns=""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a:extLst>
                <a:ext uri="{FF2B5EF4-FFF2-40B4-BE49-F238E27FC236}">
                  <a16:creationId xmlns=""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a:extLst>
                <a:ext uri="{FF2B5EF4-FFF2-40B4-BE49-F238E27FC236}">
                  <a16:creationId xmlns=""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a:extLst>
                <a:ext uri="{FF2B5EF4-FFF2-40B4-BE49-F238E27FC236}">
                  <a16:creationId xmlns=""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a:extLst>
                <a:ext uri="{FF2B5EF4-FFF2-40B4-BE49-F238E27FC236}">
                  <a16:creationId xmlns=""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a:extLst>
                <a:ext uri="{FF2B5EF4-FFF2-40B4-BE49-F238E27FC236}">
                  <a16:creationId xmlns=""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a:extLst>
                <a:ext uri="{FF2B5EF4-FFF2-40B4-BE49-F238E27FC236}">
                  <a16:creationId xmlns=""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a:extLst>
                <a:ext uri="{FF2B5EF4-FFF2-40B4-BE49-F238E27FC236}">
                  <a16:creationId xmlns=""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a:extLst>
                <a:ext uri="{FF2B5EF4-FFF2-40B4-BE49-F238E27FC236}">
                  <a16:creationId xmlns=""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a:extLst>
                <a:ext uri="{FF2B5EF4-FFF2-40B4-BE49-F238E27FC236}">
                  <a16:creationId xmlns=""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a:extLst>
                <a:ext uri="{FF2B5EF4-FFF2-40B4-BE49-F238E27FC236}">
                  <a16:creationId xmlns=""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a:extLst>
                <a:ext uri="{FF2B5EF4-FFF2-40B4-BE49-F238E27FC236}">
                  <a16:creationId xmlns=""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a:extLst>
                <a:ext uri="{FF2B5EF4-FFF2-40B4-BE49-F238E27FC236}">
                  <a16:creationId xmlns=""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a:extLst>
                <a:ext uri="{FF2B5EF4-FFF2-40B4-BE49-F238E27FC236}">
                  <a16:creationId xmlns=""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a:extLst>
                <a:ext uri="{FF2B5EF4-FFF2-40B4-BE49-F238E27FC236}">
                  <a16:creationId xmlns=""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a:extLst>
                <a:ext uri="{FF2B5EF4-FFF2-40B4-BE49-F238E27FC236}">
                  <a16:creationId xmlns=""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a:extLst>
                <a:ext uri="{FF2B5EF4-FFF2-40B4-BE49-F238E27FC236}">
                  <a16:creationId xmlns=""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a:extLst>
                <a:ext uri="{FF2B5EF4-FFF2-40B4-BE49-F238E27FC236}">
                  <a16:creationId xmlns=""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a:extLst>
                <a:ext uri="{FF2B5EF4-FFF2-40B4-BE49-F238E27FC236}">
                  <a16:creationId xmlns=""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a:extLst>
                <a:ext uri="{FF2B5EF4-FFF2-40B4-BE49-F238E27FC236}">
                  <a16:creationId xmlns=""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a:extLst>
                <a:ext uri="{FF2B5EF4-FFF2-40B4-BE49-F238E27FC236}">
                  <a16:creationId xmlns=""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a:extLst>
                <a:ext uri="{FF2B5EF4-FFF2-40B4-BE49-F238E27FC236}">
                  <a16:creationId xmlns=""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a:extLst>
                <a:ext uri="{FF2B5EF4-FFF2-40B4-BE49-F238E27FC236}">
                  <a16:creationId xmlns=""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a:extLst>
                <a:ext uri="{FF2B5EF4-FFF2-40B4-BE49-F238E27FC236}">
                  <a16:creationId xmlns=""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a:extLst>
                <a:ext uri="{FF2B5EF4-FFF2-40B4-BE49-F238E27FC236}">
                  <a16:creationId xmlns=""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a:extLst>
                <a:ext uri="{FF2B5EF4-FFF2-40B4-BE49-F238E27FC236}">
                  <a16:creationId xmlns=""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a:extLst>
                <a:ext uri="{FF2B5EF4-FFF2-40B4-BE49-F238E27FC236}">
                  <a16:creationId xmlns=""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a:extLst>
                <a:ext uri="{FF2B5EF4-FFF2-40B4-BE49-F238E27FC236}">
                  <a16:creationId xmlns=""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a:extLst>
                <a:ext uri="{FF2B5EF4-FFF2-40B4-BE49-F238E27FC236}">
                  <a16:creationId xmlns=""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a:extLst>
                <a:ext uri="{FF2B5EF4-FFF2-40B4-BE49-F238E27FC236}">
                  <a16:creationId xmlns=""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a:extLst>
                <a:ext uri="{FF2B5EF4-FFF2-40B4-BE49-F238E27FC236}">
                  <a16:creationId xmlns=""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a:extLst>
                <a:ext uri="{FF2B5EF4-FFF2-40B4-BE49-F238E27FC236}">
                  <a16:creationId xmlns=""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a:extLst>
                <a:ext uri="{FF2B5EF4-FFF2-40B4-BE49-F238E27FC236}">
                  <a16:creationId xmlns=""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a:extLst>
                <a:ext uri="{FF2B5EF4-FFF2-40B4-BE49-F238E27FC236}">
                  <a16:creationId xmlns=""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a:extLst>
                <a:ext uri="{FF2B5EF4-FFF2-40B4-BE49-F238E27FC236}">
                  <a16:creationId xmlns=""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a:extLst>
                <a:ext uri="{FF2B5EF4-FFF2-40B4-BE49-F238E27FC236}">
                  <a16:creationId xmlns=""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a:extLst>
                <a:ext uri="{FF2B5EF4-FFF2-40B4-BE49-F238E27FC236}">
                  <a16:creationId xmlns=""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a:extLst>
                <a:ext uri="{FF2B5EF4-FFF2-40B4-BE49-F238E27FC236}">
                  <a16:creationId xmlns=""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a:extLst>
                <a:ext uri="{FF2B5EF4-FFF2-40B4-BE49-F238E27FC236}">
                  <a16:creationId xmlns=""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a:extLst>
                <a:ext uri="{FF2B5EF4-FFF2-40B4-BE49-F238E27FC236}">
                  <a16:creationId xmlns=""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a:extLst>
                <a:ext uri="{FF2B5EF4-FFF2-40B4-BE49-F238E27FC236}">
                  <a16:creationId xmlns=""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a:extLst>
                <a:ext uri="{FF2B5EF4-FFF2-40B4-BE49-F238E27FC236}">
                  <a16:creationId xmlns=""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a:extLst>
                <a:ext uri="{FF2B5EF4-FFF2-40B4-BE49-F238E27FC236}">
                  <a16:creationId xmlns=""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a:extLst>
                <a:ext uri="{FF2B5EF4-FFF2-40B4-BE49-F238E27FC236}">
                  <a16:creationId xmlns=""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a:extLst>
                <a:ext uri="{FF2B5EF4-FFF2-40B4-BE49-F238E27FC236}">
                  <a16:creationId xmlns=""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a:extLst>
                <a:ext uri="{FF2B5EF4-FFF2-40B4-BE49-F238E27FC236}">
                  <a16:creationId xmlns=""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a:extLst>
                <a:ext uri="{FF2B5EF4-FFF2-40B4-BE49-F238E27FC236}">
                  <a16:creationId xmlns=""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a:extLst>
                <a:ext uri="{FF2B5EF4-FFF2-40B4-BE49-F238E27FC236}">
                  <a16:creationId xmlns=""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a:extLst>
                <a:ext uri="{FF2B5EF4-FFF2-40B4-BE49-F238E27FC236}">
                  <a16:creationId xmlns=""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a:extLst>
                <a:ext uri="{FF2B5EF4-FFF2-40B4-BE49-F238E27FC236}">
                  <a16:creationId xmlns=""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a:extLst>
                <a:ext uri="{FF2B5EF4-FFF2-40B4-BE49-F238E27FC236}">
                  <a16:creationId xmlns=""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a:extLst>
                <a:ext uri="{FF2B5EF4-FFF2-40B4-BE49-F238E27FC236}">
                  <a16:creationId xmlns=""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a:extLst>
                <a:ext uri="{FF2B5EF4-FFF2-40B4-BE49-F238E27FC236}">
                  <a16:creationId xmlns=""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a:extLst>
                <a:ext uri="{FF2B5EF4-FFF2-40B4-BE49-F238E27FC236}">
                  <a16:creationId xmlns=""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a:extLst>
                <a:ext uri="{FF2B5EF4-FFF2-40B4-BE49-F238E27FC236}">
                  <a16:creationId xmlns=""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a:extLst>
                <a:ext uri="{FF2B5EF4-FFF2-40B4-BE49-F238E27FC236}">
                  <a16:creationId xmlns=""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a:extLst>
                <a:ext uri="{FF2B5EF4-FFF2-40B4-BE49-F238E27FC236}">
                  <a16:creationId xmlns=""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a:extLst>
                <a:ext uri="{FF2B5EF4-FFF2-40B4-BE49-F238E27FC236}">
                  <a16:creationId xmlns=""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a:extLst>
                <a:ext uri="{FF2B5EF4-FFF2-40B4-BE49-F238E27FC236}">
                  <a16:creationId xmlns=""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a:extLst>
                <a:ext uri="{FF2B5EF4-FFF2-40B4-BE49-F238E27FC236}">
                  <a16:creationId xmlns=""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a:extLst>
                <a:ext uri="{FF2B5EF4-FFF2-40B4-BE49-F238E27FC236}">
                  <a16:creationId xmlns=""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a:extLst>
                <a:ext uri="{FF2B5EF4-FFF2-40B4-BE49-F238E27FC236}">
                  <a16:creationId xmlns=""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a:extLst>
                <a:ext uri="{FF2B5EF4-FFF2-40B4-BE49-F238E27FC236}">
                  <a16:creationId xmlns=""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a:extLst>
                <a:ext uri="{FF2B5EF4-FFF2-40B4-BE49-F238E27FC236}">
                  <a16:creationId xmlns=""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a:extLst>
                <a:ext uri="{FF2B5EF4-FFF2-40B4-BE49-F238E27FC236}">
                  <a16:creationId xmlns=""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a:extLst>
                <a:ext uri="{FF2B5EF4-FFF2-40B4-BE49-F238E27FC236}">
                  <a16:creationId xmlns=""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a:extLst>
                <a:ext uri="{FF2B5EF4-FFF2-40B4-BE49-F238E27FC236}">
                  <a16:creationId xmlns=""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a:extLst>
                <a:ext uri="{FF2B5EF4-FFF2-40B4-BE49-F238E27FC236}">
                  <a16:creationId xmlns=""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a:extLst>
                <a:ext uri="{FF2B5EF4-FFF2-40B4-BE49-F238E27FC236}">
                  <a16:creationId xmlns=""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a:extLst>
                <a:ext uri="{FF2B5EF4-FFF2-40B4-BE49-F238E27FC236}">
                  <a16:creationId xmlns=""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a:extLst>
                <a:ext uri="{FF2B5EF4-FFF2-40B4-BE49-F238E27FC236}">
                  <a16:creationId xmlns=""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a:extLst>
                <a:ext uri="{FF2B5EF4-FFF2-40B4-BE49-F238E27FC236}">
                  <a16:creationId xmlns=""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a:extLst>
                <a:ext uri="{FF2B5EF4-FFF2-40B4-BE49-F238E27FC236}">
                  <a16:creationId xmlns=""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a:extLst>
                <a:ext uri="{FF2B5EF4-FFF2-40B4-BE49-F238E27FC236}">
                  <a16:creationId xmlns=""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a:extLst>
                <a:ext uri="{FF2B5EF4-FFF2-40B4-BE49-F238E27FC236}">
                  <a16:creationId xmlns=""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a:extLst>
                <a:ext uri="{FF2B5EF4-FFF2-40B4-BE49-F238E27FC236}">
                  <a16:creationId xmlns=""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a:extLst>
                <a:ext uri="{FF2B5EF4-FFF2-40B4-BE49-F238E27FC236}">
                  <a16:creationId xmlns=""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a:extLst>
                <a:ext uri="{FF2B5EF4-FFF2-40B4-BE49-F238E27FC236}">
                  <a16:creationId xmlns=""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a:extLst>
                <a:ext uri="{FF2B5EF4-FFF2-40B4-BE49-F238E27FC236}">
                  <a16:creationId xmlns=""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a:extLst>
                <a:ext uri="{FF2B5EF4-FFF2-40B4-BE49-F238E27FC236}">
                  <a16:creationId xmlns=""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a:extLst>
                <a:ext uri="{FF2B5EF4-FFF2-40B4-BE49-F238E27FC236}">
                  <a16:creationId xmlns=""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a:extLst>
                <a:ext uri="{FF2B5EF4-FFF2-40B4-BE49-F238E27FC236}">
                  <a16:creationId xmlns=""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a:extLst>
                <a:ext uri="{FF2B5EF4-FFF2-40B4-BE49-F238E27FC236}">
                  <a16:creationId xmlns=""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a:extLst>
                <a:ext uri="{FF2B5EF4-FFF2-40B4-BE49-F238E27FC236}">
                  <a16:creationId xmlns=""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a:extLst>
                <a:ext uri="{FF2B5EF4-FFF2-40B4-BE49-F238E27FC236}">
                  <a16:creationId xmlns=""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a:extLst>
                <a:ext uri="{FF2B5EF4-FFF2-40B4-BE49-F238E27FC236}">
                  <a16:creationId xmlns=""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a:extLst>
                <a:ext uri="{FF2B5EF4-FFF2-40B4-BE49-F238E27FC236}">
                  <a16:creationId xmlns=""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a:extLst>
                <a:ext uri="{FF2B5EF4-FFF2-40B4-BE49-F238E27FC236}">
                  <a16:creationId xmlns=""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a:extLst>
                <a:ext uri="{FF2B5EF4-FFF2-40B4-BE49-F238E27FC236}">
                  <a16:creationId xmlns=""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a:extLst>
                <a:ext uri="{FF2B5EF4-FFF2-40B4-BE49-F238E27FC236}">
                  <a16:creationId xmlns=""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a:extLst>
                <a:ext uri="{FF2B5EF4-FFF2-40B4-BE49-F238E27FC236}">
                  <a16:creationId xmlns=""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a:extLst>
                <a:ext uri="{FF2B5EF4-FFF2-40B4-BE49-F238E27FC236}">
                  <a16:creationId xmlns=""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a:extLst>
                <a:ext uri="{FF2B5EF4-FFF2-40B4-BE49-F238E27FC236}">
                  <a16:creationId xmlns=""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a:extLst>
                <a:ext uri="{FF2B5EF4-FFF2-40B4-BE49-F238E27FC236}">
                  <a16:creationId xmlns=""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a:extLst>
                <a:ext uri="{FF2B5EF4-FFF2-40B4-BE49-F238E27FC236}">
                  <a16:creationId xmlns=""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a:extLst>
                <a:ext uri="{FF2B5EF4-FFF2-40B4-BE49-F238E27FC236}">
                  <a16:creationId xmlns=""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a:extLst>
                <a:ext uri="{FF2B5EF4-FFF2-40B4-BE49-F238E27FC236}">
                  <a16:creationId xmlns=""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a:extLst>
                <a:ext uri="{FF2B5EF4-FFF2-40B4-BE49-F238E27FC236}">
                  <a16:creationId xmlns=""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a:extLst>
                <a:ext uri="{FF2B5EF4-FFF2-40B4-BE49-F238E27FC236}">
                  <a16:creationId xmlns=""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a:extLst>
                <a:ext uri="{FF2B5EF4-FFF2-40B4-BE49-F238E27FC236}">
                  <a16:creationId xmlns=""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a:extLst>
                <a:ext uri="{FF2B5EF4-FFF2-40B4-BE49-F238E27FC236}">
                  <a16:creationId xmlns=""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a:extLst>
                <a:ext uri="{FF2B5EF4-FFF2-40B4-BE49-F238E27FC236}">
                  <a16:creationId xmlns=""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a:extLst>
                <a:ext uri="{FF2B5EF4-FFF2-40B4-BE49-F238E27FC236}">
                  <a16:creationId xmlns=""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a:extLst>
                <a:ext uri="{FF2B5EF4-FFF2-40B4-BE49-F238E27FC236}">
                  <a16:creationId xmlns=""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a:extLst>
                <a:ext uri="{FF2B5EF4-FFF2-40B4-BE49-F238E27FC236}">
                  <a16:creationId xmlns=""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a:extLst>
                <a:ext uri="{FF2B5EF4-FFF2-40B4-BE49-F238E27FC236}">
                  <a16:creationId xmlns=""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a:extLst>
                <a:ext uri="{FF2B5EF4-FFF2-40B4-BE49-F238E27FC236}">
                  <a16:creationId xmlns=""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a:extLst>
                <a:ext uri="{FF2B5EF4-FFF2-40B4-BE49-F238E27FC236}">
                  <a16:creationId xmlns=""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a:extLst>
                <a:ext uri="{FF2B5EF4-FFF2-40B4-BE49-F238E27FC236}">
                  <a16:creationId xmlns=""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a:extLst>
                <a:ext uri="{FF2B5EF4-FFF2-40B4-BE49-F238E27FC236}">
                  <a16:creationId xmlns=""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a:extLst>
                <a:ext uri="{FF2B5EF4-FFF2-40B4-BE49-F238E27FC236}">
                  <a16:creationId xmlns=""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a:extLst>
                <a:ext uri="{FF2B5EF4-FFF2-40B4-BE49-F238E27FC236}">
                  <a16:creationId xmlns=""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a:extLst>
                <a:ext uri="{FF2B5EF4-FFF2-40B4-BE49-F238E27FC236}">
                  <a16:creationId xmlns=""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a:extLst>
                <a:ext uri="{FF2B5EF4-FFF2-40B4-BE49-F238E27FC236}">
                  <a16:creationId xmlns=""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a:extLst>
                <a:ext uri="{FF2B5EF4-FFF2-40B4-BE49-F238E27FC236}">
                  <a16:creationId xmlns=""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a:extLst>
                <a:ext uri="{FF2B5EF4-FFF2-40B4-BE49-F238E27FC236}">
                  <a16:creationId xmlns=""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a:extLst>
                <a:ext uri="{FF2B5EF4-FFF2-40B4-BE49-F238E27FC236}">
                  <a16:creationId xmlns=""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a:extLst>
                <a:ext uri="{FF2B5EF4-FFF2-40B4-BE49-F238E27FC236}">
                  <a16:creationId xmlns=""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a:extLst>
                <a:ext uri="{FF2B5EF4-FFF2-40B4-BE49-F238E27FC236}">
                  <a16:creationId xmlns=""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a:extLst>
                <a:ext uri="{FF2B5EF4-FFF2-40B4-BE49-F238E27FC236}">
                  <a16:creationId xmlns=""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a:extLst>
                <a:ext uri="{FF2B5EF4-FFF2-40B4-BE49-F238E27FC236}">
                  <a16:creationId xmlns=""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a:extLst>
                <a:ext uri="{FF2B5EF4-FFF2-40B4-BE49-F238E27FC236}">
                  <a16:creationId xmlns=""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a:extLst>
                <a:ext uri="{FF2B5EF4-FFF2-40B4-BE49-F238E27FC236}">
                  <a16:creationId xmlns=""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a:extLst>
                <a:ext uri="{FF2B5EF4-FFF2-40B4-BE49-F238E27FC236}">
                  <a16:creationId xmlns=""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a:extLst>
                <a:ext uri="{FF2B5EF4-FFF2-40B4-BE49-F238E27FC236}">
                  <a16:creationId xmlns=""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a:extLst>
                <a:ext uri="{FF2B5EF4-FFF2-40B4-BE49-F238E27FC236}">
                  <a16:creationId xmlns=""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a:extLst>
                <a:ext uri="{FF2B5EF4-FFF2-40B4-BE49-F238E27FC236}">
                  <a16:creationId xmlns=""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a:extLst>
                <a:ext uri="{FF2B5EF4-FFF2-40B4-BE49-F238E27FC236}">
                  <a16:creationId xmlns=""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a:extLst>
                <a:ext uri="{FF2B5EF4-FFF2-40B4-BE49-F238E27FC236}">
                  <a16:creationId xmlns=""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a:extLst>
                <a:ext uri="{FF2B5EF4-FFF2-40B4-BE49-F238E27FC236}">
                  <a16:creationId xmlns=""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a:extLst>
                <a:ext uri="{FF2B5EF4-FFF2-40B4-BE49-F238E27FC236}">
                  <a16:creationId xmlns=""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a:extLst>
                <a:ext uri="{FF2B5EF4-FFF2-40B4-BE49-F238E27FC236}">
                  <a16:creationId xmlns=""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a:extLst>
                <a:ext uri="{FF2B5EF4-FFF2-40B4-BE49-F238E27FC236}">
                  <a16:creationId xmlns=""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a:extLst>
                <a:ext uri="{FF2B5EF4-FFF2-40B4-BE49-F238E27FC236}">
                  <a16:creationId xmlns=""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a:extLst>
                <a:ext uri="{FF2B5EF4-FFF2-40B4-BE49-F238E27FC236}">
                  <a16:creationId xmlns=""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a:extLst>
                <a:ext uri="{FF2B5EF4-FFF2-40B4-BE49-F238E27FC236}">
                  <a16:creationId xmlns=""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a:extLst>
                <a:ext uri="{FF2B5EF4-FFF2-40B4-BE49-F238E27FC236}">
                  <a16:creationId xmlns=""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a:extLst>
                <a:ext uri="{FF2B5EF4-FFF2-40B4-BE49-F238E27FC236}">
                  <a16:creationId xmlns=""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a:extLst>
                <a:ext uri="{FF2B5EF4-FFF2-40B4-BE49-F238E27FC236}">
                  <a16:creationId xmlns=""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a:extLst>
                <a:ext uri="{FF2B5EF4-FFF2-40B4-BE49-F238E27FC236}">
                  <a16:creationId xmlns=""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a:extLst>
                <a:ext uri="{FF2B5EF4-FFF2-40B4-BE49-F238E27FC236}">
                  <a16:creationId xmlns=""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a:extLst>
                <a:ext uri="{FF2B5EF4-FFF2-40B4-BE49-F238E27FC236}">
                  <a16:creationId xmlns=""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a:extLst>
                <a:ext uri="{FF2B5EF4-FFF2-40B4-BE49-F238E27FC236}">
                  <a16:creationId xmlns=""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a:extLst>
                <a:ext uri="{FF2B5EF4-FFF2-40B4-BE49-F238E27FC236}">
                  <a16:creationId xmlns=""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a:extLst>
                <a:ext uri="{FF2B5EF4-FFF2-40B4-BE49-F238E27FC236}">
                  <a16:creationId xmlns=""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a:extLst>
                <a:ext uri="{FF2B5EF4-FFF2-40B4-BE49-F238E27FC236}">
                  <a16:creationId xmlns=""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a:extLst>
                <a:ext uri="{FF2B5EF4-FFF2-40B4-BE49-F238E27FC236}">
                  <a16:creationId xmlns=""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a:extLst>
                <a:ext uri="{FF2B5EF4-FFF2-40B4-BE49-F238E27FC236}">
                  <a16:creationId xmlns=""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a:extLst>
                <a:ext uri="{FF2B5EF4-FFF2-40B4-BE49-F238E27FC236}">
                  <a16:creationId xmlns=""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a:extLst>
                <a:ext uri="{FF2B5EF4-FFF2-40B4-BE49-F238E27FC236}">
                  <a16:creationId xmlns=""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a:extLst>
                <a:ext uri="{FF2B5EF4-FFF2-40B4-BE49-F238E27FC236}">
                  <a16:creationId xmlns=""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a:extLst>
                <a:ext uri="{FF2B5EF4-FFF2-40B4-BE49-F238E27FC236}">
                  <a16:creationId xmlns=""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a:extLst>
                <a:ext uri="{FF2B5EF4-FFF2-40B4-BE49-F238E27FC236}">
                  <a16:creationId xmlns=""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a:extLst>
                <a:ext uri="{FF2B5EF4-FFF2-40B4-BE49-F238E27FC236}">
                  <a16:creationId xmlns=""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a:extLst>
                <a:ext uri="{FF2B5EF4-FFF2-40B4-BE49-F238E27FC236}">
                  <a16:creationId xmlns=""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a:extLst>
                <a:ext uri="{FF2B5EF4-FFF2-40B4-BE49-F238E27FC236}">
                  <a16:creationId xmlns=""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a:extLst>
                <a:ext uri="{FF2B5EF4-FFF2-40B4-BE49-F238E27FC236}">
                  <a16:creationId xmlns=""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a:extLst>
                <a:ext uri="{FF2B5EF4-FFF2-40B4-BE49-F238E27FC236}">
                  <a16:creationId xmlns=""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a:extLst>
                <a:ext uri="{FF2B5EF4-FFF2-40B4-BE49-F238E27FC236}">
                  <a16:creationId xmlns=""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a:extLst>
                <a:ext uri="{FF2B5EF4-FFF2-40B4-BE49-F238E27FC236}">
                  <a16:creationId xmlns=""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a:extLst>
                <a:ext uri="{FF2B5EF4-FFF2-40B4-BE49-F238E27FC236}">
                  <a16:creationId xmlns=""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a:extLst>
                <a:ext uri="{FF2B5EF4-FFF2-40B4-BE49-F238E27FC236}">
                  <a16:creationId xmlns=""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a:extLst>
                <a:ext uri="{FF2B5EF4-FFF2-40B4-BE49-F238E27FC236}">
                  <a16:creationId xmlns=""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a:extLst>
                <a:ext uri="{FF2B5EF4-FFF2-40B4-BE49-F238E27FC236}">
                  <a16:creationId xmlns=""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a:extLst>
                <a:ext uri="{FF2B5EF4-FFF2-40B4-BE49-F238E27FC236}">
                  <a16:creationId xmlns=""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a:extLst>
                <a:ext uri="{FF2B5EF4-FFF2-40B4-BE49-F238E27FC236}">
                  <a16:creationId xmlns=""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a:extLst>
                <a:ext uri="{FF2B5EF4-FFF2-40B4-BE49-F238E27FC236}">
                  <a16:creationId xmlns=""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a:extLst>
                <a:ext uri="{FF2B5EF4-FFF2-40B4-BE49-F238E27FC236}">
                  <a16:creationId xmlns=""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a:extLst>
                <a:ext uri="{FF2B5EF4-FFF2-40B4-BE49-F238E27FC236}">
                  <a16:creationId xmlns=""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a:extLst>
                <a:ext uri="{FF2B5EF4-FFF2-40B4-BE49-F238E27FC236}">
                  <a16:creationId xmlns=""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a:extLst>
                <a:ext uri="{FF2B5EF4-FFF2-40B4-BE49-F238E27FC236}">
                  <a16:creationId xmlns=""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a:extLst>
                <a:ext uri="{FF2B5EF4-FFF2-40B4-BE49-F238E27FC236}">
                  <a16:creationId xmlns=""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a:extLst>
                <a:ext uri="{FF2B5EF4-FFF2-40B4-BE49-F238E27FC236}">
                  <a16:creationId xmlns=""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a:extLst>
                <a:ext uri="{FF2B5EF4-FFF2-40B4-BE49-F238E27FC236}">
                  <a16:creationId xmlns=""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a:extLst>
                <a:ext uri="{FF2B5EF4-FFF2-40B4-BE49-F238E27FC236}">
                  <a16:creationId xmlns=""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a:extLst>
                <a:ext uri="{FF2B5EF4-FFF2-40B4-BE49-F238E27FC236}">
                  <a16:creationId xmlns=""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a:extLst>
                <a:ext uri="{FF2B5EF4-FFF2-40B4-BE49-F238E27FC236}">
                  <a16:creationId xmlns=""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a:extLst>
                <a:ext uri="{FF2B5EF4-FFF2-40B4-BE49-F238E27FC236}">
                  <a16:creationId xmlns=""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a:extLst>
                <a:ext uri="{FF2B5EF4-FFF2-40B4-BE49-F238E27FC236}">
                  <a16:creationId xmlns=""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a:extLst>
                <a:ext uri="{FF2B5EF4-FFF2-40B4-BE49-F238E27FC236}">
                  <a16:creationId xmlns=""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a:extLst>
                <a:ext uri="{FF2B5EF4-FFF2-40B4-BE49-F238E27FC236}">
                  <a16:creationId xmlns=""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a:extLst>
                <a:ext uri="{FF2B5EF4-FFF2-40B4-BE49-F238E27FC236}">
                  <a16:creationId xmlns=""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a:extLst>
                <a:ext uri="{FF2B5EF4-FFF2-40B4-BE49-F238E27FC236}">
                  <a16:creationId xmlns=""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a:extLst>
                <a:ext uri="{FF2B5EF4-FFF2-40B4-BE49-F238E27FC236}">
                  <a16:creationId xmlns=""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a:extLst>
                <a:ext uri="{FF2B5EF4-FFF2-40B4-BE49-F238E27FC236}">
                  <a16:creationId xmlns=""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a:extLst>
                <a:ext uri="{FF2B5EF4-FFF2-40B4-BE49-F238E27FC236}">
                  <a16:creationId xmlns=""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a:extLst>
                <a:ext uri="{FF2B5EF4-FFF2-40B4-BE49-F238E27FC236}">
                  <a16:creationId xmlns=""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a:extLst>
                <a:ext uri="{FF2B5EF4-FFF2-40B4-BE49-F238E27FC236}">
                  <a16:creationId xmlns=""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a:extLst>
                <a:ext uri="{FF2B5EF4-FFF2-40B4-BE49-F238E27FC236}">
                  <a16:creationId xmlns=""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a:extLst>
                <a:ext uri="{FF2B5EF4-FFF2-40B4-BE49-F238E27FC236}">
                  <a16:creationId xmlns=""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a:extLst>
                <a:ext uri="{FF2B5EF4-FFF2-40B4-BE49-F238E27FC236}">
                  <a16:creationId xmlns=""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a:extLst>
                <a:ext uri="{FF2B5EF4-FFF2-40B4-BE49-F238E27FC236}">
                  <a16:creationId xmlns=""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a:extLst>
                <a:ext uri="{FF2B5EF4-FFF2-40B4-BE49-F238E27FC236}">
                  <a16:creationId xmlns=""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a:extLst>
                <a:ext uri="{FF2B5EF4-FFF2-40B4-BE49-F238E27FC236}">
                  <a16:creationId xmlns=""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a:extLst>
                <a:ext uri="{FF2B5EF4-FFF2-40B4-BE49-F238E27FC236}">
                  <a16:creationId xmlns=""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a:extLst>
                <a:ext uri="{FF2B5EF4-FFF2-40B4-BE49-F238E27FC236}">
                  <a16:creationId xmlns=""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a:extLst>
                <a:ext uri="{FF2B5EF4-FFF2-40B4-BE49-F238E27FC236}">
                  <a16:creationId xmlns=""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a:extLst>
                <a:ext uri="{FF2B5EF4-FFF2-40B4-BE49-F238E27FC236}">
                  <a16:creationId xmlns=""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a:extLst>
                <a:ext uri="{FF2B5EF4-FFF2-40B4-BE49-F238E27FC236}">
                  <a16:creationId xmlns=""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a:extLst>
                <a:ext uri="{FF2B5EF4-FFF2-40B4-BE49-F238E27FC236}">
                  <a16:creationId xmlns=""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a:extLst>
                <a:ext uri="{FF2B5EF4-FFF2-40B4-BE49-F238E27FC236}">
                  <a16:creationId xmlns=""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a:extLst>
                <a:ext uri="{FF2B5EF4-FFF2-40B4-BE49-F238E27FC236}">
                  <a16:creationId xmlns=""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a:extLst>
                <a:ext uri="{FF2B5EF4-FFF2-40B4-BE49-F238E27FC236}">
                  <a16:creationId xmlns=""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a:extLst>
                <a:ext uri="{FF2B5EF4-FFF2-40B4-BE49-F238E27FC236}">
                  <a16:creationId xmlns=""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a:extLst>
              <a:ext uri="{FF2B5EF4-FFF2-40B4-BE49-F238E27FC236}">
                <a16:creationId xmlns=""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p>
        </p:txBody>
      </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10" name="Text Placeholder 7">
            <a:extLst>
              <a:ext uri="{FF2B5EF4-FFF2-40B4-BE49-F238E27FC236}">
                <a16:creationId xmlns="" xmlns:a16="http://schemas.microsoft.com/office/drawing/2014/main" id="{8CAA5FDF-024E-4518-94A8-CCFF36F61770}"/>
              </a:ext>
            </a:extLst>
          </p:cNvPr>
          <p:cNvSpPr>
            <a:spLocks noGrp="1"/>
          </p:cNvSpPr>
          <p:nvPr>
            <p:ph type="body" sz="quarter" idx="13" hasCustomPrompt="1"/>
          </p:nvPr>
        </p:nvSpPr>
        <p:spPr>
          <a:xfrm>
            <a:off x="6015159" y="2103120"/>
            <a:ext cx="5669280" cy="640080"/>
          </a:xfrm>
        </p:spPr>
        <p:txBody>
          <a:bodyPr>
            <a:normAutofit/>
          </a:bodyPr>
          <a:lstStyle>
            <a:lvl1pPr marL="0" indent="0">
              <a:lnSpc>
                <a:spcPts val="2000"/>
              </a:lnSpc>
              <a:spcBef>
                <a:spcPts val="0"/>
              </a:spcBef>
              <a:buNone/>
              <a:defRPr sz="1500"/>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edit text</a:t>
            </a:r>
          </a:p>
        </p:txBody>
      </p:sp>
      <p:sp>
        <p:nvSpPr>
          <p:cNvPr id="11" name="Text Placeholder 7">
            <a:extLst>
              <a:ext uri="{FF2B5EF4-FFF2-40B4-BE49-F238E27FC236}">
                <a16:creationId xmlns="" xmlns:a16="http://schemas.microsoft.com/office/drawing/2014/main" id="{7C8A1D56-1555-4374-8016-842861FD554F}"/>
              </a:ext>
            </a:extLst>
          </p:cNvPr>
          <p:cNvSpPr>
            <a:spLocks noGrp="1"/>
          </p:cNvSpPr>
          <p:nvPr>
            <p:ph type="body" sz="quarter" idx="14" hasCustomPrompt="1"/>
          </p:nvPr>
        </p:nvSpPr>
        <p:spPr>
          <a:xfrm>
            <a:off x="6015159" y="1691640"/>
            <a:ext cx="5669280" cy="365760"/>
          </a:xfrm>
        </p:spPr>
        <p:txBody>
          <a:bodyPr>
            <a:noAutofit/>
          </a:bodyPr>
          <a:lstStyle>
            <a:lvl1pPr marL="0" indent="0">
              <a:lnSpc>
                <a:spcPts val="2600"/>
              </a:lnSpc>
              <a:buNone/>
              <a:defRPr sz="1900">
                <a:solidFill>
                  <a:schemeClr val="bg1">
                    <a:lumMod val="50000"/>
                  </a:schemeClr>
                </a:solidFill>
                <a:latin typeface="+mj-lt"/>
              </a:defRPr>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EDIT TITLE</a:t>
            </a:r>
          </a:p>
        </p:txBody>
      </p:sp>
      <p:sp>
        <p:nvSpPr>
          <p:cNvPr id="12" name="Text Placeholder 7">
            <a:extLst>
              <a:ext uri="{FF2B5EF4-FFF2-40B4-BE49-F238E27FC236}">
                <a16:creationId xmlns="" xmlns:a16="http://schemas.microsoft.com/office/drawing/2014/main" id="{A9FD7831-866F-4D83-9851-7C1EC44256F9}"/>
              </a:ext>
            </a:extLst>
          </p:cNvPr>
          <p:cNvSpPr>
            <a:spLocks noGrp="1"/>
          </p:cNvSpPr>
          <p:nvPr>
            <p:ph type="body" sz="quarter" idx="15" hasCustomPrompt="1"/>
          </p:nvPr>
        </p:nvSpPr>
        <p:spPr>
          <a:xfrm>
            <a:off x="6023175" y="3319272"/>
            <a:ext cx="5669280" cy="365760"/>
          </a:xfrm>
        </p:spPr>
        <p:txBody>
          <a:bodyPr>
            <a:normAutofit/>
          </a:bodyPr>
          <a:lstStyle>
            <a:lvl1pPr marL="0" indent="0">
              <a:lnSpc>
                <a:spcPts val="2000"/>
              </a:lnSpc>
              <a:spcBef>
                <a:spcPts val="0"/>
              </a:spcBef>
              <a:buNone/>
              <a:defRPr sz="1500"/>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edit text</a:t>
            </a:r>
          </a:p>
        </p:txBody>
      </p:sp>
      <p:sp>
        <p:nvSpPr>
          <p:cNvPr id="13" name="Text Placeholder 7">
            <a:extLst>
              <a:ext uri="{FF2B5EF4-FFF2-40B4-BE49-F238E27FC236}">
                <a16:creationId xmlns="" xmlns:a16="http://schemas.microsoft.com/office/drawing/2014/main" id="{F88E22F4-8FE4-4E59-A16B-40858C5C60FC}"/>
              </a:ext>
            </a:extLst>
          </p:cNvPr>
          <p:cNvSpPr>
            <a:spLocks noGrp="1"/>
          </p:cNvSpPr>
          <p:nvPr>
            <p:ph type="body" sz="quarter" idx="16" hasCustomPrompt="1"/>
          </p:nvPr>
        </p:nvSpPr>
        <p:spPr>
          <a:xfrm>
            <a:off x="6023175" y="2898648"/>
            <a:ext cx="5669280" cy="365760"/>
          </a:xfrm>
        </p:spPr>
        <p:txBody>
          <a:bodyPr>
            <a:noAutofit/>
          </a:bodyPr>
          <a:lstStyle>
            <a:lvl1pPr marL="0" indent="0">
              <a:lnSpc>
                <a:spcPts val="2600"/>
              </a:lnSpc>
              <a:buNone/>
              <a:defRPr sz="1900">
                <a:solidFill>
                  <a:schemeClr val="bg1">
                    <a:lumMod val="50000"/>
                  </a:schemeClr>
                </a:solidFill>
                <a:latin typeface="+mj-lt"/>
              </a:defRPr>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EDIT TITLE</a:t>
            </a:r>
          </a:p>
        </p:txBody>
      </p:sp>
      <p:sp>
        <p:nvSpPr>
          <p:cNvPr id="19" name="Text Placeholder 7">
            <a:extLst>
              <a:ext uri="{FF2B5EF4-FFF2-40B4-BE49-F238E27FC236}">
                <a16:creationId xmlns=""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500"/>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edit text</a:t>
            </a:r>
          </a:p>
        </p:txBody>
      </p:sp>
      <p:sp>
        <p:nvSpPr>
          <p:cNvPr id="20" name="Text Placeholder 7">
            <a:extLst>
              <a:ext uri="{FF2B5EF4-FFF2-40B4-BE49-F238E27FC236}">
                <a16:creationId xmlns=""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900">
                <a:solidFill>
                  <a:schemeClr val="bg1">
                    <a:lumMod val="50000"/>
                  </a:schemeClr>
                </a:solidFill>
                <a:latin typeface="+mj-lt"/>
              </a:defRPr>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EDIT TITLE</a:t>
            </a:r>
          </a:p>
        </p:txBody>
      </p:sp>
      <p:sp>
        <p:nvSpPr>
          <p:cNvPr id="21" name="Text Placeholder 7">
            <a:extLst>
              <a:ext uri="{FF2B5EF4-FFF2-40B4-BE49-F238E27FC236}">
                <a16:creationId xmlns=""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500"/>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edit text</a:t>
            </a:r>
          </a:p>
        </p:txBody>
      </p:sp>
      <p:sp>
        <p:nvSpPr>
          <p:cNvPr id="22" name="Text Placeholder 7">
            <a:extLst>
              <a:ext uri="{FF2B5EF4-FFF2-40B4-BE49-F238E27FC236}">
                <a16:creationId xmlns=""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900">
                <a:solidFill>
                  <a:schemeClr val="bg1">
                    <a:lumMod val="50000"/>
                  </a:schemeClr>
                </a:solidFill>
                <a:latin typeface="+mj-lt"/>
              </a:defRPr>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EDIT TITLE</a:t>
            </a:r>
          </a:p>
        </p:txBody>
      </p:sp>
      <p:sp>
        <p:nvSpPr>
          <p:cNvPr id="15" name="Footer Placeholder 4">
            <a:extLst>
              <a:ext uri="{FF2B5EF4-FFF2-40B4-BE49-F238E27FC236}">
                <a16:creationId xmlns="" xmlns:a16="http://schemas.microsoft.com/office/drawing/2014/main" id="{EF9214E9-6126-4AC1-90E2-D969038661B4}"/>
              </a:ext>
            </a:extLst>
          </p:cNvPr>
          <p:cNvSpPr>
            <a:spLocks noGrp="1"/>
          </p:cNvSpPr>
          <p:nvPr>
            <p:ph type="ftr" sz="quarter" idx="11"/>
          </p:nvPr>
        </p:nvSpPr>
        <p:spPr>
          <a:xfrm>
            <a:off x="6025896" y="6356352"/>
            <a:ext cx="3017520" cy="365125"/>
          </a:xfrm>
        </p:spPr>
        <p:txBody>
          <a:bodyPr/>
          <a:lstStyle>
            <a:lvl1pPr algn="l">
              <a:defRPr/>
            </a:lvl1pPr>
          </a:lstStyle>
          <a:p>
            <a:r>
              <a:rPr lang="en-US" dirty="0"/>
              <a:t>Pitch deck title</a:t>
            </a:r>
          </a:p>
        </p:txBody>
      </p:sp>
      <p:sp>
        <p:nvSpPr>
          <p:cNvPr id="16" name="Slide Number Placeholder 5">
            <a:extLst>
              <a:ext uri="{FF2B5EF4-FFF2-40B4-BE49-F238E27FC236}">
                <a16:creationId xmlns="" xmlns:a16="http://schemas.microsoft.com/office/drawing/2014/main" id="{F79F1588-A4C7-4DC1-A75C-D24B4A0CAA28}"/>
              </a:ext>
            </a:extLst>
          </p:cNvPr>
          <p:cNvSpPr>
            <a:spLocks noGrp="1"/>
          </p:cNvSpPr>
          <p:nvPr>
            <p:ph type="sldNum" sz="quarter" idx="12"/>
          </p:nvPr>
        </p:nvSpPr>
        <p:spPr>
          <a:xfrm>
            <a:off x="10065684" y="6356352"/>
            <a:ext cx="1645920" cy="365125"/>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452238086"/>
      </p:ext>
    </p:extLst>
  </p:cSld>
  <p:clrMapOvr>
    <a:masterClrMapping/>
  </p:clrMapOvr>
  <p:extLst mod="1">
    <p:ext uri="{DCECCB84-F9BA-43D5-87BE-67443E8EF086}">
      <p15:sldGuideLst xmlns="" xmlns:p15="http://schemas.microsoft.com/office/powerpoint/2012/main">
        <p15:guide id="1" pos="3840">
          <p15:clr>
            <a:srgbClr val="FBAE40"/>
          </p15:clr>
        </p15:guide>
        <p15:guide id="2" pos="2568">
          <p15:clr>
            <a:srgbClr val="5ACBF0"/>
          </p15:clr>
        </p15:guide>
        <p15:guide id="3" pos="5136">
          <p15:clr>
            <a:srgbClr val="5ACBF0"/>
          </p15:clr>
        </p15:guide>
        <p15:guide id="4" pos="7392">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5_Product Overview">
    <p:spTree>
      <p:nvGrpSpPr>
        <p:cNvPr id="1" name=""/>
        <p:cNvGrpSpPr/>
        <p:nvPr/>
      </p:nvGrpSpPr>
      <p:grpSpPr>
        <a:xfrm>
          <a:off x="0" y="0"/>
          <a:ext cx="0" cy="0"/>
          <a:chOff x="0" y="0"/>
          <a:chExt cx="0" cy="0"/>
        </a:xfrm>
      </p:grpSpPr>
      <p:grpSp>
        <p:nvGrpSpPr>
          <p:cNvPr id="16" name="Picture Placeholder 1029" descr="abstract colorful illustration of buildings&#10;">
            <a:extLst>
              <a:ext uri="{FF2B5EF4-FFF2-40B4-BE49-F238E27FC236}">
                <a16:creationId xmlns="" xmlns:a16="http://schemas.microsoft.com/office/drawing/2014/main" id="{E6C69263-6E67-4BC8-BDFE-C037A7B066B5}"/>
              </a:ext>
            </a:extLst>
          </p:cNvPr>
          <p:cNvGrpSpPr/>
          <p:nvPr userDrawn="1"/>
        </p:nvGrpSpPr>
        <p:grpSpPr>
          <a:xfrm>
            <a:off x="1" y="4773473"/>
            <a:ext cx="12188971" cy="2132947"/>
            <a:chOff x="0" y="4773471"/>
            <a:chExt cx="12188971" cy="2132947"/>
          </a:xfrm>
        </p:grpSpPr>
        <p:sp>
          <p:nvSpPr>
            <p:cNvPr id="20" name="Freeform: Shape 19">
              <a:extLst>
                <a:ext uri="{FF2B5EF4-FFF2-40B4-BE49-F238E27FC236}">
                  <a16:creationId xmlns=""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p>
          </p:txBody>
        </p:sp>
        <p:sp>
          <p:nvSpPr>
            <p:cNvPr id="25" name="Freeform: Shape 24">
              <a:extLst>
                <a:ext uri="{FF2B5EF4-FFF2-40B4-BE49-F238E27FC236}">
                  <a16:creationId xmlns=""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p>
          </p:txBody>
        </p:sp>
        <p:sp>
          <p:nvSpPr>
            <p:cNvPr id="26" name="Freeform: Shape 25">
              <a:extLst>
                <a:ext uri="{FF2B5EF4-FFF2-40B4-BE49-F238E27FC236}">
                  <a16:creationId xmlns=""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p>
          </p:txBody>
        </p:sp>
        <p:sp>
          <p:nvSpPr>
            <p:cNvPr id="27" name="Freeform: Shape 26">
              <a:extLst>
                <a:ext uri="{FF2B5EF4-FFF2-40B4-BE49-F238E27FC236}">
                  <a16:creationId xmlns=""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p>
          </p:txBody>
        </p:sp>
        <p:sp>
          <p:nvSpPr>
            <p:cNvPr id="29" name="Freeform: Shape 28">
              <a:extLst>
                <a:ext uri="{FF2B5EF4-FFF2-40B4-BE49-F238E27FC236}">
                  <a16:creationId xmlns=""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p>
          </p:txBody>
        </p:sp>
        <p:sp>
          <p:nvSpPr>
            <p:cNvPr id="30" name="Freeform: Shape 29">
              <a:extLst>
                <a:ext uri="{FF2B5EF4-FFF2-40B4-BE49-F238E27FC236}">
                  <a16:creationId xmlns=""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31" name="Freeform: Shape 30">
              <a:extLst>
                <a:ext uri="{FF2B5EF4-FFF2-40B4-BE49-F238E27FC236}">
                  <a16:creationId xmlns=""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p>
          </p:txBody>
        </p:sp>
        <p:sp>
          <p:nvSpPr>
            <p:cNvPr id="32" name="Freeform: Shape 31">
              <a:extLst>
                <a:ext uri="{FF2B5EF4-FFF2-40B4-BE49-F238E27FC236}">
                  <a16:creationId xmlns=""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p>
          </p:txBody>
        </p:sp>
        <p:sp>
          <p:nvSpPr>
            <p:cNvPr id="33" name="Freeform: Shape 32">
              <a:extLst>
                <a:ext uri="{FF2B5EF4-FFF2-40B4-BE49-F238E27FC236}">
                  <a16:creationId xmlns=""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p>
          </p:txBody>
        </p:sp>
        <p:sp>
          <p:nvSpPr>
            <p:cNvPr id="34" name="Freeform: Shape 33">
              <a:extLst>
                <a:ext uri="{FF2B5EF4-FFF2-40B4-BE49-F238E27FC236}">
                  <a16:creationId xmlns=""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p>
          </p:txBody>
        </p:sp>
        <p:sp>
          <p:nvSpPr>
            <p:cNvPr id="35" name="Freeform: Shape 34">
              <a:extLst>
                <a:ext uri="{FF2B5EF4-FFF2-40B4-BE49-F238E27FC236}">
                  <a16:creationId xmlns=""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p>
          </p:txBody>
        </p:sp>
        <p:sp>
          <p:nvSpPr>
            <p:cNvPr id="36" name="Freeform: Shape 35">
              <a:extLst>
                <a:ext uri="{FF2B5EF4-FFF2-40B4-BE49-F238E27FC236}">
                  <a16:creationId xmlns=""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37" name="Freeform: Shape 36">
              <a:extLst>
                <a:ext uri="{FF2B5EF4-FFF2-40B4-BE49-F238E27FC236}">
                  <a16:creationId xmlns=""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38" name="Freeform: Shape 37">
              <a:extLst>
                <a:ext uri="{FF2B5EF4-FFF2-40B4-BE49-F238E27FC236}">
                  <a16:creationId xmlns=""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p>
          </p:txBody>
        </p:sp>
        <p:sp>
          <p:nvSpPr>
            <p:cNvPr id="39" name="Freeform: Shape 38">
              <a:extLst>
                <a:ext uri="{FF2B5EF4-FFF2-40B4-BE49-F238E27FC236}">
                  <a16:creationId xmlns=""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p>
          </p:txBody>
        </p:sp>
        <p:sp>
          <p:nvSpPr>
            <p:cNvPr id="40" name="Freeform: Shape 39">
              <a:extLst>
                <a:ext uri="{FF2B5EF4-FFF2-40B4-BE49-F238E27FC236}">
                  <a16:creationId xmlns=""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1" name="Freeform: Shape 40">
              <a:extLst>
                <a:ext uri="{FF2B5EF4-FFF2-40B4-BE49-F238E27FC236}">
                  <a16:creationId xmlns=""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2" name="Freeform: Shape 41">
              <a:extLst>
                <a:ext uri="{FF2B5EF4-FFF2-40B4-BE49-F238E27FC236}">
                  <a16:creationId xmlns=""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p>
          </p:txBody>
        </p:sp>
        <p:sp>
          <p:nvSpPr>
            <p:cNvPr id="43" name="Freeform: Shape 42">
              <a:extLst>
                <a:ext uri="{FF2B5EF4-FFF2-40B4-BE49-F238E27FC236}">
                  <a16:creationId xmlns=""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p>
          </p:txBody>
        </p:sp>
        <p:sp>
          <p:nvSpPr>
            <p:cNvPr id="44" name="Freeform: Shape 43">
              <a:extLst>
                <a:ext uri="{FF2B5EF4-FFF2-40B4-BE49-F238E27FC236}">
                  <a16:creationId xmlns=""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5" name="Freeform: Shape 44">
              <a:extLst>
                <a:ext uri="{FF2B5EF4-FFF2-40B4-BE49-F238E27FC236}">
                  <a16:creationId xmlns=""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p>
          </p:txBody>
        </p:sp>
        <p:sp>
          <p:nvSpPr>
            <p:cNvPr id="46" name="Freeform: Shape 45">
              <a:extLst>
                <a:ext uri="{FF2B5EF4-FFF2-40B4-BE49-F238E27FC236}">
                  <a16:creationId xmlns=""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p>
          </p:txBody>
        </p:sp>
        <p:sp>
          <p:nvSpPr>
            <p:cNvPr id="47" name="Freeform: Shape 46">
              <a:extLst>
                <a:ext uri="{FF2B5EF4-FFF2-40B4-BE49-F238E27FC236}">
                  <a16:creationId xmlns=""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p>
          </p:txBody>
        </p:sp>
        <p:sp>
          <p:nvSpPr>
            <p:cNvPr id="48" name="Freeform: Shape 47">
              <a:extLst>
                <a:ext uri="{FF2B5EF4-FFF2-40B4-BE49-F238E27FC236}">
                  <a16:creationId xmlns=""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p>
          </p:txBody>
        </p:sp>
        <p:sp>
          <p:nvSpPr>
            <p:cNvPr id="49" name="Freeform: Shape 48">
              <a:extLst>
                <a:ext uri="{FF2B5EF4-FFF2-40B4-BE49-F238E27FC236}">
                  <a16:creationId xmlns=""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p>
          </p:txBody>
        </p:sp>
        <p:sp>
          <p:nvSpPr>
            <p:cNvPr id="50" name="Freeform: Shape 49">
              <a:extLst>
                <a:ext uri="{FF2B5EF4-FFF2-40B4-BE49-F238E27FC236}">
                  <a16:creationId xmlns=""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51" name="Freeform: Shape 50">
              <a:extLst>
                <a:ext uri="{FF2B5EF4-FFF2-40B4-BE49-F238E27FC236}">
                  <a16:creationId xmlns=""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52" name="Freeform: Shape 51">
              <a:extLst>
                <a:ext uri="{FF2B5EF4-FFF2-40B4-BE49-F238E27FC236}">
                  <a16:creationId xmlns=""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p>
          </p:txBody>
        </p:sp>
        <p:sp>
          <p:nvSpPr>
            <p:cNvPr id="53" name="Freeform: Shape 52">
              <a:extLst>
                <a:ext uri="{FF2B5EF4-FFF2-40B4-BE49-F238E27FC236}">
                  <a16:creationId xmlns=""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4" name="Freeform: Shape 53">
              <a:extLst>
                <a:ext uri="{FF2B5EF4-FFF2-40B4-BE49-F238E27FC236}">
                  <a16:creationId xmlns=""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p>
          </p:txBody>
        </p:sp>
        <p:sp>
          <p:nvSpPr>
            <p:cNvPr id="55" name="Freeform: Shape 54">
              <a:extLst>
                <a:ext uri="{FF2B5EF4-FFF2-40B4-BE49-F238E27FC236}">
                  <a16:creationId xmlns=""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56" name="Freeform: Shape 55">
              <a:extLst>
                <a:ext uri="{FF2B5EF4-FFF2-40B4-BE49-F238E27FC236}">
                  <a16:creationId xmlns=""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7" name="Freeform: Shape 56">
              <a:extLst>
                <a:ext uri="{FF2B5EF4-FFF2-40B4-BE49-F238E27FC236}">
                  <a16:creationId xmlns=""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p>
          </p:txBody>
        </p:sp>
        <p:sp>
          <p:nvSpPr>
            <p:cNvPr id="58" name="Freeform: Shape 57">
              <a:extLst>
                <a:ext uri="{FF2B5EF4-FFF2-40B4-BE49-F238E27FC236}">
                  <a16:creationId xmlns=""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p>
          </p:txBody>
        </p:sp>
        <p:sp>
          <p:nvSpPr>
            <p:cNvPr id="59" name="Freeform: Shape 58">
              <a:extLst>
                <a:ext uri="{FF2B5EF4-FFF2-40B4-BE49-F238E27FC236}">
                  <a16:creationId xmlns=""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p>
          </p:txBody>
        </p:sp>
        <p:sp>
          <p:nvSpPr>
            <p:cNvPr id="60" name="Freeform: Shape 59">
              <a:extLst>
                <a:ext uri="{FF2B5EF4-FFF2-40B4-BE49-F238E27FC236}">
                  <a16:creationId xmlns=""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p>
          </p:txBody>
        </p:sp>
        <p:sp>
          <p:nvSpPr>
            <p:cNvPr id="61" name="Freeform: Shape 60">
              <a:extLst>
                <a:ext uri="{FF2B5EF4-FFF2-40B4-BE49-F238E27FC236}">
                  <a16:creationId xmlns=""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p>
          </p:txBody>
        </p:sp>
        <p:sp>
          <p:nvSpPr>
            <p:cNvPr id="63" name="Freeform: Shape 62">
              <a:extLst>
                <a:ext uri="{FF2B5EF4-FFF2-40B4-BE49-F238E27FC236}">
                  <a16:creationId xmlns=""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64" name="Freeform: Shape 63">
              <a:extLst>
                <a:ext uri="{FF2B5EF4-FFF2-40B4-BE49-F238E27FC236}">
                  <a16:creationId xmlns=""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p>
          </p:txBody>
        </p:sp>
        <p:sp>
          <p:nvSpPr>
            <p:cNvPr id="65" name="Freeform: Shape 64">
              <a:extLst>
                <a:ext uri="{FF2B5EF4-FFF2-40B4-BE49-F238E27FC236}">
                  <a16:creationId xmlns=""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p>
          </p:txBody>
        </p:sp>
        <p:sp>
          <p:nvSpPr>
            <p:cNvPr id="66" name="Freeform: Shape 65">
              <a:extLst>
                <a:ext uri="{FF2B5EF4-FFF2-40B4-BE49-F238E27FC236}">
                  <a16:creationId xmlns=""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67" name="Freeform: Shape 66">
              <a:extLst>
                <a:ext uri="{FF2B5EF4-FFF2-40B4-BE49-F238E27FC236}">
                  <a16:creationId xmlns=""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p>
          </p:txBody>
        </p:sp>
        <p:sp>
          <p:nvSpPr>
            <p:cNvPr id="68" name="Freeform: Shape 67">
              <a:extLst>
                <a:ext uri="{FF2B5EF4-FFF2-40B4-BE49-F238E27FC236}">
                  <a16:creationId xmlns=""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p>
          </p:txBody>
        </p:sp>
        <p:sp>
          <p:nvSpPr>
            <p:cNvPr id="69" name="Freeform: Shape 68">
              <a:extLst>
                <a:ext uri="{FF2B5EF4-FFF2-40B4-BE49-F238E27FC236}">
                  <a16:creationId xmlns=""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p>
          </p:txBody>
        </p:sp>
        <p:sp>
          <p:nvSpPr>
            <p:cNvPr id="70" name="Freeform: Shape 69">
              <a:extLst>
                <a:ext uri="{FF2B5EF4-FFF2-40B4-BE49-F238E27FC236}">
                  <a16:creationId xmlns=""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p>
          </p:txBody>
        </p:sp>
        <p:sp>
          <p:nvSpPr>
            <p:cNvPr id="71" name="Freeform: Shape 70">
              <a:extLst>
                <a:ext uri="{FF2B5EF4-FFF2-40B4-BE49-F238E27FC236}">
                  <a16:creationId xmlns=""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p>
          </p:txBody>
        </p:sp>
        <p:sp>
          <p:nvSpPr>
            <p:cNvPr id="72" name="Freeform: Shape 71">
              <a:extLst>
                <a:ext uri="{FF2B5EF4-FFF2-40B4-BE49-F238E27FC236}">
                  <a16:creationId xmlns=""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p>
          </p:txBody>
        </p:sp>
        <p:sp>
          <p:nvSpPr>
            <p:cNvPr id="73" name="Freeform: Shape 72">
              <a:extLst>
                <a:ext uri="{FF2B5EF4-FFF2-40B4-BE49-F238E27FC236}">
                  <a16:creationId xmlns=""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74" name="Freeform: Shape 73">
              <a:extLst>
                <a:ext uri="{FF2B5EF4-FFF2-40B4-BE49-F238E27FC236}">
                  <a16:creationId xmlns=""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75" name="Freeform: Shape 74">
              <a:extLst>
                <a:ext uri="{FF2B5EF4-FFF2-40B4-BE49-F238E27FC236}">
                  <a16:creationId xmlns=""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p>
          </p:txBody>
        </p:sp>
        <p:sp>
          <p:nvSpPr>
            <p:cNvPr id="76" name="Freeform: Shape 75">
              <a:extLst>
                <a:ext uri="{FF2B5EF4-FFF2-40B4-BE49-F238E27FC236}">
                  <a16:creationId xmlns=""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77" name="Freeform: Shape 76">
              <a:extLst>
                <a:ext uri="{FF2B5EF4-FFF2-40B4-BE49-F238E27FC236}">
                  <a16:creationId xmlns=""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p>
          </p:txBody>
        </p:sp>
        <p:sp>
          <p:nvSpPr>
            <p:cNvPr id="78" name="Freeform: Shape 77">
              <a:extLst>
                <a:ext uri="{FF2B5EF4-FFF2-40B4-BE49-F238E27FC236}">
                  <a16:creationId xmlns=""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79" name="Freeform: Shape 78">
              <a:extLst>
                <a:ext uri="{FF2B5EF4-FFF2-40B4-BE49-F238E27FC236}">
                  <a16:creationId xmlns=""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p>
          </p:txBody>
        </p:sp>
        <p:sp>
          <p:nvSpPr>
            <p:cNvPr id="80" name="Freeform: Shape 79">
              <a:extLst>
                <a:ext uri="{FF2B5EF4-FFF2-40B4-BE49-F238E27FC236}">
                  <a16:creationId xmlns=""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p>
          </p:txBody>
        </p:sp>
        <p:sp>
          <p:nvSpPr>
            <p:cNvPr id="81" name="Freeform: Shape 80">
              <a:extLst>
                <a:ext uri="{FF2B5EF4-FFF2-40B4-BE49-F238E27FC236}">
                  <a16:creationId xmlns=""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82" name="Freeform: Shape 81">
              <a:extLst>
                <a:ext uri="{FF2B5EF4-FFF2-40B4-BE49-F238E27FC236}">
                  <a16:creationId xmlns=""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p>
          </p:txBody>
        </p:sp>
        <p:sp>
          <p:nvSpPr>
            <p:cNvPr id="83" name="Freeform: Shape 82">
              <a:extLst>
                <a:ext uri="{FF2B5EF4-FFF2-40B4-BE49-F238E27FC236}">
                  <a16:creationId xmlns=""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4" name="Freeform: Shape 83">
              <a:extLst>
                <a:ext uri="{FF2B5EF4-FFF2-40B4-BE49-F238E27FC236}">
                  <a16:creationId xmlns=""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p>
          </p:txBody>
        </p:sp>
        <p:sp>
          <p:nvSpPr>
            <p:cNvPr id="85" name="Freeform: Shape 84">
              <a:extLst>
                <a:ext uri="{FF2B5EF4-FFF2-40B4-BE49-F238E27FC236}">
                  <a16:creationId xmlns=""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p>
          </p:txBody>
        </p:sp>
        <p:sp>
          <p:nvSpPr>
            <p:cNvPr id="86" name="Freeform: Shape 85">
              <a:extLst>
                <a:ext uri="{FF2B5EF4-FFF2-40B4-BE49-F238E27FC236}">
                  <a16:creationId xmlns=""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p>
          </p:txBody>
        </p:sp>
        <p:sp>
          <p:nvSpPr>
            <p:cNvPr id="87" name="Freeform: Shape 86">
              <a:extLst>
                <a:ext uri="{FF2B5EF4-FFF2-40B4-BE49-F238E27FC236}">
                  <a16:creationId xmlns=""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p>
          </p:txBody>
        </p:sp>
        <p:sp>
          <p:nvSpPr>
            <p:cNvPr id="88" name="Freeform: Shape 87">
              <a:extLst>
                <a:ext uri="{FF2B5EF4-FFF2-40B4-BE49-F238E27FC236}">
                  <a16:creationId xmlns=""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9" name="Freeform: Shape 88">
              <a:extLst>
                <a:ext uri="{FF2B5EF4-FFF2-40B4-BE49-F238E27FC236}">
                  <a16:creationId xmlns=""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p>
          </p:txBody>
        </p:sp>
        <p:sp>
          <p:nvSpPr>
            <p:cNvPr id="90" name="Freeform: Shape 89">
              <a:extLst>
                <a:ext uri="{FF2B5EF4-FFF2-40B4-BE49-F238E27FC236}">
                  <a16:creationId xmlns=""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p>
          </p:txBody>
        </p:sp>
        <p:sp>
          <p:nvSpPr>
            <p:cNvPr id="91" name="Freeform: Shape 90">
              <a:extLst>
                <a:ext uri="{FF2B5EF4-FFF2-40B4-BE49-F238E27FC236}">
                  <a16:creationId xmlns=""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2" name="Freeform: Shape 91">
              <a:extLst>
                <a:ext uri="{FF2B5EF4-FFF2-40B4-BE49-F238E27FC236}">
                  <a16:creationId xmlns=""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p>
          </p:txBody>
        </p:sp>
        <p:sp>
          <p:nvSpPr>
            <p:cNvPr id="93" name="Freeform: Shape 92">
              <a:extLst>
                <a:ext uri="{FF2B5EF4-FFF2-40B4-BE49-F238E27FC236}">
                  <a16:creationId xmlns=""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p>
          </p:txBody>
        </p:sp>
        <p:sp>
          <p:nvSpPr>
            <p:cNvPr id="94" name="Freeform: Shape 93">
              <a:extLst>
                <a:ext uri="{FF2B5EF4-FFF2-40B4-BE49-F238E27FC236}">
                  <a16:creationId xmlns=""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5" name="Freeform: Shape 94">
              <a:extLst>
                <a:ext uri="{FF2B5EF4-FFF2-40B4-BE49-F238E27FC236}">
                  <a16:creationId xmlns=""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6" name="Freeform: Shape 95">
              <a:extLst>
                <a:ext uri="{FF2B5EF4-FFF2-40B4-BE49-F238E27FC236}">
                  <a16:creationId xmlns=""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97" name="Freeform: Shape 96">
              <a:extLst>
                <a:ext uri="{FF2B5EF4-FFF2-40B4-BE49-F238E27FC236}">
                  <a16:creationId xmlns=""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p>
          </p:txBody>
        </p:sp>
        <p:sp>
          <p:nvSpPr>
            <p:cNvPr id="98" name="Freeform: Shape 97">
              <a:extLst>
                <a:ext uri="{FF2B5EF4-FFF2-40B4-BE49-F238E27FC236}">
                  <a16:creationId xmlns=""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99" name="Freeform: Shape 98">
              <a:extLst>
                <a:ext uri="{FF2B5EF4-FFF2-40B4-BE49-F238E27FC236}">
                  <a16:creationId xmlns=""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p>
          </p:txBody>
        </p:sp>
        <p:sp>
          <p:nvSpPr>
            <p:cNvPr id="485" name="Freeform: Shape 484">
              <a:extLst>
                <a:ext uri="{FF2B5EF4-FFF2-40B4-BE49-F238E27FC236}">
                  <a16:creationId xmlns=""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497" name="Freeform: Shape 496">
              <a:extLst>
                <a:ext uri="{FF2B5EF4-FFF2-40B4-BE49-F238E27FC236}">
                  <a16:creationId xmlns=""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512" name="Freeform: Shape 511">
              <a:extLst>
                <a:ext uri="{FF2B5EF4-FFF2-40B4-BE49-F238E27FC236}">
                  <a16:creationId xmlns=""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p>
          </p:txBody>
        </p:sp>
        <p:sp>
          <p:nvSpPr>
            <p:cNvPr id="773" name="Freeform: Shape 772">
              <a:extLst>
                <a:ext uri="{FF2B5EF4-FFF2-40B4-BE49-F238E27FC236}">
                  <a16:creationId xmlns=""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p>
          </p:txBody>
        </p:sp>
        <p:sp>
          <p:nvSpPr>
            <p:cNvPr id="774" name="Freeform: Shape 773">
              <a:extLst>
                <a:ext uri="{FF2B5EF4-FFF2-40B4-BE49-F238E27FC236}">
                  <a16:creationId xmlns=""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75" name="Freeform: Shape 774">
              <a:extLst>
                <a:ext uri="{FF2B5EF4-FFF2-40B4-BE49-F238E27FC236}">
                  <a16:creationId xmlns=""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p>
          </p:txBody>
        </p:sp>
        <p:sp>
          <p:nvSpPr>
            <p:cNvPr id="776" name="Freeform: Shape 775">
              <a:extLst>
                <a:ext uri="{FF2B5EF4-FFF2-40B4-BE49-F238E27FC236}">
                  <a16:creationId xmlns=""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777" name="Freeform: Shape 776">
              <a:extLst>
                <a:ext uri="{FF2B5EF4-FFF2-40B4-BE49-F238E27FC236}">
                  <a16:creationId xmlns=""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p>
          </p:txBody>
        </p:sp>
        <p:sp>
          <p:nvSpPr>
            <p:cNvPr id="778" name="Freeform: Shape 777">
              <a:extLst>
                <a:ext uri="{FF2B5EF4-FFF2-40B4-BE49-F238E27FC236}">
                  <a16:creationId xmlns=""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p>
          </p:txBody>
        </p:sp>
        <p:sp>
          <p:nvSpPr>
            <p:cNvPr id="779" name="Freeform: Shape 778">
              <a:extLst>
                <a:ext uri="{FF2B5EF4-FFF2-40B4-BE49-F238E27FC236}">
                  <a16:creationId xmlns=""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p>
          </p:txBody>
        </p:sp>
        <p:sp>
          <p:nvSpPr>
            <p:cNvPr id="780" name="Freeform: Shape 779">
              <a:extLst>
                <a:ext uri="{FF2B5EF4-FFF2-40B4-BE49-F238E27FC236}">
                  <a16:creationId xmlns=""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p>
          </p:txBody>
        </p:sp>
        <p:sp>
          <p:nvSpPr>
            <p:cNvPr id="781" name="Freeform: Shape 780">
              <a:extLst>
                <a:ext uri="{FF2B5EF4-FFF2-40B4-BE49-F238E27FC236}">
                  <a16:creationId xmlns=""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p>
          </p:txBody>
        </p:sp>
        <p:sp>
          <p:nvSpPr>
            <p:cNvPr id="782" name="Freeform: Shape 781">
              <a:extLst>
                <a:ext uri="{FF2B5EF4-FFF2-40B4-BE49-F238E27FC236}">
                  <a16:creationId xmlns=""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83" name="Freeform: Shape 782">
              <a:extLst>
                <a:ext uri="{FF2B5EF4-FFF2-40B4-BE49-F238E27FC236}">
                  <a16:creationId xmlns=""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784" name="Freeform: Shape 783">
              <a:extLst>
                <a:ext uri="{FF2B5EF4-FFF2-40B4-BE49-F238E27FC236}">
                  <a16:creationId xmlns=""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p>
          </p:txBody>
        </p:sp>
        <p:sp>
          <p:nvSpPr>
            <p:cNvPr id="785" name="Freeform: Shape 784">
              <a:extLst>
                <a:ext uri="{FF2B5EF4-FFF2-40B4-BE49-F238E27FC236}">
                  <a16:creationId xmlns=""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p>
          </p:txBody>
        </p:sp>
        <p:sp>
          <p:nvSpPr>
            <p:cNvPr id="786" name="Freeform: Shape 785">
              <a:extLst>
                <a:ext uri="{FF2B5EF4-FFF2-40B4-BE49-F238E27FC236}">
                  <a16:creationId xmlns=""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787" name="Freeform: Shape 786">
              <a:extLst>
                <a:ext uri="{FF2B5EF4-FFF2-40B4-BE49-F238E27FC236}">
                  <a16:creationId xmlns=""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p>
          </p:txBody>
        </p:sp>
        <p:sp>
          <p:nvSpPr>
            <p:cNvPr id="788" name="Freeform: Shape 787">
              <a:extLst>
                <a:ext uri="{FF2B5EF4-FFF2-40B4-BE49-F238E27FC236}">
                  <a16:creationId xmlns=""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789" name="Freeform: Shape 788">
              <a:extLst>
                <a:ext uri="{FF2B5EF4-FFF2-40B4-BE49-F238E27FC236}">
                  <a16:creationId xmlns=""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p>
          </p:txBody>
        </p:sp>
        <p:sp>
          <p:nvSpPr>
            <p:cNvPr id="790" name="Freeform: Shape 789">
              <a:extLst>
                <a:ext uri="{FF2B5EF4-FFF2-40B4-BE49-F238E27FC236}">
                  <a16:creationId xmlns=""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p>
          </p:txBody>
        </p:sp>
        <p:sp>
          <p:nvSpPr>
            <p:cNvPr id="791" name="Freeform: Shape 790">
              <a:extLst>
                <a:ext uri="{FF2B5EF4-FFF2-40B4-BE49-F238E27FC236}">
                  <a16:creationId xmlns=""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p>
          </p:txBody>
        </p:sp>
        <p:sp>
          <p:nvSpPr>
            <p:cNvPr id="792" name="Freeform: Shape 791">
              <a:extLst>
                <a:ext uri="{FF2B5EF4-FFF2-40B4-BE49-F238E27FC236}">
                  <a16:creationId xmlns=""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793" name="Freeform: Shape 792">
              <a:extLst>
                <a:ext uri="{FF2B5EF4-FFF2-40B4-BE49-F238E27FC236}">
                  <a16:creationId xmlns=""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p>
          </p:txBody>
        </p:sp>
        <p:sp>
          <p:nvSpPr>
            <p:cNvPr id="794" name="Freeform: Shape 793">
              <a:extLst>
                <a:ext uri="{FF2B5EF4-FFF2-40B4-BE49-F238E27FC236}">
                  <a16:creationId xmlns=""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95" name="Freeform: Shape 794">
              <a:extLst>
                <a:ext uri="{FF2B5EF4-FFF2-40B4-BE49-F238E27FC236}">
                  <a16:creationId xmlns=""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p>
          </p:txBody>
        </p:sp>
        <p:sp>
          <p:nvSpPr>
            <p:cNvPr id="796" name="Freeform: Shape 795">
              <a:extLst>
                <a:ext uri="{FF2B5EF4-FFF2-40B4-BE49-F238E27FC236}">
                  <a16:creationId xmlns=""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797" name="Freeform: Shape 796">
              <a:extLst>
                <a:ext uri="{FF2B5EF4-FFF2-40B4-BE49-F238E27FC236}">
                  <a16:creationId xmlns=""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p>
          </p:txBody>
        </p:sp>
        <p:sp>
          <p:nvSpPr>
            <p:cNvPr id="798" name="Freeform: Shape 797">
              <a:extLst>
                <a:ext uri="{FF2B5EF4-FFF2-40B4-BE49-F238E27FC236}">
                  <a16:creationId xmlns=""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799" name="Freeform: Shape 798">
              <a:extLst>
                <a:ext uri="{FF2B5EF4-FFF2-40B4-BE49-F238E27FC236}">
                  <a16:creationId xmlns=""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p>
          </p:txBody>
        </p:sp>
        <p:sp>
          <p:nvSpPr>
            <p:cNvPr id="800" name="Freeform: Shape 799">
              <a:extLst>
                <a:ext uri="{FF2B5EF4-FFF2-40B4-BE49-F238E27FC236}">
                  <a16:creationId xmlns=""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p>
          </p:txBody>
        </p:sp>
        <p:sp>
          <p:nvSpPr>
            <p:cNvPr id="801" name="Freeform: Shape 800">
              <a:extLst>
                <a:ext uri="{FF2B5EF4-FFF2-40B4-BE49-F238E27FC236}">
                  <a16:creationId xmlns=""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p>
          </p:txBody>
        </p:sp>
        <p:sp>
          <p:nvSpPr>
            <p:cNvPr id="802" name="Freeform: Shape 801">
              <a:extLst>
                <a:ext uri="{FF2B5EF4-FFF2-40B4-BE49-F238E27FC236}">
                  <a16:creationId xmlns=""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p>
          </p:txBody>
        </p:sp>
        <p:sp>
          <p:nvSpPr>
            <p:cNvPr id="803" name="Freeform: Shape 802">
              <a:extLst>
                <a:ext uri="{FF2B5EF4-FFF2-40B4-BE49-F238E27FC236}">
                  <a16:creationId xmlns=""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804" name="Freeform: Shape 803">
              <a:extLst>
                <a:ext uri="{FF2B5EF4-FFF2-40B4-BE49-F238E27FC236}">
                  <a16:creationId xmlns=""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805" name="Freeform: Shape 804">
              <a:extLst>
                <a:ext uri="{FF2B5EF4-FFF2-40B4-BE49-F238E27FC236}">
                  <a16:creationId xmlns=""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p>
          </p:txBody>
        </p:sp>
        <p:sp>
          <p:nvSpPr>
            <p:cNvPr id="806" name="Freeform: Shape 805">
              <a:extLst>
                <a:ext uri="{FF2B5EF4-FFF2-40B4-BE49-F238E27FC236}">
                  <a16:creationId xmlns=""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p>
          </p:txBody>
        </p:sp>
        <p:sp>
          <p:nvSpPr>
            <p:cNvPr id="807" name="Freeform: Shape 806">
              <a:extLst>
                <a:ext uri="{FF2B5EF4-FFF2-40B4-BE49-F238E27FC236}">
                  <a16:creationId xmlns=""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808" name="Freeform: Shape 807">
              <a:extLst>
                <a:ext uri="{FF2B5EF4-FFF2-40B4-BE49-F238E27FC236}">
                  <a16:creationId xmlns=""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p>
          </p:txBody>
        </p:sp>
        <p:sp>
          <p:nvSpPr>
            <p:cNvPr id="809" name="Freeform: Shape 808">
              <a:extLst>
                <a:ext uri="{FF2B5EF4-FFF2-40B4-BE49-F238E27FC236}">
                  <a16:creationId xmlns=""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p>
          </p:txBody>
        </p:sp>
        <p:sp>
          <p:nvSpPr>
            <p:cNvPr id="810" name="Freeform: Shape 809">
              <a:extLst>
                <a:ext uri="{FF2B5EF4-FFF2-40B4-BE49-F238E27FC236}">
                  <a16:creationId xmlns=""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p>
          </p:txBody>
        </p:sp>
        <p:sp>
          <p:nvSpPr>
            <p:cNvPr id="811" name="Freeform: Shape 810">
              <a:extLst>
                <a:ext uri="{FF2B5EF4-FFF2-40B4-BE49-F238E27FC236}">
                  <a16:creationId xmlns=""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812" name="Freeform: Shape 811">
              <a:extLst>
                <a:ext uri="{FF2B5EF4-FFF2-40B4-BE49-F238E27FC236}">
                  <a16:creationId xmlns=""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p>
          </p:txBody>
        </p:sp>
        <p:sp>
          <p:nvSpPr>
            <p:cNvPr id="813" name="Freeform: Shape 812">
              <a:extLst>
                <a:ext uri="{FF2B5EF4-FFF2-40B4-BE49-F238E27FC236}">
                  <a16:creationId xmlns=""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p>
          </p:txBody>
        </p:sp>
        <p:sp>
          <p:nvSpPr>
            <p:cNvPr id="814" name="Freeform: Shape 813">
              <a:extLst>
                <a:ext uri="{FF2B5EF4-FFF2-40B4-BE49-F238E27FC236}">
                  <a16:creationId xmlns=""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15" name="Freeform: Shape 814">
              <a:extLst>
                <a:ext uri="{FF2B5EF4-FFF2-40B4-BE49-F238E27FC236}">
                  <a16:creationId xmlns=""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p>
          </p:txBody>
        </p:sp>
        <p:sp>
          <p:nvSpPr>
            <p:cNvPr id="816" name="Freeform: Shape 815">
              <a:extLst>
                <a:ext uri="{FF2B5EF4-FFF2-40B4-BE49-F238E27FC236}">
                  <a16:creationId xmlns=""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p>
          </p:txBody>
        </p:sp>
        <p:sp>
          <p:nvSpPr>
            <p:cNvPr id="817" name="Freeform: Shape 816">
              <a:extLst>
                <a:ext uri="{FF2B5EF4-FFF2-40B4-BE49-F238E27FC236}">
                  <a16:creationId xmlns=""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p>
          </p:txBody>
        </p:sp>
        <p:sp>
          <p:nvSpPr>
            <p:cNvPr id="818" name="Freeform: Shape 817">
              <a:extLst>
                <a:ext uri="{FF2B5EF4-FFF2-40B4-BE49-F238E27FC236}">
                  <a16:creationId xmlns=""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p>
          </p:txBody>
        </p:sp>
        <p:sp>
          <p:nvSpPr>
            <p:cNvPr id="819" name="Freeform: Shape 818">
              <a:extLst>
                <a:ext uri="{FF2B5EF4-FFF2-40B4-BE49-F238E27FC236}">
                  <a16:creationId xmlns=""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20" name="Freeform: Shape 819">
              <a:extLst>
                <a:ext uri="{FF2B5EF4-FFF2-40B4-BE49-F238E27FC236}">
                  <a16:creationId xmlns=""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p>
          </p:txBody>
        </p:sp>
        <p:sp>
          <p:nvSpPr>
            <p:cNvPr id="821" name="Freeform: Shape 820">
              <a:extLst>
                <a:ext uri="{FF2B5EF4-FFF2-40B4-BE49-F238E27FC236}">
                  <a16:creationId xmlns=""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p>
          </p:txBody>
        </p:sp>
        <p:sp>
          <p:nvSpPr>
            <p:cNvPr id="822" name="Freeform: Shape 821">
              <a:extLst>
                <a:ext uri="{FF2B5EF4-FFF2-40B4-BE49-F238E27FC236}">
                  <a16:creationId xmlns=""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23" name="Freeform: Shape 822">
              <a:extLst>
                <a:ext uri="{FF2B5EF4-FFF2-40B4-BE49-F238E27FC236}">
                  <a16:creationId xmlns=""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824" name="Freeform: Shape 823">
              <a:extLst>
                <a:ext uri="{FF2B5EF4-FFF2-40B4-BE49-F238E27FC236}">
                  <a16:creationId xmlns=""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p>
          </p:txBody>
        </p:sp>
        <p:sp>
          <p:nvSpPr>
            <p:cNvPr id="825" name="Freeform: Shape 824">
              <a:extLst>
                <a:ext uri="{FF2B5EF4-FFF2-40B4-BE49-F238E27FC236}">
                  <a16:creationId xmlns=""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p>
          </p:txBody>
        </p:sp>
        <p:sp>
          <p:nvSpPr>
            <p:cNvPr id="826" name="Freeform: Shape 825">
              <a:extLst>
                <a:ext uri="{FF2B5EF4-FFF2-40B4-BE49-F238E27FC236}">
                  <a16:creationId xmlns=""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p>
          </p:txBody>
        </p:sp>
        <p:sp>
          <p:nvSpPr>
            <p:cNvPr id="827" name="Freeform: Shape 826">
              <a:extLst>
                <a:ext uri="{FF2B5EF4-FFF2-40B4-BE49-F238E27FC236}">
                  <a16:creationId xmlns=""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p>
          </p:txBody>
        </p:sp>
        <p:sp>
          <p:nvSpPr>
            <p:cNvPr id="828" name="Freeform: Shape 827">
              <a:extLst>
                <a:ext uri="{FF2B5EF4-FFF2-40B4-BE49-F238E27FC236}">
                  <a16:creationId xmlns=""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p>
          </p:txBody>
        </p:sp>
        <p:sp>
          <p:nvSpPr>
            <p:cNvPr id="829" name="Freeform: Shape 828">
              <a:extLst>
                <a:ext uri="{FF2B5EF4-FFF2-40B4-BE49-F238E27FC236}">
                  <a16:creationId xmlns=""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p>
          </p:txBody>
        </p:sp>
        <p:sp>
          <p:nvSpPr>
            <p:cNvPr id="830" name="Freeform: Shape 829">
              <a:extLst>
                <a:ext uri="{FF2B5EF4-FFF2-40B4-BE49-F238E27FC236}">
                  <a16:creationId xmlns=""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p>
          </p:txBody>
        </p:sp>
        <p:sp>
          <p:nvSpPr>
            <p:cNvPr id="831" name="Freeform: Shape 830">
              <a:extLst>
                <a:ext uri="{FF2B5EF4-FFF2-40B4-BE49-F238E27FC236}">
                  <a16:creationId xmlns=""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p>
          </p:txBody>
        </p:sp>
        <p:sp>
          <p:nvSpPr>
            <p:cNvPr id="832" name="Freeform: Shape 831">
              <a:extLst>
                <a:ext uri="{FF2B5EF4-FFF2-40B4-BE49-F238E27FC236}">
                  <a16:creationId xmlns=""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p>
          </p:txBody>
        </p:sp>
        <p:sp>
          <p:nvSpPr>
            <p:cNvPr id="833" name="Freeform: Shape 832">
              <a:extLst>
                <a:ext uri="{FF2B5EF4-FFF2-40B4-BE49-F238E27FC236}">
                  <a16:creationId xmlns=""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p>
          </p:txBody>
        </p:sp>
        <p:sp>
          <p:nvSpPr>
            <p:cNvPr id="834" name="Freeform: Shape 833">
              <a:extLst>
                <a:ext uri="{FF2B5EF4-FFF2-40B4-BE49-F238E27FC236}">
                  <a16:creationId xmlns=""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p>
          </p:txBody>
        </p:sp>
        <p:sp>
          <p:nvSpPr>
            <p:cNvPr id="835" name="Freeform: Shape 834">
              <a:extLst>
                <a:ext uri="{FF2B5EF4-FFF2-40B4-BE49-F238E27FC236}">
                  <a16:creationId xmlns=""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p>
          </p:txBody>
        </p:sp>
        <p:sp>
          <p:nvSpPr>
            <p:cNvPr id="836" name="Freeform: Shape 835">
              <a:extLst>
                <a:ext uri="{FF2B5EF4-FFF2-40B4-BE49-F238E27FC236}">
                  <a16:creationId xmlns=""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p>
          </p:txBody>
        </p:sp>
        <p:sp>
          <p:nvSpPr>
            <p:cNvPr id="837" name="Freeform: Shape 836">
              <a:extLst>
                <a:ext uri="{FF2B5EF4-FFF2-40B4-BE49-F238E27FC236}">
                  <a16:creationId xmlns=""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38" name="Freeform: Shape 837">
              <a:extLst>
                <a:ext uri="{FF2B5EF4-FFF2-40B4-BE49-F238E27FC236}">
                  <a16:creationId xmlns=""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p>
          </p:txBody>
        </p:sp>
        <p:sp>
          <p:nvSpPr>
            <p:cNvPr id="839" name="Freeform: Shape 838">
              <a:extLst>
                <a:ext uri="{FF2B5EF4-FFF2-40B4-BE49-F238E27FC236}">
                  <a16:creationId xmlns=""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p>
          </p:txBody>
        </p:sp>
        <p:sp>
          <p:nvSpPr>
            <p:cNvPr id="840" name="Freeform: Shape 839">
              <a:extLst>
                <a:ext uri="{FF2B5EF4-FFF2-40B4-BE49-F238E27FC236}">
                  <a16:creationId xmlns=""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p>
          </p:txBody>
        </p:sp>
        <p:sp>
          <p:nvSpPr>
            <p:cNvPr id="841" name="Freeform: Shape 840">
              <a:extLst>
                <a:ext uri="{FF2B5EF4-FFF2-40B4-BE49-F238E27FC236}">
                  <a16:creationId xmlns=""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p>
          </p:txBody>
        </p:sp>
        <p:sp>
          <p:nvSpPr>
            <p:cNvPr id="842" name="Freeform: Shape 841">
              <a:extLst>
                <a:ext uri="{FF2B5EF4-FFF2-40B4-BE49-F238E27FC236}">
                  <a16:creationId xmlns=""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843" name="Freeform: Shape 842">
              <a:extLst>
                <a:ext uri="{FF2B5EF4-FFF2-40B4-BE49-F238E27FC236}">
                  <a16:creationId xmlns=""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p>
          </p:txBody>
        </p:sp>
        <p:sp>
          <p:nvSpPr>
            <p:cNvPr id="844" name="Freeform: Shape 843">
              <a:extLst>
                <a:ext uri="{FF2B5EF4-FFF2-40B4-BE49-F238E27FC236}">
                  <a16:creationId xmlns=""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p>
          </p:txBody>
        </p:sp>
        <p:sp>
          <p:nvSpPr>
            <p:cNvPr id="845" name="Freeform: Shape 844">
              <a:extLst>
                <a:ext uri="{FF2B5EF4-FFF2-40B4-BE49-F238E27FC236}">
                  <a16:creationId xmlns=""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p>
          </p:txBody>
        </p:sp>
        <p:sp>
          <p:nvSpPr>
            <p:cNvPr id="846" name="Freeform: Shape 845">
              <a:extLst>
                <a:ext uri="{FF2B5EF4-FFF2-40B4-BE49-F238E27FC236}">
                  <a16:creationId xmlns=""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p>
          </p:txBody>
        </p:sp>
        <p:sp>
          <p:nvSpPr>
            <p:cNvPr id="847" name="Freeform: Shape 846">
              <a:extLst>
                <a:ext uri="{FF2B5EF4-FFF2-40B4-BE49-F238E27FC236}">
                  <a16:creationId xmlns=""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p>
          </p:txBody>
        </p:sp>
        <p:sp>
          <p:nvSpPr>
            <p:cNvPr id="848" name="Freeform: Shape 847">
              <a:extLst>
                <a:ext uri="{FF2B5EF4-FFF2-40B4-BE49-F238E27FC236}">
                  <a16:creationId xmlns=""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p>
          </p:txBody>
        </p:sp>
        <p:sp>
          <p:nvSpPr>
            <p:cNvPr id="849" name="Freeform: Shape 848">
              <a:extLst>
                <a:ext uri="{FF2B5EF4-FFF2-40B4-BE49-F238E27FC236}">
                  <a16:creationId xmlns=""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p>
          </p:txBody>
        </p:sp>
        <p:sp>
          <p:nvSpPr>
            <p:cNvPr id="850" name="Freeform: Shape 849">
              <a:extLst>
                <a:ext uri="{FF2B5EF4-FFF2-40B4-BE49-F238E27FC236}">
                  <a16:creationId xmlns=""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p>
          </p:txBody>
        </p:sp>
        <p:sp>
          <p:nvSpPr>
            <p:cNvPr id="851" name="Freeform: Shape 850">
              <a:extLst>
                <a:ext uri="{FF2B5EF4-FFF2-40B4-BE49-F238E27FC236}">
                  <a16:creationId xmlns=""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852" name="Freeform: Shape 851">
              <a:extLst>
                <a:ext uri="{FF2B5EF4-FFF2-40B4-BE49-F238E27FC236}">
                  <a16:creationId xmlns=""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p>
          </p:txBody>
        </p:sp>
        <p:sp>
          <p:nvSpPr>
            <p:cNvPr id="853" name="Freeform: Shape 852">
              <a:extLst>
                <a:ext uri="{FF2B5EF4-FFF2-40B4-BE49-F238E27FC236}">
                  <a16:creationId xmlns=""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p>
          </p:txBody>
        </p:sp>
        <p:sp>
          <p:nvSpPr>
            <p:cNvPr id="854" name="Freeform: Shape 853">
              <a:extLst>
                <a:ext uri="{FF2B5EF4-FFF2-40B4-BE49-F238E27FC236}">
                  <a16:creationId xmlns=""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855" name="Freeform: Shape 854">
              <a:extLst>
                <a:ext uri="{FF2B5EF4-FFF2-40B4-BE49-F238E27FC236}">
                  <a16:creationId xmlns=""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p>
          </p:txBody>
        </p:sp>
        <p:sp>
          <p:nvSpPr>
            <p:cNvPr id="856" name="Freeform: Shape 855">
              <a:extLst>
                <a:ext uri="{FF2B5EF4-FFF2-40B4-BE49-F238E27FC236}">
                  <a16:creationId xmlns=""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p>
          </p:txBody>
        </p:sp>
        <p:sp>
          <p:nvSpPr>
            <p:cNvPr id="857" name="Freeform: Shape 856">
              <a:extLst>
                <a:ext uri="{FF2B5EF4-FFF2-40B4-BE49-F238E27FC236}">
                  <a16:creationId xmlns=""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p>
          </p:txBody>
        </p:sp>
        <p:sp>
          <p:nvSpPr>
            <p:cNvPr id="858" name="Freeform: Shape 857">
              <a:extLst>
                <a:ext uri="{FF2B5EF4-FFF2-40B4-BE49-F238E27FC236}">
                  <a16:creationId xmlns=""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p>
          </p:txBody>
        </p:sp>
        <p:sp>
          <p:nvSpPr>
            <p:cNvPr id="859" name="Freeform: Shape 858">
              <a:extLst>
                <a:ext uri="{FF2B5EF4-FFF2-40B4-BE49-F238E27FC236}">
                  <a16:creationId xmlns=""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p>
          </p:txBody>
        </p:sp>
        <p:sp>
          <p:nvSpPr>
            <p:cNvPr id="860" name="Freeform: Shape 859">
              <a:extLst>
                <a:ext uri="{FF2B5EF4-FFF2-40B4-BE49-F238E27FC236}">
                  <a16:creationId xmlns=""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861" name="Freeform: Shape 860">
              <a:extLst>
                <a:ext uri="{FF2B5EF4-FFF2-40B4-BE49-F238E27FC236}">
                  <a16:creationId xmlns=""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p>
          </p:txBody>
        </p:sp>
        <p:sp>
          <p:nvSpPr>
            <p:cNvPr id="862" name="Freeform: Shape 861">
              <a:extLst>
                <a:ext uri="{FF2B5EF4-FFF2-40B4-BE49-F238E27FC236}">
                  <a16:creationId xmlns=""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p>
          </p:txBody>
        </p:sp>
        <p:sp>
          <p:nvSpPr>
            <p:cNvPr id="863" name="Freeform: Shape 862">
              <a:extLst>
                <a:ext uri="{FF2B5EF4-FFF2-40B4-BE49-F238E27FC236}">
                  <a16:creationId xmlns=""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p>
          </p:txBody>
        </p:sp>
        <p:sp>
          <p:nvSpPr>
            <p:cNvPr id="864" name="Freeform: Shape 863">
              <a:extLst>
                <a:ext uri="{FF2B5EF4-FFF2-40B4-BE49-F238E27FC236}">
                  <a16:creationId xmlns=""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p>
          </p:txBody>
        </p:sp>
        <p:sp>
          <p:nvSpPr>
            <p:cNvPr id="865" name="Freeform: Shape 864">
              <a:extLst>
                <a:ext uri="{FF2B5EF4-FFF2-40B4-BE49-F238E27FC236}">
                  <a16:creationId xmlns=""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p>
          </p:txBody>
        </p:sp>
        <p:sp>
          <p:nvSpPr>
            <p:cNvPr id="866" name="Freeform: Shape 865">
              <a:extLst>
                <a:ext uri="{FF2B5EF4-FFF2-40B4-BE49-F238E27FC236}">
                  <a16:creationId xmlns=""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p>
          </p:txBody>
        </p:sp>
        <p:sp>
          <p:nvSpPr>
            <p:cNvPr id="867" name="Freeform: Shape 866">
              <a:extLst>
                <a:ext uri="{FF2B5EF4-FFF2-40B4-BE49-F238E27FC236}">
                  <a16:creationId xmlns=""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p>
          </p:txBody>
        </p:sp>
        <p:sp>
          <p:nvSpPr>
            <p:cNvPr id="868" name="Freeform: Shape 867">
              <a:extLst>
                <a:ext uri="{FF2B5EF4-FFF2-40B4-BE49-F238E27FC236}">
                  <a16:creationId xmlns=""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p>
          </p:txBody>
        </p:sp>
        <p:sp>
          <p:nvSpPr>
            <p:cNvPr id="869" name="Freeform: Shape 868">
              <a:extLst>
                <a:ext uri="{FF2B5EF4-FFF2-40B4-BE49-F238E27FC236}">
                  <a16:creationId xmlns=""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p>
          </p:txBody>
        </p:sp>
        <p:sp>
          <p:nvSpPr>
            <p:cNvPr id="870" name="Freeform: Shape 869">
              <a:extLst>
                <a:ext uri="{FF2B5EF4-FFF2-40B4-BE49-F238E27FC236}">
                  <a16:creationId xmlns=""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p>
          </p:txBody>
        </p:sp>
        <p:sp>
          <p:nvSpPr>
            <p:cNvPr id="871" name="Freeform: Shape 870">
              <a:extLst>
                <a:ext uri="{FF2B5EF4-FFF2-40B4-BE49-F238E27FC236}">
                  <a16:creationId xmlns=""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p>
          </p:txBody>
        </p:sp>
        <p:sp>
          <p:nvSpPr>
            <p:cNvPr id="872" name="Freeform: Shape 871">
              <a:extLst>
                <a:ext uri="{FF2B5EF4-FFF2-40B4-BE49-F238E27FC236}">
                  <a16:creationId xmlns=""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873" name="Freeform: Shape 872">
              <a:extLst>
                <a:ext uri="{FF2B5EF4-FFF2-40B4-BE49-F238E27FC236}">
                  <a16:creationId xmlns=""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p>
          </p:txBody>
        </p:sp>
        <p:sp>
          <p:nvSpPr>
            <p:cNvPr id="874" name="Freeform: Shape 873">
              <a:extLst>
                <a:ext uri="{FF2B5EF4-FFF2-40B4-BE49-F238E27FC236}">
                  <a16:creationId xmlns=""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875" name="Freeform: Shape 874">
              <a:extLst>
                <a:ext uri="{FF2B5EF4-FFF2-40B4-BE49-F238E27FC236}">
                  <a16:creationId xmlns=""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p>
          </p:txBody>
        </p:sp>
        <p:sp>
          <p:nvSpPr>
            <p:cNvPr id="876" name="Freeform: Shape 875">
              <a:extLst>
                <a:ext uri="{FF2B5EF4-FFF2-40B4-BE49-F238E27FC236}">
                  <a16:creationId xmlns=""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p>
          </p:txBody>
        </p:sp>
        <p:sp>
          <p:nvSpPr>
            <p:cNvPr id="877" name="Freeform: Shape 876">
              <a:extLst>
                <a:ext uri="{FF2B5EF4-FFF2-40B4-BE49-F238E27FC236}">
                  <a16:creationId xmlns=""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878" name="Freeform: Shape 877">
              <a:extLst>
                <a:ext uri="{FF2B5EF4-FFF2-40B4-BE49-F238E27FC236}">
                  <a16:creationId xmlns=""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p>
          </p:txBody>
        </p:sp>
        <p:sp>
          <p:nvSpPr>
            <p:cNvPr id="879" name="Freeform: Shape 878">
              <a:extLst>
                <a:ext uri="{FF2B5EF4-FFF2-40B4-BE49-F238E27FC236}">
                  <a16:creationId xmlns=""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880" name="Freeform: Shape 879">
              <a:extLst>
                <a:ext uri="{FF2B5EF4-FFF2-40B4-BE49-F238E27FC236}">
                  <a16:creationId xmlns=""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p>
          </p:txBody>
        </p:sp>
        <p:sp>
          <p:nvSpPr>
            <p:cNvPr id="881" name="Freeform: Shape 880">
              <a:extLst>
                <a:ext uri="{FF2B5EF4-FFF2-40B4-BE49-F238E27FC236}">
                  <a16:creationId xmlns=""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p>
          </p:txBody>
        </p:sp>
        <p:sp>
          <p:nvSpPr>
            <p:cNvPr id="882" name="Freeform: Shape 881">
              <a:extLst>
                <a:ext uri="{FF2B5EF4-FFF2-40B4-BE49-F238E27FC236}">
                  <a16:creationId xmlns=""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p>
          </p:txBody>
        </p:sp>
        <p:sp>
          <p:nvSpPr>
            <p:cNvPr id="883" name="Freeform: Shape 882">
              <a:extLst>
                <a:ext uri="{FF2B5EF4-FFF2-40B4-BE49-F238E27FC236}">
                  <a16:creationId xmlns=""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p>
          </p:txBody>
        </p:sp>
        <p:sp>
          <p:nvSpPr>
            <p:cNvPr id="884" name="Freeform: Shape 883">
              <a:extLst>
                <a:ext uri="{FF2B5EF4-FFF2-40B4-BE49-F238E27FC236}">
                  <a16:creationId xmlns=""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p>
          </p:txBody>
        </p:sp>
        <p:sp>
          <p:nvSpPr>
            <p:cNvPr id="885" name="Freeform: Shape 884">
              <a:extLst>
                <a:ext uri="{FF2B5EF4-FFF2-40B4-BE49-F238E27FC236}">
                  <a16:creationId xmlns=""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p>
          </p:txBody>
        </p:sp>
        <p:sp>
          <p:nvSpPr>
            <p:cNvPr id="886" name="Freeform: Shape 885">
              <a:extLst>
                <a:ext uri="{FF2B5EF4-FFF2-40B4-BE49-F238E27FC236}">
                  <a16:creationId xmlns=""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87" name="Freeform: Shape 886">
              <a:extLst>
                <a:ext uri="{FF2B5EF4-FFF2-40B4-BE49-F238E27FC236}">
                  <a16:creationId xmlns=""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888" name="Freeform: Shape 887">
              <a:extLst>
                <a:ext uri="{FF2B5EF4-FFF2-40B4-BE49-F238E27FC236}">
                  <a16:creationId xmlns=""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p>
          </p:txBody>
        </p:sp>
        <p:sp>
          <p:nvSpPr>
            <p:cNvPr id="889" name="Freeform: Shape 888">
              <a:extLst>
                <a:ext uri="{FF2B5EF4-FFF2-40B4-BE49-F238E27FC236}">
                  <a16:creationId xmlns=""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p>
          </p:txBody>
        </p:sp>
        <p:sp>
          <p:nvSpPr>
            <p:cNvPr id="890" name="Freeform: Shape 889">
              <a:extLst>
                <a:ext uri="{FF2B5EF4-FFF2-40B4-BE49-F238E27FC236}">
                  <a16:creationId xmlns=""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p>
          </p:txBody>
        </p:sp>
        <p:sp>
          <p:nvSpPr>
            <p:cNvPr id="891" name="Freeform: Shape 890">
              <a:extLst>
                <a:ext uri="{FF2B5EF4-FFF2-40B4-BE49-F238E27FC236}">
                  <a16:creationId xmlns=""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p>
          </p:txBody>
        </p:sp>
        <p:sp>
          <p:nvSpPr>
            <p:cNvPr id="892" name="Freeform: Shape 891">
              <a:extLst>
                <a:ext uri="{FF2B5EF4-FFF2-40B4-BE49-F238E27FC236}">
                  <a16:creationId xmlns=""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p>
          </p:txBody>
        </p:sp>
        <p:sp>
          <p:nvSpPr>
            <p:cNvPr id="893" name="Freeform: Shape 892">
              <a:extLst>
                <a:ext uri="{FF2B5EF4-FFF2-40B4-BE49-F238E27FC236}">
                  <a16:creationId xmlns=""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p>
          </p:txBody>
        </p:sp>
        <p:sp>
          <p:nvSpPr>
            <p:cNvPr id="894" name="Freeform: Shape 893">
              <a:extLst>
                <a:ext uri="{FF2B5EF4-FFF2-40B4-BE49-F238E27FC236}">
                  <a16:creationId xmlns=""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895" name="Freeform: Shape 894">
              <a:extLst>
                <a:ext uri="{FF2B5EF4-FFF2-40B4-BE49-F238E27FC236}">
                  <a16:creationId xmlns=""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96" name="Freeform: Shape 895">
              <a:extLst>
                <a:ext uri="{FF2B5EF4-FFF2-40B4-BE49-F238E27FC236}">
                  <a16:creationId xmlns=""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p>
          </p:txBody>
        </p:sp>
        <p:sp>
          <p:nvSpPr>
            <p:cNvPr id="897" name="Freeform: Shape 896">
              <a:extLst>
                <a:ext uri="{FF2B5EF4-FFF2-40B4-BE49-F238E27FC236}">
                  <a16:creationId xmlns=""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98" name="Freeform: Shape 897">
              <a:extLst>
                <a:ext uri="{FF2B5EF4-FFF2-40B4-BE49-F238E27FC236}">
                  <a16:creationId xmlns=""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899" name="Freeform: Shape 898">
              <a:extLst>
                <a:ext uri="{FF2B5EF4-FFF2-40B4-BE49-F238E27FC236}">
                  <a16:creationId xmlns=""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p>
          </p:txBody>
        </p:sp>
        <p:sp>
          <p:nvSpPr>
            <p:cNvPr id="900" name="Freeform: Shape 899">
              <a:extLst>
                <a:ext uri="{FF2B5EF4-FFF2-40B4-BE49-F238E27FC236}">
                  <a16:creationId xmlns=""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901" name="Freeform: Shape 900">
              <a:extLst>
                <a:ext uri="{FF2B5EF4-FFF2-40B4-BE49-F238E27FC236}">
                  <a16:creationId xmlns=""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902" name="Freeform: Shape 901">
              <a:extLst>
                <a:ext uri="{FF2B5EF4-FFF2-40B4-BE49-F238E27FC236}">
                  <a16:creationId xmlns=""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p>
          </p:txBody>
        </p:sp>
        <p:sp>
          <p:nvSpPr>
            <p:cNvPr id="903" name="Freeform: Shape 902">
              <a:extLst>
                <a:ext uri="{FF2B5EF4-FFF2-40B4-BE49-F238E27FC236}">
                  <a16:creationId xmlns=""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p>
          </p:txBody>
        </p:sp>
        <p:sp>
          <p:nvSpPr>
            <p:cNvPr id="904" name="Freeform: Shape 903">
              <a:extLst>
                <a:ext uri="{FF2B5EF4-FFF2-40B4-BE49-F238E27FC236}">
                  <a16:creationId xmlns=""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905" name="Freeform: Shape 904">
              <a:extLst>
                <a:ext uri="{FF2B5EF4-FFF2-40B4-BE49-F238E27FC236}">
                  <a16:creationId xmlns=""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06" name="Freeform: Shape 905">
              <a:extLst>
                <a:ext uri="{FF2B5EF4-FFF2-40B4-BE49-F238E27FC236}">
                  <a16:creationId xmlns=""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907" name="Freeform: Shape 906">
              <a:extLst>
                <a:ext uri="{FF2B5EF4-FFF2-40B4-BE49-F238E27FC236}">
                  <a16:creationId xmlns=""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p>
          </p:txBody>
        </p:sp>
        <p:sp>
          <p:nvSpPr>
            <p:cNvPr id="908" name="Freeform: Shape 907">
              <a:extLst>
                <a:ext uri="{FF2B5EF4-FFF2-40B4-BE49-F238E27FC236}">
                  <a16:creationId xmlns=""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09" name="Freeform: Shape 908">
              <a:extLst>
                <a:ext uri="{FF2B5EF4-FFF2-40B4-BE49-F238E27FC236}">
                  <a16:creationId xmlns=""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910" name="Freeform: Shape 909">
              <a:extLst>
                <a:ext uri="{FF2B5EF4-FFF2-40B4-BE49-F238E27FC236}">
                  <a16:creationId xmlns=""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911" name="Freeform: Shape 910">
              <a:extLst>
                <a:ext uri="{FF2B5EF4-FFF2-40B4-BE49-F238E27FC236}">
                  <a16:creationId xmlns=""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p>
          </p:txBody>
        </p:sp>
        <p:sp>
          <p:nvSpPr>
            <p:cNvPr id="912" name="Freeform: Shape 911">
              <a:extLst>
                <a:ext uri="{FF2B5EF4-FFF2-40B4-BE49-F238E27FC236}">
                  <a16:creationId xmlns=""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p>
          </p:txBody>
        </p:sp>
        <p:sp>
          <p:nvSpPr>
            <p:cNvPr id="913" name="Freeform: Shape 912">
              <a:extLst>
                <a:ext uri="{FF2B5EF4-FFF2-40B4-BE49-F238E27FC236}">
                  <a16:creationId xmlns=""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p>
          </p:txBody>
        </p:sp>
        <p:sp>
          <p:nvSpPr>
            <p:cNvPr id="914" name="Freeform: Shape 913">
              <a:extLst>
                <a:ext uri="{FF2B5EF4-FFF2-40B4-BE49-F238E27FC236}">
                  <a16:creationId xmlns=""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p>
          </p:txBody>
        </p:sp>
        <p:sp>
          <p:nvSpPr>
            <p:cNvPr id="915" name="Freeform: Shape 914">
              <a:extLst>
                <a:ext uri="{FF2B5EF4-FFF2-40B4-BE49-F238E27FC236}">
                  <a16:creationId xmlns=""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p>
          </p:txBody>
        </p:sp>
        <p:sp>
          <p:nvSpPr>
            <p:cNvPr id="916" name="Freeform: Shape 915">
              <a:extLst>
                <a:ext uri="{FF2B5EF4-FFF2-40B4-BE49-F238E27FC236}">
                  <a16:creationId xmlns=""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17" name="Freeform: Shape 916">
              <a:extLst>
                <a:ext uri="{FF2B5EF4-FFF2-40B4-BE49-F238E27FC236}">
                  <a16:creationId xmlns=""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p>
          </p:txBody>
        </p:sp>
        <p:sp>
          <p:nvSpPr>
            <p:cNvPr id="918" name="Freeform: Shape 917">
              <a:extLst>
                <a:ext uri="{FF2B5EF4-FFF2-40B4-BE49-F238E27FC236}">
                  <a16:creationId xmlns=""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p>
          </p:txBody>
        </p:sp>
        <p:sp>
          <p:nvSpPr>
            <p:cNvPr id="919" name="Freeform: Shape 918">
              <a:extLst>
                <a:ext uri="{FF2B5EF4-FFF2-40B4-BE49-F238E27FC236}">
                  <a16:creationId xmlns=""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p>
          </p:txBody>
        </p:sp>
        <p:sp>
          <p:nvSpPr>
            <p:cNvPr id="920" name="Freeform: Shape 919">
              <a:extLst>
                <a:ext uri="{FF2B5EF4-FFF2-40B4-BE49-F238E27FC236}">
                  <a16:creationId xmlns=""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p>
          </p:txBody>
        </p:sp>
        <p:sp>
          <p:nvSpPr>
            <p:cNvPr id="921" name="Freeform: Shape 920">
              <a:extLst>
                <a:ext uri="{FF2B5EF4-FFF2-40B4-BE49-F238E27FC236}">
                  <a16:creationId xmlns=""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p>
          </p:txBody>
        </p:sp>
        <p:sp>
          <p:nvSpPr>
            <p:cNvPr id="922" name="Freeform: Shape 921">
              <a:extLst>
                <a:ext uri="{FF2B5EF4-FFF2-40B4-BE49-F238E27FC236}">
                  <a16:creationId xmlns=""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p>
          </p:txBody>
        </p:sp>
        <p:sp>
          <p:nvSpPr>
            <p:cNvPr id="923" name="Freeform: Shape 922">
              <a:extLst>
                <a:ext uri="{FF2B5EF4-FFF2-40B4-BE49-F238E27FC236}">
                  <a16:creationId xmlns=""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p>
          </p:txBody>
        </p:sp>
        <p:sp>
          <p:nvSpPr>
            <p:cNvPr id="924" name="Freeform: Shape 923">
              <a:extLst>
                <a:ext uri="{FF2B5EF4-FFF2-40B4-BE49-F238E27FC236}">
                  <a16:creationId xmlns=""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p>
          </p:txBody>
        </p:sp>
        <p:sp>
          <p:nvSpPr>
            <p:cNvPr id="925" name="Freeform: Shape 924">
              <a:extLst>
                <a:ext uri="{FF2B5EF4-FFF2-40B4-BE49-F238E27FC236}">
                  <a16:creationId xmlns=""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926" name="Freeform: Shape 925">
              <a:extLst>
                <a:ext uri="{FF2B5EF4-FFF2-40B4-BE49-F238E27FC236}">
                  <a16:creationId xmlns=""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927" name="Freeform: Shape 926">
              <a:extLst>
                <a:ext uri="{FF2B5EF4-FFF2-40B4-BE49-F238E27FC236}">
                  <a16:creationId xmlns=""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928" name="Freeform: Shape 927">
              <a:extLst>
                <a:ext uri="{FF2B5EF4-FFF2-40B4-BE49-F238E27FC236}">
                  <a16:creationId xmlns=""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p>
          </p:txBody>
        </p:sp>
        <p:sp>
          <p:nvSpPr>
            <p:cNvPr id="929" name="Freeform: Shape 928">
              <a:extLst>
                <a:ext uri="{FF2B5EF4-FFF2-40B4-BE49-F238E27FC236}">
                  <a16:creationId xmlns=""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p>
          </p:txBody>
        </p:sp>
        <p:sp>
          <p:nvSpPr>
            <p:cNvPr id="930" name="Freeform: Shape 929">
              <a:extLst>
                <a:ext uri="{FF2B5EF4-FFF2-40B4-BE49-F238E27FC236}">
                  <a16:creationId xmlns=""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31" name="Freeform: Shape 930">
              <a:extLst>
                <a:ext uri="{FF2B5EF4-FFF2-40B4-BE49-F238E27FC236}">
                  <a16:creationId xmlns=""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932" name="Freeform: Shape 931">
              <a:extLst>
                <a:ext uri="{FF2B5EF4-FFF2-40B4-BE49-F238E27FC236}">
                  <a16:creationId xmlns=""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p>
          </p:txBody>
        </p:sp>
        <p:sp>
          <p:nvSpPr>
            <p:cNvPr id="933" name="Freeform: Shape 932">
              <a:extLst>
                <a:ext uri="{FF2B5EF4-FFF2-40B4-BE49-F238E27FC236}">
                  <a16:creationId xmlns=""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p>
          </p:txBody>
        </p:sp>
        <p:sp>
          <p:nvSpPr>
            <p:cNvPr id="934" name="Freeform: Shape 933">
              <a:extLst>
                <a:ext uri="{FF2B5EF4-FFF2-40B4-BE49-F238E27FC236}">
                  <a16:creationId xmlns=""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p>
          </p:txBody>
        </p:sp>
        <p:sp>
          <p:nvSpPr>
            <p:cNvPr id="935" name="Freeform: Shape 934">
              <a:extLst>
                <a:ext uri="{FF2B5EF4-FFF2-40B4-BE49-F238E27FC236}">
                  <a16:creationId xmlns=""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p>
          </p:txBody>
        </p:sp>
        <p:sp>
          <p:nvSpPr>
            <p:cNvPr id="936" name="Freeform: Shape 935">
              <a:extLst>
                <a:ext uri="{FF2B5EF4-FFF2-40B4-BE49-F238E27FC236}">
                  <a16:creationId xmlns=""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p>
          </p:txBody>
        </p:sp>
        <p:sp>
          <p:nvSpPr>
            <p:cNvPr id="937" name="Freeform: Shape 936">
              <a:extLst>
                <a:ext uri="{FF2B5EF4-FFF2-40B4-BE49-F238E27FC236}">
                  <a16:creationId xmlns=""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38" name="Freeform: Shape 937">
              <a:extLst>
                <a:ext uri="{FF2B5EF4-FFF2-40B4-BE49-F238E27FC236}">
                  <a16:creationId xmlns=""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p>
          </p:txBody>
        </p:sp>
        <p:sp>
          <p:nvSpPr>
            <p:cNvPr id="939" name="Freeform: Shape 938">
              <a:extLst>
                <a:ext uri="{FF2B5EF4-FFF2-40B4-BE49-F238E27FC236}">
                  <a16:creationId xmlns=""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0" name="Freeform: Shape 939">
              <a:extLst>
                <a:ext uri="{FF2B5EF4-FFF2-40B4-BE49-F238E27FC236}">
                  <a16:creationId xmlns=""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p>
          </p:txBody>
        </p:sp>
        <p:sp>
          <p:nvSpPr>
            <p:cNvPr id="941" name="Freeform: Shape 940">
              <a:extLst>
                <a:ext uri="{FF2B5EF4-FFF2-40B4-BE49-F238E27FC236}">
                  <a16:creationId xmlns=""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942" name="Freeform: Shape 941">
              <a:extLst>
                <a:ext uri="{FF2B5EF4-FFF2-40B4-BE49-F238E27FC236}">
                  <a16:creationId xmlns=""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943" name="Freeform: Shape 942">
              <a:extLst>
                <a:ext uri="{FF2B5EF4-FFF2-40B4-BE49-F238E27FC236}">
                  <a16:creationId xmlns=""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p>
          </p:txBody>
        </p:sp>
        <p:sp>
          <p:nvSpPr>
            <p:cNvPr id="944" name="Freeform: Shape 943">
              <a:extLst>
                <a:ext uri="{FF2B5EF4-FFF2-40B4-BE49-F238E27FC236}">
                  <a16:creationId xmlns=""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5" name="Freeform: Shape 944">
              <a:extLst>
                <a:ext uri="{FF2B5EF4-FFF2-40B4-BE49-F238E27FC236}">
                  <a16:creationId xmlns=""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p>
          </p:txBody>
        </p:sp>
        <p:sp>
          <p:nvSpPr>
            <p:cNvPr id="946" name="Freeform: Shape 945">
              <a:extLst>
                <a:ext uri="{FF2B5EF4-FFF2-40B4-BE49-F238E27FC236}">
                  <a16:creationId xmlns=""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p>
          </p:txBody>
        </p:sp>
        <p:sp>
          <p:nvSpPr>
            <p:cNvPr id="947" name="Freeform: Shape 946">
              <a:extLst>
                <a:ext uri="{FF2B5EF4-FFF2-40B4-BE49-F238E27FC236}">
                  <a16:creationId xmlns=""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p>
          </p:txBody>
        </p:sp>
        <p:sp>
          <p:nvSpPr>
            <p:cNvPr id="948" name="Freeform: Shape 947">
              <a:extLst>
                <a:ext uri="{FF2B5EF4-FFF2-40B4-BE49-F238E27FC236}">
                  <a16:creationId xmlns=""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p>
          </p:txBody>
        </p:sp>
        <p:sp>
          <p:nvSpPr>
            <p:cNvPr id="949" name="Freeform: Shape 948">
              <a:extLst>
                <a:ext uri="{FF2B5EF4-FFF2-40B4-BE49-F238E27FC236}">
                  <a16:creationId xmlns=""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p>
          </p:txBody>
        </p:sp>
        <p:sp>
          <p:nvSpPr>
            <p:cNvPr id="950" name="Freeform: Shape 949">
              <a:extLst>
                <a:ext uri="{FF2B5EF4-FFF2-40B4-BE49-F238E27FC236}">
                  <a16:creationId xmlns=""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p>
          </p:txBody>
        </p:sp>
        <p:sp>
          <p:nvSpPr>
            <p:cNvPr id="951" name="Freeform: Shape 950">
              <a:extLst>
                <a:ext uri="{FF2B5EF4-FFF2-40B4-BE49-F238E27FC236}">
                  <a16:creationId xmlns=""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p>
          </p:txBody>
        </p:sp>
        <p:sp>
          <p:nvSpPr>
            <p:cNvPr id="952" name="Freeform: Shape 951">
              <a:extLst>
                <a:ext uri="{FF2B5EF4-FFF2-40B4-BE49-F238E27FC236}">
                  <a16:creationId xmlns=""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p>
          </p:txBody>
        </p:sp>
        <p:sp>
          <p:nvSpPr>
            <p:cNvPr id="953" name="Freeform: Shape 952">
              <a:extLst>
                <a:ext uri="{FF2B5EF4-FFF2-40B4-BE49-F238E27FC236}">
                  <a16:creationId xmlns=""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p>
          </p:txBody>
        </p:sp>
        <p:sp>
          <p:nvSpPr>
            <p:cNvPr id="954" name="Freeform: Shape 953">
              <a:extLst>
                <a:ext uri="{FF2B5EF4-FFF2-40B4-BE49-F238E27FC236}">
                  <a16:creationId xmlns=""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p>
          </p:txBody>
        </p:sp>
        <p:sp>
          <p:nvSpPr>
            <p:cNvPr id="955" name="Freeform: Shape 954">
              <a:extLst>
                <a:ext uri="{FF2B5EF4-FFF2-40B4-BE49-F238E27FC236}">
                  <a16:creationId xmlns=""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p>
          </p:txBody>
        </p:sp>
        <p:sp>
          <p:nvSpPr>
            <p:cNvPr id="956" name="Freeform: Shape 955">
              <a:extLst>
                <a:ext uri="{FF2B5EF4-FFF2-40B4-BE49-F238E27FC236}">
                  <a16:creationId xmlns=""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p>
          </p:txBody>
        </p:sp>
        <p:sp>
          <p:nvSpPr>
            <p:cNvPr id="957" name="Freeform: Shape 956">
              <a:extLst>
                <a:ext uri="{FF2B5EF4-FFF2-40B4-BE49-F238E27FC236}">
                  <a16:creationId xmlns=""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958" name="Freeform: Shape 957">
              <a:extLst>
                <a:ext uri="{FF2B5EF4-FFF2-40B4-BE49-F238E27FC236}">
                  <a16:creationId xmlns=""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p>
          </p:txBody>
        </p:sp>
        <p:sp>
          <p:nvSpPr>
            <p:cNvPr id="959" name="Freeform: Shape 958">
              <a:extLst>
                <a:ext uri="{FF2B5EF4-FFF2-40B4-BE49-F238E27FC236}">
                  <a16:creationId xmlns=""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p>
          </p:txBody>
        </p:sp>
        <p:sp>
          <p:nvSpPr>
            <p:cNvPr id="960" name="Freeform: Shape 959">
              <a:extLst>
                <a:ext uri="{FF2B5EF4-FFF2-40B4-BE49-F238E27FC236}">
                  <a16:creationId xmlns=""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961" name="Freeform: Shape 960">
              <a:extLst>
                <a:ext uri="{FF2B5EF4-FFF2-40B4-BE49-F238E27FC236}">
                  <a16:creationId xmlns=""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p>
          </p:txBody>
        </p:sp>
        <p:sp>
          <p:nvSpPr>
            <p:cNvPr id="962" name="Freeform: Shape 961">
              <a:extLst>
                <a:ext uri="{FF2B5EF4-FFF2-40B4-BE49-F238E27FC236}">
                  <a16:creationId xmlns=""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p>
          </p:txBody>
        </p:sp>
        <p:sp>
          <p:nvSpPr>
            <p:cNvPr id="963" name="Freeform: Shape 962">
              <a:extLst>
                <a:ext uri="{FF2B5EF4-FFF2-40B4-BE49-F238E27FC236}">
                  <a16:creationId xmlns=""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p>
          </p:txBody>
        </p:sp>
        <p:sp>
          <p:nvSpPr>
            <p:cNvPr id="964" name="Freeform: Shape 963">
              <a:extLst>
                <a:ext uri="{FF2B5EF4-FFF2-40B4-BE49-F238E27FC236}">
                  <a16:creationId xmlns=""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p>
          </p:txBody>
        </p:sp>
        <p:sp>
          <p:nvSpPr>
            <p:cNvPr id="965" name="Freeform: Shape 964">
              <a:extLst>
                <a:ext uri="{FF2B5EF4-FFF2-40B4-BE49-F238E27FC236}">
                  <a16:creationId xmlns=""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p>
          </p:txBody>
        </p:sp>
        <p:sp>
          <p:nvSpPr>
            <p:cNvPr id="966" name="Freeform: Shape 965">
              <a:extLst>
                <a:ext uri="{FF2B5EF4-FFF2-40B4-BE49-F238E27FC236}">
                  <a16:creationId xmlns=""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p>
          </p:txBody>
        </p:sp>
        <p:sp>
          <p:nvSpPr>
            <p:cNvPr id="967" name="Freeform: Shape 966">
              <a:extLst>
                <a:ext uri="{FF2B5EF4-FFF2-40B4-BE49-F238E27FC236}">
                  <a16:creationId xmlns=""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p>
          </p:txBody>
        </p:sp>
        <p:sp>
          <p:nvSpPr>
            <p:cNvPr id="968" name="Freeform: Shape 967">
              <a:extLst>
                <a:ext uri="{FF2B5EF4-FFF2-40B4-BE49-F238E27FC236}">
                  <a16:creationId xmlns=""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p>
          </p:txBody>
        </p:sp>
        <p:sp>
          <p:nvSpPr>
            <p:cNvPr id="969" name="Freeform: Shape 968">
              <a:extLst>
                <a:ext uri="{FF2B5EF4-FFF2-40B4-BE49-F238E27FC236}">
                  <a16:creationId xmlns=""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p>
          </p:txBody>
        </p:sp>
        <p:sp>
          <p:nvSpPr>
            <p:cNvPr id="970" name="Freeform: Shape 969">
              <a:extLst>
                <a:ext uri="{FF2B5EF4-FFF2-40B4-BE49-F238E27FC236}">
                  <a16:creationId xmlns=""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p>
          </p:txBody>
        </p:sp>
        <p:sp>
          <p:nvSpPr>
            <p:cNvPr id="971" name="Freeform: Shape 970">
              <a:extLst>
                <a:ext uri="{FF2B5EF4-FFF2-40B4-BE49-F238E27FC236}">
                  <a16:creationId xmlns=""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p>
          </p:txBody>
        </p:sp>
        <p:sp>
          <p:nvSpPr>
            <p:cNvPr id="972" name="Freeform: Shape 971">
              <a:extLst>
                <a:ext uri="{FF2B5EF4-FFF2-40B4-BE49-F238E27FC236}">
                  <a16:creationId xmlns=""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p>
          </p:txBody>
        </p:sp>
        <p:sp>
          <p:nvSpPr>
            <p:cNvPr id="973" name="Freeform: Shape 972">
              <a:extLst>
                <a:ext uri="{FF2B5EF4-FFF2-40B4-BE49-F238E27FC236}">
                  <a16:creationId xmlns=""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p>
          </p:txBody>
        </p:sp>
        <p:sp>
          <p:nvSpPr>
            <p:cNvPr id="974" name="Freeform: Shape 973">
              <a:extLst>
                <a:ext uri="{FF2B5EF4-FFF2-40B4-BE49-F238E27FC236}">
                  <a16:creationId xmlns=""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5" name="Freeform: Shape 974">
              <a:extLst>
                <a:ext uri="{FF2B5EF4-FFF2-40B4-BE49-F238E27FC236}">
                  <a16:creationId xmlns=""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p>
          </p:txBody>
        </p:sp>
        <p:sp>
          <p:nvSpPr>
            <p:cNvPr id="976" name="Freeform: Shape 975">
              <a:extLst>
                <a:ext uri="{FF2B5EF4-FFF2-40B4-BE49-F238E27FC236}">
                  <a16:creationId xmlns=""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7" name="Freeform: Shape 976">
              <a:extLst>
                <a:ext uri="{FF2B5EF4-FFF2-40B4-BE49-F238E27FC236}">
                  <a16:creationId xmlns=""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p>
          </p:txBody>
        </p:sp>
        <p:sp>
          <p:nvSpPr>
            <p:cNvPr id="978" name="Freeform: Shape 977">
              <a:extLst>
                <a:ext uri="{FF2B5EF4-FFF2-40B4-BE49-F238E27FC236}">
                  <a16:creationId xmlns=""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p>
          </p:txBody>
        </p:sp>
        <p:sp>
          <p:nvSpPr>
            <p:cNvPr id="979" name="Freeform: Shape 978">
              <a:extLst>
                <a:ext uri="{FF2B5EF4-FFF2-40B4-BE49-F238E27FC236}">
                  <a16:creationId xmlns=""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p>
          </p:txBody>
        </p:sp>
        <p:sp>
          <p:nvSpPr>
            <p:cNvPr id="980" name="Freeform: Shape 979">
              <a:extLst>
                <a:ext uri="{FF2B5EF4-FFF2-40B4-BE49-F238E27FC236}">
                  <a16:creationId xmlns=""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81" name="Freeform: Shape 980">
              <a:extLst>
                <a:ext uri="{FF2B5EF4-FFF2-40B4-BE49-F238E27FC236}">
                  <a16:creationId xmlns=""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p>
          </p:txBody>
        </p:sp>
        <p:sp>
          <p:nvSpPr>
            <p:cNvPr id="982" name="Freeform: Shape 981">
              <a:extLst>
                <a:ext uri="{FF2B5EF4-FFF2-40B4-BE49-F238E27FC236}">
                  <a16:creationId xmlns=""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p>
          </p:txBody>
        </p:sp>
        <p:sp>
          <p:nvSpPr>
            <p:cNvPr id="983" name="Freeform: Shape 982">
              <a:extLst>
                <a:ext uri="{FF2B5EF4-FFF2-40B4-BE49-F238E27FC236}">
                  <a16:creationId xmlns=""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p>
          </p:txBody>
        </p:sp>
        <p:sp>
          <p:nvSpPr>
            <p:cNvPr id="984" name="Freeform: Shape 983">
              <a:extLst>
                <a:ext uri="{FF2B5EF4-FFF2-40B4-BE49-F238E27FC236}">
                  <a16:creationId xmlns=""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p>
          </p:txBody>
        </p:sp>
        <p:sp>
          <p:nvSpPr>
            <p:cNvPr id="985" name="Freeform: Shape 984">
              <a:extLst>
                <a:ext uri="{FF2B5EF4-FFF2-40B4-BE49-F238E27FC236}">
                  <a16:creationId xmlns=""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p>
          </p:txBody>
        </p:sp>
        <p:sp>
          <p:nvSpPr>
            <p:cNvPr id="986" name="Freeform: Shape 985">
              <a:extLst>
                <a:ext uri="{FF2B5EF4-FFF2-40B4-BE49-F238E27FC236}">
                  <a16:creationId xmlns=""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p>
          </p:txBody>
        </p:sp>
        <p:sp>
          <p:nvSpPr>
            <p:cNvPr id="987" name="Freeform: Shape 986">
              <a:extLst>
                <a:ext uri="{FF2B5EF4-FFF2-40B4-BE49-F238E27FC236}">
                  <a16:creationId xmlns=""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988" name="Freeform: Shape 987">
              <a:extLst>
                <a:ext uri="{FF2B5EF4-FFF2-40B4-BE49-F238E27FC236}">
                  <a16:creationId xmlns=""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p>
          </p:txBody>
        </p:sp>
        <p:sp>
          <p:nvSpPr>
            <p:cNvPr id="989" name="Freeform: Shape 988">
              <a:extLst>
                <a:ext uri="{FF2B5EF4-FFF2-40B4-BE49-F238E27FC236}">
                  <a16:creationId xmlns=""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990" name="Freeform: Shape 989">
              <a:extLst>
                <a:ext uri="{FF2B5EF4-FFF2-40B4-BE49-F238E27FC236}">
                  <a16:creationId xmlns=""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p>
          </p:txBody>
        </p:sp>
        <p:sp>
          <p:nvSpPr>
            <p:cNvPr id="991" name="Freeform: Shape 990">
              <a:extLst>
                <a:ext uri="{FF2B5EF4-FFF2-40B4-BE49-F238E27FC236}">
                  <a16:creationId xmlns=""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p>
          </p:txBody>
        </p:sp>
        <p:sp>
          <p:nvSpPr>
            <p:cNvPr id="992" name="Freeform: Shape 991">
              <a:extLst>
                <a:ext uri="{FF2B5EF4-FFF2-40B4-BE49-F238E27FC236}">
                  <a16:creationId xmlns=""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p>
          </p:txBody>
        </p:sp>
        <p:sp>
          <p:nvSpPr>
            <p:cNvPr id="993" name="Freeform: Shape 992">
              <a:extLst>
                <a:ext uri="{FF2B5EF4-FFF2-40B4-BE49-F238E27FC236}">
                  <a16:creationId xmlns=""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p>
          </p:txBody>
        </p:sp>
        <p:sp>
          <p:nvSpPr>
            <p:cNvPr id="994" name="Freeform: Shape 993">
              <a:extLst>
                <a:ext uri="{FF2B5EF4-FFF2-40B4-BE49-F238E27FC236}">
                  <a16:creationId xmlns=""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p>
          </p:txBody>
        </p:sp>
        <p:sp>
          <p:nvSpPr>
            <p:cNvPr id="995" name="Freeform: Shape 994">
              <a:extLst>
                <a:ext uri="{FF2B5EF4-FFF2-40B4-BE49-F238E27FC236}">
                  <a16:creationId xmlns=""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p>
          </p:txBody>
        </p:sp>
        <p:sp>
          <p:nvSpPr>
            <p:cNvPr id="996" name="Freeform: Shape 995">
              <a:extLst>
                <a:ext uri="{FF2B5EF4-FFF2-40B4-BE49-F238E27FC236}">
                  <a16:creationId xmlns=""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p>
          </p:txBody>
        </p:sp>
        <p:sp>
          <p:nvSpPr>
            <p:cNvPr id="997" name="Freeform: Shape 996">
              <a:extLst>
                <a:ext uri="{FF2B5EF4-FFF2-40B4-BE49-F238E27FC236}">
                  <a16:creationId xmlns=""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p>
          </p:txBody>
        </p:sp>
        <p:sp>
          <p:nvSpPr>
            <p:cNvPr id="998" name="Freeform: Shape 997">
              <a:extLst>
                <a:ext uri="{FF2B5EF4-FFF2-40B4-BE49-F238E27FC236}">
                  <a16:creationId xmlns=""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p>
          </p:txBody>
        </p:sp>
        <p:sp>
          <p:nvSpPr>
            <p:cNvPr id="999" name="Freeform: Shape 998">
              <a:extLst>
                <a:ext uri="{FF2B5EF4-FFF2-40B4-BE49-F238E27FC236}">
                  <a16:creationId xmlns=""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p>
          </p:txBody>
        </p:sp>
        <p:sp>
          <p:nvSpPr>
            <p:cNvPr id="1000" name="Freeform: Shape 999">
              <a:extLst>
                <a:ext uri="{FF2B5EF4-FFF2-40B4-BE49-F238E27FC236}">
                  <a16:creationId xmlns=""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p>
          </p:txBody>
        </p:sp>
        <p:sp>
          <p:nvSpPr>
            <p:cNvPr id="1001" name="Freeform: Shape 1000">
              <a:extLst>
                <a:ext uri="{FF2B5EF4-FFF2-40B4-BE49-F238E27FC236}">
                  <a16:creationId xmlns=""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1002" name="Freeform: Shape 1001">
              <a:extLst>
                <a:ext uri="{FF2B5EF4-FFF2-40B4-BE49-F238E27FC236}">
                  <a16:creationId xmlns=""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1003" name="Freeform: Shape 1002">
              <a:extLst>
                <a:ext uri="{FF2B5EF4-FFF2-40B4-BE49-F238E27FC236}">
                  <a16:creationId xmlns=""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p>
          </p:txBody>
        </p:sp>
        <p:sp>
          <p:nvSpPr>
            <p:cNvPr id="1004" name="Freeform: Shape 1003">
              <a:extLst>
                <a:ext uri="{FF2B5EF4-FFF2-40B4-BE49-F238E27FC236}">
                  <a16:creationId xmlns=""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p>
          </p:txBody>
        </p:sp>
        <p:sp>
          <p:nvSpPr>
            <p:cNvPr id="1005" name="Freeform: Shape 1004">
              <a:extLst>
                <a:ext uri="{FF2B5EF4-FFF2-40B4-BE49-F238E27FC236}">
                  <a16:creationId xmlns=""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p>
          </p:txBody>
        </p:sp>
        <p:sp>
          <p:nvSpPr>
            <p:cNvPr id="1006" name="Freeform: Shape 1005">
              <a:extLst>
                <a:ext uri="{FF2B5EF4-FFF2-40B4-BE49-F238E27FC236}">
                  <a16:creationId xmlns=""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p>
          </p:txBody>
        </p:sp>
        <p:sp>
          <p:nvSpPr>
            <p:cNvPr id="1007" name="Freeform: Shape 1006">
              <a:extLst>
                <a:ext uri="{FF2B5EF4-FFF2-40B4-BE49-F238E27FC236}">
                  <a16:creationId xmlns=""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p>
          </p:txBody>
        </p:sp>
        <p:sp>
          <p:nvSpPr>
            <p:cNvPr id="1008" name="Freeform: Shape 1007">
              <a:extLst>
                <a:ext uri="{FF2B5EF4-FFF2-40B4-BE49-F238E27FC236}">
                  <a16:creationId xmlns=""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p>
          </p:txBody>
        </p:sp>
        <p:sp>
          <p:nvSpPr>
            <p:cNvPr id="1009" name="Freeform: Shape 1008">
              <a:extLst>
                <a:ext uri="{FF2B5EF4-FFF2-40B4-BE49-F238E27FC236}">
                  <a16:creationId xmlns=""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p>
          </p:txBody>
        </p:sp>
        <p:sp>
          <p:nvSpPr>
            <p:cNvPr id="1010" name="Freeform: Shape 1009">
              <a:extLst>
                <a:ext uri="{FF2B5EF4-FFF2-40B4-BE49-F238E27FC236}">
                  <a16:creationId xmlns=""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p>
          </p:txBody>
        </p:sp>
        <p:sp>
          <p:nvSpPr>
            <p:cNvPr id="1011" name="Freeform: Shape 1010">
              <a:extLst>
                <a:ext uri="{FF2B5EF4-FFF2-40B4-BE49-F238E27FC236}">
                  <a16:creationId xmlns=""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p>
          </p:txBody>
        </p:sp>
        <p:sp>
          <p:nvSpPr>
            <p:cNvPr id="1012" name="Freeform: Shape 1011">
              <a:extLst>
                <a:ext uri="{FF2B5EF4-FFF2-40B4-BE49-F238E27FC236}">
                  <a16:creationId xmlns=""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p>
          </p:txBody>
        </p:sp>
        <p:sp>
          <p:nvSpPr>
            <p:cNvPr id="1013" name="Freeform: Shape 1012">
              <a:extLst>
                <a:ext uri="{FF2B5EF4-FFF2-40B4-BE49-F238E27FC236}">
                  <a16:creationId xmlns=""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p>
          </p:txBody>
        </p:sp>
        <p:sp>
          <p:nvSpPr>
            <p:cNvPr id="1014" name="Freeform: Shape 1013">
              <a:extLst>
                <a:ext uri="{FF2B5EF4-FFF2-40B4-BE49-F238E27FC236}">
                  <a16:creationId xmlns=""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p>
          </p:txBody>
        </p:sp>
        <p:sp>
          <p:nvSpPr>
            <p:cNvPr id="1015" name="Freeform: Shape 1014">
              <a:extLst>
                <a:ext uri="{FF2B5EF4-FFF2-40B4-BE49-F238E27FC236}">
                  <a16:creationId xmlns=""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p>
          </p:txBody>
        </p:sp>
        <p:sp>
          <p:nvSpPr>
            <p:cNvPr id="1016" name="Freeform: Shape 1015">
              <a:extLst>
                <a:ext uri="{FF2B5EF4-FFF2-40B4-BE49-F238E27FC236}">
                  <a16:creationId xmlns=""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p>
          </p:txBody>
        </p:sp>
        <p:sp>
          <p:nvSpPr>
            <p:cNvPr id="1017" name="Freeform: Shape 1016">
              <a:extLst>
                <a:ext uri="{FF2B5EF4-FFF2-40B4-BE49-F238E27FC236}">
                  <a16:creationId xmlns=""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8" name="Freeform: Shape 1017">
              <a:extLst>
                <a:ext uri="{FF2B5EF4-FFF2-40B4-BE49-F238E27FC236}">
                  <a16:creationId xmlns=""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9" name="Freeform: Shape 1018">
              <a:extLst>
                <a:ext uri="{FF2B5EF4-FFF2-40B4-BE49-F238E27FC236}">
                  <a16:creationId xmlns=""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20" name="Freeform: Shape 1019">
              <a:extLst>
                <a:ext uri="{FF2B5EF4-FFF2-40B4-BE49-F238E27FC236}">
                  <a16:creationId xmlns=""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p>
          </p:txBody>
        </p:sp>
        <p:sp>
          <p:nvSpPr>
            <p:cNvPr id="1021" name="Freeform: Shape 1020">
              <a:extLst>
                <a:ext uri="{FF2B5EF4-FFF2-40B4-BE49-F238E27FC236}">
                  <a16:creationId xmlns=""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p>
          </p:txBody>
        </p:sp>
        <p:sp>
          <p:nvSpPr>
            <p:cNvPr id="1022" name="Freeform: Shape 1021">
              <a:extLst>
                <a:ext uri="{FF2B5EF4-FFF2-40B4-BE49-F238E27FC236}">
                  <a16:creationId xmlns=""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1023" name="Freeform: Shape 1022">
              <a:extLst>
                <a:ext uri="{FF2B5EF4-FFF2-40B4-BE49-F238E27FC236}">
                  <a16:creationId xmlns=""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p>
          </p:txBody>
        </p:sp>
        <p:sp>
          <p:nvSpPr>
            <p:cNvPr id="1024" name="Freeform: Shape 1023">
              <a:extLst>
                <a:ext uri="{FF2B5EF4-FFF2-40B4-BE49-F238E27FC236}">
                  <a16:creationId xmlns=""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p>
          </p:txBody>
        </p:sp>
        <p:sp>
          <p:nvSpPr>
            <p:cNvPr id="1025" name="Freeform: Shape 1024">
              <a:extLst>
                <a:ext uri="{FF2B5EF4-FFF2-40B4-BE49-F238E27FC236}">
                  <a16:creationId xmlns=""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p>
          </p:txBody>
        </p:sp>
        <p:sp>
          <p:nvSpPr>
            <p:cNvPr id="1026" name="Freeform: Shape 1025">
              <a:extLst>
                <a:ext uri="{FF2B5EF4-FFF2-40B4-BE49-F238E27FC236}">
                  <a16:creationId xmlns=""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p>
          </p:txBody>
        </p:sp>
        <p:sp>
          <p:nvSpPr>
            <p:cNvPr id="1027" name="Freeform: Shape 1026">
              <a:extLst>
                <a:ext uri="{FF2B5EF4-FFF2-40B4-BE49-F238E27FC236}">
                  <a16:creationId xmlns=""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p>
          </p:txBody>
        </p:sp>
        <p:sp>
          <p:nvSpPr>
            <p:cNvPr id="1028" name="Freeform: Shape 1027">
              <a:extLst>
                <a:ext uri="{FF2B5EF4-FFF2-40B4-BE49-F238E27FC236}">
                  <a16:creationId xmlns=""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p>
          </p:txBody>
        </p:sp>
        <p:sp>
          <p:nvSpPr>
            <p:cNvPr id="1029" name="Freeform: Shape 1028">
              <a:extLst>
                <a:ext uri="{FF2B5EF4-FFF2-40B4-BE49-F238E27FC236}">
                  <a16:creationId xmlns=""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p>
          </p:txBody>
        </p:sp>
        <p:sp>
          <p:nvSpPr>
            <p:cNvPr id="1030" name="Freeform: Shape 1029">
              <a:extLst>
                <a:ext uri="{FF2B5EF4-FFF2-40B4-BE49-F238E27FC236}">
                  <a16:creationId xmlns=""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p>
          </p:txBody>
        </p:sp>
        <p:sp>
          <p:nvSpPr>
            <p:cNvPr id="1031" name="Freeform: Shape 1030">
              <a:extLst>
                <a:ext uri="{FF2B5EF4-FFF2-40B4-BE49-F238E27FC236}">
                  <a16:creationId xmlns=""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32" name="Freeform: Shape 1031">
              <a:extLst>
                <a:ext uri="{FF2B5EF4-FFF2-40B4-BE49-F238E27FC236}">
                  <a16:creationId xmlns=""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p>
          </p:txBody>
        </p:sp>
        <p:sp>
          <p:nvSpPr>
            <p:cNvPr id="1033" name="Freeform: Shape 1032">
              <a:extLst>
                <a:ext uri="{FF2B5EF4-FFF2-40B4-BE49-F238E27FC236}">
                  <a16:creationId xmlns=""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p>
          </p:txBody>
        </p:sp>
        <p:sp>
          <p:nvSpPr>
            <p:cNvPr id="1034" name="Freeform: Shape 1033">
              <a:extLst>
                <a:ext uri="{FF2B5EF4-FFF2-40B4-BE49-F238E27FC236}">
                  <a16:creationId xmlns=""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p>
          </p:txBody>
        </p:sp>
        <p:sp>
          <p:nvSpPr>
            <p:cNvPr id="1035" name="Freeform: Shape 1034">
              <a:extLst>
                <a:ext uri="{FF2B5EF4-FFF2-40B4-BE49-F238E27FC236}">
                  <a16:creationId xmlns=""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p>
          </p:txBody>
        </p:sp>
        <p:sp>
          <p:nvSpPr>
            <p:cNvPr id="1036" name="Freeform: Shape 1035">
              <a:extLst>
                <a:ext uri="{FF2B5EF4-FFF2-40B4-BE49-F238E27FC236}">
                  <a16:creationId xmlns=""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1037" name="Freeform: Shape 1036">
              <a:extLst>
                <a:ext uri="{FF2B5EF4-FFF2-40B4-BE49-F238E27FC236}">
                  <a16:creationId xmlns=""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p>
          </p:txBody>
        </p:sp>
        <p:sp>
          <p:nvSpPr>
            <p:cNvPr id="1038" name="Freeform: Shape 1037">
              <a:extLst>
                <a:ext uri="{FF2B5EF4-FFF2-40B4-BE49-F238E27FC236}">
                  <a16:creationId xmlns=""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p>
          </p:txBody>
        </p:sp>
        <p:sp>
          <p:nvSpPr>
            <p:cNvPr id="1039" name="Freeform: Shape 1038">
              <a:extLst>
                <a:ext uri="{FF2B5EF4-FFF2-40B4-BE49-F238E27FC236}">
                  <a16:creationId xmlns=""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p>
          </p:txBody>
        </p:sp>
        <p:sp>
          <p:nvSpPr>
            <p:cNvPr id="1040" name="Freeform: Shape 1039">
              <a:extLst>
                <a:ext uri="{FF2B5EF4-FFF2-40B4-BE49-F238E27FC236}">
                  <a16:creationId xmlns=""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p>
          </p:txBody>
        </p:sp>
        <p:sp>
          <p:nvSpPr>
            <p:cNvPr id="1041" name="Freeform: Shape 1040">
              <a:extLst>
                <a:ext uri="{FF2B5EF4-FFF2-40B4-BE49-F238E27FC236}">
                  <a16:creationId xmlns=""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p>
          </p:txBody>
        </p:sp>
        <p:sp>
          <p:nvSpPr>
            <p:cNvPr id="1042" name="Freeform: Shape 1041">
              <a:extLst>
                <a:ext uri="{FF2B5EF4-FFF2-40B4-BE49-F238E27FC236}">
                  <a16:creationId xmlns=""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p>
          </p:txBody>
        </p:sp>
        <p:sp>
          <p:nvSpPr>
            <p:cNvPr id="1043" name="Freeform: Shape 1042">
              <a:extLst>
                <a:ext uri="{FF2B5EF4-FFF2-40B4-BE49-F238E27FC236}">
                  <a16:creationId xmlns=""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p>
          </p:txBody>
        </p:sp>
        <p:sp>
          <p:nvSpPr>
            <p:cNvPr id="1044" name="Freeform: Shape 1043">
              <a:extLst>
                <a:ext uri="{FF2B5EF4-FFF2-40B4-BE49-F238E27FC236}">
                  <a16:creationId xmlns=""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45" name="Freeform: Shape 1044">
              <a:extLst>
                <a:ext uri="{FF2B5EF4-FFF2-40B4-BE49-F238E27FC236}">
                  <a16:creationId xmlns=""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1046" name="Freeform: Shape 1045">
              <a:extLst>
                <a:ext uri="{FF2B5EF4-FFF2-40B4-BE49-F238E27FC236}">
                  <a16:creationId xmlns=""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p>
          </p:txBody>
        </p:sp>
        <p:sp>
          <p:nvSpPr>
            <p:cNvPr id="1047" name="Freeform: Shape 1046">
              <a:extLst>
                <a:ext uri="{FF2B5EF4-FFF2-40B4-BE49-F238E27FC236}">
                  <a16:creationId xmlns=""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048" name="Freeform: Shape 1047">
              <a:extLst>
                <a:ext uri="{FF2B5EF4-FFF2-40B4-BE49-F238E27FC236}">
                  <a16:creationId xmlns=""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p>
          </p:txBody>
        </p:sp>
        <p:sp>
          <p:nvSpPr>
            <p:cNvPr id="1049" name="Freeform: Shape 1048">
              <a:extLst>
                <a:ext uri="{FF2B5EF4-FFF2-40B4-BE49-F238E27FC236}">
                  <a16:creationId xmlns=""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p>
          </p:txBody>
        </p:sp>
        <p:sp>
          <p:nvSpPr>
            <p:cNvPr id="1050" name="Freeform: Shape 1049">
              <a:extLst>
                <a:ext uri="{FF2B5EF4-FFF2-40B4-BE49-F238E27FC236}">
                  <a16:creationId xmlns=""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1051" name="Freeform: Shape 1050">
              <a:extLst>
                <a:ext uri="{FF2B5EF4-FFF2-40B4-BE49-F238E27FC236}">
                  <a16:creationId xmlns=""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p>
          </p:txBody>
        </p:sp>
        <p:sp>
          <p:nvSpPr>
            <p:cNvPr id="1052" name="Freeform: Shape 1051">
              <a:extLst>
                <a:ext uri="{FF2B5EF4-FFF2-40B4-BE49-F238E27FC236}">
                  <a16:creationId xmlns=""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p>
          </p:txBody>
        </p:sp>
        <p:sp>
          <p:nvSpPr>
            <p:cNvPr id="1053" name="Freeform: Shape 1052">
              <a:extLst>
                <a:ext uri="{FF2B5EF4-FFF2-40B4-BE49-F238E27FC236}">
                  <a16:creationId xmlns=""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54" name="Freeform: Shape 1053">
              <a:extLst>
                <a:ext uri="{FF2B5EF4-FFF2-40B4-BE49-F238E27FC236}">
                  <a16:creationId xmlns=""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p>
          </p:txBody>
        </p:sp>
        <p:sp>
          <p:nvSpPr>
            <p:cNvPr id="1055" name="Freeform: Shape 1054">
              <a:extLst>
                <a:ext uri="{FF2B5EF4-FFF2-40B4-BE49-F238E27FC236}">
                  <a16:creationId xmlns=""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p>
          </p:txBody>
        </p:sp>
        <p:sp>
          <p:nvSpPr>
            <p:cNvPr id="1056" name="Freeform: Shape 1055">
              <a:extLst>
                <a:ext uri="{FF2B5EF4-FFF2-40B4-BE49-F238E27FC236}">
                  <a16:creationId xmlns=""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p>
          </p:txBody>
        </p:sp>
        <p:sp>
          <p:nvSpPr>
            <p:cNvPr id="1057" name="Freeform: Shape 1056">
              <a:extLst>
                <a:ext uri="{FF2B5EF4-FFF2-40B4-BE49-F238E27FC236}">
                  <a16:creationId xmlns=""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p>
          </p:txBody>
        </p:sp>
        <p:sp>
          <p:nvSpPr>
            <p:cNvPr id="1058" name="Freeform: Shape 1057">
              <a:extLst>
                <a:ext uri="{FF2B5EF4-FFF2-40B4-BE49-F238E27FC236}">
                  <a16:creationId xmlns=""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p>
          </p:txBody>
        </p:sp>
        <p:sp>
          <p:nvSpPr>
            <p:cNvPr id="1059" name="Freeform: Shape 1058">
              <a:extLst>
                <a:ext uri="{FF2B5EF4-FFF2-40B4-BE49-F238E27FC236}">
                  <a16:creationId xmlns=""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60" name="Freeform: Shape 1059">
              <a:extLst>
                <a:ext uri="{FF2B5EF4-FFF2-40B4-BE49-F238E27FC236}">
                  <a16:creationId xmlns=""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p>
          </p:txBody>
        </p:sp>
        <p:sp>
          <p:nvSpPr>
            <p:cNvPr id="1061" name="Freeform: Shape 1060">
              <a:extLst>
                <a:ext uri="{FF2B5EF4-FFF2-40B4-BE49-F238E27FC236}">
                  <a16:creationId xmlns=""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p>
          </p:txBody>
        </p:sp>
        <p:sp>
          <p:nvSpPr>
            <p:cNvPr id="1062" name="Freeform: Shape 1061">
              <a:extLst>
                <a:ext uri="{FF2B5EF4-FFF2-40B4-BE49-F238E27FC236}">
                  <a16:creationId xmlns=""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p>
          </p:txBody>
        </p:sp>
        <p:sp>
          <p:nvSpPr>
            <p:cNvPr id="1063" name="Freeform: Shape 1062">
              <a:extLst>
                <a:ext uri="{FF2B5EF4-FFF2-40B4-BE49-F238E27FC236}">
                  <a16:creationId xmlns=""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p>
          </p:txBody>
        </p:sp>
        <p:sp>
          <p:nvSpPr>
            <p:cNvPr id="1064" name="Freeform: Shape 1063">
              <a:extLst>
                <a:ext uri="{FF2B5EF4-FFF2-40B4-BE49-F238E27FC236}">
                  <a16:creationId xmlns=""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p>
          </p:txBody>
        </p:sp>
        <p:sp>
          <p:nvSpPr>
            <p:cNvPr id="1065" name="Freeform: Shape 1064">
              <a:extLst>
                <a:ext uri="{FF2B5EF4-FFF2-40B4-BE49-F238E27FC236}">
                  <a16:creationId xmlns=""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1066" name="Freeform: Shape 1065">
              <a:extLst>
                <a:ext uri="{FF2B5EF4-FFF2-40B4-BE49-F238E27FC236}">
                  <a16:creationId xmlns=""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p>
          </p:txBody>
        </p:sp>
        <p:sp>
          <p:nvSpPr>
            <p:cNvPr id="1067" name="Freeform: Shape 1066">
              <a:extLst>
                <a:ext uri="{FF2B5EF4-FFF2-40B4-BE49-F238E27FC236}">
                  <a16:creationId xmlns=""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68" name="Freeform: Shape 1067">
              <a:extLst>
                <a:ext uri="{FF2B5EF4-FFF2-40B4-BE49-F238E27FC236}">
                  <a16:creationId xmlns=""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p>
          </p:txBody>
        </p:sp>
        <p:sp>
          <p:nvSpPr>
            <p:cNvPr id="1069" name="Freeform: Shape 1068">
              <a:extLst>
                <a:ext uri="{FF2B5EF4-FFF2-40B4-BE49-F238E27FC236}">
                  <a16:creationId xmlns=""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p>
          </p:txBody>
        </p:sp>
        <p:sp>
          <p:nvSpPr>
            <p:cNvPr id="1070" name="Freeform: Shape 1069">
              <a:extLst>
                <a:ext uri="{FF2B5EF4-FFF2-40B4-BE49-F238E27FC236}">
                  <a16:creationId xmlns=""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p>
          </p:txBody>
        </p:sp>
        <p:sp>
          <p:nvSpPr>
            <p:cNvPr id="1071" name="Freeform: Shape 1070">
              <a:extLst>
                <a:ext uri="{FF2B5EF4-FFF2-40B4-BE49-F238E27FC236}">
                  <a16:creationId xmlns=""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p>
          </p:txBody>
        </p:sp>
        <p:sp>
          <p:nvSpPr>
            <p:cNvPr id="1072" name="Freeform: Shape 1071">
              <a:extLst>
                <a:ext uri="{FF2B5EF4-FFF2-40B4-BE49-F238E27FC236}">
                  <a16:creationId xmlns=""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73" name="Freeform: Shape 1072">
              <a:extLst>
                <a:ext uri="{FF2B5EF4-FFF2-40B4-BE49-F238E27FC236}">
                  <a16:creationId xmlns=""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p>
          </p:txBody>
        </p:sp>
        <p:sp>
          <p:nvSpPr>
            <p:cNvPr id="1074" name="Freeform: Shape 1073">
              <a:extLst>
                <a:ext uri="{FF2B5EF4-FFF2-40B4-BE49-F238E27FC236}">
                  <a16:creationId xmlns=""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p>
          </p:txBody>
        </p:sp>
        <p:sp>
          <p:nvSpPr>
            <p:cNvPr id="1075" name="Freeform: Shape 1074">
              <a:extLst>
                <a:ext uri="{FF2B5EF4-FFF2-40B4-BE49-F238E27FC236}">
                  <a16:creationId xmlns=""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p>
          </p:txBody>
        </p:sp>
        <p:sp>
          <p:nvSpPr>
            <p:cNvPr id="1076" name="Freeform: Shape 1075">
              <a:extLst>
                <a:ext uri="{FF2B5EF4-FFF2-40B4-BE49-F238E27FC236}">
                  <a16:creationId xmlns=""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p>
          </p:txBody>
        </p:sp>
      </p:grpSp>
      <p:sp>
        <p:nvSpPr>
          <p:cNvPr id="2" name="Title 1">
            <a:extLst>
              <a:ext uri="{FF2B5EF4-FFF2-40B4-BE49-F238E27FC236}">
                <a16:creationId xmlns="" xmlns:a16="http://schemas.microsoft.com/office/drawing/2014/main" id="{A4AE12D1-08AF-45E9-A34A-BDE9E860BAA2}"/>
              </a:ext>
            </a:extLst>
          </p:cNvPr>
          <p:cNvSpPr>
            <a:spLocks noGrp="1"/>
          </p:cNvSpPr>
          <p:nvPr>
            <p:ph type="title" hasCustomPrompt="1"/>
          </p:nvPr>
        </p:nvSpPr>
        <p:spPr>
          <a:xfrm>
            <a:off x="939861" y="365760"/>
            <a:ext cx="10318691" cy="1325880"/>
          </a:xfrm>
          <a:noFill/>
        </p:spPr>
        <p:txBody>
          <a:bodyPr/>
          <a:lstStyle>
            <a:lvl1pPr algn="ctr">
              <a:defRPr baseline="0"/>
            </a:lvl1pPr>
          </a:lstStyle>
          <a:p>
            <a:r>
              <a:rPr lang="en-US" dirty="0"/>
              <a:t>CLICK TO EDIT TITLE</a:t>
            </a:r>
          </a:p>
        </p:txBody>
      </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
        <p:nvSpPr>
          <p:cNvPr id="10" name="Text Placeholder 9">
            <a:extLst>
              <a:ext uri="{FF2B5EF4-FFF2-40B4-BE49-F238E27FC236}">
                <a16:creationId xmlns="" xmlns:a16="http://schemas.microsoft.com/office/drawing/2014/main" id="{FB6CE9C2-1F1B-43C7-A998-FC5946D7D3A6}"/>
              </a:ext>
            </a:extLst>
          </p:cNvPr>
          <p:cNvSpPr>
            <a:spLocks noGrp="1"/>
          </p:cNvSpPr>
          <p:nvPr>
            <p:ph type="body" sz="quarter" idx="13" hasCustomPrompt="1"/>
          </p:nvPr>
        </p:nvSpPr>
        <p:spPr>
          <a:xfrm>
            <a:off x="1764861" y="2282239"/>
            <a:ext cx="4114800" cy="822960"/>
          </a:xfrm>
        </p:spPr>
        <p:txBody>
          <a:bodyPr>
            <a:normAutofit/>
          </a:bodyPr>
          <a:lstStyle>
            <a:lvl1pPr marL="0" indent="0" algn="l">
              <a:lnSpc>
                <a:spcPts val="2000"/>
              </a:lnSpc>
              <a:spcBef>
                <a:spcPts val="0"/>
              </a:spcBef>
              <a:buNone/>
              <a:defRPr sz="1500"/>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text</a:t>
            </a:r>
          </a:p>
        </p:txBody>
      </p:sp>
      <p:sp>
        <p:nvSpPr>
          <p:cNvPr id="21" name="Text Placeholder 9">
            <a:extLst>
              <a:ext uri="{FF2B5EF4-FFF2-40B4-BE49-F238E27FC236}">
                <a16:creationId xmlns="" xmlns:a16="http://schemas.microsoft.com/office/drawing/2014/main" id="{7E30BBCA-EC62-4514-BAE7-F5373866DA07}"/>
              </a:ext>
            </a:extLst>
          </p:cNvPr>
          <p:cNvSpPr>
            <a:spLocks noGrp="1"/>
          </p:cNvSpPr>
          <p:nvPr>
            <p:ph type="body" sz="quarter" idx="15" hasCustomPrompt="1"/>
          </p:nvPr>
        </p:nvSpPr>
        <p:spPr>
          <a:xfrm>
            <a:off x="1767911" y="1854577"/>
            <a:ext cx="4114800" cy="428755"/>
          </a:xfrm>
        </p:spPr>
        <p:txBody>
          <a:bodyPr>
            <a:noAutofit/>
          </a:bodyPr>
          <a:lstStyle>
            <a:lvl1pPr marL="0" indent="0" algn="l">
              <a:lnSpc>
                <a:spcPts val="2600"/>
              </a:lnSpc>
              <a:spcBef>
                <a:spcPts val="0"/>
              </a:spcBef>
              <a:buNone/>
              <a:defRPr sz="1900">
                <a:solidFill>
                  <a:schemeClr val="bg1">
                    <a:lumMod val="50000"/>
                  </a:schemeClr>
                </a:solidFill>
                <a:latin typeface="+mj-lt"/>
              </a:defRPr>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TEXT</a:t>
            </a:r>
          </a:p>
        </p:txBody>
      </p:sp>
      <p:sp>
        <p:nvSpPr>
          <p:cNvPr id="17" name="Text Placeholder 9">
            <a:extLst>
              <a:ext uri="{FF2B5EF4-FFF2-40B4-BE49-F238E27FC236}">
                <a16:creationId xmlns=""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500"/>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text</a:t>
            </a:r>
          </a:p>
        </p:txBody>
      </p:sp>
      <p:sp>
        <p:nvSpPr>
          <p:cNvPr id="18" name="Text Placeholder 9">
            <a:extLst>
              <a:ext uri="{FF2B5EF4-FFF2-40B4-BE49-F238E27FC236}">
                <a16:creationId xmlns="" xmlns:a16="http://schemas.microsoft.com/office/drawing/2014/main" id="{90030F54-B798-4D46-A4CD-ACD5BBD57DB3}"/>
              </a:ext>
            </a:extLst>
          </p:cNvPr>
          <p:cNvSpPr>
            <a:spLocks noGrp="1"/>
          </p:cNvSpPr>
          <p:nvPr>
            <p:ph type="body" sz="quarter" idx="17" hasCustomPrompt="1"/>
          </p:nvPr>
        </p:nvSpPr>
        <p:spPr>
          <a:xfrm>
            <a:off x="1766835" y="3099817"/>
            <a:ext cx="4114800" cy="428755"/>
          </a:xfrm>
        </p:spPr>
        <p:txBody>
          <a:bodyPr>
            <a:noAutofit/>
          </a:bodyPr>
          <a:lstStyle>
            <a:lvl1pPr marL="0" indent="0" algn="l">
              <a:lnSpc>
                <a:spcPts val="2600"/>
              </a:lnSpc>
              <a:spcBef>
                <a:spcPts val="0"/>
              </a:spcBef>
              <a:buNone/>
              <a:defRPr sz="1900">
                <a:solidFill>
                  <a:schemeClr val="bg1">
                    <a:lumMod val="50000"/>
                  </a:schemeClr>
                </a:solidFill>
                <a:latin typeface="+mj-lt"/>
              </a:defRPr>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TEXT</a:t>
            </a:r>
          </a:p>
        </p:txBody>
      </p:sp>
      <p:sp>
        <p:nvSpPr>
          <p:cNvPr id="19" name="Text Placeholder 9">
            <a:extLst>
              <a:ext uri="{FF2B5EF4-FFF2-40B4-BE49-F238E27FC236}">
                <a16:creationId xmlns=""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500"/>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text</a:t>
            </a:r>
          </a:p>
        </p:txBody>
      </p:sp>
      <p:sp>
        <p:nvSpPr>
          <p:cNvPr id="22" name="Text Placeholder 9">
            <a:extLst>
              <a:ext uri="{FF2B5EF4-FFF2-40B4-BE49-F238E27FC236}">
                <a16:creationId xmlns="" xmlns:a16="http://schemas.microsoft.com/office/drawing/2014/main" id="{7B8F0619-4E85-42A4-85C2-D6BB13201858}"/>
              </a:ext>
            </a:extLst>
          </p:cNvPr>
          <p:cNvSpPr>
            <a:spLocks noGrp="1"/>
          </p:cNvSpPr>
          <p:nvPr>
            <p:ph type="body" sz="quarter" idx="19" hasCustomPrompt="1"/>
          </p:nvPr>
        </p:nvSpPr>
        <p:spPr>
          <a:xfrm>
            <a:off x="6311403" y="1856233"/>
            <a:ext cx="4114800" cy="428755"/>
          </a:xfrm>
        </p:spPr>
        <p:txBody>
          <a:bodyPr>
            <a:noAutofit/>
          </a:bodyPr>
          <a:lstStyle>
            <a:lvl1pPr marL="0" indent="0" algn="l">
              <a:lnSpc>
                <a:spcPts val="2600"/>
              </a:lnSpc>
              <a:spcBef>
                <a:spcPts val="0"/>
              </a:spcBef>
              <a:buNone/>
              <a:defRPr sz="1900">
                <a:solidFill>
                  <a:schemeClr val="bg1">
                    <a:lumMod val="50000"/>
                  </a:schemeClr>
                </a:solidFill>
                <a:latin typeface="+mj-lt"/>
              </a:defRPr>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TEXT</a:t>
            </a:r>
          </a:p>
        </p:txBody>
      </p:sp>
      <p:sp>
        <p:nvSpPr>
          <p:cNvPr id="23" name="Text Placeholder 9">
            <a:extLst>
              <a:ext uri="{FF2B5EF4-FFF2-40B4-BE49-F238E27FC236}">
                <a16:creationId xmlns=""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500"/>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text</a:t>
            </a:r>
          </a:p>
        </p:txBody>
      </p:sp>
      <p:sp>
        <p:nvSpPr>
          <p:cNvPr id="24" name="Text Placeholder 9">
            <a:extLst>
              <a:ext uri="{FF2B5EF4-FFF2-40B4-BE49-F238E27FC236}">
                <a16:creationId xmlns="" xmlns:a16="http://schemas.microsoft.com/office/drawing/2014/main" id="{521874F3-36B0-4030-9576-95D94C95A719}"/>
              </a:ext>
            </a:extLst>
          </p:cNvPr>
          <p:cNvSpPr>
            <a:spLocks noGrp="1"/>
          </p:cNvSpPr>
          <p:nvPr>
            <p:ph type="body" sz="quarter" idx="21" hasCustomPrompt="1"/>
          </p:nvPr>
        </p:nvSpPr>
        <p:spPr>
          <a:xfrm>
            <a:off x="6311403" y="3099817"/>
            <a:ext cx="4114800" cy="428755"/>
          </a:xfrm>
        </p:spPr>
        <p:txBody>
          <a:bodyPr>
            <a:noAutofit/>
          </a:bodyPr>
          <a:lstStyle>
            <a:lvl1pPr marL="0" indent="0" algn="l">
              <a:lnSpc>
                <a:spcPts val="2600"/>
              </a:lnSpc>
              <a:spcBef>
                <a:spcPts val="0"/>
              </a:spcBef>
              <a:buNone/>
              <a:defRPr sz="1900">
                <a:solidFill>
                  <a:schemeClr val="bg1">
                    <a:lumMod val="50000"/>
                  </a:schemeClr>
                </a:solidFill>
                <a:latin typeface="+mj-lt"/>
              </a:defRPr>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TEXT</a:t>
            </a:r>
          </a:p>
        </p:txBody>
      </p:sp>
      <p:sp>
        <p:nvSpPr>
          <p:cNvPr id="5" name="Footer Placeholder 4">
            <a:extLst>
              <a:ext uri="{FF2B5EF4-FFF2-40B4-BE49-F238E27FC236}">
                <a16:creationId xmlns="" xmlns:a16="http://schemas.microsoft.com/office/drawing/2014/main" id="{FD10B5D8-71E9-48DC-A04C-559359603CB0}"/>
              </a:ext>
            </a:extLst>
          </p:cNvPr>
          <p:cNvSpPr>
            <a:spLocks noGrp="1"/>
          </p:cNvSpPr>
          <p:nvPr>
            <p:ph type="ftr" sz="quarter" idx="11"/>
          </p:nvPr>
        </p:nvSpPr>
        <p:spPr/>
        <p:txBody>
          <a:bodyPr/>
          <a:lstStyle>
            <a:lvl1pPr>
              <a:defRPr b="0">
                <a:solidFill>
                  <a:schemeClr val="bg1"/>
                </a:solidFill>
              </a:defRPr>
            </a:lvl1pPr>
          </a:lstStyle>
          <a:p>
            <a:r>
              <a:rPr lang="en-US" dirty="0"/>
              <a:t>Pitch deck title</a:t>
            </a:r>
          </a:p>
        </p:txBody>
      </p:sp>
    </p:spTree>
    <p:extLst>
      <p:ext uri="{BB962C8B-B14F-4D97-AF65-F5344CB8AC3E}">
        <p14:creationId xmlns:p14="http://schemas.microsoft.com/office/powerpoint/2010/main" val="1730809753"/>
      </p:ext>
    </p:extLst>
  </p:cSld>
  <p:clrMapOvr>
    <a:masterClrMapping/>
  </p:clrMapOvr>
  <p:extLst mod="1">
    <p:ext uri="{DCECCB84-F9BA-43D5-87BE-67443E8EF086}">
      <p15:sldGuideLst xmlns="" xmlns:p15="http://schemas.microsoft.com/office/powerpoint/2012/main">
        <p15:guide id="1" pos="3840">
          <p15:clr>
            <a:srgbClr val="FBAE40"/>
          </p15:clr>
        </p15:guide>
        <p15:guide id="2" pos="576">
          <p15:clr>
            <a:srgbClr val="FBAE40"/>
          </p15:clr>
        </p15:guide>
        <p15:guide id="3" pos="7080">
          <p15:clr>
            <a:srgbClr val="FBAE40"/>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 xmlns:a16="http://schemas.microsoft.com/office/drawing/2014/main" id="{1BB11DB2-95D5-40A8-A5DA-12C7BE6B1D08}"/>
              </a:ext>
            </a:extLst>
          </p:cNvPr>
          <p:cNvSpPr/>
          <p:nvPr userDrawn="1"/>
        </p:nvSpPr>
        <p:spPr>
          <a:xfrm flipH="1">
            <a:off x="-5208" y="5943603"/>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endParaRPr lang="en-US" dirty="0"/>
          </a:p>
        </p:txBody>
      </p:sp>
      <p:cxnSp>
        <p:nvCxnSpPr>
          <p:cNvPr id="27" name="Straight Connector 26">
            <a:extLst>
              <a:ext uri="{FF2B5EF4-FFF2-40B4-BE49-F238E27FC236}">
                <a16:creationId xmlns="" xmlns:a16="http://schemas.microsoft.com/office/drawing/2014/main" id="{20CC67AF-EFC9-4B23-9479-0F61E17DB384}"/>
              </a:ext>
            </a:extLst>
          </p:cNvPr>
          <p:cNvCxnSpPr>
            <a:cxnSpLocks/>
          </p:cNvCxnSpPr>
          <p:nvPr userDrawn="1"/>
        </p:nvCxnSpPr>
        <p:spPr>
          <a:xfrm>
            <a:off x="-5208" y="5943604"/>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 xmlns:a16="http://schemas.microsoft.com/office/drawing/2014/main" id="{7EAC5CD7-1A3E-485E-B8D8-C6B22ADD6AE4}"/>
              </a:ext>
            </a:extLst>
          </p:cNvPr>
          <p:cNvSpPr>
            <a:spLocks noGrp="1"/>
          </p:cNvSpPr>
          <p:nvPr>
            <p:ph sz="quarter" idx="13" hasCustomPrompt="1"/>
          </p:nvPr>
        </p:nvSpPr>
        <p:spPr>
          <a:xfrm>
            <a:off x="2136375" y="2354312"/>
            <a:ext cx="1828800" cy="1315629"/>
          </a:xfrm>
        </p:spPr>
        <p:txBody>
          <a:bodyPr>
            <a:normAutofit/>
          </a:bodyPr>
          <a:lstStyle>
            <a:lvl1pPr marL="0" indent="0">
              <a:buNone/>
              <a:defRPr sz="1500"/>
            </a:lvl1pPr>
            <a:lvl2pPr marL="457167" indent="0">
              <a:buNone/>
              <a:defRPr sz="1500"/>
            </a:lvl2pPr>
            <a:lvl3pPr marL="914332" indent="0">
              <a:buNone/>
              <a:defRPr sz="1500"/>
            </a:lvl3pPr>
            <a:lvl4pPr marL="1371498" indent="0">
              <a:buNone/>
              <a:defRPr sz="1500"/>
            </a:lvl4pPr>
            <a:lvl5pPr marL="1828664" indent="0">
              <a:buNone/>
              <a:defRPr sz="1500"/>
            </a:lvl5pPr>
          </a:lstStyle>
          <a:p>
            <a:pPr lvl="0"/>
            <a:r>
              <a:rPr lang="en-US" dirty="0"/>
              <a:t>icon</a:t>
            </a:r>
          </a:p>
        </p:txBody>
      </p:sp>
      <p:sp>
        <p:nvSpPr>
          <p:cNvPr id="19" name="Content Placeholder 12">
            <a:extLst>
              <a:ext uri="{FF2B5EF4-FFF2-40B4-BE49-F238E27FC236}">
                <a16:creationId xmlns="" xmlns:a16="http://schemas.microsoft.com/office/drawing/2014/main" id="{B004E4D5-7F92-4D3E-BB88-35ED384CCF52}"/>
              </a:ext>
            </a:extLst>
          </p:cNvPr>
          <p:cNvSpPr>
            <a:spLocks noGrp="1"/>
          </p:cNvSpPr>
          <p:nvPr>
            <p:ph sz="quarter" idx="15" hasCustomPrompt="1"/>
          </p:nvPr>
        </p:nvSpPr>
        <p:spPr>
          <a:xfrm>
            <a:off x="5182108" y="2356583"/>
            <a:ext cx="1828800" cy="1316736"/>
          </a:xfrm>
        </p:spPr>
        <p:txBody>
          <a:bodyPr>
            <a:normAutofit/>
          </a:bodyPr>
          <a:lstStyle>
            <a:lvl1pPr marL="0" indent="0">
              <a:buNone/>
              <a:defRPr sz="1500"/>
            </a:lvl1pPr>
            <a:lvl2pPr marL="457167" indent="0">
              <a:buNone/>
              <a:defRPr sz="1500"/>
            </a:lvl2pPr>
            <a:lvl3pPr marL="914332" indent="0">
              <a:buNone/>
              <a:defRPr sz="1500"/>
            </a:lvl3pPr>
            <a:lvl4pPr marL="1371498" indent="0">
              <a:buNone/>
              <a:defRPr sz="1500"/>
            </a:lvl4pPr>
            <a:lvl5pPr marL="1828664" indent="0">
              <a:buNone/>
              <a:defRPr sz="1500"/>
            </a:lvl5pPr>
          </a:lstStyle>
          <a:p>
            <a:pPr lvl="0"/>
            <a:r>
              <a:rPr lang="en-US" dirty="0"/>
              <a:t>icon</a:t>
            </a:r>
          </a:p>
        </p:txBody>
      </p:sp>
      <p:sp>
        <p:nvSpPr>
          <p:cNvPr id="22" name="Content Placeholder 12">
            <a:extLst>
              <a:ext uri="{FF2B5EF4-FFF2-40B4-BE49-F238E27FC236}">
                <a16:creationId xmlns="" xmlns:a16="http://schemas.microsoft.com/office/drawing/2014/main" id="{575F9DFF-43AF-4E05-8407-87D47C1818C4}"/>
              </a:ext>
            </a:extLst>
          </p:cNvPr>
          <p:cNvSpPr>
            <a:spLocks noGrp="1"/>
          </p:cNvSpPr>
          <p:nvPr>
            <p:ph sz="quarter" idx="17" hasCustomPrompt="1"/>
          </p:nvPr>
        </p:nvSpPr>
        <p:spPr>
          <a:xfrm>
            <a:off x="8234663" y="2352031"/>
            <a:ext cx="1828800" cy="1316736"/>
          </a:xfrm>
        </p:spPr>
        <p:txBody>
          <a:bodyPr>
            <a:normAutofit/>
          </a:bodyPr>
          <a:lstStyle>
            <a:lvl1pPr marL="0" indent="0">
              <a:buNone/>
              <a:defRPr sz="1500"/>
            </a:lvl1pPr>
            <a:lvl2pPr marL="457167" indent="0">
              <a:buNone/>
              <a:defRPr sz="1500"/>
            </a:lvl2pPr>
            <a:lvl3pPr marL="914332" indent="0">
              <a:buNone/>
              <a:defRPr sz="1500"/>
            </a:lvl3pPr>
            <a:lvl4pPr marL="1371498" indent="0">
              <a:buNone/>
              <a:defRPr sz="1500"/>
            </a:lvl4pPr>
            <a:lvl5pPr marL="1828664" indent="0">
              <a:buNone/>
              <a:defRPr sz="1500"/>
            </a:lvl5pPr>
          </a:lstStyle>
          <a:p>
            <a:pPr lvl="0"/>
            <a:r>
              <a:rPr lang="en-US" dirty="0"/>
              <a:t>icon</a:t>
            </a:r>
          </a:p>
        </p:txBody>
      </p:sp>
      <p:sp>
        <p:nvSpPr>
          <p:cNvPr id="23" name="Text Placeholder 16">
            <a:extLst>
              <a:ext uri="{FF2B5EF4-FFF2-40B4-BE49-F238E27FC236}">
                <a16:creationId xmlns=""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34" tIns="1554364" rIns="365734">
            <a:noAutofit/>
          </a:bodyPr>
          <a:lstStyle>
            <a:lvl1pPr marL="0" indent="0" algn="ctr">
              <a:lnSpc>
                <a:spcPts val="2000"/>
              </a:lnSpc>
              <a:spcBef>
                <a:spcPts val="0"/>
              </a:spcBef>
              <a:buNone/>
              <a:defRPr sz="1500"/>
            </a:lvl1pPr>
            <a:lvl2pPr marL="457167" indent="0">
              <a:buNone/>
              <a:defRPr sz="1600"/>
            </a:lvl2pPr>
            <a:lvl3pPr marL="914332" indent="0">
              <a:buNone/>
              <a:defRPr sz="1600"/>
            </a:lvl3pPr>
            <a:lvl4pPr marL="1371498" indent="0">
              <a:buNone/>
              <a:defRPr sz="1600"/>
            </a:lvl4pPr>
            <a:lvl5pPr marL="1828664" indent="0">
              <a:buNone/>
              <a:defRPr sz="1600"/>
            </a:lvl5pPr>
          </a:lstStyle>
          <a:p>
            <a:pPr lvl="0"/>
            <a:r>
              <a:rPr lang="en-US" dirty="0"/>
              <a:t>Section Description</a:t>
            </a:r>
          </a:p>
        </p:txBody>
      </p:sp>
      <p:sp>
        <p:nvSpPr>
          <p:cNvPr id="34" name="Text Placeholder 16">
            <a:extLst>
              <a:ext uri="{FF2B5EF4-FFF2-40B4-BE49-F238E27FC236}">
                <a16:creationId xmlns="" xmlns:a16="http://schemas.microsoft.com/office/drawing/2014/main" id="{C0972073-5297-411C-B27C-5CC1985668B9}"/>
              </a:ext>
            </a:extLst>
          </p:cNvPr>
          <p:cNvSpPr>
            <a:spLocks noGrp="1"/>
          </p:cNvSpPr>
          <p:nvPr>
            <p:ph type="body" sz="quarter" idx="20" hasCustomPrompt="1"/>
          </p:nvPr>
        </p:nvSpPr>
        <p:spPr>
          <a:xfrm>
            <a:off x="4950735" y="2172551"/>
            <a:ext cx="2283712" cy="2743200"/>
          </a:xfrm>
          <a:ln w="22225">
            <a:solidFill>
              <a:schemeClr val="tx1"/>
            </a:solidFill>
          </a:ln>
        </p:spPr>
        <p:txBody>
          <a:bodyPr lIns="365734" tIns="1554364" rIns="365734">
            <a:noAutofit/>
          </a:bodyPr>
          <a:lstStyle>
            <a:lvl1pPr marL="0" indent="0" algn="ctr">
              <a:lnSpc>
                <a:spcPts val="2000"/>
              </a:lnSpc>
              <a:spcBef>
                <a:spcPts val="0"/>
              </a:spcBef>
              <a:buNone/>
              <a:defRPr sz="1500"/>
            </a:lvl1pPr>
            <a:lvl2pPr marL="457167" indent="0">
              <a:buNone/>
              <a:defRPr sz="1600"/>
            </a:lvl2pPr>
            <a:lvl3pPr marL="914332" indent="0">
              <a:buNone/>
              <a:defRPr sz="1600"/>
            </a:lvl3pPr>
            <a:lvl4pPr marL="1371498" indent="0">
              <a:buNone/>
              <a:defRPr sz="1600"/>
            </a:lvl4pPr>
            <a:lvl5pPr marL="1828664" indent="0">
              <a:buNone/>
              <a:defRPr sz="1600"/>
            </a:lvl5pPr>
          </a:lstStyle>
          <a:p>
            <a:pPr lvl="0"/>
            <a:r>
              <a:rPr lang="en-US" dirty="0"/>
              <a:t>Section Description</a:t>
            </a:r>
          </a:p>
        </p:txBody>
      </p:sp>
      <p:sp>
        <p:nvSpPr>
          <p:cNvPr id="35" name="Text Placeholder 16">
            <a:extLst>
              <a:ext uri="{FF2B5EF4-FFF2-40B4-BE49-F238E27FC236}">
                <a16:creationId xmlns=""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34" tIns="1554364" rIns="365734">
            <a:noAutofit/>
          </a:bodyPr>
          <a:lstStyle>
            <a:lvl1pPr marL="0" indent="0" algn="ctr">
              <a:lnSpc>
                <a:spcPts val="2000"/>
              </a:lnSpc>
              <a:spcBef>
                <a:spcPts val="0"/>
              </a:spcBef>
              <a:buNone/>
              <a:defRPr sz="1500"/>
            </a:lvl1pPr>
            <a:lvl2pPr marL="457167" indent="0">
              <a:buNone/>
              <a:defRPr sz="1600"/>
            </a:lvl2pPr>
            <a:lvl3pPr marL="914332" indent="0">
              <a:buNone/>
              <a:defRPr sz="1600"/>
            </a:lvl3pPr>
            <a:lvl4pPr marL="1371498" indent="0">
              <a:buNone/>
              <a:defRPr sz="1600"/>
            </a:lvl4pPr>
            <a:lvl5pPr marL="1828664" indent="0">
              <a:buNone/>
              <a:defRPr sz="1600"/>
            </a:lvl5pPr>
          </a:lstStyle>
          <a:p>
            <a:pPr lvl="0"/>
            <a:r>
              <a:rPr lang="en-US" dirty="0"/>
              <a:t>Section Description</a:t>
            </a:r>
          </a:p>
        </p:txBody>
      </p:sp>
    </p:spTree>
    <p:extLst>
      <p:ext uri="{BB962C8B-B14F-4D97-AF65-F5344CB8AC3E}">
        <p14:creationId xmlns:p14="http://schemas.microsoft.com/office/powerpoint/2010/main" val="3792605136"/>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9DE3D039-0A18-4031-8A63-D83666B066F6}"/>
              </a:ext>
            </a:extLst>
          </p:cNvPr>
          <p:cNvSpPr>
            <a:spLocks noGrp="1"/>
          </p:cNvSpPr>
          <p:nvPr>
            <p:ph type="title" hasCustomPrompt="1"/>
          </p:nvPr>
        </p:nvSpPr>
        <p:spPr>
          <a:xfrm>
            <a:off x="831851" y="4672585"/>
            <a:ext cx="10515600" cy="1299411"/>
          </a:xfrm>
        </p:spPr>
        <p:txBody>
          <a:bodyPr anchor="b">
            <a:normAutofit/>
          </a:bodyPr>
          <a:lstStyle>
            <a:lvl1pPr>
              <a:defRPr sz="4000"/>
            </a:lvl1pPr>
          </a:lstStyle>
          <a:p>
            <a:r>
              <a:rPr lang="en-US" dirty="0"/>
              <a:t>CLICK TO EDIT TITLE</a:t>
            </a:r>
          </a:p>
        </p:txBody>
      </p:sp>
      <p:grpSp>
        <p:nvGrpSpPr>
          <p:cNvPr id="7" name="Picture Placeholder 795" descr="abstract colorful illustration of buildings&#10;">
            <a:extLst>
              <a:ext uri="{FF2B5EF4-FFF2-40B4-BE49-F238E27FC236}">
                <a16:creationId xmlns="" xmlns:a16="http://schemas.microsoft.com/office/drawing/2014/main" id="{7BF705FA-047E-4C8C-BC87-F9F921DD18D9}"/>
              </a:ext>
            </a:extLst>
          </p:cNvPr>
          <p:cNvGrpSpPr/>
          <p:nvPr userDrawn="1"/>
        </p:nvGrpSpPr>
        <p:grpSpPr>
          <a:xfrm>
            <a:off x="0" y="-380"/>
            <a:ext cx="12186285" cy="5049719"/>
            <a:chOff x="0" y="-381"/>
            <a:chExt cx="12186285" cy="5049718"/>
          </a:xfrm>
        </p:grpSpPr>
        <p:sp>
          <p:nvSpPr>
            <p:cNvPr id="9" name="Freeform: Shape 8">
              <a:extLst>
                <a:ext uri="{FF2B5EF4-FFF2-40B4-BE49-F238E27FC236}">
                  <a16:creationId xmlns=""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a:extLst>
                <a:ext uri="{FF2B5EF4-FFF2-40B4-BE49-F238E27FC236}">
                  <a16:creationId xmlns=""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a:extLst>
                <a:ext uri="{FF2B5EF4-FFF2-40B4-BE49-F238E27FC236}">
                  <a16:creationId xmlns=""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a:extLst>
                <a:ext uri="{FF2B5EF4-FFF2-40B4-BE49-F238E27FC236}">
                  <a16:creationId xmlns=""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a:extLst>
                <a:ext uri="{FF2B5EF4-FFF2-40B4-BE49-F238E27FC236}">
                  <a16:creationId xmlns=""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a:extLst>
                <a:ext uri="{FF2B5EF4-FFF2-40B4-BE49-F238E27FC236}">
                  <a16:creationId xmlns=""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a:extLst>
                <a:ext uri="{FF2B5EF4-FFF2-40B4-BE49-F238E27FC236}">
                  <a16:creationId xmlns=""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a:extLst>
                <a:ext uri="{FF2B5EF4-FFF2-40B4-BE49-F238E27FC236}">
                  <a16:creationId xmlns=""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a:extLst>
                <a:ext uri="{FF2B5EF4-FFF2-40B4-BE49-F238E27FC236}">
                  <a16:creationId xmlns=""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a:extLst>
                <a:ext uri="{FF2B5EF4-FFF2-40B4-BE49-F238E27FC236}">
                  <a16:creationId xmlns=""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a:extLst>
                <a:ext uri="{FF2B5EF4-FFF2-40B4-BE49-F238E27FC236}">
                  <a16:creationId xmlns=""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a:extLst>
                <a:ext uri="{FF2B5EF4-FFF2-40B4-BE49-F238E27FC236}">
                  <a16:creationId xmlns=""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a:extLst>
                <a:ext uri="{FF2B5EF4-FFF2-40B4-BE49-F238E27FC236}">
                  <a16:creationId xmlns=""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a:extLst>
                <a:ext uri="{FF2B5EF4-FFF2-40B4-BE49-F238E27FC236}">
                  <a16:creationId xmlns=""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a:extLst>
                <a:ext uri="{FF2B5EF4-FFF2-40B4-BE49-F238E27FC236}">
                  <a16:creationId xmlns=""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a:extLst>
                <a:ext uri="{FF2B5EF4-FFF2-40B4-BE49-F238E27FC236}">
                  <a16:creationId xmlns=""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a:extLst>
                <a:ext uri="{FF2B5EF4-FFF2-40B4-BE49-F238E27FC236}">
                  <a16:creationId xmlns=""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a:extLst>
                <a:ext uri="{FF2B5EF4-FFF2-40B4-BE49-F238E27FC236}">
                  <a16:creationId xmlns=""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a:extLst>
                <a:ext uri="{FF2B5EF4-FFF2-40B4-BE49-F238E27FC236}">
                  <a16:creationId xmlns=""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a:extLst>
                <a:ext uri="{FF2B5EF4-FFF2-40B4-BE49-F238E27FC236}">
                  <a16:creationId xmlns=""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a:extLst>
                <a:ext uri="{FF2B5EF4-FFF2-40B4-BE49-F238E27FC236}">
                  <a16:creationId xmlns=""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a:extLst>
                <a:ext uri="{FF2B5EF4-FFF2-40B4-BE49-F238E27FC236}">
                  <a16:creationId xmlns=""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a:extLst>
                <a:ext uri="{FF2B5EF4-FFF2-40B4-BE49-F238E27FC236}">
                  <a16:creationId xmlns=""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a:extLst>
                <a:ext uri="{FF2B5EF4-FFF2-40B4-BE49-F238E27FC236}">
                  <a16:creationId xmlns=""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a:extLst>
                <a:ext uri="{FF2B5EF4-FFF2-40B4-BE49-F238E27FC236}">
                  <a16:creationId xmlns=""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a:extLst>
                <a:ext uri="{FF2B5EF4-FFF2-40B4-BE49-F238E27FC236}">
                  <a16:creationId xmlns=""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a:extLst>
                <a:ext uri="{FF2B5EF4-FFF2-40B4-BE49-F238E27FC236}">
                  <a16:creationId xmlns=""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a:extLst>
                <a:ext uri="{FF2B5EF4-FFF2-40B4-BE49-F238E27FC236}">
                  <a16:creationId xmlns=""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a:extLst>
                <a:ext uri="{FF2B5EF4-FFF2-40B4-BE49-F238E27FC236}">
                  <a16:creationId xmlns=""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a:extLst>
                <a:ext uri="{FF2B5EF4-FFF2-40B4-BE49-F238E27FC236}">
                  <a16:creationId xmlns=""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a:extLst>
                <a:ext uri="{FF2B5EF4-FFF2-40B4-BE49-F238E27FC236}">
                  <a16:creationId xmlns=""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a:extLst>
                <a:ext uri="{FF2B5EF4-FFF2-40B4-BE49-F238E27FC236}">
                  <a16:creationId xmlns=""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a:extLst>
                <a:ext uri="{FF2B5EF4-FFF2-40B4-BE49-F238E27FC236}">
                  <a16:creationId xmlns=""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a:extLst>
                <a:ext uri="{FF2B5EF4-FFF2-40B4-BE49-F238E27FC236}">
                  <a16:creationId xmlns=""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a:extLst>
                <a:ext uri="{FF2B5EF4-FFF2-40B4-BE49-F238E27FC236}">
                  <a16:creationId xmlns=""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a:extLst>
                <a:ext uri="{FF2B5EF4-FFF2-40B4-BE49-F238E27FC236}">
                  <a16:creationId xmlns=""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a:extLst>
                <a:ext uri="{FF2B5EF4-FFF2-40B4-BE49-F238E27FC236}">
                  <a16:creationId xmlns=""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a:extLst>
                <a:ext uri="{FF2B5EF4-FFF2-40B4-BE49-F238E27FC236}">
                  <a16:creationId xmlns=""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a:extLst>
                <a:ext uri="{FF2B5EF4-FFF2-40B4-BE49-F238E27FC236}">
                  <a16:creationId xmlns=""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a:extLst>
                <a:ext uri="{FF2B5EF4-FFF2-40B4-BE49-F238E27FC236}">
                  <a16:creationId xmlns=""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a:extLst>
                <a:ext uri="{FF2B5EF4-FFF2-40B4-BE49-F238E27FC236}">
                  <a16:creationId xmlns=""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a:extLst>
                <a:ext uri="{FF2B5EF4-FFF2-40B4-BE49-F238E27FC236}">
                  <a16:creationId xmlns=""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a:extLst>
                <a:ext uri="{FF2B5EF4-FFF2-40B4-BE49-F238E27FC236}">
                  <a16:creationId xmlns=""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a:extLst>
                <a:ext uri="{FF2B5EF4-FFF2-40B4-BE49-F238E27FC236}">
                  <a16:creationId xmlns=""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a:extLst>
                <a:ext uri="{FF2B5EF4-FFF2-40B4-BE49-F238E27FC236}">
                  <a16:creationId xmlns=""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a:extLst>
                <a:ext uri="{FF2B5EF4-FFF2-40B4-BE49-F238E27FC236}">
                  <a16:creationId xmlns=""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a:extLst>
                <a:ext uri="{FF2B5EF4-FFF2-40B4-BE49-F238E27FC236}">
                  <a16:creationId xmlns=""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a:extLst>
                <a:ext uri="{FF2B5EF4-FFF2-40B4-BE49-F238E27FC236}">
                  <a16:creationId xmlns=""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a:extLst>
                <a:ext uri="{FF2B5EF4-FFF2-40B4-BE49-F238E27FC236}">
                  <a16:creationId xmlns=""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a:extLst>
                <a:ext uri="{FF2B5EF4-FFF2-40B4-BE49-F238E27FC236}">
                  <a16:creationId xmlns=""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a:extLst>
                <a:ext uri="{FF2B5EF4-FFF2-40B4-BE49-F238E27FC236}">
                  <a16:creationId xmlns=""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a:extLst>
                <a:ext uri="{FF2B5EF4-FFF2-40B4-BE49-F238E27FC236}">
                  <a16:creationId xmlns=""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a:extLst>
                <a:ext uri="{FF2B5EF4-FFF2-40B4-BE49-F238E27FC236}">
                  <a16:creationId xmlns=""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a:extLst>
                <a:ext uri="{FF2B5EF4-FFF2-40B4-BE49-F238E27FC236}">
                  <a16:creationId xmlns=""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a:extLst>
                <a:ext uri="{FF2B5EF4-FFF2-40B4-BE49-F238E27FC236}">
                  <a16:creationId xmlns=""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a:extLst>
                <a:ext uri="{FF2B5EF4-FFF2-40B4-BE49-F238E27FC236}">
                  <a16:creationId xmlns=""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a:extLst>
                <a:ext uri="{FF2B5EF4-FFF2-40B4-BE49-F238E27FC236}">
                  <a16:creationId xmlns=""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a:extLst>
                <a:ext uri="{FF2B5EF4-FFF2-40B4-BE49-F238E27FC236}">
                  <a16:creationId xmlns=""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a:extLst>
                <a:ext uri="{FF2B5EF4-FFF2-40B4-BE49-F238E27FC236}">
                  <a16:creationId xmlns=""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a:extLst>
                <a:ext uri="{FF2B5EF4-FFF2-40B4-BE49-F238E27FC236}">
                  <a16:creationId xmlns=""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a:extLst>
                <a:ext uri="{FF2B5EF4-FFF2-40B4-BE49-F238E27FC236}">
                  <a16:creationId xmlns=""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a:extLst>
                <a:ext uri="{FF2B5EF4-FFF2-40B4-BE49-F238E27FC236}">
                  <a16:creationId xmlns=""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a:extLst>
                <a:ext uri="{FF2B5EF4-FFF2-40B4-BE49-F238E27FC236}">
                  <a16:creationId xmlns=""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a:extLst>
                <a:ext uri="{FF2B5EF4-FFF2-40B4-BE49-F238E27FC236}">
                  <a16:creationId xmlns=""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a:extLst>
                <a:ext uri="{FF2B5EF4-FFF2-40B4-BE49-F238E27FC236}">
                  <a16:creationId xmlns=""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a:extLst>
                <a:ext uri="{FF2B5EF4-FFF2-40B4-BE49-F238E27FC236}">
                  <a16:creationId xmlns=""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a:extLst>
                <a:ext uri="{FF2B5EF4-FFF2-40B4-BE49-F238E27FC236}">
                  <a16:creationId xmlns=""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a:extLst>
                <a:ext uri="{FF2B5EF4-FFF2-40B4-BE49-F238E27FC236}">
                  <a16:creationId xmlns=""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a:extLst>
                <a:ext uri="{FF2B5EF4-FFF2-40B4-BE49-F238E27FC236}">
                  <a16:creationId xmlns=""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a:extLst>
                <a:ext uri="{FF2B5EF4-FFF2-40B4-BE49-F238E27FC236}">
                  <a16:creationId xmlns=""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a:extLst>
                <a:ext uri="{FF2B5EF4-FFF2-40B4-BE49-F238E27FC236}">
                  <a16:creationId xmlns=""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a:extLst>
                <a:ext uri="{FF2B5EF4-FFF2-40B4-BE49-F238E27FC236}">
                  <a16:creationId xmlns=""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a:extLst>
                <a:ext uri="{FF2B5EF4-FFF2-40B4-BE49-F238E27FC236}">
                  <a16:creationId xmlns=""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a:extLst>
                <a:ext uri="{FF2B5EF4-FFF2-40B4-BE49-F238E27FC236}">
                  <a16:creationId xmlns=""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a:extLst>
                <a:ext uri="{FF2B5EF4-FFF2-40B4-BE49-F238E27FC236}">
                  <a16:creationId xmlns=""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a:extLst>
                <a:ext uri="{FF2B5EF4-FFF2-40B4-BE49-F238E27FC236}">
                  <a16:creationId xmlns=""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a:extLst>
                <a:ext uri="{FF2B5EF4-FFF2-40B4-BE49-F238E27FC236}">
                  <a16:creationId xmlns=""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a:extLst>
                <a:ext uri="{FF2B5EF4-FFF2-40B4-BE49-F238E27FC236}">
                  <a16:creationId xmlns=""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a:extLst>
                <a:ext uri="{FF2B5EF4-FFF2-40B4-BE49-F238E27FC236}">
                  <a16:creationId xmlns=""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a:extLst>
                <a:ext uri="{FF2B5EF4-FFF2-40B4-BE49-F238E27FC236}">
                  <a16:creationId xmlns=""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a:extLst>
                <a:ext uri="{FF2B5EF4-FFF2-40B4-BE49-F238E27FC236}">
                  <a16:creationId xmlns=""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a:extLst>
                <a:ext uri="{FF2B5EF4-FFF2-40B4-BE49-F238E27FC236}">
                  <a16:creationId xmlns=""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a:extLst>
                <a:ext uri="{FF2B5EF4-FFF2-40B4-BE49-F238E27FC236}">
                  <a16:creationId xmlns=""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a:extLst>
                <a:ext uri="{FF2B5EF4-FFF2-40B4-BE49-F238E27FC236}">
                  <a16:creationId xmlns=""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a:extLst>
                <a:ext uri="{FF2B5EF4-FFF2-40B4-BE49-F238E27FC236}">
                  <a16:creationId xmlns=""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a:extLst>
                <a:ext uri="{FF2B5EF4-FFF2-40B4-BE49-F238E27FC236}">
                  <a16:creationId xmlns=""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a:extLst>
                <a:ext uri="{FF2B5EF4-FFF2-40B4-BE49-F238E27FC236}">
                  <a16:creationId xmlns=""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a:extLst>
                <a:ext uri="{FF2B5EF4-FFF2-40B4-BE49-F238E27FC236}">
                  <a16:creationId xmlns=""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a:extLst>
                <a:ext uri="{FF2B5EF4-FFF2-40B4-BE49-F238E27FC236}">
                  <a16:creationId xmlns=""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a:extLst>
                <a:ext uri="{FF2B5EF4-FFF2-40B4-BE49-F238E27FC236}">
                  <a16:creationId xmlns=""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a:extLst>
                <a:ext uri="{FF2B5EF4-FFF2-40B4-BE49-F238E27FC236}">
                  <a16:creationId xmlns=""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a:extLst>
                <a:ext uri="{FF2B5EF4-FFF2-40B4-BE49-F238E27FC236}">
                  <a16:creationId xmlns=""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72546674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 xmlns:a16="http://schemas.microsoft.com/office/drawing/2014/main" id="{53E651DB-268C-47F2-B510-168B1A59A1BE}"/>
              </a:ext>
            </a:extLst>
          </p:cNvPr>
          <p:cNvSpPr/>
          <p:nvPr userDrawn="1"/>
        </p:nvSpPr>
        <p:spPr>
          <a:xfrm>
            <a:off x="-5208" y="5943603"/>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endParaRPr lang="en-US" dirty="0"/>
          </a:p>
        </p:txBody>
      </p:sp>
      <p:cxnSp>
        <p:nvCxnSpPr>
          <p:cNvPr id="8" name="Straight Connector 7">
            <a:extLst>
              <a:ext uri="{FF2B5EF4-FFF2-40B4-BE49-F238E27FC236}">
                <a16:creationId xmlns="" xmlns:a16="http://schemas.microsoft.com/office/drawing/2014/main" id="{A109EA94-D4C0-489D-B11F-AAF2C1D27B88}"/>
              </a:ext>
            </a:extLst>
          </p:cNvPr>
          <p:cNvCxnSpPr>
            <a:cxnSpLocks/>
            <a:stCxn id="3" idx="1"/>
            <a:endCxn id="3" idx="0"/>
          </p:cNvCxnSpPr>
          <p:nvPr userDrawn="1"/>
        </p:nvCxnSpPr>
        <p:spPr>
          <a:xfrm flipH="1">
            <a:off x="-5208" y="5943604"/>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 xmlns:a16="http://schemas.microsoft.com/office/drawing/2014/main" id="{7EAC5CD7-1A3E-485E-B8D8-C6B22ADD6AE4}"/>
              </a:ext>
            </a:extLst>
          </p:cNvPr>
          <p:cNvSpPr>
            <a:spLocks noGrp="1"/>
          </p:cNvSpPr>
          <p:nvPr>
            <p:ph sz="quarter" idx="13" hasCustomPrompt="1"/>
          </p:nvPr>
        </p:nvSpPr>
        <p:spPr>
          <a:xfrm>
            <a:off x="2136375" y="1982836"/>
            <a:ext cx="1828800" cy="1315629"/>
          </a:xfrm>
        </p:spPr>
        <p:txBody>
          <a:bodyPr>
            <a:normAutofit/>
          </a:bodyPr>
          <a:lstStyle>
            <a:lvl1pPr marL="0" indent="0">
              <a:buNone/>
              <a:defRPr sz="1500"/>
            </a:lvl1pPr>
            <a:lvl2pPr marL="457167" indent="0">
              <a:buNone/>
              <a:defRPr sz="1500"/>
            </a:lvl2pPr>
            <a:lvl3pPr marL="914332" indent="0">
              <a:buNone/>
              <a:defRPr sz="1500"/>
            </a:lvl3pPr>
            <a:lvl4pPr marL="1371498" indent="0">
              <a:buNone/>
              <a:defRPr sz="1500"/>
            </a:lvl4pPr>
            <a:lvl5pPr marL="1828664" indent="0">
              <a:buNone/>
              <a:defRPr sz="1500"/>
            </a:lvl5pPr>
          </a:lstStyle>
          <a:p>
            <a:pPr lvl="0"/>
            <a:r>
              <a:rPr lang="en-US" dirty="0"/>
              <a:t>icon</a:t>
            </a:r>
          </a:p>
        </p:txBody>
      </p:sp>
      <p:sp>
        <p:nvSpPr>
          <p:cNvPr id="17" name="Text Placeholder 16">
            <a:extLst>
              <a:ext uri="{FF2B5EF4-FFF2-40B4-BE49-F238E27FC236}">
                <a16:creationId xmlns=""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500"/>
            </a:lvl1pPr>
            <a:lvl2pPr marL="457167" indent="0">
              <a:buNone/>
              <a:defRPr sz="1600"/>
            </a:lvl2pPr>
            <a:lvl3pPr marL="914332" indent="0">
              <a:buNone/>
              <a:defRPr sz="1600"/>
            </a:lvl3pPr>
            <a:lvl4pPr marL="1371498" indent="0">
              <a:buNone/>
              <a:defRPr sz="1600"/>
            </a:lvl4pPr>
            <a:lvl5pPr marL="1828664" indent="0">
              <a:buNone/>
              <a:defRPr sz="1600"/>
            </a:lvl5pPr>
          </a:lstStyle>
          <a:p>
            <a:pPr lvl="0"/>
            <a:r>
              <a:rPr lang="en-US" dirty="0"/>
              <a:t>Section Description</a:t>
            </a:r>
          </a:p>
        </p:txBody>
      </p:sp>
      <p:sp>
        <p:nvSpPr>
          <p:cNvPr id="19" name="Content Placeholder 12">
            <a:extLst>
              <a:ext uri="{FF2B5EF4-FFF2-40B4-BE49-F238E27FC236}">
                <a16:creationId xmlns=""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a:normAutofit/>
          </a:bodyPr>
          <a:lstStyle>
            <a:lvl1pPr marL="0" indent="0">
              <a:buNone/>
              <a:defRPr sz="1500"/>
            </a:lvl1pPr>
            <a:lvl2pPr marL="457167" indent="0">
              <a:buNone/>
              <a:defRPr sz="1500"/>
            </a:lvl2pPr>
            <a:lvl3pPr marL="914332" indent="0">
              <a:buNone/>
              <a:defRPr sz="1500"/>
            </a:lvl3pPr>
            <a:lvl4pPr marL="1371498" indent="0">
              <a:buNone/>
              <a:defRPr sz="1500"/>
            </a:lvl4pPr>
            <a:lvl5pPr marL="1828664" indent="0">
              <a:buNone/>
              <a:defRPr sz="1500"/>
            </a:lvl5pPr>
          </a:lstStyle>
          <a:p>
            <a:pPr lvl="0"/>
            <a:r>
              <a:rPr lang="en-US" dirty="0"/>
              <a:t>icon</a:t>
            </a:r>
          </a:p>
        </p:txBody>
      </p:sp>
      <p:sp>
        <p:nvSpPr>
          <p:cNvPr id="20" name="Text Placeholder 16">
            <a:extLst>
              <a:ext uri="{FF2B5EF4-FFF2-40B4-BE49-F238E27FC236}">
                <a16:creationId xmlns=""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500"/>
            </a:lvl1pPr>
            <a:lvl2pPr marL="457167" indent="0">
              <a:buNone/>
              <a:defRPr sz="1600"/>
            </a:lvl2pPr>
            <a:lvl3pPr marL="914332" indent="0">
              <a:buNone/>
              <a:defRPr sz="1600"/>
            </a:lvl3pPr>
            <a:lvl4pPr marL="1371498" indent="0">
              <a:buNone/>
              <a:defRPr sz="1600"/>
            </a:lvl4pPr>
            <a:lvl5pPr marL="1828664" indent="0">
              <a:buNone/>
              <a:defRPr sz="1600"/>
            </a:lvl5pPr>
          </a:lstStyle>
          <a:p>
            <a:pPr lvl="0"/>
            <a:r>
              <a:rPr lang="en-US" dirty="0"/>
              <a:t>Section Description</a:t>
            </a:r>
          </a:p>
        </p:txBody>
      </p:sp>
      <p:sp>
        <p:nvSpPr>
          <p:cNvPr id="22" name="Content Placeholder 12">
            <a:extLst>
              <a:ext uri="{FF2B5EF4-FFF2-40B4-BE49-F238E27FC236}">
                <a16:creationId xmlns="" xmlns:a16="http://schemas.microsoft.com/office/drawing/2014/main" id="{575F9DFF-43AF-4E05-8407-87D47C1818C4}"/>
              </a:ext>
            </a:extLst>
          </p:cNvPr>
          <p:cNvSpPr>
            <a:spLocks noGrp="1"/>
          </p:cNvSpPr>
          <p:nvPr>
            <p:ph sz="quarter" idx="17" hasCustomPrompt="1"/>
          </p:nvPr>
        </p:nvSpPr>
        <p:spPr>
          <a:xfrm>
            <a:off x="8234663" y="1980555"/>
            <a:ext cx="1828800" cy="1316736"/>
          </a:xfrm>
        </p:spPr>
        <p:txBody>
          <a:bodyPr>
            <a:normAutofit/>
          </a:bodyPr>
          <a:lstStyle>
            <a:lvl1pPr marL="0" indent="0">
              <a:buNone/>
              <a:defRPr sz="1500"/>
            </a:lvl1pPr>
            <a:lvl2pPr marL="457167" indent="0">
              <a:buNone/>
              <a:defRPr sz="1500"/>
            </a:lvl2pPr>
            <a:lvl3pPr marL="914332" indent="0">
              <a:buNone/>
              <a:defRPr sz="1500"/>
            </a:lvl3pPr>
            <a:lvl4pPr marL="1371498" indent="0">
              <a:buNone/>
              <a:defRPr sz="1500"/>
            </a:lvl4pPr>
            <a:lvl5pPr marL="1828664" indent="0">
              <a:buNone/>
              <a:defRPr sz="1500"/>
            </a:lvl5pPr>
          </a:lstStyle>
          <a:p>
            <a:pPr lvl="0"/>
            <a:r>
              <a:rPr lang="en-US" dirty="0"/>
              <a:t>icon</a:t>
            </a:r>
          </a:p>
        </p:txBody>
      </p:sp>
      <p:sp>
        <p:nvSpPr>
          <p:cNvPr id="23" name="Text Placeholder 16">
            <a:extLst>
              <a:ext uri="{FF2B5EF4-FFF2-40B4-BE49-F238E27FC236}">
                <a16:creationId xmlns=""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500"/>
            </a:lvl1pPr>
            <a:lvl2pPr marL="457167" indent="0">
              <a:buNone/>
              <a:defRPr sz="1600"/>
            </a:lvl2pPr>
            <a:lvl3pPr marL="914332" indent="0">
              <a:buNone/>
              <a:defRPr sz="1600"/>
            </a:lvl3pPr>
            <a:lvl4pPr marL="1371498" indent="0">
              <a:buNone/>
              <a:defRPr sz="1600"/>
            </a:lvl4pPr>
            <a:lvl5pPr marL="1828664" indent="0">
              <a:buNone/>
              <a:defRPr sz="1600"/>
            </a:lvl5pPr>
          </a:lstStyle>
          <a:p>
            <a:pPr lvl="0"/>
            <a:r>
              <a:rPr lang="en-US" dirty="0"/>
              <a:t>Section Description</a:t>
            </a:r>
          </a:p>
        </p:txBody>
      </p:sp>
      <p:sp>
        <p:nvSpPr>
          <p:cNvPr id="15" name="Text Placeholder 8">
            <a:extLst>
              <a:ext uri="{FF2B5EF4-FFF2-40B4-BE49-F238E27FC236}">
                <a16:creationId xmlns="" xmlns:a16="http://schemas.microsoft.com/office/drawing/2014/main" id="{62CE8502-2A5C-4AF6-9580-821991C9C0A7}"/>
              </a:ext>
            </a:extLst>
          </p:cNvPr>
          <p:cNvSpPr>
            <a:spLocks noGrp="1"/>
          </p:cNvSpPr>
          <p:nvPr>
            <p:ph type="body" sz="quarter" idx="33" hasCustomPrompt="1"/>
          </p:nvPr>
        </p:nvSpPr>
        <p:spPr>
          <a:xfrm>
            <a:off x="2063600" y="3799983"/>
            <a:ext cx="1980000" cy="360000"/>
          </a:xfrm>
        </p:spPr>
        <p:txBody>
          <a:bodyPr>
            <a:noAutofit/>
          </a:bodyPr>
          <a:lstStyle>
            <a:lvl1pPr marL="0" indent="0" algn="ctr">
              <a:buFont typeface="Arial" panose="020B0604020202020204" pitchFamily="34" charset="0"/>
              <a:buNone/>
              <a:defRPr sz="1900">
                <a:solidFill>
                  <a:schemeClr val="bg1">
                    <a:lumMod val="50000"/>
                  </a:schemeClr>
                </a:solidFill>
                <a:latin typeface="+mj-lt"/>
              </a:defRPr>
            </a:lvl1pPr>
          </a:lstStyle>
          <a:p>
            <a:pPr lvl="0"/>
            <a:r>
              <a:rPr lang="en-US" dirty="0"/>
              <a:t>BULLET 2</a:t>
            </a:r>
            <a:endParaRPr lang="en-ZA" dirty="0"/>
          </a:p>
        </p:txBody>
      </p:sp>
      <p:sp>
        <p:nvSpPr>
          <p:cNvPr id="16" name="Text Placeholder 8">
            <a:extLst>
              <a:ext uri="{FF2B5EF4-FFF2-40B4-BE49-F238E27FC236}">
                <a16:creationId xmlns="" xmlns:a16="http://schemas.microsoft.com/office/drawing/2014/main" id="{97B2ABAD-B1D1-47F3-9008-0EDFC6F61F7C}"/>
              </a:ext>
            </a:extLst>
          </p:cNvPr>
          <p:cNvSpPr>
            <a:spLocks noGrp="1"/>
          </p:cNvSpPr>
          <p:nvPr>
            <p:ph type="body" sz="quarter" idx="35" hasCustomPrompt="1"/>
          </p:nvPr>
        </p:nvSpPr>
        <p:spPr>
          <a:xfrm>
            <a:off x="5108500" y="3799983"/>
            <a:ext cx="1980000" cy="360000"/>
          </a:xfrm>
        </p:spPr>
        <p:txBody>
          <a:bodyPr>
            <a:noAutofit/>
          </a:bodyPr>
          <a:lstStyle>
            <a:lvl1pPr marL="0" indent="0" algn="ctr">
              <a:buFont typeface="Arial" panose="020B0604020202020204" pitchFamily="34" charset="0"/>
              <a:buNone/>
              <a:defRPr sz="1900">
                <a:solidFill>
                  <a:schemeClr val="bg1">
                    <a:lumMod val="50000"/>
                  </a:schemeClr>
                </a:solidFill>
                <a:latin typeface="+mj-lt"/>
              </a:defRPr>
            </a:lvl1pPr>
          </a:lstStyle>
          <a:p>
            <a:pPr lvl="0"/>
            <a:r>
              <a:rPr lang="en-US" dirty="0"/>
              <a:t>BULLET 3</a:t>
            </a:r>
            <a:endParaRPr lang="en-ZA" dirty="0"/>
          </a:p>
        </p:txBody>
      </p:sp>
      <p:sp>
        <p:nvSpPr>
          <p:cNvPr id="24" name="Text Placeholder 8">
            <a:extLst>
              <a:ext uri="{FF2B5EF4-FFF2-40B4-BE49-F238E27FC236}">
                <a16:creationId xmlns="" xmlns:a16="http://schemas.microsoft.com/office/drawing/2014/main" id="{BD7CE6C1-36AE-4F6D-948C-7CF1B5AF383B}"/>
              </a:ext>
            </a:extLst>
          </p:cNvPr>
          <p:cNvSpPr>
            <a:spLocks noGrp="1"/>
          </p:cNvSpPr>
          <p:nvPr>
            <p:ph type="body" sz="quarter" idx="37" hasCustomPrompt="1"/>
          </p:nvPr>
        </p:nvSpPr>
        <p:spPr>
          <a:xfrm>
            <a:off x="8153400" y="3799983"/>
            <a:ext cx="1980000" cy="360000"/>
          </a:xfrm>
        </p:spPr>
        <p:txBody>
          <a:bodyPr>
            <a:noAutofit/>
          </a:bodyPr>
          <a:lstStyle>
            <a:lvl1pPr marL="0" indent="0" algn="ctr">
              <a:buFont typeface="Arial" panose="020B0604020202020204" pitchFamily="34" charset="0"/>
              <a:buNone/>
              <a:defRPr sz="1900">
                <a:solidFill>
                  <a:schemeClr val="bg1">
                    <a:lumMod val="50000"/>
                  </a:schemeClr>
                </a:solidFill>
                <a:latin typeface="+mj-lt"/>
              </a:defRPr>
            </a:lvl1pPr>
          </a:lstStyle>
          <a:p>
            <a:pPr lvl="0"/>
            <a:r>
              <a:rPr lang="en-US" dirty="0"/>
              <a:t>BULLET 4</a:t>
            </a:r>
            <a:endParaRPr lang="en-ZA" dirty="0"/>
          </a:p>
        </p:txBody>
      </p:sp>
      <p:cxnSp>
        <p:nvCxnSpPr>
          <p:cNvPr id="10" name="Straight Connector 9">
            <a:extLst>
              <a:ext uri="{FF2B5EF4-FFF2-40B4-BE49-F238E27FC236}">
                <a16:creationId xmlns="" xmlns:a16="http://schemas.microsoft.com/office/drawing/2014/main" id="{26DC72DD-030A-4AF2-8123-478BE9277165}"/>
              </a:ext>
            </a:extLst>
          </p:cNvPr>
          <p:cNvCxnSpPr/>
          <p:nvPr userDrawn="1"/>
        </p:nvCxnSpPr>
        <p:spPr>
          <a:xfrm>
            <a:off x="2158849"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 xmlns:a16="http://schemas.microsoft.com/office/drawing/2014/main" id="{3AF8D050-0D5E-490F-98C5-C491541E54D2}"/>
              </a:ext>
            </a:extLst>
          </p:cNvPr>
          <p:cNvCxnSpPr>
            <a:cxnSpLocks/>
          </p:cNvCxnSpPr>
          <p:nvPr userDrawn="1"/>
        </p:nvCxnSpPr>
        <p:spPr>
          <a:xfrm>
            <a:off x="8199363" y="3492555"/>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558820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 xmlns:a16="http://schemas.microsoft.com/office/drawing/2014/main" id="{3D448392-0672-4AC1-B5D6-3374FB36C9DC}"/>
              </a:ext>
            </a:extLst>
          </p:cNvPr>
          <p:cNvSpPr/>
          <p:nvPr userDrawn="1"/>
        </p:nvSpPr>
        <p:spPr>
          <a:xfrm>
            <a:off x="-5208" y="5943603"/>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endParaRPr lang="en-US" dirty="0"/>
          </a:p>
        </p:txBody>
      </p:sp>
      <p:cxnSp>
        <p:nvCxnSpPr>
          <p:cNvPr id="11" name="Straight Connector 10">
            <a:extLst>
              <a:ext uri="{FF2B5EF4-FFF2-40B4-BE49-F238E27FC236}">
                <a16:creationId xmlns="" xmlns:a16="http://schemas.microsoft.com/office/drawing/2014/main" id="{20D1EE93-71F1-4386-A4E5-93A6CDA69EE0}"/>
              </a:ext>
            </a:extLst>
          </p:cNvPr>
          <p:cNvCxnSpPr>
            <a:cxnSpLocks/>
            <a:stCxn id="10" idx="1"/>
            <a:endCxn id="10" idx="0"/>
          </p:cNvCxnSpPr>
          <p:nvPr userDrawn="1"/>
        </p:nvCxnSpPr>
        <p:spPr>
          <a:xfrm flipH="1">
            <a:off x="-5208" y="5943604"/>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680" indent="0">
              <a:buNone/>
              <a:defRPr/>
            </a:lvl2pPr>
            <a:lvl3pPr marL="542885" indent="0">
              <a:buNone/>
              <a:defRPr/>
            </a:lvl3pPr>
            <a:lvl4pPr marL="809565" indent="0">
              <a:buNone/>
              <a:defRPr/>
            </a:lvl4pPr>
            <a:lvl5pPr marL="1076245" indent="0">
              <a:buNone/>
              <a:defRPr/>
            </a:lvl5pPr>
          </a:lstStyle>
          <a:p>
            <a:pPr lvl="0"/>
            <a:r>
              <a:rPr lang="en-US" dirty="0"/>
              <a:t>1</a:t>
            </a:r>
            <a:endParaRPr lang="en-ZA" dirty="0"/>
          </a:p>
        </p:txBody>
      </p:sp>
      <p:sp>
        <p:nvSpPr>
          <p:cNvPr id="17" name="Text Placeholder 9">
            <a:extLst>
              <a:ext uri="{FF2B5EF4-FFF2-40B4-BE49-F238E27FC236}">
                <a16:creationId xmlns=""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680" lvl="0" indent="-266680" algn="ctr"/>
            <a:r>
              <a:rPr lang="en-US" dirty="0"/>
              <a:t>2</a:t>
            </a:r>
            <a:endParaRPr lang="en-ZA" dirty="0"/>
          </a:p>
        </p:txBody>
      </p:sp>
      <p:sp>
        <p:nvSpPr>
          <p:cNvPr id="18" name="Text Placeholder 9">
            <a:extLst>
              <a:ext uri="{FF2B5EF4-FFF2-40B4-BE49-F238E27FC236}">
                <a16:creationId xmlns=""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680" lvl="0" indent="-266680" algn="ctr"/>
            <a:r>
              <a:rPr lang="en-US" dirty="0"/>
              <a:t>3</a:t>
            </a:r>
            <a:endParaRPr lang="en-ZA" dirty="0"/>
          </a:p>
        </p:txBody>
      </p:sp>
      <p:sp>
        <p:nvSpPr>
          <p:cNvPr id="20" name="Text Placeholder 5">
            <a:extLst>
              <a:ext uri="{FF2B5EF4-FFF2-40B4-BE49-F238E27FC236}">
                <a16:creationId xmlns=""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500">
                <a:solidFill>
                  <a:schemeClr val="tx1"/>
                </a:solidFill>
              </a:defRPr>
            </a:lvl1pPr>
          </a:lstStyle>
          <a:p>
            <a:pPr lvl="0"/>
            <a:r>
              <a:rPr lang="en-US" dirty="0"/>
              <a:t>Section Description</a:t>
            </a:r>
          </a:p>
        </p:txBody>
      </p:sp>
      <p:sp>
        <p:nvSpPr>
          <p:cNvPr id="21" name="Text Placeholder 9">
            <a:extLst>
              <a:ext uri="{FF2B5EF4-FFF2-40B4-BE49-F238E27FC236}">
                <a16:creationId xmlns=""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500">
                <a:solidFill>
                  <a:schemeClr val="tx1"/>
                </a:solidFill>
              </a:defRPr>
            </a:lvl1pPr>
          </a:lstStyle>
          <a:p>
            <a:pPr lvl="0"/>
            <a:r>
              <a:rPr lang="en-US" dirty="0"/>
              <a:t>Section Description</a:t>
            </a:r>
          </a:p>
        </p:txBody>
      </p:sp>
      <p:sp>
        <p:nvSpPr>
          <p:cNvPr id="9" name="Text Placeholder 8">
            <a:extLst>
              <a:ext uri="{FF2B5EF4-FFF2-40B4-BE49-F238E27FC236}">
                <a16:creationId xmlns="" xmlns:a16="http://schemas.microsoft.com/office/drawing/2014/main" id="{3BAE6588-4D08-448D-B294-A47E7AAC339B}"/>
              </a:ext>
            </a:extLst>
          </p:cNvPr>
          <p:cNvSpPr>
            <a:spLocks noGrp="1"/>
          </p:cNvSpPr>
          <p:nvPr>
            <p:ph type="body" sz="quarter" idx="35" hasCustomPrompt="1"/>
          </p:nvPr>
        </p:nvSpPr>
        <p:spPr>
          <a:xfrm>
            <a:off x="1677987" y="3862573"/>
            <a:ext cx="2743200" cy="1601787"/>
          </a:xfrm>
        </p:spPr>
        <p:txBody>
          <a:bodyPr>
            <a:noAutofit/>
          </a:bodyPr>
          <a:lstStyle>
            <a:lvl1pPr marL="0" indent="0" algn="ctr">
              <a:lnSpc>
                <a:spcPts val="2400"/>
              </a:lnSpc>
              <a:buNone/>
              <a:defRPr sz="1500"/>
            </a:lvl1pPr>
            <a:lvl2pPr marL="457167" indent="0">
              <a:buNone/>
              <a:defRPr sz="1600"/>
            </a:lvl2pPr>
            <a:lvl3pPr marL="914332" indent="0">
              <a:buNone/>
              <a:defRPr sz="1600"/>
            </a:lvl3pPr>
            <a:lvl4pPr marL="1371498" indent="0">
              <a:buNone/>
              <a:defRPr sz="1600"/>
            </a:lvl4pPr>
            <a:lvl5pPr marL="1828664" indent="0">
              <a:buNone/>
              <a:defRPr sz="1600"/>
            </a:lvl5pPr>
          </a:lstStyle>
          <a:p>
            <a:pPr lvl="0"/>
            <a:r>
              <a:rPr lang="en-US" dirty="0"/>
              <a:t>Section Description</a:t>
            </a:r>
          </a:p>
        </p:txBody>
      </p:sp>
      <p:sp>
        <p:nvSpPr>
          <p:cNvPr id="24" name="Date Placeholder 2">
            <a:extLst>
              <a:ext uri="{FF2B5EF4-FFF2-40B4-BE49-F238E27FC236}">
                <a16:creationId xmlns="" xmlns:a16="http://schemas.microsoft.com/office/drawing/2014/main" id="{6B5940D2-EE07-4F75-9166-CBFF194C579B}"/>
              </a:ext>
            </a:extLst>
          </p:cNvPr>
          <p:cNvSpPr>
            <a:spLocks noGrp="1"/>
          </p:cNvSpPr>
          <p:nvPr>
            <p:ph type="dt" sz="half" idx="38"/>
          </p:nvPr>
        </p:nvSpPr>
        <p:spPr>
          <a:xfrm>
            <a:off x="838200" y="6356352"/>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242143710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5FC626A5-4FF6-42BD-858A-AE4B2C23A6BC}"/>
              </a:ext>
            </a:extLst>
          </p:cNvPr>
          <p:cNvSpPr>
            <a:spLocks noGrp="1"/>
          </p:cNvSpPr>
          <p:nvPr>
            <p:ph type="title" hasCustomPrompt="1"/>
          </p:nvPr>
        </p:nvSpPr>
        <p:spPr/>
        <p:txBody>
          <a:bodyPr/>
          <a:lstStyle>
            <a:lvl1pPr algn="ctr">
              <a:defRPr baseline="0">
                <a:solidFill>
                  <a:schemeClr val="tx1"/>
                </a:solidFill>
              </a:defRPr>
            </a:lvl1pPr>
          </a:lstStyle>
          <a:p>
            <a:r>
              <a:rPr lang="en-US" dirty="0"/>
              <a:t>CLICK TO EDIT TITLE</a:t>
            </a:r>
            <a:endParaRPr lang="en-ZA" dirty="0"/>
          </a:p>
        </p:txBody>
      </p:sp>
      <p:sp>
        <p:nvSpPr>
          <p:cNvPr id="6" name="Footer Placeholder 5">
            <a:extLst>
              <a:ext uri="{FF2B5EF4-FFF2-40B4-BE49-F238E27FC236}">
                <a16:creationId xmlns=""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44" anchor="t" anchorCtr="0">
            <a:normAutofit/>
          </a:bodyPr>
          <a:lstStyle>
            <a:lvl1pPr marL="0" indent="0" algn="ctr">
              <a:spcBef>
                <a:spcPts val="0"/>
              </a:spcBef>
              <a:spcAft>
                <a:spcPts val="0"/>
              </a:spcAft>
              <a:buNone/>
              <a:defRPr sz="3900" b="1">
                <a:solidFill>
                  <a:schemeClr val="tx1"/>
                </a:solidFill>
                <a:latin typeface="+mj-lt"/>
              </a:defRPr>
            </a:lvl1pPr>
            <a:lvl2pPr marL="266680" indent="0">
              <a:buNone/>
              <a:defRPr/>
            </a:lvl2pPr>
            <a:lvl3pPr marL="542885" indent="0">
              <a:buNone/>
              <a:defRPr/>
            </a:lvl3pPr>
            <a:lvl4pPr marL="809565" indent="0">
              <a:buNone/>
              <a:defRPr/>
            </a:lvl4pPr>
            <a:lvl5pPr marL="1076245" indent="0">
              <a:buNone/>
              <a:defRPr/>
            </a:lvl5pPr>
          </a:lstStyle>
          <a:p>
            <a:pPr lvl="0"/>
            <a:r>
              <a:rPr lang="en-US" dirty="0"/>
              <a:t>1</a:t>
            </a:r>
            <a:endParaRPr lang="en-ZA" dirty="0"/>
          </a:p>
        </p:txBody>
      </p:sp>
      <p:sp>
        <p:nvSpPr>
          <p:cNvPr id="17" name="Text Placeholder 9">
            <a:extLst>
              <a:ext uri="{FF2B5EF4-FFF2-40B4-BE49-F238E27FC236}">
                <a16:creationId xmlns=""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44" rIns="0" bIns="0" rtlCol="0" anchor="t" anchorCtr="0">
            <a:noAutofit/>
          </a:bodyPr>
          <a:lstStyle>
            <a:lvl1pPr marL="0" indent="0" algn="ctr">
              <a:spcBef>
                <a:spcPts val="0"/>
              </a:spcBef>
              <a:spcAft>
                <a:spcPts val="0"/>
              </a:spcAft>
              <a:buNone/>
              <a:defRPr lang="en-ZA" sz="3900" b="1" dirty="0">
                <a:solidFill>
                  <a:schemeClr val="tx1"/>
                </a:solidFill>
                <a:latin typeface="+mj-lt"/>
              </a:defRPr>
            </a:lvl1pPr>
          </a:lstStyle>
          <a:p>
            <a:pPr marL="266680" lvl="0" indent="-266680" algn="ctr"/>
            <a:r>
              <a:rPr lang="en-US" dirty="0"/>
              <a:t>2</a:t>
            </a:r>
            <a:endParaRPr lang="en-ZA" dirty="0"/>
          </a:p>
        </p:txBody>
      </p:sp>
      <p:sp>
        <p:nvSpPr>
          <p:cNvPr id="18" name="Text Placeholder 9">
            <a:extLst>
              <a:ext uri="{FF2B5EF4-FFF2-40B4-BE49-F238E27FC236}">
                <a16:creationId xmlns="" xmlns:a16="http://schemas.microsoft.com/office/drawing/2014/main" id="{26328AB3-6C8E-4BB6-9C01-852150BDFE17}"/>
              </a:ext>
            </a:extLst>
          </p:cNvPr>
          <p:cNvSpPr>
            <a:spLocks noGrp="1"/>
          </p:cNvSpPr>
          <p:nvPr>
            <p:ph type="body" sz="quarter" idx="33" hasCustomPrompt="1"/>
          </p:nvPr>
        </p:nvSpPr>
        <p:spPr>
          <a:xfrm>
            <a:off x="7769948" y="2149157"/>
            <a:ext cx="2743201" cy="2997072"/>
          </a:xfrm>
          <a:prstGeom prst="rect">
            <a:avLst/>
          </a:prstGeom>
          <a:solidFill>
            <a:schemeClr val="accent4"/>
          </a:solidFill>
          <a:ln w="22225">
            <a:solidFill>
              <a:schemeClr val="tx1"/>
            </a:solidFill>
          </a:ln>
        </p:spPr>
        <p:txBody>
          <a:bodyPr vert="horz" lIns="0" tIns="621744" rIns="0" bIns="0" rtlCol="0" anchor="t" anchorCtr="0">
            <a:noAutofit/>
          </a:bodyPr>
          <a:lstStyle>
            <a:lvl1pPr marL="0" indent="0" algn="ctr">
              <a:spcBef>
                <a:spcPts val="0"/>
              </a:spcBef>
              <a:spcAft>
                <a:spcPts val="0"/>
              </a:spcAft>
              <a:buNone/>
              <a:defRPr lang="en-ZA" sz="3900" b="1" dirty="0">
                <a:solidFill>
                  <a:schemeClr val="tx1"/>
                </a:solidFill>
                <a:latin typeface="+mj-lt"/>
              </a:defRPr>
            </a:lvl1pPr>
          </a:lstStyle>
          <a:p>
            <a:pPr marL="266680" lvl="0" indent="-266680" algn="ctr"/>
            <a:r>
              <a:rPr lang="en-US" dirty="0"/>
              <a:t>3</a:t>
            </a:r>
            <a:endParaRPr lang="en-ZA" dirty="0"/>
          </a:p>
        </p:txBody>
      </p:sp>
      <p:sp>
        <p:nvSpPr>
          <p:cNvPr id="20" name="Text Placeholder 5">
            <a:extLst>
              <a:ext uri="{FF2B5EF4-FFF2-40B4-BE49-F238E27FC236}">
                <a16:creationId xmlns=""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500">
                <a:solidFill>
                  <a:schemeClr val="tx1"/>
                </a:solidFill>
              </a:defRPr>
            </a:lvl1pPr>
          </a:lstStyle>
          <a:p>
            <a:pPr lvl="0"/>
            <a:r>
              <a:rPr lang="en-US" dirty="0"/>
              <a:t>Section Description</a:t>
            </a:r>
          </a:p>
        </p:txBody>
      </p:sp>
      <p:sp>
        <p:nvSpPr>
          <p:cNvPr id="21" name="Text Placeholder 9">
            <a:extLst>
              <a:ext uri="{FF2B5EF4-FFF2-40B4-BE49-F238E27FC236}">
                <a16:creationId xmlns=""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500">
                <a:solidFill>
                  <a:schemeClr val="tx1"/>
                </a:solidFill>
              </a:defRPr>
            </a:lvl1pPr>
          </a:lstStyle>
          <a:p>
            <a:pPr lvl="0"/>
            <a:r>
              <a:rPr lang="en-US" dirty="0"/>
              <a:t>Section Description</a:t>
            </a:r>
          </a:p>
        </p:txBody>
      </p:sp>
      <p:sp>
        <p:nvSpPr>
          <p:cNvPr id="4" name="Text Placeholder 3">
            <a:extLst>
              <a:ext uri="{FF2B5EF4-FFF2-40B4-BE49-F238E27FC236}">
                <a16:creationId xmlns=""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900" b="0">
                <a:solidFill>
                  <a:schemeClr val="tx1"/>
                </a:solidFill>
                <a:latin typeface="+mj-lt"/>
              </a:defRPr>
            </a:lvl1pPr>
            <a:lvl2pPr marL="457167" indent="0">
              <a:buNone/>
              <a:defRPr sz="1900"/>
            </a:lvl2pPr>
            <a:lvl3pPr marL="914332" indent="0">
              <a:buNone/>
              <a:defRPr sz="1900"/>
            </a:lvl3pPr>
            <a:lvl4pPr marL="1371498" indent="0">
              <a:buNone/>
              <a:defRPr sz="1900"/>
            </a:lvl4pPr>
            <a:lvl5pPr marL="1828664" indent="0">
              <a:buNone/>
              <a:defRPr sz="1900"/>
            </a:lvl5pPr>
          </a:lstStyle>
          <a:p>
            <a:pPr lvl="0"/>
            <a:r>
              <a:rPr lang="en-US" dirty="0"/>
              <a:t>SECTION HEADER</a:t>
            </a:r>
          </a:p>
        </p:txBody>
      </p:sp>
      <p:sp>
        <p:nvSpPr>
          <p:cNvPr id="9" name="Text Placeholder 8">
            <a:extLst>
              <a:ext uri="{FF2B5EF4-FFF2-40B4-BE49-F238E27FC236}">
                <a16:creationId xmlns=""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500">
                <a:solidFill>
                  <a:schemeClr val="tx1"/>
                </a:solidFill>
              </a:defRPr>
            </a:lvl1pPr>
            <a:lvl2pPr marL="457167" indent="0">
              <a:buNone/>
              <a:defRPr sz="1600"/>
            </a:lvl2pPr>
            <a:lvl3pPr marL="914332" indent="0">
              <a:buNone/>
              <a:defRPr sz="1600"/>
            </a:lvl3pPr>
            <a:lvl4pPr marL="1371498" indent="0">
              <a:buNone/>
              <a:defRPr sz="1600"/>
            </a:lvl4pPr>
            <a:lvl5pPr marL="1828664" indent="0">
              <a:buNone/>
              <a:defRPr sz="1600"/>
            </a:lvl5pPr>
          </a:lstStyle>
          <a:p>
            <a:pPr lvl="0"/>
            <a:r>
              <a:rPr lang="en-US" dirty="0"/>
              <a:t>Section Description</a:t>
            </a:r>
          </a:p>
        </p:txBody>
      </p:sp>
      <p:sp>
        <p:nvSpPr>
          <p:cNvPr id="22" name="Text Placeholder 3">
            <a:extLst>
              <a:ext uri="{FF2B5EF4-FFF2-40B4-BE49-F238E27FC236}">
                <a16:creationId xmlns=""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900" b="0">
                <a:solidFill>
                  <a:schemeClr val="tx1"/>
                </a:solidFill>
                <a:latin typeface="+mj-lt"/>
              </a:defRPr>
            </a:lvl1pPr>
            <a:lvl2pPr marL="457167" indent="0">
              <a:buNone/>
              <a:defRPr sz="1900"/>
            </a:lvl2pPr>
            <a:lvl3pPr marL="914332" indent="0">
              <a:buNone/>
              <a:defRPr sz="1900"/>
            </a:lvl3pPr>
            <a:lvl4pPr marL="1371498" indent="0">
              <a:buNone/>
              <a:defRPr sz="1900"/>
            </a:lvl4pPr>
            <a:lvl5pPr marL="1828664" indent="0">
              <a:buNone/>
              <a:defRPr sz="1900"/>
            </a:lvl5pPr>
          </a:lstStyle>
          <a:p>
            <a:pPr lvl="0"/>
            <a:r>
              <a:rPr lang="en-US" dirty="0"/>
              <a:t>SECTION HEADER</a:t>
            </a:r>
          </a:p>
        </p:txBody>
      </p:sp>
      <p:sp>
        <p:nvSpPr>
          <p:cNvPr id="23" name="Text Placeholder 3">
            <a:extLst>
              <a:ext uri="{FF2B5EF4-FFF2-40B4-BE49-F238E27FC236}">
                <a16:creationId xmlns=""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900" b="0">
                <a:solidFill>
                  <a:schemeClr val="tx1"/>
                </a:solidFill>
                <a:latin typeface="+mj-lt"/>
              </a:defRPr>
            </a:lvl1pPr>
            <a:lvl2pPr marL="457167" indent="0">
              <a:buNone/>
              <a:defRPr sz="1900"/>
            </a:lvl2pPr>
            <a:lvl3pPr marL="914332" indent="0">
              <a:buNone/>
              <a:defRPr sz="1900"/>
            </a:lvl3pPr>
            <a:lvl4pPr marL="1371498" indent="0">
              <a:buNone/>
              <a:defRPr sz="1900"/>
            </a:lvl4pPr>
            <a:lvl5pPr marL="1828664" indent="0">
              <a:buNone/>
              <a:defRPr sz="1900"/>
            </a:lvl5pPr>
          </a:lstStyle>
          <a:p>
            <a:pPr lvl="0"/>
            <a:r>
              <a:rPr lang="en-US" dirty="0"/>
              <a:t>SECTION HEADER</a:t>
            </a:r>
          </a:p>
        </p:txBody>
      </p:sp>
      <p:sp>
        <p:nvSpPr>
          <p:cNvPr id="19" name="Date Placeholder 2">
            <a:extLst>
              <a:ext uri="{FF2B5EF4-FFF2-40B4-BE49-F238E27FC236}">
                <a16:creationId xmlns="" xmlns:a16="http://schemas.microsoft.com/office/drawing/2014/main" id="{4EA7F64A-11F6-4F87-BCF2-6C289703AEE8}"/>
              </a:ext>
            </a:extLst>
          </p:cNvPr>
          <p:cNvSpPr>
            <a:spLocks noGrp="1"/>
          </p:cNvSpPr>
          <p:nvPr>
            <p:ph type="dt" sz="half" idx="38"/>
          </p:nvPr>
        </p:nvSpPr>
        <p:spPr>
          <a:xfrm>
            <a:off x="838200" y="6356352"/>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342401656"/>
      </p:ext>
    </p:extLst>
  </p:cSld>
  <p:clrMapOvr>
    <a:masterClrMapping/>
  </p:clrMapOvr>
  <p:extLst mod="1">
    <p:ext uri="{DCECCB84-F9BA-43D5-87BE-67443E8EF086}">
      <p15:sldGuideLst xmlns="" xmlns:p15="http://schemas.microsoft.com/office/powerpoint/2012/main">
        <p15:guide id="1" orient="horz" pos="3432">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56F6E563-D552-439E-8DF5-45062D87549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 xmlns:a16="http://schemas.microsoft.com/office/drawing/2014/main" id="{C0136873-2DD5-456E-A3A9-FE408419E30D}"/>
              </a:ext>
            </a:extLst>
          </p:cNvPr>
          <p:cNvSpPr>
            <a:spLocks noGrp="1"/>
          </p:cNvSpPr>
          <p:nvPr>
            <p:ph sz="half" idx="1"/>
          </p:nvPr>
        </p:nvSpPr>
        <p:spPr>
          <a:xfrm>
            <a:off x="1069852" y="1825625"/>
            <a:ext cx="4684057"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 xmlns:a16="http://schemas.microsoft.com/office/drawing/2014/main" id="{00C6B04C-FB9E-4A9E-8892-4B5B702898B4}"/>
              </a:ext>
            </a:extLst>
          </p:cNvPr>
          <p:cNvSpPr>
            <a:spLocks noGrp="1"/>
          </p:cNvSpPr>
          <p:nvPr>
            <p:ph sz="half" idx="2"/>
          </p:nvPr>
        </p:nvSpPr>
        <p:spPr>
          <a:xfrm>
            <a:off x="6019801" y="1825625"/>
            <a:ext cx="4684059" cy="4351339"/>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4">
            <a:extLst>
              <a:ext uri="{FF2B5EF4-FFF2-40B4-BE49-F238E27FC236}">
                <a16:creationId xmlns="" xmlns:a16="http://schemas.microsoft.com/office/drawing/2014/main" id="{42E2F0B4-0E86-473E-BC42-78D856A00C2E}"/>
              </a:ext>
            </a:extLst>
          </p:cNvPr>
          <p:cNvSpPr>
            <a:spLocks noGrp="1"/>
          </p:cNvSpPr>
          <p:nvPr>
            <p:ph type="dt" sz="half" idx="10"/>
          </p:nvPr>
        </p:nvSpPr>
        <p:spPr/>
        <p:txBody>
          <a:bodyPr/>
          <a:lstStyle/>
          <a:p>
            <a:fld id="{B5898F52-2787-4BA2-BBBC-9395E9F86D50}" type="datetimeFigureOut">
              <a:rPr lang="en-US" smtClean="0"/>
              <a:t>8/10/2023</a:t>
            </a:fld>
            <a:endParaRPr lang="en-US"/>
          </a:p>
        </p:txBody>
      </p:sp>
      <p:sp>
        <p:nvSpPr>
          <p:cNvPr id="6" name="Footer Placeholder 5">
            <a:extLst>
              <a:ext uri="{FF2B5EF4-FFF2-40B4-BE49-F238E27FC236}">
                <a16:creationId xmlns="" xmlns:a16="http://schemas.microsoft.com/office/drawing/2014/main" id="{782B9537-F43C-4042-B165-A00358F9E24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FEF9F52F-61F2-4FEE-8989-2FB400190C4C}"/>
              </a:ext>
            </a:extLst>
          </p:cNvPr>
          <p:cNvSpPr>
            <a:spLocks noGrp="1"/>
          </p:cNvSpPr>
          <p:nvPr>
            <p:ph type="sldNum" sz="quarter" idx="12"/>
          </p:nvPr>
        </p:nvSpPr>
        <p:spPr/>
        <p:txBody>
          <a:bodyPr/>
          <a:lstStyle/>
          <a:p>
            <a:fld id="{4C8B8A27-DF03-4546-BA93-21C967D57E5C}" type="slidenum">
              <a:rPr lang="en-US" smtClean="0"/>
              <a:t>‹#›</a:t>
            </a:fld>
            <a:endParaRPr lang="en-US"/>
          </a:p>
        </p:txBody>
      </p:sp>
    </p:spTree>
    <p:extLst>
      <p:ext uri="{BB962C8B-B14F-4D97-AF65-F5344CB8AC3E}">
        <p14:creationId xmlns:p14="http://schemas.microsoft.com/office/powerpoint/2010/main" val="188207316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 xmlns:a16="http://schemas.microsoft.com/office/drawing/2014/main" id="{9BBBE197-C160-4421-9307-B91851A4921E}"/>
              </a:ext>
            </a:extLst>
          </p:cNvPr>
          <p:cNvSpPr/>
          <p:nvPr userDrawn="1"/>
        </p:nvSpPr>
        <p:spPr>
          <a:xfrm flipH="1">
            <a:off x="-5208" y="5943603"/>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endParaRPr lang="en-US" dirty="0"/>
          </a:p>
        </p:txBody>
      </p:sp>
      <p:cxnSp>
        <p:nvCxnSpPr>
          <p:cNvPr id="13" name="Straight Connector 12">
            <a:extLst>
              <a:ext uri="{FF2B5EF4-FFF2-40B4-BE49-F238E27FC236}">
                <a16:creationId xmlns="" xmlns:a16="http://schemas.microsoft.com/office/drawing/2014/main" id="{8DAA0FD4-5531-4AB1-ADC9-D584F92EA444}"/>
              </a:ext>
            </a:extLst>
          </p:cNvPr>
          <p:cNvCxnSpPr>
            <a:cxnSpLocks/>
          </p:cNvCxnSpPr>
          <p:nvPr userDrawn="1"/>
        </p:nvCxnSpPr>
        <p:spPr>
          <a:xfrm>
            <a:off x="-5208" y="5943604"/>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 xmlns:a16="http://schemas.microsoft.com/office/drawing/2014/main" id="{FE9E034D-C1DD-48C0-BB6B-FDC6F8EBA558}"/>
              </a:ext>
            </a:extLst>
          </p:cNvPr>
          <p:cNvSpPr>
            <a:spLocks noGrp="1"/>
          </p:cNvSpPr>
          <p:nvPr>
            <p:ph type="title"/>
          </p:nvPr>
        </p:nvSpPr>
        <p:spPr>
          <a:xfrm>
            <a:off x="839788" y="365125"/>
            <a:ext cx="10515600" cy="1325563"/>
          </a:xfrm>
        </p:spPr>
        <p:txBody>
          <a:bodyPr/>
          <a:lstStyle>
            <a:lvl1pPr>
              <a:defRPr baseline="0"/>
            </a:lvl1pPr>
          </a:lstStyle>
          <a:p>
            <a:r>
              <a:rPr lang="en-US"/>
              <a:t>Click to edit Master title style</a:t>
            </a:r>
            <a:endParaRPr lang="en-US" dirty="0"/>
          </a:p>
        </p:txBody>
      </p:sp>
      <p:sp>
        <p:nvSpPr>
          <p:cNvPr id="3" name="Text Placeholder 2">
            <a:extLst>
              <a:ext uri="{FF2B5EF4-FFF2-40B4-BE49-F238E27FC236}">
                <a16:creationId xmlns=""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anchor="ctr" anchorCtr="0">
            <a:normAutofit/>
          </a:bodyPr>
          <a:lstStyle>
            <a:lvl1pPr marL="0" indent="0">
              <a:buNone/>
              <a:defRPr sz="1900" b="0">
                <a:solidFill>
                  <a:schemeClr val="bg1">
                    <a:lumMod val="50000"/>
                  </a:schemeClr>
                </a:solidFill>
                <a:latin typeface="+mj-lt"/>
              </a:defRPr>
            </a:lvl1pPr>
            <a:lvl2pPr marL="457167" indent="0">
              <a:buNone/>
              <a:defRPr sz="2000" b="1"/>
            </a:lvl2pPr>
            <a:lvl3pPr marL="914332" indent="0">
              <a:buNone/>
              <a:defRPr sz="1900"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dirty="0"/>
              <a:t>CLICK TO EDIT MASTER TEXT STYLES</a:t>
            </a:r>
          </a:p>
        </p:txBody>
      </p:sp>
      <p:sp>
        <p:nvSpPr>
          <p:cNvPr id="4" name="Content Placeholder 3">
            <a:extLst>
              <a:ext uri="{FF2B5EF4-FFF2-40B4-BE49-F238E27FC236}">
                <a16:creationId xmlns="" xmlns:a16="http://schemas.microsoft.com/office/drawing/2014/main" id="{A91BC8B9-8F2B-4131-A090-0ACBEEE80BB7}"/>
              </a:ext>
            </a:extLst>
          </p:cNvPr>
          <p:cNvSpPr>
            <a:spLocks noGrp="1"/>
          </p:cNvSpPr>
          <p:nvPr>
            <p:ph sz="half" idx="2"/>
          </p:nvPr>
        </p:nvSpPr>
        <p:spPr>
          <a:xfrm>
            <a:off x="839788" y="2505077"/>
            <a:ext cx="4114800" cy="3081971"/>
          </a:xfrm>
        </p:spPr>
        <p:txBody>
          <a:bodyPr>
            <a:normAutofit/>
          </a:bodyPr>
          <a:lstStyle>
            <a:lvl1pPr marL="285730" indent="-285730">
              <a:lnSpc>
                <a:spcPts val="2400"/>
              </a:lnSpc>
              <a:spcBef>
                <a:spcPts val="1000"/>
              </a:spcBef>
              <a:buFont typeface="Arial" panose="020B0604020202020204" pitchFamily="34" charset="0"/>
              <a:buChar char="•"/>
              <a:defRPr sz="1500"/>
            </a:lvl1pPr>
            <a:lvl2pPr marL="742895" indent="-285730">
              <a:lnSpc>
                <a:spcPts val="2400"/>
              </a:lnSpc>
              <a:spcBef>
                <a:spcPts val="1000"/>
              </a:spcBef>
              <a:buFont typeface="Arial" panose="020B0604020202020204" pitchFamily="34" charset="0"/>
              <a:buChar char="•"/>
              <a:defRPr sz="1500"/>
            </a:lvl2pPr>
            <a:lvl3pPr marL="1200061" indent="-285730">
              <a:lnSpc>
                <a:spcPts val="2400"/>
              </a:lnSpc>
              <a:spcBef>
                <a:spcPts val="1000"/>
              </a:spcBef>
              <a:buFont typeface="Arial" panose="020B0604020202020204" pitchFamily="34" charset="0"/>
              <a:buChar char="•"/>
              <a:defRPr sz="1500"/>
            </a:lvl3pPr>
            <a:lvl4pPr marL="1657227" indent="-285730">
              <a:lnSpc>
                <a:spcPts val="2400"/>
              </a:lnSpc>
              <a:spcBef>
                <a:spcPts val="1000"/>
              </a:spcBef>
              <a:buFont typeface="Arial" panose="020B0604020202020204" pitchFamily="34" charset="0"/>
              <a:buChar char="•"/>
              <a:defRPr sz="1500"/>
            </a:lvl4pPr>
            <a:lvl5pPr marL="2114394" indent="-285730">
              <a:lnSpc>
                <a:spcPts val="2400"/>
              </a:lnSpc>
              <a:spcBef>
                <a:spcPts val="1000"/>
              </a:spcBef>
              <a:buFont typeface="Arial" panose="020B0604020202020204" pitchFamily="34" charset="0"/>
              <a:buChar char="•"/>
              <a:defRPr sz="15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900" b="0">
                <a:solidFill>
                  <a:schemeClr val="bg1">
                    <a:lumMod val="50000"/>
                  </a:schemeClr>
                </a:solidFill>
                <a:latin typeface="+mj-lt"/>
              </a:defRPr>
            </a:lvl1pPr>
            <a:lvl2pPr marL="457167" indent="0">
              <a:buNone/>
              <a:defRPr sz="2000" b="1"/>
            </a:lvl2pPr>
            <a:lvl3pPr marL="914332" indent="0">
              <a:buNone/>
              <a:defRPr sz="1900"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dirty="0"/>
              <a:t>CLICK TO EDIT MASTER TEXT STYLES</a:t>
            </a:r>
          </a:p>
        </p:txBody>
      </p:sp>
      <p:sp>
        <p:nvSpPr>
          <p:cNvPr id="6" name="Content Placeholder 5">
            <a:extLst>
              <a:ext uri="{FF2B5EF4-FFF2-40B4-BE49-F238E27FC236}">
                <a16:creationId xmlns="" xmlns:a16="http://schemas.microsoft.com/office/drawing/2014/main" id="{0596ED23-22F0-421E-849C-630BEABF8BD0}"/>
              </a:ext>
            </a:extLst>
          </p:cNvPr>
          <p:cNvSpPr>
            <a:spLocks noGrp="1"/>
          </p:cNvSpPr>
          <p:nvPr>
            <p:ph sz="quarter" idx="4"/>
          </p:nvPr>
        </p:nvSpPr>
        <p:spPr>
          <a:xfrm>
            <a:off x="6172200" y="2505077"/>
            <a:ext cx="4114800" cy="3081971"/>
          </a:xfrm>
        </p:spPr>
        <p:txBody>
          <a:bodyPr>
            <a:normAutofit/>
          </a:bodyPr>
          <a:lstStyle>
            <a:lvl1pPr marL="285730" indent="-285730">
              <a:lnSpc>
                <a:spcPts val="2400"/>
              </a:lnSpc>
              <a:spcBef>
                <a:spcPts val="1000"/>
              </a:spcBef>
              <a:buFont typeface="Arial" panose="020B0604020202020204" pitchFamily="34" charset="0"/>
              <a:buChar char="•"/>
              <a:defRPr sz="1500"/>
            </a:lvl1pPr>
            <a:lvl2pPr marL="742895" indent="-285730">
              <a:lnSpc>
                <a:spcPts val="2400"/>
              </a:lnSpc>
              <a:spcBef>
                <a:spcPts val="1000"/>
              </a:spcBef>
              <a:buFont typeface="Arial" panose="020B0604020202020204" pitchFamily="34" charset="0"/>
              <a:buChar char="•"/>
              <a:defRPr sz="1500"/>
            </a:lvl2pPr>
            <a:lvl3pPr marL="1200061" indent="-285730">
              <a:lnSpc>
                <a:spcPts val="2400"/>
              </a:lnSpc>
              <a:spcBef>
                <a:spcPts val="1000"/>
              </a:spcBef>
              <a:buFont typeface="Arial" panose="020B0604020202020204" pitchFamily="34" charset="0"/>
              <a:buChar char="•"/>
              <a:defRPr sz="1500"/>
            </a:lvl3pPr>
            <a:lvl4pPr marL="1657227" indent="-285730">
              <a:lnSpc>
                <a:spcPts val="2400"/>
              </a:lnSpc>
              <a:spcBef>
                <a:spcPts val="1000"/>
              </a:spcBef>
              <a:buFont typeface="Arial" panose="020B0604020202020204" pitchFamily="34" charset="0"/>
              <a:buChar char="•"/>
              <a:defRPr sz="1500"/>
            </a:lvl4pPr>
            <a:lvl5pPr marL="2114394" indent="-285730">
              <a:lnSpc>
                <a:spcPts val="2400"/>
              </a:lnSpc>
              <a:spcBef>
                <a:spcPts val="1000"/>
              </a:spcBef>
              <a:buFont typeface="Arial" panose="020B0604020202020204" pitchFamily="34" charset="0"/>
              <a:buChar char="•"/>
              <a:defRPr sz="15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68992320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0" name="Text Placeholder 5">
            <a:extLst>
              <a:ext uri="{FF2B5EF4-FFF2-40B4-BE49-F238E27FC236}">
                <a16:creationId xmlns=""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1" name="Text Placeholder 5">
            <a:extLst>
              <a:ext uri="{FF2B5EF4-FFF2-40B4-BE49-F238E27FC236}">
                <a16:creationId xmlns="" xmlns:a16="http://schemas.microsoft.com/office/drawing/2014/main" id="{23E8F54F-C5BD-4FE6-BB69-FEC69BC0FDDD}"/>
              </a:ext>
            </a:extLst>
          </p:cNvPr>
          <p:cNvSpPr>
            <a:spLocks noGrp="1"/>
          </p:cNvSpPr>
          <p:nvPr>
            <p:ph type="body" sz="quarter" idx="13" hasCustomPrompt="1"/>
          </p:nvPr>
        </p:nvSpPr>
        <p:spPr>
          <a:xfrm>
            <a:off x="5109000" y="5132471"/>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2" name="Text Placeholder 5">
            <a:extLst>
              <a:ext uri="{FF2B5EF4-FFF2-40B4-BE49-F238E27FC236}">
                <a16:creationId xmlns=""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3" name="Text Placeholder 5">
            <a:extLst>
              <a:ext uri="{FF2B5EF4-FFF2-40B4-BE49-F238E27FC236}">
                <a16:creationId xmlns=""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cxnSp>
        <p:nvCxnSpPr>
          <p:cNvPr id="5" name="Straight Connector 4">
            <a:extLst>
              <a:ext uri="{FF2B5EF4-FFF2-40B4-BE49-F238E27FC236}">
                <a16:creationId xmlns=""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 xmlns:a16="http://schemas.microsoft.com/office/drawing/2014/main" id="{F8C53B62-8608-4BCE-81F2-70FBF256B701}"/>
              </a:ext>
            </a:extLst>
          </p:cNvPr>
          <p:cNvCxnSpPr>
            <a:cxnSpLocks/>
          </p:cNvCxnSpPr>
          <p:nvPr userDrawn="1"/>
        </p:nvCxnSpPr>
        <p:spPr>
          <a:xfrm>
            <a:off x="6096000" y="2473691"/>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 xmlns:a16="http://schemas.microsoft.com/office/drawing/2014/main" id="{1B3C91A3-3777-4B1B-8A3F-5E8560B3B59C}"/>
              </a:ext>
            </a:extLst>
          </p:cNvPr>
          <p:cNvSpPr>
            <a:spLocks noGrp="1"/>
          </p:cNvSpPr>
          <p:nvPr>
            <p:ph type="dt" sz="half" idx="16"/>
          </p:nvPr>
        </p:nvSpPr>
        <p:spPr>
          <a:xfrm>
            <a:off x="838200" y="6356352"/>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335893332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3_Growth Strategy">
    <p:spTree>
      <p:nvGrpSpPr>
        <p:cNvPr id="1" name=""/>
        <p:cNvGrpSpPr/>
        <p:nvPr/>
      </p:nvGrpSpPr>
      <p:grpSpPr>
        <a:xfrm>
          <a:off x="0" y="0"/>
          <a:ext cx="0" cy="0"/>
          <a:chOff x="0" y="0"/>
          <a:chExt cx="0" cy="0"/>
        </a:xfrm>
      </p:grpSpPr>
      <p:sp>
        <p:nvSpPr>
          <p:cNvPr id="7" name="Rectangle 6">
            <a:extLst>
              <a:ext uri="{FF2B5EF4-FFF2-40B4-BE49-F238E27FC236}">
                <a16:creationId xmlns=""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endParaRPr lang="en-US" dirty="0"/>
          </a:p>
        </p:txBody>
      </p:sp>
      <p:sp>
        <p:nvSpPr>
          <p:cNvPr id="8" name="Rectangle 7">
            <a:extLst>
              <a:ext uri="{FF2B5EF4-FFF2-40B4-BE49-F238E27FC236}">
                <a16:creationId xmlns=""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endParaRPr lang="en-US" dirty="0"/>
          </a:p>
        </p:txBody>
      </p:sp>
      <p:sp>
        <p:nvSpPr>
          <p:cNvPr id="15" name="Rectangle 14">
            <a:extLst>
              <a:ext uri="{FF2B5EF4-FFF2-40B4-BE49-F238E27FC236}">
                <a16:creationId xmlns=""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endParaRPr lang="en-US" dirty="0"/>
          </a:p>
        </p:txBody>
      </p:sp>
      <p:sp>
        <p:nvSpPr>
          <p:cNvPr id="21" name="Text Placeholder 9">
            <a:extLst>
              <a:ext uri="{FF2B5EF4-FFF2-40B4-BE49-F238E27FC236}">
                <a16:creationId xmlns="" xmlns:a16="http://schemas.microsoft.com/office/drawing/2014/main" id="{7E30BBCA-EC62-4514-BAE7-F5373866DA07}"/>
              </a:ext>
            </a:extLst>
          </p:cNvPr>
          <p:cNvSpPr>
            <a:spLocks noGrp="1"/>
          </p:cNvSpPr>
          <p:nvPr>
            <p:ph type="body" sz="quarter" idx="15" hasCustomPrompt="1"/>
          </p:nvPr>
        </p:nvSpPr>
        <p:spPr>
          <a:xfrm>
            <a:off x="685799" y="2450597"/>
            <a:ext cx="3200400" cy="2567007"/>
          </a:xfrm>
          <a:noFill/>
          <a:ln w="22225">
            <a:noFill/>
          </a:ln>
        </p:spPr>
        <p:txBody>
          <a:bodyPr tIns="420592">
            <a:noAutofit/>
          </a:bodyPr>
          <a:lstStyle>
            <a:lvl1pPr marL="0" indent="0" algn="ctr">
              <a:lnSpc>
                <a:spcPts val="2600"/>
              </a:lnSpc>
              <a:spcBef>
                <a:spcPts val="0"/>
              </a:spcBef>
              <a:buNone/>
              <a:defRPr sz="1900">
                <a:solidFill>
                  <a:schemeClr val="tx1"/>
                </a:solidFill>
                <a:latin typeface="+mj-lt"/>
              </a:defRPr>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TEXT</a:t>
            </a:r>
          </a:p>
        </p:txBody>
      </p:sp>
      <p:sp>
        <p:nvSpPr>
          <p:cNvPr id="32" name="Text Placeholder 9">
            <a:extLst>
              <a:ext uri="{FF2B5EF4-FFF2-40B4-BE49-F238E27FC236}">
                <a16:creationId xmlns="" xmlns:a16="http://schemas.microsoft.com/office/drawing/2014/main" id="{F13B55CA-81C2-4AD0-94D7-1164220A28BB}"/>
              </a:ext>
            </a:extLst>
          </p:cNvPr>
          <p:cNvSpPr>
            <a:spLocks noGrp="1"/>
          </p:cNvSpPr>
          <p:nvPr>
            <p:ph type="body" sz="quarter" idx="17" hasCustomPrompt="1"/>
          </p:nvPr>
        </p:nvSpPr>
        <p:spPr>
          <a:xfrm>
            <a:off x="4499309" y="2450596"/>
            <a:ext cx="3200400" cy="2567009"/>
          </a:xfrm>
          <a:noFill/>
          <a:ln w="22225">
            <a:noFill/>
          </a:ln>
        </p:spPr>
        <p:txBody>
          <a:bodyPr tIns="420592">
            <a:noAutofit/>
          </a:bodyPr>
          <a:lstStyle>
            <a:lvl1pPr marL="0" indent="0" algn="ctr">
              <a:lnSpc>
                <a:spcPts val="2600"/>
              </a:lnSpc>
              <a:spcBef>
                <a:spcPts val="0"/>
              </a:spcBef>
              <a:buNone/>
              <a:defRPr sz="1900">
                <a:solidFill>
                  <a:schemeClr val="tx1"/>
                </a:solidFill>
                <a:latin typeface="+mj-lt"/>
              </a:defRPr>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TEXT</a:t>
            </a:r>
          </a:p>
        </p:txBody>
      </p:sp>
      <p:sp>
        <p:nvSpPr>
          <p:cNvPr id="34" name="Text Placeholder 9">
            <a:extLst>
              <a:ext uri="{FF2B5EF4-FFF2-40B4-BE49-F238E27FC236}">
                <a16:creationId xmlns="" xmlns:a16="http://schemas.microsoft.com/office/drawing/2014/main" id="{01BBF6FF-17B9-408E-8ED2-92B3DA12A468}"/>
              </a:ext>
            </a:extLst>
          </p:cNvPr>
          <p:cNvSpPr>
            <a:spLocks noGrp="1"/>
          </p:cNvSpPr>
          <p:nvPr>
            <p:ph type="body" sz="quarter" idx="19" hasCustomPrompt="1"/>
          </p:nvPr>
        </p:nvSpPr>
        <p:spPr>
          <a:xfrm>
            <a:off x="8333163" y="2450596"/>
            <a:ext cx="3200400" cy="2567009"/>
          </a:xfrm>
          <a:noFill/>
          <a:ln w="22225">
            <a:noFill/>
          </a:ln>
        </p:spPr>
        <p:txBody>
          <a:bodyPr tIns="420592">
            <a:noAutofit/>
          </a:bodyPr>
          <a:lstStyle>
            <a:lvl1pPr marL="0" indent="0" algn="ctr">
              <a:lnSpc>
                <a:spcPts val="2600"/>
              </a:lnSpc>
              <a:spcBef>
                <a:spcPts val="0"/>
              </a:spcBef>
              <a:buNone/>
              <a:defRPr sz="1900">
                <a:solidFill>
                  <a:schemeClr val="tx1"/>
                </a:solidFill>
                <a:latin typeface="+mj-lt"/>
              </a:defRPr>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TEXT</a:t>
            </a:r>
          </a:p>
        </p:txBody>
      </p:sp>
      <p:sp>
        <p:nvSpPr>
          <p:cNvPr id="10" name="Text Placeholder 9">
            <a:extLst>
              <a:ext uri="{FF2B5EF4-FFF2-40B4-BE49-F238E27FC236}">
                <a16:creationId xmlns=""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500"/>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text</a:t>
            </a:r>
          </a:p>
        </p:txBody>
      </p:sp>
      <p:sp>
        <p:nvSpPr>
          <p:cNvPr id="2" name="Title 1">
            <a:extLst>
              <a:ext uri="{FF2B5EF4-FFF2-40B4-BE49-F238E27FC236}">
                <a16:creationId xmlns="" xmlns:a16="http://schemas.microsoft.com/office/drawing/2014/main" id="{A4AE12D1-08AF-45E9-A34A-BDE9E860BAA2}"/>
              </a:ext>
            </a:extLst>
          </p:cNvPr>
          <p:cNvSpPr>
            <a:spLocks noGrp="1"/>
          </p:cNvSpPr>
          <p:nvPr>
            <p:ph type="title" hasCustomPrompt="1"/>
          </p:nvPr>
        </p:nvSpPr>
        <p:spPr>
          <a:xfrm>
            <a:off x="1570876" y="704088"/>
            <a:ext cx="9050253" cy="640080"/>
          </a:xfrm>
          <a:noFill/>
        </p:spPr>
        <p:txBody>
          <a:bodyPr/>
          <a:lstStyle>
            <a:lvl1pPr algn="ctr">
              <a:defRPr baseline="0"/>
            </a:lvl1pPr>
          </a:lstStyle>
          <a:p>
            <a:r>
              <a:rPr lang="en-US" dirty="0"/>
              <a:t>CLICK TO EDIT TITLE</a:t>
            </a:r>
          </a:p>
        </p:txBody>
      </p:sp>
      <p:sp>
        <p:nvSpPr>
          <p:cNvPr id="20" name="Text Placeholder 9">
            <a:extLst>
              <a:ext uri="{FF2B5EF4-FFF2-40B4-BE49-F238E27FC236}">
                <a16:creationId xmlns="" xmlns:a16="http://schemas.microsoft.com/office/drawing/2014/main" id="{519259E2-3CE1-4C76-B5B7-4AD137FBC77B}"/>
              </a:ext>
            </a:extLst>
          </p:cNvPr>
          <p:cNvSpPr>
            <a:spLocks noGrp="1"/>
          </p:cNvSpPr>
          <p:nvPr>
            <p:ph type="body" sz="quarter" idx="14" hasCustomPrompt="1"/>
          </p:nvPr>
        </p:nvSpPr>
        <p:spPr>
          <a:xfrm>
            <a:off x="1572768" y="1389889"/>
            <a:ext cx="9052560" cy="395859"/>
          </a:xfrm>
        </p:spPr>
        <p:txBody>
          <a:bodyPr>
            <a:noAutofit/>
          </a:bodyPr>
          <a:lstStyle>
            <a:lvl1pPr marL="0" indent="0" algn="ctr">
              <a:lnSpc>
                <a:spcPts val="2600"/>
              </a:lnSpc>
              <a:spcBef>
                <a:spcPts val="0"/>
              </a:spcBef>
              <a:buNone/>
              <a:defRPr sz="1900" b="0">
                <a:solidFill>
                  <a:schemeClr val="tx1"/>
                </a:solidFill>
                <a:latin typeface="+mj-lt"/>
              </a:defRPr>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text</a:t>
            </a:r>
          </a:p>
        </p:txBody>
      </p:sp>
      <p:sp>
        <p:nvSpPr>
          <p:cNvPr id="31" name="Text Placeholder 9">
            <a:extLst>
              <a:ext uri="{FF2B5EF4-FFF2-40B4-BE49-F238E27FC236}">
                <a16:creationId xmlns="" xmlns:a16="http://schemas.microsoft.com/office/drawing/2014/main" id="{A551E3CC-0E54-4309-8184-90F1CF36B07A}"/>
              </a:ext>
            </a:extLst>
          </p:cNvPr>
          <p:cNvSpPr>
            <a:spLocks noGrp="1"/>
          </p:cNvSpPr>
          <p:nvPr>
            <p:ph type="body" sz="quarter" idx="16" hasCustomPrompt="1"/>
          </p:nvPr>
        </p:nvSpPr>
        <p:spPr>
          <a:xfrm>
            <a:off x="4731631" y="3392424"/>
            <a:ext cx="2743200" cy="1463040"/>
          </a:xfrm>
        </p:spPr>
        <p:txBody>
          <a:bodyPr>
            <a:normAutofit/>
          </a:bodyPr>
          <a:lstStyle>
            <a:lvl1pPr marL="0" indent="0" algn="ctr">
              <a:lnSpc>
                <a:spcPts val="2000"/>
              </a:lnSpc>
              <a:spcBef>
                <a:spcPts val="0"/>
              </a:spcBef>
              <a:buNone/>
              <a:defRPr sz="1500"/>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text</a:t>
            </a:r>
          </a:p>
        </p:txBody>
      </p:sp>
      <p:sp>
        <p:nvSpPr>
          <p:cNvPr id="33" name="Text Placeholder 9">
            <a:extLst>
              <a:ext uri="{FF2B5EF4-FFF2-40B4-BE49-F238E27FC236}">
                <a16:creationId xmlns=""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500"/>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text</a:t>
            </a:r>
          </a:p>
        </p:txBody>
      </p:sp>
      <p:grpSp>
        <p:nvGrpSpPr>
          <p:cNvPr id="956" name="Picture Placeholder 1925" descr="abstract colorful illustration of buildings">
            <a:extLst>
              <a:ext uri="{FF2B5EF4-FFF2-40B4-BE49-F238E27FC236}">
                <a16:creationId xmlns=""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58" name="Freeform: Shape 957">
              <a:extLst>
                <a:ext uri="{FF2B5EF4-FFF2-40B4-BE49-F238E27FC236}">
                  <a16:creationId xmlns=""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p>
          </p:txBody>
        </p:sp>
        <p:sp>
          <p:nvSpPr>
            <p:cNvPr id="960" name="Freeform: Shape 959">
              <a:extLst>
                <a:ext uri="{FF2B5EF4-FFF2-40B4-BE49-F238E27FC236}">
                  <a16:creationId xmlns=""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p>
          </p:txBody>
        </p:sp>
        <p:sp>
          <p:nvSpPr>
            <p:cNvPr id="961" name="Freeform: Shape 960">
              <a:extLst>
                <a:ext uri="{FF2B5EF4-FFF2-40B4-BE49-F238E27FC236}">
                  <a16:creationId xmlns=""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p>
          </p:txBody>
        </p:sp>
        <p:sp>
          <p:nvSpPr>
            <p:cNvPr id="962" name="Freeform: Shape 961">
              <a:extLst>
                <a:ext uri="{FF2B5EF4-FFF2-40B4-BE49-F238E27FC236}">
                  <a16:creationId xmlns=""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p>
          </p:txBody>
        </p:sp>
        <p:sp>
          <p:nvSpPr>
            <p:cNvPr id="963" name="Freeform: Shape 962">
              <a:extLst>
                <a:ext uri="{FF2B5EF4-FFF2-40B4-BE49-F238E27FC236}">
                  <a16:creationId xmlns=""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p>
          </p:txBody>
        </p:sp>
        <p:sp>
          <p:nvSpPr>
            <p:cNvPr id="964" name="Freeform: Shape 963">
              <a:extLst>
                <a:ext uri="{FF2B5EF4-FFF2-40B4-BE49-F238E27FC236}">
                  <a16:creationId xmlns=""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65" name="Freeform: Shape 964">
              <a:extLst>
                <a:ext uri="{FF2B5EF4-FFF2-40B4-BE49-F238E27FC236}">
                  <a16:creationId xmlns=""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6" name="Freeform: Shape 965">
              <a:extLst>
                <a:ext uri="{FF2B5EF4-FFF2-40B4-BE49-F238E27FC236}">
                  <a16:creationId xmlns=""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p>
          </p:txBody>
        </p:sp>
        <p:sp>
          <p:nvSpPr>
            <p:cNvPr id="967" name="Freeform: Shape 966">
              <a:extLst>
                <a:ext uri="{FF2B5EF4-FFF2-40B4-BE49-F238E27FC236}">
                  <a16:creationId xmlns=""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p>
          </p:txBody>
        </p:sp>
        <p:sp>
          <p:nvSpPr>
            <p:cNvPr id="968" name="Freeform: Shape 967">
              <a:extLst>
                <a:ext uri="{FF2B5EF4-FFF2-40B4-BE49-F238E27FC236}">
                  <a16:creationId xmlns=""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9" name="Freeform: Shape 968">
              <a:extLst>
                <a:ext uri="{FF2B5EF4-FFF2-40B4-BE49-F238E27FC236}">
                  <a16:creationId xmlns=""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p>
          </p:txBody>
        </p:sp>
        <p:sp>
          <p:nvSpPr>
            <p:cNvPr id="970" name="Freeform: Shape 969">
              <a:extLst>
                <a:ext uri="{FF2B5EF4-FFF2-40B4-BE49-F238E27FC236}">
                  <a16:creationId xmlns=""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1" name="Freeform: Shape 970">
              <a:extLst>
                <a:ext uri="{FF2B5EF4-FFF2-40B4-BE49-F238E27FC236}">
                  <a16:creationId xmlns=""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72" name="Freeform: Shape 971">
              <a:extLst>
                <a:ext uri="{FF2B5EF4-FFF2-40B4-BE49-F238E27FC236}">
                  <a16:creationId xmlns=""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p>
          </p:txBody>
        </p:sp>
        <p:sp>
          <p:nvSpPr>
            <p:cNvPr id="973" name="Freeform: Shape 972">
              <a:extLst>
                <a:ext uri="{FF2B5EF4-FFF2-40B4-BE49-F238E27FC236}">
                  <a16:creationId xmlns=""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p>
          </p:txBody>
        </p:sp>
        <p:sp>
          <p:nvSpPr>
            <p:cNvPr id="974" name="Freeform: Shape 973">
              <a:extLst>
                <a:ext uri="{FF2B5EF4-FFF2-40B4-BE49-F238E27FC236}">
                  <a16:creationId xmlns=""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p>
          </p:txBody>
        </p:sp>
        <p:sp>
          <p:nvSpPr>
            <p:cNvPr id="975" name="Freeform: Shape 974">
              <a:extLst>
                <a:ext uri="{FF2B5EF4-FFF2-40B4-BE49-F238E27FC236}">
                  <a16:creationId xmlns=""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p>
          </p:txBody>
        </p:sp>
        <p:sp>
          <p:nvSpPr>
            <p:cNvPr id="976" name="Freeform: Shape 975">
              <a:extLst>
                <a:ext uri="{FF2B5EF4-FFF2-40B4-BE49-F238E27FC236}">
                  <a16:creationId xmlns=""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77" name="Freeform: Shape 976">
              <a:extLst>
                <a:ext uri="{FF2B5EF4-FFF2-40B4-BE49-F238E27FC236}">
                  <a16:creationId xmlns=""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8" name="Freeform: Shape 977">
              <a:extLst>
                <a:ext uri="{FF2B5EF4-FFF2-40B4-BE49-F238E27FC236}">
                  <a16:creationId xmlns=""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79" name="Freeform: Shape 978">
              <a:extLst>
                <a:ext uri="{FF2B5EF4-FFF2-40B4-BE49-F238E27FC236}">
                  <a16:creationId xmlns=""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p>
          </p:txBody>
        </p:sp>
        <p:sp>
          <p:nvSpPr>
            <p:cNvPr id="980" name="Freeform: Shape 979">
              <a:extLst>
                <a:ext uri="{FF2B5EF4-FFF2-40B4-BE49-F238E27FC236}">
                  <a16:creationId xmlns=""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p>
          </p:txBody>
        </p:sp>
        <p:sp>
          <p:nvSpPr>
            <p:cNvPr id="981" name="Freeform: Shape 980">
              <a:extLst>
                <a:ext uri="{FF2B5EF4-FFF2-40B4-BE49-F238E27FC236}">
                  <a16:creationId xmlns=""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p>
          </p:txBody>
        </p:sp>
        <p:sp>
          <p:nvSpPr>
            <p:cNvPr id="982" name="Freeform: Shape 981">
              <a:extLst>
                <a:ext uri="{FF2B5EF4-FFF2-40B4-BE49-F238E27FC236}">
                  <a16:creationId xmlns=""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p>
          </p:txBody>
        </p:sp>
        <p:sp>
          <p:nvSpPr>
            <p:cNvPr id="983" name="Freeform: Shape 982">
              <a:extLst>
                <a:ext uri="{FF2B5EF4-FFF2-40B4-BE49-F238E27FC236}">
                  <a16:creationId xmlns=""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4" name="Freeform: Shape 983">
              <a:extLst>
                <a:ext uri="{FF2B5EF4-FFF2-40B4-BE49-F238E27FC236}">
                  <a16:creationId xmlns=""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5" name="Freeform: Shape 984">
              <a:extLst>
                <a:ext uri="{FF2B5EF4-FFF2-40B4-BE49-F238E27FC236}">
                  <a16:creationId xmlns=""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p>
          </p:txBody>
        </p:sp>
        <p:sp>
          <p:nvSpPr>
            <p:cNvPr id="986" name="Freeform: Shape 985">
              <a:extLst>
                <a:ext uri="{FF2B5EF4-FFF2-40B4-BE49-F238E27FC236}">
                  <a16:creationId xmlns=""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87" name="Freeform: Shape 986">
              <a:extLst>
                <a:ext uri="{FF2B5EF4-FFF2-40B4-BE49-F238E27FC236}">
                  <a16:creationId xmlns=""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p>
          </p:txBody>
        </p:sp>
        <p:sp>
          <p:nvSpPr>
            <p:cNvPr id="988" name="Freeform: Shape 987">
              <a:extLst>
                <a:ext uri="{FF2B5EF4-FFF2-40B4-BE49-F238E27FC236}">
                  <a16:creationId xmlns=""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89" name="Freeform: Shape 988">
              <a:extLst>
                <a:ext uri="{FF2B5EF4-FFF2-40B4-BE49-F238E27FC236}">
                  <a16:creationId xmlns=""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90" name="Freeform: Shape 989">
              <a:extLst>
                <a:ext uri="{FF2B5EF4-FFF2-40B4-BE49-F238E27FC236}">
                  <a16:creationId xmlns=""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p>
          </p:txBody>
        </p:sp>
        <p:sp>
          <p:nvSpPr>
            <p:cNvPr id="991" name="Freeform: Shape 990">
              <a:extLst>
                <a:ext uri="{FF2B5EF4-FFF2-40B4-BE49-F238E27FC236}">
                  <a16:creationId xmlns=""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p>
          </p:txBody>
        </p:sp>
        <p:sp>
          <p:nvSpPr>
            <p:cNvPr id="992" name="Freeform: Shape 991">
              <a:extLst>
                <a:ext uri="{FF2B5EF4-FFF2-40B4-BE49-F238E27FC236}">
                  <a16:creationId xmlns=""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p>
          </p:txBody>
        </p:sp>
        <p:sp>
          <p:nvSpPr>
            <p:cNvPr id="993" name="Freeform: Shape 992">
              <a:extLst>
                <a:ext uri="{FF2B5EF4-FFF2-40B4-BE49-F238E27FC236}">
                  <a16:creationId xmlns=""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94" name="Freeform: Shape 993">
              <a:extLst>
                <a:ext uri="{FF2B5EF4-FFF2-40B4-BE49-F238E27FC236}">
                  <a16:creationId xmlns=""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p>
          </p:txBody>
        </p:sp>
        <p:sp>
          <p:nvSpPr>
            <p:cNvPr id="995" name="Freeform: Shape 994">
              <a:extLst>
                <a:ext uri="{FF2B5EF4-FFF2-40B4-BE49-F238E27FC236}">
                  <a16:creationId xmlns=""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p>
          </p:txBody>
        </p:sp>
        <p:sp>
          <p:nvSpPr>
            <p:cNvPr id="996" name="Freeform: Shape 995">
              <a:extLst>
                <a:ext uri="{FF2B5EF4-FFF2-40B4-BE49-F238E27FC236}">
                  <a16:creationId xmlns=""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97" name="Freeform: Shape 996">
              <a:extLst>
                <a:ext uri="{FF2B5EF4-FFF2-40B4-BE49-F238E27FC236}">
                  <a16:creationId xmlns=""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8" name="Freeform: Shape 997">
              <a:extLst>
                <a:ext uri="{FF2B5EF4-FFF2-40B4-BE49-F238E27FC236}">
                  <a16:creationId xmlns=""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9" name="Freeform: Shape 998">
              <a:extLst>
                <a:ext uri="{FF2B5EF4-FFF2-40B4-BE49-F238E27FC236}">
                  <a16:creationId xmlns=""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p>
          </p:txBody>
        </p:sp>
        <p:sp>
          <p:nvSpPr>
            <p:cNvPr id="1000" name="Freeform: Shape 999">
              <a:extLst>
                <a:ext uri="{FF2B5EF4-FFF2-40B4-BE49-F238E27FC236}">
                  <a16:creationId xmlns=""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001" name="Freeform: Shape 1000">
              <a:extLst>
                <a:ext uri="{FF2B5EF4-FFF2-40B4-BE49-F238E27FC236}">
                  <a16:creationId xmlns=""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p>
          </p:txBody>
        </p:sp>
        <p:sp>
          <p:nvSpPr>
            <p:cNvPr id="1002" name="Freeform: Shape 1001">
              <a:extLst>
                <a:ext uri="{FF2B5EF4-FFF2-40B4-BE49-F238E27FC236}">
                  <a16:creationId xmlns=""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p>
          </p:txBody>
        </p:sp>
        <p:sp>
          <p:nvSpPr>
            <p:cNvPr id="1003" name="Freeform: Shape 1002">
              <a:extLst>
                <a:ext uri="{FF2B5EF4-FFF2-40B4-BE49-F238E27FC236}">
                  <a16:creationId xmlns=""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p>
          </p:txBody>
        </p:sp>
        <p:sp>
          <p:nvSpPr>
            <p:cNvPr id="1004" name="Freeform: Shape 1003">
              <a:extLst>
                <a:ext uri="{FF2B5EF4-FFF2-40B4-BE49-F238E27FC236}">
                  <a16:creationId xmlns=""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p>
          </p:txBody>
        </p:sp>
        <p:sp>
          <p:nvSpPr>
            <p:cNvPr id="1005" name="Freeform: Shape 1004">
              <a:extLst>
                <a:ext uri="{FF2B5EF4-FFF2-40B4-BE49-F238E27FC236}">
                  <a16:creationId xmlns=""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06" name="Freeform: Shape 1005">
              <a:extLst>
                <a:ext uri="{FF2B5EF4-FFF2-40B4-BE49-F238E27FC236}">
                  <a16:creationId xmlns=""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p>
          </p:txBody>
        </p:sp>
        <p:sp>
          <p:nvSpPr>
            <p:cNvPr id="1007" name="Freeform: Shape 1006">
              <a:extLst>
                <a:ext uri="{FF2B5EF4-FFF2-40B4-BE49-F238E27FC236}">
                  <a16:creationId xmlns=""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p>
          </p:txBody>
        </p:sp>
        <p:sp>
          <p:nvSpPr>
            <p:cNvPr id="1008" name="Freeform: Shape 1007">
              <a:extLst>
                <a:ext uri="{FF2B5EF4-FFF2-40B4-BE49-F238E27FC236}">
                  <a16:creationId xmlns=""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p>
          </p:txBody>
        </p:sp>
        <p:sp>
          <p:nvSpPr>
            <p:cNvPr id="1009" name="Freeform: Shape 1008">
              <a:extLst>
                <a:ext uri="{FF2B5EF4-FFF2-40B4-BE49-F238E27FC236}">
                  <a16:creationId xmlns=""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010" name="Freeform: Shape 1009">
              <a:extLst>
                <a:ext uri="{FF2B5EF4-FFF2-40B4-BE49-F238E27FC236}">
                  <a16:creationId xmlns=""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p>
          </p:txBody>
        </p:sp>
        <p:sp>
          <p:nvSpPr>
            <p:cNvPr id="1011" name="Freeform: Shape 1010">
              <a:extLst>
                <a:ext uri="{FF2B5EF4-FFF2-40B4-BE49-F238E27FC236}">
                  <a16:creationId xmlns=""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p>
          </p:txBody>
        </p:sp>
        <p:sp>
          <p:nvSpPr>
            <p:cNvPr id="1012" name="Freeform: Shape 1011">
              <a:extLst>
                <a:ext uri="{FF2B5EF4-FFF2-40B4-BE49-F238E27FC236}">
                  <a16:creationId xmlns=""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p>
          </p:txBody>
        </p:sp>
        <p:sp>
          <p:nvSpPr>
            <p:cNvPr id="1013" name="Freeform: Shape 1012">
              <a:extLst>
                <a:ext uri="{FF2B5EF4-FFF2-40B4-BE49-F238E27FC236}">
                  <a16:creationId xmlns=""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p>
          </p:txBody>
        </p:sp>
        <p:sp>
          <p:nvSpPr>
            <p:cNvPr id="1014" name="Freeform: Shape 1013">
              <a:extLst>
                <a:ext uri="{FF2B5EF4-FFF2-40B4-BE49-F238E27FC236}">
                  <a16:creationId xmlns=""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p>
          </p:txBody>
        </p:sp>
        <p:sp>
          <p:nvSpPr>
            <p:cNvPr id="1015" name="Freeform: Shape 1014">
              <a:extLst>
                <a:ext uri="{FF2B5EF4-FFF2-40B4-BE49-F238E27FC236}">
                  <a16:creationId xmlns=""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p>
          </p:txBody>
        </p:sp>
        <p:sp>
          <p:nvSpPr>
            <p:cNvPr id="1016" name="Freeform: Shape 1015">
              <a:extLst>
                <a:ext uri="{FF2B5EF4-FFF2-40B4-BE49-F238E27FC236}">
                  <a16:creationId xmlns=""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p>
          </p:txBody>
        </p:sp>
        <p:sp>
          <p:nvSpPr>
            <p:cNvPr id="1017" name="Freeform: Shape 1016">
              <a:extLst>
                <a:ext uri="{FF2B5EF4-FFF2-40B4-BE49-F238E27FC236}">
                  <a16:creationId xmlns=""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18" name="Freeform: Shape 1017">
              <a:extLst>
                <a:ext uri="{FF2B5EF4-FFF2-40B4-BE49-F238E27FC236}">
                  <a16:creationId xmlns=""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p>
          </p:txBody>
        </p:sp>
        <p:sp>
          <p:nvSpPr>
            <p:cNvPr id="1019" name="Freeform: Shape 1018">
              <a:extLst>
                <a:ext uri="{FF2B5EF4-FFF2-40B4-BE49-F238E27FC236}">
                  <a16:creationId xmlns=""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p>
          </p:txBody>
        </p:sp>
        <p:sp>
          <p:nvSpPr>
            <p:cNvPr id="1020" name="Freeform: Shape 1019">
              <a:extLst>
                <a:ext uri="{FF2B5EF4-FFF2-40B4-BE49-F238E27FC236}">
                  <a16:creationId xmlns=""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p>
          </p:txBody>
        </p:sp>
        <p:sp>
          <p:nvSpPr>
            <p:cNvPr id="1021" name="Freeform: Shape 1020">
              <a:extLst>
                <a:ext uri="{FF2B5EF4-FFF2-40B4-BE49-F238E27FC236}">
                  <a16:creationId xmlns=""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022" name="Freeform: Shape 1021">
              <a:extLst>
                <a:ext uri="{FF2B5EF4-FFF2-40B4-BE49-F238E27FC236}">
                  <a16:creationId xmlns=""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p>
          </p:txBody>
        </p:sp>
        <p:sp>
          <p:nvSpPr>
            <p:cNvPr id="1023" name="Freeform: Shape 1022">
              <a:extLst>
                <a:ext uri="{FF2B5EF4-FFF2-40B4-BE49-F238E27FC236}">
                  <a16:creationId xmlns=""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p>
          </p:txBody>
        </p:sp>
        <p:sp>
          <p:nvSpPr>
            <p:cNvPr id="1024" name="Freeform: Shape 1023">
              <a:extLst>
                <a:ext uri="{FF2B5EF4-FFF2-40B4-BE49-F238E27FC236}">
                  <a16:creationId xmlns=""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25" name="Freeform: Shape 1024">
              <a:extLst>
                <a:ext uri="{FF2B5EF4-FFF2-40B4-BE49-F238E27FC236}">
                  <a16:creationId xmlns=""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p>
          </p:txBody>
        </p:sp>
        <p:sp>
          <p:nvSpPr>
            <p:cNvPr id="1026" name="Freeform: Shape 1025">
              <a:extLst>
                <a:ext uri="{FF2B5EF4-FFF2-40B4-BE49-F238E27FC236}">
                  <a16:creationId xmlns=""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p>
          </p:txBody>
        </p:sp>
        <p:sp>
          <p:nvSpPr>
            <p:cNvPr id="1027" name="Freeform: Shape 1026">
              <a:extLst>
                <a:ext uri="{FF2B5EF4-FFF2-40B4-BE49-F238E27FC236}">
                  <a16:creationId xmlns=""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p>
          </p:txBody>
        </p:sp>
        <p:sp>
          <p:nvSpPr>
            <p:cNvPr id="1028" name="Freeform: Shape 1027">
              <a:extLst>
                <a:ext uri="{FF2B5EF4-FFF2-40B4-BE49-F238E27FC236}">
                  <a16:creationId xmlns=""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p>
          </p:txBody>
        </p:sp>
        <p:sp>
          <p:nvSpPr>
            <p:cNvPr id="1029" name="Freeform: Shape 1028">
              <a:extLst>
                <a:ext uri="{FF2B5EF4-FFF2-40B4-BE49-F238E27FC236}">
                  <a16:creationId xmlns=""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30" name="Freeform: Shape 1029">
              <a:extLst>
                <a:ext uri="{FF2B5EF4-FFF2-40B4-BE49-F238E27FC236}">
                  <a16:creationId xmlns=""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p>
          </p:txBody>
        </p:sp>
        <p:sp>
          <p:nvSpPr>
            <p:cNvPr id="1031" name="Freeform: Shape 1030">
              <a:extLst>
                <a:ext uri="{FF2B5EF4-FFF2-40B4-BE49-F238E27FC236}">
                  <a16:creationId xmlns=""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p>
          </p:txBody>
        </p:sp>
        <p:sp>
          <p:nvSpPr>
            <p:cNvPr id="1032" name="Freeform: Shape 1031">
              <a:extLst>
                <a:ext uri="{FF2B5EF4-FFF2-40B4-BE49-F238E27FC236}">
                  <a16:creationId xmlns=""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p>
          </p:txBody>
        </p:sp>
        <p:sp>
          <p:nvSpPr>
            <p:cNvPr id="1033" name="Freeform: Shape 1032">
              <a:extLst>
                <a:ext uri="{FF2B5EF4-FFF2-40B4-BE49-F238E27FC236}">
                  <a16:creationId xmlns=""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034" name="Freeform: Shape 1033">
              <a:extLst>
                <a:ext uri="{FF2B5EF4-FFF2-40B4-BE49-F238E27FC236}">
                  <a16:creationId xmlns=""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p>
          </p:txBody>
        </p:sp>
        <p:sp>
          <p:nvSpPr>
            <p:cNvPr id="1035" name="Freeform: Shape 1034">
              <a:extLst>
                <a:ext uri="{FF2B5EF4-FFF2-40B4-BE49-F238E27FC236}">
                  <a16:creationId xmlns=""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p>
          </p:txBody>
        </p:sp>
        <p:sp>
          <p:nvSpPr>
            <p:cNvPr id="1036" name="Freeform: Shape 1035">
              <a:extLst>
                <a:ext uri="{FF2B5EF4-FFF2-40B4-BE49-F238E27FC236}">
                  <a16:creationId xmlns=""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p>
          </p:txBody>
        </p:sp>
        <p:sp>
          <p:nvSpPr>
            <p:cNvPr id="1037" name="Freeform: Shape 1036">
              <a:extLst>
                <a:ext uri="{FF2B5EF4-FFF2-40B4-BE49-F238E27FC236}">
                  <a16:creationId xmlns=""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p>
          </p:txBody>
        </p:sp>
        <p:sp>
          <p:nvSpPr>
            <p:cNvPr id="1038" name="Freeform: Shape 1037">
              <a:extLst>
                <a:ext uri="{FF2B5EF4-FFF2-40B4-BE49-F238E27FC236}">
                  <a16:creationId xmlns=""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039" name="Freeform: Shape 1038">
              <a:extLst>
                <a:ext uri="{FF2B5EF4-FFF2-40B4-BE49-F238E27FC236}">
                  <a16:creationId xmlns=""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p>
          </p:txBody>
        </p:sp>
        <p:sp>
          <p:nvSpPr>
            <p:cNvPr id="1040" name="Freeform: Shape 1039">
              <a:extLst>
                <a:ext uri="{FF2B5EF4-FFF2-40B4-BE49-F238E27FC236}">
                  <a16:creationId xmlns=""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p>
          </p:txBody>
        </p:sp>
        <p:sp>
          <p:nvSpPr>
            <p:cNvPr id="1041" name="Freeform: Shape 1040">
              <a:extLst>
                <a:ext uri="{FF2B5EF4-FFF2-40B4-BE49-F238E27FC236}">
                  <a16:creationId xmlns=""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p>
          </p:txBody>
        </p:sp>
        <p:sp>
          <p:nvSpPr>
            <p:cNvPr id="1042" name="Freeform: Shape 1041">
              <a:extLst>
                <a:ext uri="{FF2B5EF4-FFF2-40B4-BE49-F238E27FC236}">
                  <a16:creationId xmlns=""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043" name="Freeform: Shape 1042">
              <a:extLst>
                <a:ext uri="{FF2B5EF4-FFF2-40B4-BE49-F238E27FC236}">
                  <a16:creationId xmlns=""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044" name="Freeform: Shape 1043">
              <a:extLst>
                <a:ext uri="{FF2B5EF4-FFF2-40B4-BE49-F238E27FC236}">
                  <a16:creationId xmlns=""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p>
          </p:txBody>
        </p:sp>
        <p:sp>
          <p:nvSpPr>
            <p:cNvPr id="1045" name="Freeform: Shape 1044">
              <a:extLst>
                <a:ext uri="{FF2B5EF4-FFF2-40B4-BE49-F238E27FC236}">
                  <a16:creationId xmlns=""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p>
          </p:txBody>
        </p:sp>
        <p:sp>
          <p:nvSpPr>
            <p:cNvPr id="1046" name="Freeform: Shape 1045">
              <a:extLst>
                <a:ext uri="{FF2B5EF4-FFF2-40B4-BE49-F238E27FC236}">
                  <a16:creationId xmlns=""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p>
          </p:txBody>
        </p:sp>
        <p:sp>
          <p:nvSpPr>
            <p:cNvPr id="1047" name="Freeform: Shape 1046">
              <a:extLst>
                <a:ext uri="{FF2B5EF4-FFF2-40B4-BE49-F238E27FC236}">
                  <a16:creationId xmlns=""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p>
          </p:txBody>
        </p:sp>
        <p:sp>
          <p:nvSpPr>
            <p:cNvPr id="1048" name="Freeform: Shape 1047">
              <a:extLst>
                <a:ext uri="{FF2B5EF4-FFF2-40B4-BE49-F238E27FC236}">
                  <a16:creationId xmlns=""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p>
          </p:txBody>
        </p:sp>
        <p:sp>
          <p:nvSpPr>
            <p:cNvPr id="1049" name="Freeform: Shape 1048">
              <a:extLst>
                <a:ext uri="{FF2B5EF4-FFF2-40B4-BE49-F238E27FC236}">
                  <a16:creationId xmlns=""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p>
          </p:txBody>
        </p:sp>
        <p:sp>
          <p:nvSpPr>
            <p:cNvPr id="1050" name="Freeform: Shape 1049">
              <a:extLst>
                <a:ext uri="{FF2B5EF4-FFF2-40B4-BE49-F238E27FC236}">
                  <a16:creationId xmlns=""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p>
          </p:txBody>
        </p:sp>
        <p:sp>
          <p:nvSpPr>
            <p:cNvPr id="1051" name="Freeform: Shape 1050">
              <a:extLst>
                <a:ext uri="{FF2B5EF4-FFF2-40B4-BE49-F238E27FC236}">
                  <a16:creationId xmlns=""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p>
          </p:txBody>
        </p:sp>
        <p:sp>
          <p:nvSpPr>
            <p:cNvPr id="1052" name="Freeform: Shape 1051">
              <a:extLst>
                <a:ext uri="{FF2B5EF4-FFF2-40B4-BE49-F238E27FC236}">
                  <a16:creationId xmlns=""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p>
          </p:txBody>
        </p:sp>
        <p:sp>
          <p:nvSpPr>
            <p:cNvPr id="1053" name="Freeform: Shape 1052">
              <a:extLst>
                <a:ext uri="{FF2B5EF4-FFF2-40B4-BE49-F238E27FC236}">
                  <a16:creationId xmlns=""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54" name="Freeform: Shape 1053">
              <a:extLst>
                <a:ext uri="{FF2B5EF4-FFF2-40B4-BE49-F238E27FC236}">
                  <a16:creationId xmlns=""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p>
          </p:txBody>
        </p:sp>
        <p:sp>
          <p:nvSpPr>
            <p:cNvPr id="1055" name="Freeform: Shape 1054">
              <a:extLst>
                <a:ext uri="{FF2B5EF4-FFF2-40B4-BE49-F238E27FC236}">
                  <a16:creationId xmlns=""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056" name="Freeform: Shape 1055">
              <a:extLst>
                <a:ext uri="{FF2B5EF4-FFF2-40B4-BE49-F238E27FC236}">
                  <a16:creationId xmlns=""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p>
          </p:txBody>
        </p:sp>
        <p:sp>
          <p:nvSpPr>
            <p:cNvPr id="1057" name="Freeform: Shape 1056">
              <a:extLst>
                <a:ext uri="{FF2B5EF4-FFF2-40B4-BE49-F238E27FC236}">
                  <a16:creationId xmlns=""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p>
          </p:txBody>
        </p:sp>
        <p:sp>
          <p:nvSpPr>
            <p:cNvPr id="1058" name="Freeform: Shape 1057">
              <a:extLst>
                <a:ext uri="{FF2B5EF4-FFF2-40B4-BE49-F238E27FC236}">
                  <a16:creationId xmlns=""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p>
          </p:txBody>
        </p:sp>
        <p:sp>
          <p:nvSpPr>
            <p:cNvPr id="1059" name="Freeform: Shape 1058">
              <a:extLst>
                <a:ext uri="{FF2B5EF4-FFF2-40B4-BE49-F238E27FC236}">
                  <a16:creationId xmlns=""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p>
          </p:txBody>
        </p:sp>
        <p:sp>
          <p:nvSpPr>
            <p:cNvPr id="1060" name="Freeform: Shape 1059">
              <a:extLst>
                <a:ext uri="{FF2B5EF4-FFF2-40B4-BE49-F238E27FC236}">
                  <a16:creationId xmlns=""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p>
          </p:txBody>
        </p:sp>
        <p:sp>
          <p:nvSpPr>
            <p:cNvPr id="1061" name="Freeform: Shape 1060">
              <a:extLst>
                <a:ext uri="{FF2B5EF4-FFF2-40B4-BE49-F238E27FC236}">
                  <a16:creationId xmlns=""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p>
          </p:txBody>
        </p:sp>
        <p:sp>
          <p:nvSpPr>
            <p:cNvPr id="1062" name="Freeform: Shape 1061">
              <a:extLst>
                <a:ext uri="{FF2B5EF4-FFF2-40B4-BE49-F238E27FC236}">
                  <a16:creationId xmlns=""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063" name="Freeform: Shape 1062">
              <a:extLst>
                <a:ext uri="{FF2B5EF4-FFF2-40B4-BE49-F238E27FC236}">
                  <a16:creationId xmlns=""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64" name="Freeform: Shape 1063">
              <a:extLst>
                <a:ext uri="{FF2B5EF4-FFF2-40B4-BE49-F238E27FC236}">
                  <a16:creationId xmlns=""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p>
          </p:txBody>
        </p:sp>
        <p:sp>
          <p:nvSpPr>
            <p:cNvPr id="1065" name="Freeform: Shape 1064">
              <a:extLst>
                <a:ext uri="{FF2B5EF4-FFF2-40B4-BE49-F238E27FC236}">
                  <a16:creationId xmlns=""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p>
          </p:txBody>
        </p:sp>
        <p:sp>
          <p:nvSpPr>
            <p:cNvPr id="1066" name="Freeform: Shape 1065">
              <a:extLst>
                <a:ext uri="{FF2B5EF4-FFF2-40B4-BE49-F238E27FC236}">
                  <a16:creationId xmlns=""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p>
          </p:txBody>
        </p:sp>
        <p:sp>
          <p:nvSpPr>
            <p:cNvPr id="1067" name="Freeform: Shape 1066">
              <a:extLst>
                <a:ext uri="{FF2B5EF4-FFF2-40B4-BE49-F238E27FC236}">
                  <a16:creationId xmlns=""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p>
          </p:txBody>
        </p:sp>
        <p:sp>
          <p:nvSpPr>
            <p:cNvPr id="1068" name="Freeform: Shape 1067">
              <a:extLst>
                <a:ext uri="{FF2B5EF4-FFF2-40B4-BE49-F238E27FC236}">
                  <a16:creationId xmlns=""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069" name="Freeform: Shape 1068">
              <a:extLst>
                <a:ext uri="{FF2B5EF4-FFF2-40B4-BE49-F238E27FC236}">
                  <a16:creationId xmlns=""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p>
          </p:txBody>
        </p:sp>
        <p:sp>
          <p:nvSpPr>
            <p:cNvPr id="1070" name="Freeform: Shape 1069">
              <a:extLst>
                <a:ext uri="{FF2B5EF4-FFF2-40B4-BE49-F238E27FC236}">
                  <a16:creationId xmlns=""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p>
          </p:txBody>
        </p:sp>
        <p:sp>
          <p:nvSpPr>
            <p:cNvPr id="1071" name="Freeform: Shape 1070">
              <a:extLst>
                <a:ext uri="{FF2B5EF4-FFF2-40B4-BE49-F238E27FC236}">
                  <a16:creationId xmlns=""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p>
          </p:txBody>
        </p:sp>
        <p:sp>
          <p:nvSpPr>
            <p:cNvPr id="1072" name="Freeform: Shape 1071">
              <a:extLst>
                <a:ext uri="{FF2B5EF4-FFF2-40B4-BE49-F238E27FC236}">
                  <a16:creationId xmlns=""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p>
          </p:txBody>
        </p:sp>
        <p:sp>
          <p:nvSpPr>
            <p:cNvPr id="1073" name="Freeform: Shape 1072">
              <a:extLst>
                <a:ext uri="{FF2B5EF4-FFF2-40B4-BE49-F238E27FC236}">
                  <a16:creationId xmlns=""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p>
          </p:txBody>
        </p:sp>
        <p:sp>
          <p:nvSpPr>
            <p:cNvPr id="1074" name="Freeform: Shape 1073">
              <a:extLst>
                <a:ext uri="{FF2B5EF4-FFF2-40B4-BE49-F238E27FC236}">
                  <a16:creationId xmlns=""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p>
          </p:txBody>
        </p:sp>
        <p:sp>
          <p:nvSpPr>
            <p:cNvPr id="1075" name="Freeform: Shape 1074">
              <a:extLst>
                <a:ext uri="{FF2B5EF4-FFF2-40B4-BE49-F238E27FC236}">
                  <a16:creationId xmlns=""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076" name="Freeform: Shape 1075">
              <a:extLst>
                <a:ext uri="{FF2B5EF4-FFF2-40B4-BE49-F238E27FC236}">
                  <a16:creationId xmlns=""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077" name="Freeform: Shape 1076">
              <a:extLst>
                <a:ext uri="{FF2B5EF4-FFF2-40B4-BE49-F238E27FC236}">
                  <a16:creationId xmlns=""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p>
          </p:txBody>
        </p:sp>
        <p:sp>
          <p:nvSpPr>
            <p:cNvPr id="1078" name="Freeform: Shape 1077">
              <a:extLst>
                <a:ext uri="{FF2B5EF4-FFF2-40B4-BE49-F238E27FC236}">
                  <a16:creationId xmlns=""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079" name="Freeform: Shape 1078">
              <a:extLst>
                <a:ext uri="{FF2B5EF4-FFF2-40B4-BE49-F238E27FC236}">
                  <a16:creationId xmlns=""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p>
          </p:txBody>
        </p:sp>
        <p:sp>
          <p:nvSpPr>
            <p:cNvPr id="1080" name="Freeform: Shape 1079">
              <a:extLst>
                <a:ext uri="{FF2B5EF4-FFF2-40B4-BE49-F238E27FC236}">
                  <a16:creationId xmlns=""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081" name="Freeform: Shape 1080">
              <a:extLst>
                <a:ext uri="{FF2B5EF4-FFF2-40B4-BE49-F238E27FC236}">
                  <a16:creationId xmlns=""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82" name="Freeform: Shape 1081">
              <a:extLst>
                <a:ext uri="{FF2B5EF4-FFF2-40B4-BE49-F238E27FC236}">
                  <a16:creationId xmlns=""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p>
          </p:txBody>
        </p:sp>
        <p:sp>
          <p:nvSpPr>
            <p:cNvPr id="1083" name="Freeform: Shape 1082">
              <a:extLst>
                <a:ext uri="{FF2B5EF4-FFF2-40B4-BE49-F238E27FC236}">
                  <a16:creationId xmlns=""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p>
          </p:txBody>
        </p:sp>
        <p:sp>
          <p:nvSpPr>
            <p:cNvPr id="1084" name="Freeform: Shape 1083">
              <a:extLst>
                <a:ext uri="{FF2B5EF4-FFF2-40B4-BE49-F238E27FC236}">
                  <a16:creationId xmlns=""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085" name="Freeform: Shape 1084">
              <a:extLst>
                <a:ext uri="{FF2B5EF4-FFF2-40B4-BE49-F238E27FC236}">
                  <a16:creationId xmlns=""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086" name="Freeform: Shape 1085">
              <a:extLst>
                <a:ext uri="{FF2B5EF4-FFF2-40B4-BE49-F238E27FC236}">
                  <a16:creationId xmlns=""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p>
          </p:txBody>
        </p:sp>
        <p:sp>
          <p:nvSpPr>
            <p:cNvPr id="1087" name="Freeform: Shape 1086">
              <a:extLst>
                <a:ext uri="{FF2B5EF4-FFF2-40B4-BE49-F238E27FC236}">
                  <a16:creationId xmlns=""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p>
          </p:txBody>
        </p:sp>
        <p:sp>
          <p:nvSpPr>
            <p:cNvPr id="1088" name="Freeform: Shape 1087">
              <a:extLst>
                <a:ext uri="{FF2B5EF4-FFF2-40B4-BE49-F238E27FC236}">
                  <a16:creationId xmlns=""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p>
          </p:txBody>
        </p:sp>
        <p:sp>
          <p:nvSpPr>
            <p:cNvPr id="1089" name="Freeform: Shape 1088">
              <a:extLst>
                <a:ext uri="{FF2B5EF4-FFF2-40B4-BE49-F238E27FC236}">
                  <a16:creationId xmlns=""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p>
          </p:txBody>
        </p:sp>
        <p:sp>
          <p:nvSpPr>
            <p:cNvPr id="1090" name="Freeform: Shape 1089">
              <a:extLst>
                <a:ext uri="{FF2B5EF4-FFF2-40B4-BE49-F238E27FC236}">
                  <a16:creationId xmlns=""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p>
          </p:txBody>
        </p:sp>
        <p:sp>
          <p:nvSpPr>
            <p:cNvPr id="1091" name="Freeform: Shape 1090">
              <a:extLst>
                <a:ext uri="{FF2B5EF4-FFF2-40B4-BE49-F238E27FC236}">
                  <a16:creationId xmlns=""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092" name="Freeform: Shape 1091">
              <a:extLst>
                <a:ext uri="{FF2B5EF4-FFF2-40B4-BE49-F238E27FC236}">
                  <a16:creationId xmlns=""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p>
          </p:txBody>
        </p:sp>
        <p:sp>
          <p:nvSpPr>
            <p:cNvPr id="1093" name="Freeform: Shape 1092">
              <a:extLst>
                <a:ext uri="{FF2B5EF4-FFF2-40B4-BE49-F238E27FC236}">
                  <a16:creationId xmlns=""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p>
          </p:txBody>
        </p:sp>
        <p:sp>
          <p:nvSpPr>
            <p:cNvPr id="1094" name="Freeform: Shape 1093">
              <a:extLst>
                <a:ext uri="{FF2B5EF4-FFF2-40B4-BE49-F238E27FC236}">
                  <a16:creationId xmlns=""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p>
          </p:txBody>
        </p:sp>
        <p:sp>
          <p:nvSpPr>
            <p:cNvPr id="1095" name="Freeform: Shape 1094">
              <a:extLst>
                <a:ext uri="{FF2B5EF4-FFF2-40B4-BE49-F238E27FC236}">
                  <a16:creationId xmlns=""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p>
          </p:txBody>
        </p:sp>
        <p:sp>
          <p:nvSpPr>
            <p:cNvPr id="1096" name="Freeform: Shape 1095">
              <a:extLst>
                <a:ext uri="{FF2B5EF4-FFF2-40B4-BE49-F238E27FC236}">
                  <a16:creationId xmlns=""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p>
          </p:txBody>
        </p:sp>
        <p:sp>
          <p:nvSpPr>
            <p:cNvPr id="1097" name="Freeform: Shape 1096">
              <a:extLst>
                <a:ext uri="{FF2B5EF4-FFF2-40B4-BE49-F238E27FC236}">
                  <a16:creationId xmlns=""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p>
          </p:txBody>
        </p:sp>
        <p:sp>
          <p:nvSpPr>
            <p:cNvPr id="1098" name="Freeform: Shape 1097">
              <a:extLst>
                <a:ext uri="{FF2B5EF4-FFF2-40B4-BE49-F238E27FC236}">
                  <a16:creationId xmlns=""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p>
          </p:txBody>
        </p:sp>
        <p:sp>
          <p:nvSpPr>
            <p:cNvPr id="1099" name="Freeform: Shape 1098">
              <a:extLst>
                <a:ext uri="{FF2B5EF4-FFF2-40B4-BE49-F238E27FC236}">
                  <a16:creationId xmlns=""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p>
          </p:txBody>
        </p:sp>
        <p:sp>
          <p:nvSpPr>
            <p:cNvPr id="1100" name="Freeform: Shape 1099">
              <a:extLst>
                <a:ext uri="{FF2B5EF4-FFF2-40B4-BE49-F238E27FC236}">
                  <a16:creationId xmlns=""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101" name="Freeform: Shape 1100">
              <a:extLst>
                <a:ext uri="{FF2B5EF4-FFF2-40B4-BE49-F238E27FC236}">
                  <a16:creationId xmlns=""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02" name="Freeform: Shape 1101">
              <a:extLst>
                <a:ext uri="{FF2B5EF4-FFF2-40B4-BE49-F238E27FC236}">
                  <a16:creationId xmlns=""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p>
          </p:txBody>
        </p:sp>
        <p:sp>
          <p:nvSpPr>
            <p:cNvPr id="1103" name="Freeform: Shape 1102">
              <a:extLst>
                <a:ext uri="{FF2B5EF4-FFF2-40B4-BE49-F238E27FC236}">
                  <a16:creationId xmlns=""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104" name="Freeform: Shape 1103">
              <a:extLst>
                <a:ext uri="{FF2B5EF4-FFF2-40B4-BE49-F238E27FC236}">
                  <a16:creationId xmlns=""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105" name="Freeform: Shape 1104">
              <a:extLst>
                <a:ext uri="{FF2B5EF4-FFF2-40B4-BE49-F238E27FC236}">
                  <a16:creationId xmlns=""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106" name="Freeform: Shape 1105">
              <a:extLst>
                <a:ext uri="{FF2B5EF4-FFF2-40B4-BE49-F238E27FC236}">
                  <a16:creationId xmlns=""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p>
          </p:txBody>
        </p:sp>
        <p:sp>
          <p:nvSpPr>
            <p:cNvPr id="1107" name="Freeform: Shape 1106">
              <a:extLst>
                <a:ext uri="{FF2B5EF4-FFF2-40B4-BE49-F238E27FC236}">
                  <a16:creationId xmlns=""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108" name="Freeform: Shape 1107">
              <a:extLst>
                <a:ext uri="{FF2B5EF4-FFF2-40B4-BE49-F238E27FC236}">
                  <a16:creationId xmlns=""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p>
          </p:txBody>
        </p:sp>
        <p:sp>
          <p:nvSpPr>
            <p:cNvPr id="1109" name="Freeform: Shape 1108">
              <a:extLst>
                <a:ext uri="{FF2B5EF4-FFF2-40B4-BE49-F238E27FC236}">
                  <a16:creationId xmlns=""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110" name="Freeform: Shape 1109">
              <a:extLst>
                <a:ext uri="{FF2B5EF4-FFF2-40B4-BE49-F238E27FC236}">
                  <a16:creationId xmlns=""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p>
          </p:txBody>
        </p:sp>
        <p:sp>
          <p:nvSpPr>
            <p:cNvPr id="1111" name="Freeform: Shape 1110">
              <a:extLst>
                <a:ext uri="{FF2B5EF4-FFF2-40B4-BE49-F238E27FC236}">
                  <a16:creationId xmlns=""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p>
          </p:txBody>
        </p:sp>
        <p:sp>
          <p:nvSpPr>
            <p:cNvPr id="1112" name="Freeform: Shape 1111">
              <a:extLst>
                <a:ext uri="{FF2B5EF4-FFF2-40B4-BE49-F238E27FC236}">
                  <a16:creationId xmlns=""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p>
          </p:txBody>
        </p:sp>
        <p:sp>
          <p:nvSpPr>
            <p:cNvPr id="1113" name="Freeform: Shape 1112">
              <a:extLst>
                <a:ext uri="{FF2B5EF4-FFF2-40B4-BE49-F238E27FC236}">
                  <a16:creationId xmlns=""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p>
          </p:txBody>
        </p:sp>
        <p:sp>
          <p:nvSpPr>
            <p:cNvPr id="1114" name="Freeform: Shape 1113">
              <a:extLst>
                <a:ext uri="{FF2B5EF4-FFF2-40B4-BE49-F238E27FC236}">
                  <a16:creationId xmlns=""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p>
          </p:txBody>
        </p:sp>
        <p:sp>
          <p:nvSpPr>
            <p:cNvPr id="1115" name="Freeform: Shape 1114">
              <a:extLst>
                <a:ext uri="{FF2B5EF4-FFF2-40B4-BE49-F238E27FC236}">
                  <a16:creationId xmlns=""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p>
          </p:txBody>
        </p:sp>
        <p:sp>
          <p:nvSpPr>
            <p:cNvPr id="1116" name="Freeform: Shape 1115">
              <a:extLst>
                <a:ext uri="{FF2B5EF4-FFF2-40B4-BE49-F238E27FC236}">
                  <a16:creationId xmlns=""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p>
          </p:txBody>
        </p:sp>
        <p:sp>
          <p:nvSpPr>
            <p:cNvPr id="1117" name="Freeform: Shape 1116">
              <a:extLst>
                <a:ext uri="{FF2B5EF4-FFF2-40B4-BE49-F238E27FC236}">
                  <a16:creationId xmlns=""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p>
          </p:txBody>
        </p:sp>
        <p:sp>
          <p:nvSpPr>
            <p:cNvPr id="1118" name="Freeform: Shape 1117">
              <a:extLst>
                <a:ext uri="{FF2B5EF4-FFF2-40B4-BE49-F238E27FC236}">
                  <a16:creationId xmlns=""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119" name="Freeform: Shape 1118">
              <a:extLst>
                <a:ext uri="{FF2B5EF4-FFF2-40B4-BE49-F238E27FC236}">
                  <a16:creationId xmlns=""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p>
          </p:txBody>
        </p:sp>
        <p:sp>
          <p:nvSpPr>
            <p:cNvPr id="1120" name="Freeform: Shape 1119">
              <a:extLst>
                <a:ext uri="{FF2B5EF4-FFF2-40B4-BE49-F238E27FC236}">
                  <a16:creationId xmlns=""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p>
          </p:txBody>
        </p:sp>
        <p:sp>
          <p:nvSpPr>
            <p:cNvPr id="1121" name="Freeform: Shape 1120">
              <a:extLst>
                <a:ext uri="{FF2B5EF4-FFF2-40B4-BE49-F238E27FC236}">
                  <a16:creationId xmlns=""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p>
          </p:txBody>
        </p:sp>
        <p:sp>
          <p:nvSpPr>
            <p:cNvPr id="1122" name="Freeform: Shape 1121">
              <a:extLst>
                <a:ext uri="{FF2B5EF4-FFF2-40B4-BE49-F238E27FC236}">
                  <a16:creationId xmlns=""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p>
          </p:txBody>
        </p:sp>
        <p:sp>
          <p:nvSpPr>
            <p:cNvPr id="1123" name="Freeform: Shape 1122">
              <a:extLst>
                <a:ext uri="{FF2B5EF4-FFF2-40B4-BE49-F238E27FC236}">
                  <a16:creationId xmlns=""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p>
          </p:txBody>
        </p:sp>
        <p:sp>
          <p:nvSpPr>
            <p:cNvPr id="1124" name="Freeform: Shape 1123">
              <a:extLst>
                <a:ext uri="{FF2B5EF4-FFF2-40B4-BE49-F238E27FC236}">
                  <a16:creationId xmlns=""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p>
          </p:txBody>
        </p:sp>
        <p:sp>
          <p:nvSpPr>
            <p:cNvPr id="1125" name="Freeform: Shape 1124">
              <a:extLst>
                <a:ext uri="{FF2B5EF4-FFF2-40B4-BE49-F238E27FC236}">
                  <a16:creationId xmlns=""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p>
          </p:txBody>
        </p:sp>
        <p:sp>
          <p:nvSpPr>
            <p:cNvPr id="1126" name="Freeform: Shape 1125">
              <a:extLst>
                <a:ext uri="{FF2B5EF4-FFF2-40B4-BE49-F238E27FC236}">
                  <a16:creationId xmlns=""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p>
          </p:txBody>
        </p:sp>
        <p:sp>
          <p:nvSpPr>
            <p:cNvPr id="1127" name="Freeform: Shape 1126">
              <a:extLst>
                <a:ext uri="{FF2B5EF4-FFF2-40B4-BE49-F238E27FC236}">
                  <a16:creationId xmlns=""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p>
          </p:txBody>
        </p:sp>
        <p:sp>
          <p:nvSpPr>
            <p:cNvPr id="1128" name="Freeform: Shape 1127">
              <a:extLst>
                <a:ext uri="{FF2B5EF4-FFF2-40B4-BE49-F238E27FC236}">
                  <a16:creationId xmlns=""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p>
          </p:txBody>
        </p:sp>
        <p:sp>
          <p:nvSpPr>
            <p:cNvPr id="1129" name="Freeform: Shape 1128">
              <a:extLst>
                <a:ext uri="{FF2B5EF4-FFF2-40B4-BE49-F238E27FC236}">
                  <a16:creationId xmlns=""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p>
          </p:txBody>
        </p:sp>
        <p:sp>
          <p:nvSpPr>
            <p:cNvPr id="1130" name="Freeform: Shape 1129">
              <a:extLst>
                <a:ext uri="{FF2B5EF4-FFF2-40B4-BE49-F238E27FC236}">
                  <a16:creationId xmlns=""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p>
          </p:txBody>
        </p:sp>
        <p:sp>
          <p:nvSpPr>
            <p:cNvPr id="1131" name="Freeform: Shape 1130">
              <a:extLst>
                <a:ext uri="{FF2B5EF4-FFF2-40B4-BE49-F238E27FC236}">
                  <a16:creationId xmlns=""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p>
          </p:txBody>
        </p:sp>
        <p:sp>
          <p:nvSpPr>
            <p:cNvPr id="1132" name="Freeform: Shape 1131">
              <a:extLst>
                <a:ext uri="{FF2B5EF4-FFF2-40B4-BE49-F238E27FC236}">
                  <a16:creationId xmlns=""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p>
          </p:txBody>
        </p:sp>
        <p:sp>
          <p:nvSpPr>
            <p:cNvPr id="1133" name="Freeform: Shape 1132">
              <a:extLst>
                <a:ext uri="{FF2B5EF4-FFF2-40B4-BE49-F238E27FC236}">
                  <a16:creationId xmlns=""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p>
          </p:txBody>
        </p:sp>
        <p:sp>
          <p:nvSpPr>
            <p:cNvPr id="1134" name="Freeform: Shape 1133">
              <a:extLst>
                <a:ext uri="{FF2B5EF4-FFF2-40B4-BE49-F238E27FC236}">
                  <a16:creationId xmlns=""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p>
          </p:txBody>
        </p:sp>
        <p:sp>
          <p:nvSpPr>
            <p:cNvPr id="1135" name="Freeform: Shape 1134">
              <a:extLst>
                <a:ext uri="{FF2B5EF4-FFF2-40B4-BE49-F238E27FC236}">
                  <a16:creationId xmlns=""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p>
          </p:txBody>
        </p:sp>
        <p:sp>
          <p:nvSpPr>
            <p:cNvPr id="1136" name="Freeform: Shape 1135">
              <a:extLst>
                <a:ext uri="{FF2B5EF4-FFF2-40B4-BE49-F238E27FC236}">
                  <a16:creationId xmlns=""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37" name="Freeform: Shape 1136">
              <a:extLst>
                <a:ext uri="{FF2B5EF4-FFF2-40B4-BE49-F238E27FC236}">
                  <a16:creationId xmlns=""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p>
          </p:txBody>
        </p:sp>
        <p:sp>
          <p:nvSpPr>
            <p:cNvPr id="1138" name="Freeform: Shape 1137">
              <a:extLst>
                <a:ext uri="{FF2B5EF4-FFF2-40B4-BE49-F238E27FC236}">
                  <a16:creationId xmlns=""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39" name="Freeform: Shape 1138">
              <a:extLst>
                <a:ext uri="{FF2B5EF4-FFF2-40B4-BE49-F238E27FC236}">
                  <a16:creationId xmlns=""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p>
          </p:txBody>
        </p:sp>
        <p:sp>
          <p:nvSpPr>
            <p:cNvPr id="1140" name="Freeform: Shape 1139">
              <a:extLst>
                <a:ext uri="{FF2B5EF4-FFF2-40B4-BE49-F238E27FC236}">
                  <a16:creationId xmlns=""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p>
          </p:txBody>
        </p:sp>
        <p:sp>
          <p:nvSpPr>
            <p:cNvPr id="1141" name="Freeform: Shape 1140">
              <a:extLst>
                <a:ext uri="{FF2B5EF4-FFF2-40B4-BE49-F238E27FC236}">
                  <a16:creationId xmlns=""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p>
          </p:txBody>
        </p:sp>
        <p:sp>
          <p:nvSpPr>
            <p:cNvPr id="1142" name="Freeform: Shape 1141">
              <a:extLst>
                <a:ext uri="{FF2B5EF4-FFF2-40B4-BE49-F238E27FC236}">
                  <a16:creationId xmlns=""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p>
          </p:txBody>
        </p:sp>
        <p:sp>
          <p:nvSpPr>
            <p:cNvPr id="1143" name="Freeform: Shape 1142">
              <a:extLst>
                <a:ext uri="{FF2B5EF4-FFF2-40B4-BE49-F238E27FC236}">
                  <a16:creationId xmlns=""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p>
          </p:txBody>
        </p:sp>
        <p:sp>
          <p:nvSpPr>
            <p:cNvPr id="1144" name="Freeform: Shape 1143">
              <a:extLst>
                <a:ext uri="{FF2B5EF4-FFF2-40B4-BE49-F238E27FC236}">
                  <a16:creationId xmlns=""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p>
          </p:txBody>
        </p:sp>
        <p:sp>
          <p:nvSpPr>
            <p:cNvPr id="1145" name="Freeform: Shape 1144">
              <a:extLst>
                <a:ext uri="{FF2B5EF4-FFF2-40B4-BE49-F238E27FC236}">
                  <a16:creationId xmlns=""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46" name="Freeform: Shape 1145">
              <a:extLst>
                <a:ext uri="{FF2B5EF4-FFF2-40B4-BE49-F238E27FC236}">
                  <a16:creationId xmlns=""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p>
          </p:txBody>
        </p:sp>
        <p:sp>
          <p:nvSpPr>
            <p:cNvPr id="1147" name="Freeform: Shape 1146">
              <a:extLst>
                <a:ext uri="{FF2B5EF4-FFF2-40B4-BE49-F238E27FC236}">
                  <a16:creationId xmlns=""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8" name="Freeform: Shape 1147">
              <a:extLst>
                <a:ext uri="{FF2B5EF4-FFF2-40B4-BE49-F238E27FC236}">
                  <a16:creationId xmlns=""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9" name="Freeform: Shape 1148">
              <a:extLst>
                <a:ext uri="{FF2B5EF4-FFF2-40B4-BE49-F238E27FC236}">
                  <a16:creationId xmlns=""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150" name="Freeform: Shape 1149">
              <a:extLst>
                <a:ext uri="{FF2B5EF4-FFF2-40B4-BE49-F238E27FC236}">
                  <a16:creationId xmlns=""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p>
          </p:txBody>
        </p:sp>
        <p:sp>
          <p:nvSpPr>
            <p:cNvPr id="1151" name="Freeform: Shape 1150">
              <a:extLst>
                <a:ext uri="{FF2B5EF4-FFF2-40B4-BE49-F238E27FC236}">
                  <a16:creationId xmlns=""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p>
          </p:txBody>
        </p:sp>
        <p:sp>
          <p:nvSpPr>
            <p:cNvPr id="1152" name="Freeform: Shape 1151">
              <a:extLst>
                <a:ext uri="{FF2B5EF4-FFF2-40B4-BE49-F238E27FC236}">
                  <a16:creationId xmlns=""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p>
          </p:txBody>
        </p:sp>
        <p:sp>
          <p:nvSpPr>
            <p:cNvPr id="1153" name="Freeform: Shape 1152">
              <a:extLst>
                <a:ext uri="{FF2B5EF4-FFF2-40B4-BE49-F238E27FC236}">
                  <a16:creationId xmlns=""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p>
          </p:txBody>
        </p:sp>
        <p:sp>
          <p:nvSpPr>
            <p:cNvPr id="1154" name="Freeform: Shape 1153">
              <a:extLst>
                <a:ext uri="{FF2B5EF4-FFF2-40B4-BE49-F238E27FC236}">
                  <a16:creationId xmlns=""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155" name="Freeform: Shape 1154">
              <a:extLst>
                <a:ext uri="{FF2B5EF4-FFF2-40B4-BE49-F238E27FC236}">
                  <a16:creationId xmlns=""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p>
          </p:txBody>
        </p:sp>
        <p:sp>
          <p:nvSpPr>
            <p:cNvPr id="1156" name="Freeform: Shape 1155">
              <a:extLst>
                <a:ext uri="{FF2B5EF4-FFF2-40B4-BE49-F238E27FC236}">
                  <a16:creationId xmlns=""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157" name="Freeform: Shape 1156">
              <a:extLst>
                <a:ext uri="{FF2B5EF4-FFF2-40B4-BE49-F238E27FC236}">
                  <a16:creationId xmlns=""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58" name="Freeform: Shape 1157">
              <a:extLst>
                <a:ext uri="{FF2B5EF4-FFF2-40B4-BE49-F238E27FC236}">
                  <a16:creationId xmlns=""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p>
          </p:txBody>
        </p:sp>
        <p:sp>
          <p:nvSpPr>
            <p:cNvPr id="1159" name="Freeform: Shape 1158">
              <a:extLst>
                <a:ext uri="{FF2B5EF4-FFF2-40B4-BE49-F238E27FC236}">
                  <a16:creationId xmlns=""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p>
          </p:txBody>
        </p:sp>
        <p:sp>
          <p:nvSpPr>
            <p:cNvPr id="1160" name="Freeform: Shape 1159">
              <a:extLst>
                <a:ext uri="{FF2B5EF4-FFF2-40B4-BE49-F238E27FC236}">
                  <a16:creationId xmlns=""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p>
          </p:txBody>
        </p:sp>
        <p:sp>
          <p:nvSpPr>
            <p:cNvPr id="1161" name="Freeform: Shape 1160">
              <a:extLst>
                <a:ext uri="{FF2B5EF4-FFF2-40B4-BE49-F238E27FC236}">
                  <a16:creationId xmlns=""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62" name="Freeform: Shape 1161">
              <a:extLst>
                <a:ext uri="{FF2B5EF4-FFF2-40B4-BE49-F238E27FC236}">
                  <a16:creationId xmlns=""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163" name="Freeform: Shape 1162">
              <a:extLst>
                <a:ext uri="{FF2B5EF4-FFF2-40B4-BE49-F238E27FC236}">
                  <a16:creationId xmlns=""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p>
          </p:txBody>
        </p:sp>
        <p:sp>
          <p:nvSpPr>
            <p:cNvPr id="1164" name="Freeform: Shape 1163">
              <a:extLst>
                <a:ext uri="{FF2B5EF4-FFF2-40B4-BE49-F238E27FC236}">
                  <a16:creationId xmlns=""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165" name="Freeform: Shape 1164">
              <a:extLst>
                <a:ext uri="{FF2B5EF4-FFF2-40B4-BE49-F238E27FC236}">
                  <a16:creationId xmlns=""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66" name="Freeform: Shape 1165">
              <a:extLst>
                <a:ext uri="{FF2B5EF4-FFF2-40B4-BE49-F238E27FC236}">
                  <a16:creationId xmlns=""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p>
          </p:txBody>
        </p:sp>
        <p:sp>
          <p:nvSpPr>
            <p:cNvPr id="1167" name="Freeform: Shape 1166">
              <a:extLst>
                <a:ext uri="{FF2B5EF4-FFF2-40B4-BE49-F238E27FC236}">
                  <a16:creationId xmlns=""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p>
          </p:txBody>
        </p:sp>
        <p:sp>
          <p:nvSpPr>
            <p:cNvPr id="1168" name="Freeform: Shape 1167">
              <a:extLst>
                <a:ext uri="{FF2B5EF4-FFF2-40B4-BE49-F238E27FC236}">
                  <a16:creationId xmlns=""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p>
          </p:txBody>
        </p:sp>
        <p:sp>
          <p:nvSpPr>
            <p:cNvPr id="1169" name="Freeform: Shape 1168">
              <a:extLst>
                <a:ext uri="{FF2B5EF4-FFF2-40B4-BE49-F238E27FC236}">
                  <a16:creationId xmlns=""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p>
          </p:txBody>
        </p:sp>
        <p:sp>
          <p:nvSpPr>
            <p:cNvPr id="1170" name="Freeform: Shape 1169">
              <a:extLst>
                <a:ext uri="{FF2B5EF4-FFF2-40B4-BE49-F238E27FC236}">
                  <a16:creationId xmlns=""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71" name="Freeform: Shape 1170">
              <a:extLst>
                <a:ext uri="{FF2B5EF4-FFF2-40B4-BE49-F238E27FC236}">
                  <a16:creationId xmlns=""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72" name="Freeform: Shape 1171">
              <a:extLst>
                <a:ext uri="{FF2B5EF4-FFF2-40B4-BE49-F238E27FC236}">
                  <a16:creationId xmlns=""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p>
          </p:txBody>
        </p:sp>
        <p:sp>
          <p:nvSpPr>
            <p:cNvPr id="1173" name="Freeform: Shape 1172">
              <a:extLst>
                <a:ext uri="{FF2B5EF4-FFF2-40B4-BE49-F238E27FC236}">
                  <a16:creationId xmlns=""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p>
          </p:txBody>
        </p:sp>
        <p:sp>
          <p:nvSpPr>
            <p:cNvPr id="1174" name="Freeform: Shape 1173">
              <a:extLst>
                <a:ext uri="{FF2B5EF4-FFF2-40B4-BE49-F238E27FC236}">
                  <a16:creationId xmlns=""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p>
          </p:txBody>
        </p:sp>
        <p:sp>
          <p:nvSpPr>
            <p:cNvPr id="1175" name="Freeform: Shape 1174">
              <a:extLst>
                <a:ext uri="{FF2B5EF4-FFF2-40B4-BE49-F238E27FC236}">
                  <a16:creationId xmlns=""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p>
          </p:txBody>
        </p:sp>
        <p:sp>
          <p:nvSpPr>
            <p:cNvPr id="1176" name="Freeform: Shape 1175">
              <a:extLst>
                <a:ext uri="{FF2B5EF4-FFF2-40B4-BE49-F238E27FC236}">
                  <a16:creationId xmlns=""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p>
          </p:txBody>
        </p:sp>
        <p:sp>
          <p:nvSpPr>
            <p:cNvPr id="1177" name="Freeform: Shape 1176">
              <a:extLst>
                <a:ext uri="{FF2B5EF4-FFF2-40B4-BE49-F238E27FC236}">
                  <a16:creationId xmlns=""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p>
          </p:txBody>
        </p:sp>
        <p:sp>
          <p:nvSpPr>
            <p:cNvPr id="1178" name="Freeform: Shape 1177">
              <a:extLst>
                <a:ext uri="{FF2B5EF4-FFF2-40B4-BE49-F238E27FC236}">
                  <a16:creationId xmlns=""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p>
          </p:txBody>
        </p:sp>
        <p:sp>
          <p:nvSpPr>
            <p:cNvPr id="1179" name="Freeform: Shape 1178">
              <a:extLst>
                <a:ext uri="{FF2B5EF4-FFF2-40B4-BE49-F238E27FC236}">
                  <a16:creationId xmlns=""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p>
          </p:txBody>
        </p:sp>
        <p:sp>
          <p:nvSpPr>
            <p:cNvPr id="1180" name="Freeform: Shape 1179">
              <a:extLst>
                <a:ext uri="{FF2B5EF4-FFF2-40B4-BE49-F238E27FC236}">
                  <a16:creationId xmlns=""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p>
          </p:txBody>
        </p:sp>
        <p:sp>
          <p:nvSpPr>
            <p:cNvPr id="1181" name="Freeform: Shape 1180">
              <a:extLst>
                <a:ext uri="{FF2B5EF4-FFF2-40B4-BE49-F238E27FC236}">
                  <a16:creationId xmlns=""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182" name="Freeform: Shape 1181">
              <a:extLst>
                <a:ext uri="{FF2B5EF4-FFF2-40B4-BE49-F238E27FC236}">
                  <a16:creationId xmlns=""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p>
          </p:txBody>
        </p:sp>
        <p:sp>
          <p:nvSpPr>
            <p:cNvPr id="1183" name="Freeform: Shape 1182">
              <a:extLst>
                <a:ext uri="{FF2B5EF4-FFF2-40B4-BE49-F238E27FC236}">
                  <a16:creationId xmlns=""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p>
          </p:txBody>
        </p:sp>
        <p:sp>
          <p:nvSpPr>
            <p:cNvPr id="1184" name="Freeform: Shape 1183">
              <a:extLst>
                <a:ext uri="{FF2B5EF4-FFF2-40B4-BE49-F238E27FC236}">
                  <a16:creationId xmlns=""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p>
          </p:txBody>
        </p:sp>
        <p:sp>
          <p:nvSpPr>
            <p:cNvPr id="1185" name="Freeform: Shape 1184">
              <a:extLst>
                <a:ext uri="{FF2B5EF4-FFF2-40B4-BE49-F238E27FC236}">
                  <a16:creationId xmlns=""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p>
          </p:txBody>
        </p:sp>
        <p:sp>
          <p:nvSpPr>
            <p:cNvPr id="1186" name="Freeform: Shape 1185">
              <a:extLst>
                <a:ext uri="{FF2B5EF4-FFF2-40B4-BE49-F238E27FC236}">
                  <a16:creationId xmlns=""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p>
          </p:txBody>
        </p:sp>
        <p:sp>
          <p:nvSpPr>
            <p:cNvPr id="1187" name="Freeform: Shape 1186">
              <a:extLst>
                <a:ext uri="{FF2B5EF4-FFF2-40B4-BE49-F238E27FC236}">
                  <a16:creationId xmlns=""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p>
          </p:txBody>
        </p:sp>
        <p:sp>
          <p:nvSpPr>
            <p:cNvPr id="1188" name="Freeform: Shape 1187">
              <a:extLst>
                <a:ext uri="{FF2B5EF4-FFF2-40B4-BE49-F238E27FC236}">
                  <a16:creationId xmlns=""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189" name="Freeform: Shape 1188">
              <a:extLst>
                <a:ext uri="{FF2B5EF4-FFF2-40B4-BE49-F238E27FC236}">
                  <a16:creationId xmlns=""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p>
          </p:txBody>
        </p:sp>
        <p:sp>
          <p:nvSpPr>
            <p:cNvPr id="1190" name="Freeform: Shape 1189">
              <a:extLst>
                <a:ext uri="{FF2B5EF4-FFF2-40B4-BE49-F238E27FC236}">
                  <a16:creationId xmlns=""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p>
          </p:txBody>
        </p:sp>
        <p:sp>
          <p:nvSpPr>
            <p:cNvPr id="1191" name="Freeform: Shape 1190">
              <a:extLst>
                <a:ext uri="{FF2B5EF4-FFF2-40B4-BE49-F238E27FC236}">
                  <a16:creationId xmlns=""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p>
          </p:txBody>
        </p:sp>
        <p:sp>
          <p:nvSpPr>
            <p:cNvPr id="1192" name="Freeform: Shape 1191">
              <a:extLst>
                <a:ext uri="{FF2B5EF4-FFF2-40B4-BE49-F238E27FC236}">
                  <a16:creationId xmlns=""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p>
          </p:txBody>
        </p:sp>
        <p:sp>
          <p:nvSpPr>
            <p:cNvPr id="1193" name="Freeform: Shape 1192">
              <a:extLst>
                <a:ext uri="{FF2B5EF4-FFF2-40B4-BE49-F238E27FC236}">
                  <a16:creationId xmlns=""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194" name="Freeform: Shape 1193">
              <a:extLst>
                <a:ext uri="{FF2B5EF4-FFF2-40B4-BE49-F238E27FC236}">
                  <a16:creationId xmlns=""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p>
          </p:txBody>
        </p:sp>
        <p:sp>
          <p:nvSpPr>
            <p:cNvPr id="1195" name="Freeform: Shape 1194">
              <a:extLst>
                <a:ext uri="{FF2B5EF4-FFF2-40B4-BE49-F238E27FC236}">
                  <a16:creationId xmlns=""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p>
          </p:txBody>
        </p:sp>
        <p:sp>
          <p:nvSpPr>
            <p:cNvPr id="1196" name="Freeform: Shape 1195">
              <a:extLst>
                <a:ext uri="{FF2B5EF4-FFF2-40B4-BE49-F238E27FC236}">
                  <a16:creationId xmlns=""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p>
          </p:txBody>
        </p:sp>
        <p:sp>
          <p:nvSpPr>
            <p:cNvPr id="1197" name="Freeform: Shape 1196">
              <a:extLst>
                <a:ext uri="{FF2B5EF4-FFF2-40B4-BE49-F238E27FC236}">
                  <a16:creationId xmlns=""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198" name="Freeform: Shape 1197">
              <a:extLst>
                <a:ext uri="{FF2B5EF4-FFF2-40B4-BE49-F238E27FC236}">
                  <a16:creationId xmlns=""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199" name="Freeform: Shape 1198">
              <a:extLst>
                <a:ext uri="{FF2B5EF4-FFF2-40B4-BE49-F238E27FC236}">
                  <a16:creationId xmlns=""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p>
          </p:txBody>
        </p:sp>
        <p:sp>
          <p:nvSpPr>
            <p:cNvPr id="1200" name="Freeform: Shape 1199">
              <a:extLst>
                <a:ext uri="{FF2B5EF4-FFF2-40B4-BE49-F238E27FC236}">
                  <a16:creationId xmlns=""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p>
          </p:txBody>
        </p:sp>
        <p:sp>
          <p:nvSpPr>
            <p:cNvPr id="1201" name="Freeform: Shape 1200">
              <a:extLst>
                <a:ext uri="{FF2B5EF4-FFF2-40B4-BE49-F238E27FC236}">
                  <a16:creationId xmlns=""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p>
          </p:txBody>
        </p:sp>
        <p:sp>
          <p:nvSpPr>
            <p:cNvPr id="1202" name="Freeform: Shape 1201">
              <a:extLst>
                <a:ext uri="{FF2B5EF4-FFF2-40B4-BE49-F238E27FC236}">
                  <a16:creationId xmlns=""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p>
          </p:txBody>
        </p:sp>
        <p:sp>
          <p:nvSpPr>
            <p:cNvPr id="1203" name="Freeform: Shape 1202">
              <a:extLst>
                <a:ext uri="{FF2B5EF4-FFF2-40B4-BE49-F238E27FC236}">
                  <a16:creationId xmlns=""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p>
          </p:txBody>
        </p:sp>
        <p:sp>
          <p:nvSpPr>
            <p:cNvPr id="1204" name="Freeform: Shape 1203">
              <a:extLst>
                <a:ext uri="{FF2B5EF4-FFF2-40B4-BE49-F238E27FC236}">
                  <a16:creationId xmlns=""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p>
          </p:txBody>
        </p:sp>
        <p:sp>
          <p:nvSpPr>
            <p:cNvPr id="1205" name="Freeform: Shape 1204">
              <a:extLst>
                <a:ext uri="{FF2B5EF4-FFF2-40B4-BE49-F238E27FC236}">
                  <a16:creationId xmlns=""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p>
          </p:txBody>
        </p:sp>
        <p:sp>
          <p:nvSpPr>
            <p:cNvPr id="1206" name="Freeform: Shape 1205">
              <a:extLst>
                <a:ext uri="{FF2B5EF4-FFF2-40B4-BE49-F238E27FC236}">
                  <a16:creationId xmlns=""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p>
          </p:txBody>
        </p:sp>
        <p:sp>
          <p:nvSpPr>
            <p:cNvPr id="1207" name="Freeform: Shape 1206">
              <a:extLst>
                <a:ext uri="{FF2B5EF4-FFF2-40B4-BE49-F238E27FC236}">
                  <a16:creationId xmlns=""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p>
          </p:txBody>
        </p:sp>
        <p:sp>
          <p:nvSpPr>
            <p:cNvPr id="1208" name="Freeform: Shape 1207">
              <a:extLst>
                <a:ext uri="{FF2B5EF4-FFF2-40B4-BE49-F238E27FC236}">
                  <a16:creationId xmlns=""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209" name="Freeform: Shape 1208">
              <a:extLst>
                <a:ext uri="{FF2B5EF4-FFF2-40B4-BE49-F238E27FC236}">
                  <a16:creationId xmlns=""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p>
          </p:txBody>
        </p:sp>
        <p:sp>
          <p:nvSpPr>
            <p:cNvPr id="1210" name="Freeform: Shape 1209">
              <a:extLst>
                <a:ext uri="{FF2B5EF4-FFF2-40B4-BE49-F238E27FC236}">
                  <a16:creationId xmlns=""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p>
          </p:txBody>
        </p:sp>
        <p:sp>
          <p:nvSpPr>
            <p:cNvPr id="1211" name="Freeform: Shape 1210">
              <a:extLst>
                <a:ext uri="{FF2B5EF4-FFF2-40B4-BE49-F238E27FC236}">
                  <a16:creationId xmlns=""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p>
          </p:txBody>
        </p:sp>
        <p:sp>
          <p:nvSpPr>
            <p:cNvPr id="1212" name="Freeform: Shape 1211">
              <a:extLst>
                <a:ext uri="{FF2B5EF4-FFF2-40B4-BE49-F238E27FC236}">
                  <a16:creationId xmlns=""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13" name="Freeform: Shape 1212">
              <a:extLst>
                <a:ext uri="{FF2B5EF4-FFF2-40B4-BE49-F238E27FC236}">
                  <a16:creationId xmlns=""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p>
          </p:txBody>
        </p:sp>
        <p:sp>
          <p:nvSpPr>
            <p:cNvPr id="1214" name="Freeform: Shape 1213">
              <a:extLst>
                <a:ext uri="{FF2B5EF4-FFF2-40B4-BE49-F238E27FC236}">
                  <a16:creationId xmlns=""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15" name="Freeform: Shape 1214">
              <a:extLst>
                <a:ext uri="{FF2B5EF4-FFF2-40B4-BE49-F238E27FC236}">
                  <a16:creationId xmlns=""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p>
          </p:txBody>
        </p:sp>
        <p:sp>
          <p:nvSpPr>
            <p:cNvPr id="1216" name="Freeform: Shape 1215">
              <a:extLst>
                <a:ext uri="{FF2B5EF4-FFF2-40B4-BE49-F238E27FC236}">
                  <a16:creationId xmlns=""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p>
          </p:txBody>
        </p:sp>
        <p:sp>
          <p:nvSpPr>
            <p:cNvPr id="1217" name="Freeform: Shape 1216">
              <a:extLst>
                <a:ext uri="{FF2B5EF4-FFF2-40B4-BE49-F238E27FC236}">
                  <a16:creationId xmlns=""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p>
          </p:txBody>
        </p:sp>
        <p:sp>
          <p:nvSpPr>
            <p:cNvPr id="1218" name="Freeform: Shape 1217">
              <a:extLst>
                <a:ext uri="{FF2B5EF4-FFF2-40B4-BE49-F238E27FC236}">
                  <a16:creationId xmlns=""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p>
          </p:txBody>
        </p:sp>
        <p:sp>
          <p:nvSpPr>
            <p:cNvPr id="1219" name="Freeform: Shape 1218">
              <a:extLst>
                <a:ext uri="{FF2B5EF4-FFF2-40B4-BE49-F238E27FC236}">
                  <a16:creationId xmlns=""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p>
          </p:txBody>
        </p:sp>
        <p:sp>
          <p:nvSpPr>
            <p:cNvPr id="1220" name="Freeform: Shape 1219">
              <a:extLst>
                <a:ext uri="{FF2B5EF4-FFF2-40B4-BE49-F238E27FC236}">
                  <a16:creationId xmlns=""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p>
          </p:txBody>
        </p:sp>
        <p:sp>
          <p:nvSpPr>
            <p:cNvPr id="1221" name="Freeform: Shape 1220">
              <a:extLst>
                <a:ext uri="{FF2B5EF4-FFF2-40B4-BE49-F238E27FC236}">
                  <a16:creationId xmlns=""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p>
          </p:txBody>
        </p:sp>
        <p:sp>
          <p:nvSpPr>
            <p:cNvPr id="1222" name="Freeform: Shape 1221">
              <a:extLst>
                <a:ext uri="{FF2B5EF4-FFF2-40B4-BE49-F238E27FC236}">
                  <a16:creationId xmlns=""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3" name="Freeform: Shape 1222">
              <a:extLst>
                <a:ext uri="{FF2B5EF4-FFF2-40B4-BE49-F238E27FC236}">
                  <a16:creationId xmlns=""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p>
          </p:txBody>
        </p:sp>
        <p:sp>
          <p:nvSpPr>
            <p:cNvPr id="1224" name="Freeform: Shape 1223">
              <a:extLst>
                <a:ext uri="{FF2B5EF4-FFF2-40B4-BE49-F238E27FC236}">
                  <a16:creationId xmlns=""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p>
          </p:txBody>
        </p:sp>
        <p:sp>
          <p:nvSpPr>
            <p:cNvPr id="1225" name="Freeform: Shape 1224">
              <a:extLst>
                <a:ext uri="{FF2B5EF4-FFF2-40B4-BE49-F238E27FC236}">
                  <a16:creationId xmlns=""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p>
          </p:txBody>
        </p:sp>
        <p:sp>
          <p:nvSpPr>
            <p:cNvPr id="1226" name="Freeform: Shape 1225">
              <a:extLst>
                <a:ext uri="{FF2B5EF4-FFF2-40B4-BE49-F238E27FC236}">
                  <a16:creationId xmlns=""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7" name="Freeform: Shape 1226">
              <a:extLst>
                <a:ext uri="{FF2B5EF4-FFF2-40B4-BE49-F238E27FC236}">
                  <a16:creationId xmlns=""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28" name="Freeform: Shape 1227">
              <a:extLst>
                <a:ext uri="{FF2B5EF4-FFF2-40B4-BE49-F238E27FC236}">
                  <a16:creationId xmlns=""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p>
          </p:txBody>
        </p:sp>
        <p:sp>
          <p:nvSpPr>
            <p:cNvPr id="1229" name="Freeform: Shape 1228">
              <a:extLst>
                <a:ext uri="{FF2B5EF4-FFF2-40B4-BE49-F238E27FC236}">
                  <a16:creationId xmlns=""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p>
          </p:txBody>
        </p:sp>
        <p:sp>
          <p:nvSpPr>
            <p:cNvPr id="1230" name="Freeform: Shape 1229">
              <a:extLst>
                <a:ext uri="{FF2B5EF4-FFF2-40B4-BE49-F238E27FC236}">
                  <a16:creationId xmlns=""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p>
          </p:txBody>
        </p:sp>
        <p:sp>
          <p:nvSpPr>
            <p:cNvPr id="1231" name="Freeform: Shape 1230">
              <a:extLst>
                <a:ext uri="{FF2B5EF4-FFF2-40B4-BE49-F238E27FC236}">
                  <a16:creationId xmlns=""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p>
          </p:txBody>
        </p:sp>
        <p:sp>
          <p:nvSpPr>
            <p:cNvPr id="1232" name="Freeform: Shape 1231">
              <a:extLst>
                <a:ext uri="{FF2B5EF4-FFF2-40B4-BE49-F238E27FC236}">
                  <a16:creationId xmlns=""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p>
          </p:txBody>
        </p:sp>
        <p:sp>
          <p:nvSpPr>
            <p:cNvPr id="1233" name="Freeform: Shape 1232">
              <a:extLst>
                <a:ext uri="{FF2B5EF4-FFF2-40B4-BE49-F238E27FC236}">
                  <a16:creationId xmlns=""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p>
          </p:txBody>
        </p:sp>
        <p:sp>
          <p:nvSpPr>
            <p:cNvPr id="1234" name="Freeform: Shape 1233">
              <a:extLst>
                <a:ext uri="{FF2B5EF4-FFF2-40B4-BE49-F238E27FC236}">
                  <a16:creationId xmlns=""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p>
          </p:txBody>
        </p:sp>
        <p:sp>
          <p:nvSpPr>
            <p:cNvPr id="1235" name="Freeform: Shape 1234">
              <a:extLst>
                <a:ext uri="{FF2B5EF4-FFF2-40B4-BE49-F238E27FC236}">
                  <a16:creationId xmlns=""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p>
          </p:txBody>
        </p:sp>
        <p:sp>
          <p:nvSpPr>
            <p:cNvPr id="1236" name="Freeform: Shape 1235">
              <a:extLst>
                <a:ext uri="{FF2B5EF4-FFF2-40B4-BE49-F238E27FC236}">
                  <a16:creationId xmlns=""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p>
          </p:txBody>
        </p:sp>
        <p:sp>
          <p:nvSpPr>
            <p:cNvPr id="1237" name="Freeform: Shape 1236">
              <a:extLst>
                <a:ext uri="{FF2B5EF4-FFF2-40B4-BE49-F238E27FC236}">
                  <a16:creationId xmlns=""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p>
          </p:txBody>
        </p:sp>
        <p:sp>
          <p:nvSpPr>
            <p:cNvPr id="1238" name="Freeform: Shape 1237">
              <a:extLst>
                <a:ext uri="{FF2B5EF4-FFF2-40B4-BE49-F238E27FC236}">
                  <a16:creationId xmlns=""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p>
          </p:txBody>
        </p:sp>
        <p:sp>
          <p:nvSpPr>
            <p:cNvPr id="1239" name="Freeform: Shape 1238">
              <a:extLst>
                <a:ext uri="{FF2B5EF4-FFF2-40B4-BE49-F238E27FC236}">
                  <a16:creationId xmlns=""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p>
          </p:txBody>
        </p:sp>
        <p:sp>
          <p:nvSpPr>
            <p:cNvPr id="1240" name="Freeform: Shape 1239">
              <a:extLst>
                <a:ext uri="{FF2B5EF4-FFF2-40B4-BE49-F238E27FC236}">
                  <a16:creationId xmlns=""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p>
          </p:txBody>
        </p:sp>
        <p:sp>
          <p:nvSpPr>
            <p:cNvPr id="1241" name="Freeform: Shape 1240">
              <a:extLst>
                <a:ext uri="{FF2B5EF4-FFF2-40B4-BE49-F238E27FC236}">
                  <a16:creationId xmlns=""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p>
          </p:txBody>
        </p:sp>
        <p:sp>
          <p:nvSpPr>
            <p:cNvPr id="1242" name="Freeform: Shape 1241">
              <a:extLst>
                <a:ext uri="{FF2B5EF4-FFF2-40B4-BE49-F238E27FC236}">
                  <a16:creationId xmlns=""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p>
          </p:txBody>
        </p:sp>
        <p:sp>
          <p:nvSpPr>
            <p:cNvPr id="1243" name="Freeform: Shape 1242">
              <a:extLst>
                <a:ext uri="{FF2B5EF4-FFF2-40B4-BE49-F238E27FC236}">
                  <a16:creationId xmlns=""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p>
          </p:txBody>
        </p:sp>
        <p:sp>
          <p:nvSpPr>
            <p:cNvPr id="1244" name="Freeform: Shape 1243">
              <a:extLst>
                <a:ext uri="{FF2B5EF4-FFF2-40B4-BE49-F238E27FC236}">
                  <a16:creationId xmlns=""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p>
          </p:txBody>
        </p:sp>
        <p:sp>
          <p:nvSpPr>
            <p:cNvPr id="1245" name="Freeform: Shape 1244">
              <a:extLst>
                <a:ext uri="{FF2B5EF4-FFF2-40B4-BE49-F238E27FC236}">
                  <a16:creationId xmlns=""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246" name="Freeform: Shape 1245">
              <a:extLst>
                <a:ext uri="{FF2B5EF4-FFF2-40B4-BE49-F238E27FC236}">
                  <a16:creationId xmlns=""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p>
          </p:txBody>
        </p:sp>
        <p:sp>
          <p:nvSpPr>
            <p:cNvPr id="1247" name="Freeform: Shape 1246">
              <a:extLst>
                <a:ext uri="{FF2B5EF4-FFF2-40B4-BE49-F238E27FC236}">
                  <a16:creationId xmlns=""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p>
          </p:txBody>
        </p:sp>
        <p:sp>
          <p:nvSpPr>
            <p:cNvPr id="1248" name="Freeform: Shape 1247">
              <a:extLst>
                <a:ext uri="{FF2B5EF4-FFF2-40B4-BE49-F238E27FC236}">
                  <a16:creationId xmlns=""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p>
          </p:txBody>
        </p:sp>
        <p:sp>
          <p:nvSpPr>
            <p:cNvPr id="1249" name="Freeform: Shape 1248">
              <a:extLst>
                <a:ext uri="{FF2B5EF4-FFF2-40B4-BE49-F238E27FC236}">
                  <a16:creationId xmlns=""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p>
          </p:txBody>
        </p:sp>
        <p:sp>
          <p:nvSpPr>
            <p:cNvPr id="1250" name="Freeform: Shape 1249">
              <a:extLst>
                <a:ext uri="{FF2B5EF4-FFF2-40B4-BE49-F238E27FC236}">
                  <a16:creationId xmlns=""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p>
          </p:txBody>
        </p:sp>
        <p:sp>
          <p:nvSpPr>
            <p:cNvPr id="1251" name="Freeform: Shape 1250">
              <a:extLst>
                <a:ext uri="{FF2B5EF4-FFF2-40B4-BE49-F238E27FC236}">
                  <a16:creationId xmlns=""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p>
          </p:txBody>
        </p:sp>
        <p:sp>
          <p:nvSpPr>
            <p:cNvPr id="1252" name="Freeform: Shape 1251">
              <a:extLst>
                <a:ext uri="{FF2B5EF4-FFF2-40B4-BE49-F238E27FC236}">
                  <a16:creationId xmlns=""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p>
          </p:txBody>
        </p:sp>
        <p:sp>
          <p:nvSpPr>
            <p:cNvPr id="1253" name="Freeform: Shape 1252">
              <a:extLst>
                <a:ext uri="{FF2B5EF4-FFF2-40B4-BE49-F238E27FC236}">
                  <a16:creationId xmlns=""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p>
          </p:txBody>
        </p:sp>
        <p:sp>
          <p:nvSpPr>
            <p:cNvPr id="1254" name="Freeform: Shape 1253">
              <a:extLst>
                <a:ext uri="{FF2B5EF4-FFF2-40B4-BE49-F238E27FC236}">
                  <a16:creationId xmlns=""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5" name="Freeform: Shape 1254">
              <a:extLst>
                <a:ext uri="{FF2B5EF4-FFF2-40B4-BE49-F238E27FC236}">
                  <a16:creationId xmlns=""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p>
          </p:txBody>
        </p:sp>
        <p:sp>
          <p:nvSpPr>
            <p:cNvPr id="1256" name="Freeform: Shape 1255">
              <a:extLst>
                <a:ext uri="{FF2B5EF4-FFF2-40B4-BE49-F238E27FC236}">
                  <a16:creationId xmlns=""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p>
          </p:txBody>
        </p:sp>
        <p:sp>
          <p:nvSpPr>
            <p:cNvPr id="1257" name="Freeform: Shape 1256">
              <a:extLst>
                <a:ext uri="{FF2B5EF4-FFF2-40B4-BE49-F238E27FC236}">
                  <a16:creationId xmlns=""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58" name="Freeform: Shape 1257">
              <a:extLst>
                <a:ext uri="{FF2B5EF4-FFF2-40B4-BE49-F238E27FC236}">
                  <a16:creationId xmlns=""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9" name="Freeform: Shape 1258">
              <a:extLst>
                <a:ext uri="{FF2B5EF4-FFF2-40B4-BE49-F238E27FC236}">
                  <a16:creationId xmlns=""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260" name="Freeform: Shape 1259">
              <a:extLst>
                <a:ext uri="{FF2B5EF4-FFF2-40B4-BE49-F238E27FC236}">
                  <a16:creationId xmlns=""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p>
          </p:txBody>
        </p:sp>
        <p:sp>
          <p:nvSpPr>
            <p:cNvPr id="1261" name="Freeform: Shape 1260">
              <a:extLst>
                <a:ext uri="{FF2B5EF4-FFF2-40B4-BE49-F238E27FC236}">
                  <a16:creationId xmlns=""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p>
          </p:txBody>
        </p:sp>
        <p:sp>
          <p:nvSpPr>
            <p:cNvPr id="1262" name="Freeform: Shape 1261">
              <a:extLst>
                <a:ext uri="{FF2B5EF4-FFF2-40B4-BE49-F238E27FC236}">
                  <a16:creationId xmlns=""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p>
          </p:txBody>
        </p:sp>
        <p:sp>
          <p:nvSpPr>
            <p:cNvPr id="1263" name="Freeform: Shape 1262">
              <a:extLst>
                <a:ext uri="{FF2B5EF4-FFF2-40B4-BE49-F238E27FC236}">
                  <a16:creationId xmlns=""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p>
          </p:txBody>
        </p:sp>
        <p:sp>
          <p:nvSpPr>
            <p:cNvPr id="1264" name="Freeform: Shape 1263">
              <a:extLst>
                <a:ext uri="{FF2B5EF4-FFF2-40B4-BE49-F238E27FC236}">
                  <a16:creationId xmlns=""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p>
          </p:txBody>
        </p:sp>
        <p:sp>
          <p:nvSpPr>
            <p:cNvPr id="1265" name="Freeform: Shape 1264">
              <a:extLst>
                <a:ext uri="{FF2B5EF4-FFF2-40B4-BE49-F238E27FC236}">
                  <a16:creationId xmlns=""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p>
          </p:txBody>
        </p:sp>
        <p:sp>
          <p:nvSpPr>
            <p:cNvPr id="1266" name="Freeform: Shape 1265">
              <a:extLst>
                <a:ext uri="{FF2B5EF4-FFF2-40B4-BE49-F238E27FC236}">
                  <a16:creationId xmlns=""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p>
          </p:txBody>
        </p:sp>
        <p:sp>
          <p:nvSpPr>
            <p:cNvPr id="1267" name="Freeform: Shape 1266">
              <a:extLst>
                <a:ext uri="{FF2B5EF4-FFF2-40B4-BE49-F238E27FC236}">
                  <a16:creationId xmlns=""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p>
          </p:txBody>
        </p:sp>
        <p:sp>
          <p:nvSpPr>
            <p:cNvPr id="1268" name="Freeform: Shape 1267">
              <a:extLst>
                <a:ext uri="{FF2B5EF4-FFF2-40B4-BE49-F238E27FC236}">
                  <a16:creationId xmlns=""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69" name="Freeform: Shape 1268">
              <a:extLst>
                <a:ext uri="{FF2B5EF4-FFF2-40B4-BE49-F238E27FC236}">
                  <a16:creationId xmlns=""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270" name="Freeform: Shape 1269">
              <a:extLst>
                <a:ext uri="{FF2B5EF4-FFF2-40B4-BE49-F238E27FC236}">
                  <a16:creationId xmlns=""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p>
          </p:txBody>
        </p:sp>
        <p:sp>
          <p:nvSpPr>
            <p:cNvPr id="1271" name="Freeform: Shape 1270">
              <a:extLst>
                <a:ext uri="{FF2B5EF4-FFF2-40B4-BE49-F238E27FC236}">
                  <a16:creationId xmlns=""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p>
          </p:txBody>
        </p:sp>
        <p:sp>
          <p:nvSpPr>
            <p:cNvPr id="1272" name="Freeform: Shape 1271">
              <a:extLst>
                <a:ext uri="{FF2B5EF4-FFF2-40B4-BE49-F238E27FC236}">
                  <a16:creationId xmlns=""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p>
          </p:txBody>
        </p:sp>
        <p:sp>
          <p:nvSpPr>
            <p:cNvPr id="1273" name="Freeform: Shape 1272">
              <a:extLst>
                <a:ext uri="{FF2B5EF4-FFF2-40B4-BE49-F238E27FC236}">
                  <a16:creationId xmlns=""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p>
          </p:txBody>
        </p:sp>
        <p:sp>
          <p:nvSpPr>
            <p:cNvPr id="1274" name="Freeform: Shape 1273">
              <a:extLst>
                <a:ext uri="{FF2B5EF4-FFF2-40B4-BE49-F238E27FC236}">
                  <a16:creationId xmlns=""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p>
          </p:txBody>
        </p:sp>
        <p:sp>
          <p:nvSpPr>
            <p:cNvPr id="1275" name="Freeform: Shape 1274">
              <a:extLst>
                <a:ext uri="{FF2B5EF4-FFF2-40B4-BE49-F238E27FC236}">
                  <a16:creationId xmlns=""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p>
          </p:txBody>
        </p:sp>
        <p:sp>
          <p:nvSpPr>
            <p:cNvPr id="1276" name="Freeform: Shape 1275">
              <a:extLst>
                <a:ext uri="{FF2B5EF4-FFF2-40B4-BE49-F238E27FC236}">
                  <a16:creationId xmlns=""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77" name="Freeform: Shape 1276">
              <a:extLst>
                <a:ext uri="{FF2B5EF4-FFF2-40B4-BE49-F238E27FC236}">
                  <a16:creationId xmlns=""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p>
          </p:txBody>
        </p:sp>
        <p:sp>
          <p:nvSpPr>
            <p:cNvPr id="1278" name="Freeform: Shape 1277">
              <a:extLst>
                <a:ext uri="{FF2B5EF4-FFF2-40B4-BE49-F238E27FC236}">
                  <a16:creationId xmlns=""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p>
          </p:txBody>
        </p:sp>
        <p:sp>
          <p:nvSpPr>
            <p:cNvPr id="1279" name="Freeform: Shape 1278">
              <a:extLst>
                <a:ext uri="{FF2B5EF4-FFF2-40B4-BE49-F238E27FC236}">
                  <a16:creationId xmlns=""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80" name="Freeform: Shape 1279">
              <a:extLst>
                <a:ext uri="{FF2B5EF4-FFF2-40B4-BE49-F238E27FC236}">
                  <a16:creationId xmlns=""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p>
          </p:txBody>
        </p:sp>
        <p:sp>
          <p:nvSpPr>
            <p:cNvPr id="1281" name="Freeform: Shape 1280">
              <a:extLst>
                <a:ext uri="{FF2B5EF4-FFF2-40B4-BE49-F238E27FC236}">
                  <a16:creationId xmlns=""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2" name="Freeform: Shape 1281">
              <a:extLst>
                <a:ext uri="{FF2B5EF4-FFF2-40B4-BE49-F238E27FC236}">
                  <a16:creationId xmlns=""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p>
          </p:txBody>
        </p:sp>
        <p:sp>
          <p:nvSpPr>
            <p:cNvPr id="1283" name="Freeform: Shape 1282">
              <a:extLst>
                <a:ext uri="{FF2B5EF4-FFF2-40B4-BE49-F238E27FC236}">
                  <a16:creationId xmlns=""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p>
          </p:txBody>
        </p:sp>
        <p:sp>
          <p:nvSpPr>
            <p:cNvPr id="1284" name="Freeform: Shape 1283">
              <a:extLst>
                <a:ext uri="{FF2B5EF4-FFF2-40B4-BE49-F238E27FC236}">
                  <a16:creationId xmlns=""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p>
          </p:txBody>
        </p:sp>
        <p:sp>
          <p:nvSpPr>
            <p:cNvPr id="1285" name="Freeform: Shape 1284">
              <a:extLst>
                <a:ext uri="{FF2B5EF4-FFF2-40B4-BE49-F238E27FC236}">
                  <a16:creationId xmlns=""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p>
          </p:txBody>
        </p:sp>
        <p:sp>
          <p:nvSpPr>
            <p:cNvPr id="1286" name="Freeform: Shape 1285">
              <a:extLst>
                <a:ext uri="{FF2B5EF4-FFF2-40B4-BE49-F238E27FC236}">
                  <a16:creationId xmlns=""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p>
          </p:txBody>
        </p:sp>
        <p:sp>
          <p:nvSpPr>
            <p:cNvPr id="1287" name="Freeform: Shape 1286">
              <a:extLst>
                <a:ext uri="{FF2B5EF4-FFF2-40B4-BE49-F238E27FC236}">
                  <a16:creationId xmlns=""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p>
          </p:txBody>
        </p:sp>
        <p:sp>
          <p:nvSpPr>
            <p:cNvPr id="1288" name="Freeform: Shape 1287">
              <a:extLst>
                <a:ext uri="{FF2B5EF4-FFF2-40B4-BE49-F238E27FC236}">
                  <a16:creationId xmlns=""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9" name="Freeform: Shape 1288">
              <a:extLst>
                <a:ext uri="{FF2B5EF4-FFF2-40B4-BE49-F238E27FC236}">
                  <a16:creationId xmlns=""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p>
          </p:txBody>
        </p:sp>
        <p:sp>
          <p:nvSpPr>
            <p:cNvPr id="1290" name="Freeform: Shape 1289">
              <a:extLst>
                <a:ext uri="{FF2B5EF4-FFF2-40B4-BE49-F238E27FC236}">
                  <a16:creationId xmlns=""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91" name="Freeform: Shape 1290">
              <a:extLst>
                <a:ext uri="{FF2B5EF4-FFF2-40B4-BE49-F238E27FC236}">
                  <a16:creationId xmlns=""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292" name="Freeform: Shape 1291">
              <a:extLst>
                <a:ext uri="{FF2B5EF4-FFF2-40B4-BE49-F238E27FC236}">
                  <a16:creationId xmlns=""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293" name="Freeform: Shape 1292">
              <a:extLst>
                <a:ext uri="{FF2B5EF4-FFF2-40B4-BE49-F238E27FC236}">
                  <a16:creationId xmlns=""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p>
          </p:txBody>
        </p:sp>
        <p:sp>
          <p:nvSpPr>
            <p:cNvPr id="1294" name="Freeform: Shape 1293">
              <a:extLst>
                <a:ext uri="{FF2B5EF4-FFF2-40B4-BE49-F238E27FC236}">
                  <a16:creationId xmlns=""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95" name="Freeform: Shape 1294">
              <a:extLst>
                <a:ext uri="{FF2B5EF4-FFF2-40B4-BE49-F238E27FC236}">
                  <a16:creationId xmlns=""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p>
          </p:txBody>
        </p:sp>
        <p:sp>
          <p:nvSpPr>
            <p:cNvPr id="1296" name="Freeform: Shape 1295">
              <a:extLst>
                <a:ext uri="{FF2B5EF4-FFF2-40B4-BE49-F238E27FC236}">
                  <a16:creationId xmlns=""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p>
          </p:txBody>
        </p:sp>
        <p:sp>
          <p:nvSpPr>
            <p:cNvPr id="1297" name="Freeform: Shape 1296">
              <a:extLst>
                <a:ext uri="{FF2B5EF4-FFF2-40B4-BE49-F238E27FC236}">
                  <a16:creationId xmlns=""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p>
          </p:txBody>
        </p:sp>
        <p:sp>
          <p:nvSpPr>
            <p:cNvPr id="1298" name="Freeform: Shape 1297">
              <a:extLst>
                <a:ext uri="{FF2B5EF4-FFF2-40B4-BE49-F238E27FC236}">
                  <a16:creationId xmlns=""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p>
          </p:txBody>
        </p:sp>
        <p:sp>
          <p:nvSpPr>
            <p:cNvPr id="1299" name="Freeform: Shape 1298">
              <a:extLst>
                <a:ext uri="{FF2B5EF4-FFF2-40B4-BE49-F238E27FC236}">
                  <a16:creationId xmlns=""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p>
          </p:txBody>
        </p:sp>
        <p:sp>
          <p:nvSpPr>
            <p:cNvPr id="1300" name="Freeform: Shape 1299">
              <a:extLst>
                <a:ext uri="{FF2B5EF4-FFF2-40B4-BE49-F238E27FC236}">
                  <a16:creationId xmlns=""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301" name="Freeform: Shape 1300">
              <a:extLst>
                <a:ext uri="{FF2B5EF4-FFF2-40B4-BE49-F238E27FC236}">
                  <a16:creationId xmlns=""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2" name="Freeform: Shape 1301">
              <a:extLst>
                <a:ext uri="{FF2B5EF4-FFF2-40B4-BE49-F238E27FC236}">
                  <a16:creationId xmlns=""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p>
          </p:txBody>
        </p:sp>
        <p:sp>
          <p:nvSpPr>
            <p:cNvPr id="1303" name="Freeform: Shape 1302">
              <a:extLst>
                <a:ext uri="{FF2B5EF4-FFF2-40B4-BE49-F238E27FC236}">
                  <a16:creationId xmlns=""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p>
          </p:txBody>
        </p:sp>
        <p:sp>
          <p:nvSpPr>
            <p:cNvPr id="1304" name="Freeform: Shape 1303">
              <a:extLst>
                <a:ext uri="{FF2B5EF4-FFF2-40B4-BE49-F238E27FC236}">
                  <a16:creationId xmlns=""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p>
          </p:txBody>
        </p:sp>
        <p:sp>
          <p:nvSpPr>
            <p:cNvPr id="1305" name="Freeform: Shape 1304">
              <a:extLst>
                <a:ext uri="{FF2B5EF4-FFF2-40B4-BE49-F238E27FC236}">
                  <a16:creationId xmlns=""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p>
          </p:txBody>
        </p:sp>
        <p:sp>
          <p:nvSpPr>
            <p:cNvPr id="1306" name="Freeform: Shape 1305">
              <a:extLst>
                <a:ext uri="{FF2B5EF4-FFF2-40B4-BE49-F238E27FC236}">
                  <a16:creationId xmlns=""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p>
          </p:txBody>
        </p:sp>
        <p:sp>
          <p:nvSpPr>
            <p:cNvPr id="1307" name="Freeform: Shape 1306">
              <a:extLst>
                <a:ext uri="{FF2B5EF4-FFF2-40B4-BE49-F238E27FC236}">
                  <a16:creationId xmlns=""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8" name="Freeform: Shape 1307">
              <a:extLst>
                <a:ext uri="{FF2B5EF4-FFF2-40B4-BE49-F238E27FC236}">
                  <a16:creationId xmlns=""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9" name="Freeform: Shape 1308">
              <a:extLst>
                <a:ext uri="{FF2B5EF4-FFF2-40B4-BE49-F238E27FC236}">
                  <a16:creationId xmlns=""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p>
          </p:txBody>
        </p:sp>
        <p:sp>
          <p:nvSpPr>
            <p:cNvPr id="1310" name="Freeform: Shape 1309">
              <a:extLst>
                <a:ext uri="{FF2B5EF4-FFF2-40B4-BE49-F238E27FC236}">
                  <a16:creationId xmlns=""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311" name="Freeform: Shape 1310">
              <a:extLst>
                <a:ext uri="{FF2B5EF4-FFF2-40B4-BE49-F238E27FC236}">
                  <a16:creationId xmlns=""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p>
          </p:txBody>
        </p:sp>
        <p:sp>
          <p:nvSpPr>
            <p:cNvPr id="1312" name="Freeform: Shape 1311">
              <a:extLst>
                <a:ext uri="{FF2B5EF4-FFF2-40B4-BE49-F238E27FC236}">
                  <a16:creationId xmlns=""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p>
          </p:txBody>
        </p:sp>
        <p:sp>
          <p:nvSpPr>
            <p:cNvPr id="1313" name="Freeform: Shape 1312">
              <a:extLst>
                <a:ext uri="{FF2B5EF4-FFF2-40B4-BE49-F238E27FC236}">
                  <a16:creationId xmlns=""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p>
          </p:txBody>
        </p:sp>
        <p:sp>
          <p:nvSpPr>
            <p:cNvPr id="1314" name="Freeform: Shape 1313">
              <a:extLst>
                <a:ext uri="{FF2B5EF4-FFF2-40B4-BE49-F238E27FC236}">
                  <a16:creationId xmlns=""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p>
          </p:txBody>
        </p:sp>
        <p:sp>
          <p:nvSpPr>
            <p:cNvPr id="1315" name="Freeform: Shape 1314">
              <a:extLst>
                <a:ext uri="{FF2B5EF4-FFF2-40B4-BE49-F238E27FC236}">
                  <a16:creationId xmlns=""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p>
          </p:txBody>
        </p:sp>
        <p:sp>
          <p:nvSpPr>
            <p:cNvPr id="1316" name="Freeform: Shape 1315">
              <a:extLst>
                <a:ext uri="{FF2B5EF4-FFF2-40B4-BE49-F238E27FC236}">
                  <a16:creationId xmlns=""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p>
          </p:txBody>
        </p:sp>
        <p:sp>
          <p:nvSpPr>
            <p:cNvPr id="1317" name="Freeform: Shape 1316">
              <a:extLst>
                <a:ext uri="{FF2B5EF4-FFF2-40B4-BE49-F238E27FC236}">
                  <a16:creationId xmlns=""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318" name="Freeform: Shape 1317">
              <a:extLst>
                <a:ext uri="{FF2B5EF4-FFF2-40B4-BE49-F238E27FC236}">
                  <a16:creationId xmlns=""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p>
          </p:txBody>
        </p:sp>
        <p:sp>
          <p:nvSpPr>
            <p:cNvPr id="1319" name="Freeform: Shape 1318">
              <a:extLst>
                <a:ext uri="{FF2B5EF4-FFF2-40B4-BE49-F238E27FC236}">
                  <a16:creationId xmlns=""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p>
          </p:txBody>
        </p:sp>
        <p:sp>
          <p:nvSpPr>
            <p:cNvPr id="1320" name="Freeform: Shape 1319">
              <a:extLst>
                <a:ext uri="{FF2B5EF4-FFF2-40B4-BE49-F238E27FC236}">
                  <a16:creationId xmlns=""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321" name="Freeform: Shape 1320">
              <a:extLst>
                <a:ext uri="{FF2B5EF4-FFF2-40B4-BE49-F238E27FC236}">
                  <a16:creationId xmlns=""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2" name="Freeform: Shape 1321">
              <a:extLst>
                <a:ext uri="{FF2B5EF4-FFF2-40B4-BE49-F238E27FC236}">
                  <a16:creationId xmlns=""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323" name="Freeform: Shape 1322">
              <a:extLst>
                <a:ext uri="{FF2B5EF4-FFF2-40B4-BE49-F238E27FC236}">
                  <a16:creationId xmlns=""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p>
          </p:txBody>
        </p:sp>
        <p:sp>
          <p:nvSpPr>
            <p:cNvPr id="1324" name="Freeform: Shape 1323">
              <a:extLst>
                <a:ext uri="{FF2B5EF4-FFF2-40B4-BE49-F238E27FC236}">
                  <a16:creationId xmlns=""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5" name="Freeform: Shape 1324">
              <a:extLst>
                <a:ext uri="{FF2B5EF4-FFF2-40B4-BE49-F238E27FC236}">
                  <a16:creationId xmlns=""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p>
          </p:txBody>
        </p:sp>
        <p:sp>
          <p:nvSpPr>
            <p:cNvPr id="1326" name="Freeform: Shape 1325">
              <a:extLst>
                <a:ext uri="{FF2B5EF4-FFF2-40B4-BE49-F238E27FC236}">
                  <a16:creationId xmlns=""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327" name="Freeform: Shape 1326">
              <a:extLst>
                <a:ext uri="{FF2B5EF4-FFF2-40B4-BE49-F238E27FC236}">
                  <a16:creationId xmlns=""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p>
          </p:txBody>
        </p:sp>
        <p:sp>
          <p:nvSpPr>
            <p:cNvPr id="1328" name="Freeform: Shape 1327">
              <a:extLst>
                <a:ext uri="{FF2B5EF4-FFF2-40B4-BE49-F238E27FC236}">
                  <a16:creationId xmlns=""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p>
          </p:txBody>
        </p:sp>
        <p:sp>
          <p:nvSpPr>
            <p:cNvPr id="1329" name="Freeform: Shape 1328">
              <a:extLst>
                <a:ext uri="{FF2B5EF4-FFF2-40B4-BE49-F238E27FC236}">
                  <a16:creationId xmlns=""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p>
          </p:txBody>
        </p:sp>
        <p:sp>
          <p:nvSpPr>
            <p:cNvPr id="1330" name="Freeform: Shape 1329">
              <a:extLst>
                <a:ext uri="{FF2B5EF4-FFF2-40B4-BE49-F238E27FC236}">
                  <a16:creationId xmlns=""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p>
          </p:txBody>
        </p:sp>
        <p:sp>
          <p:nvSpPr>
            <p:cNvPr id="1331" name="Freeform: Shape 1330">
              <a:extLst>
                <a:ext uri="{FF2B5EF4-FFF2-40B4-BE49-F238E27FC236}">
                  <a16:creationId xmlns=""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p>
          </p:txBody>
        </p:sp>
        <p:sp>
          <p:nvSpPr>
            <p:cNvPr id="1332" name="Freeform: Shape 1331">
              <a:extLst>
                <a:ext uri="{FF2B5EF4-FFF2-40B4-BE49-F238E27FC236}">
                  <a16:creationId xmlns=""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3" name="Freeform: Shape 1332">
              <a:extLst>
                <a:ext uri="{FF2B5EF4-FFF2-40B4-BE49-F238E27FC236}">
                  <a16:creationId xmlns=""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p>
          </p:txBody>
        </p:sp>
        <p:sp>
          <p:nvSpPr>
            <p:cNvPr id="1334" name="Freeform: Shape 1333">
              <a:extLst>
                <a:ext uri="{FF2B5EF4-FFF2-40B4-BE49-F238E27FC236}">
                  <a16:creationId xmlns=""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p>
          </p:txBody>
        </p:sp>
        <p:sp>
          <p:nvSpPr>
            <p:cNvPr id="1335" name="Freeform: Shape 1334">
              <a:extLst>
                <a:ext uri="{FF2B5EF4-FFF2-40B4-BE49-F238E27FC236}">
                  <a16:creationId xmlns=""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p>
          </p:txBody>
        </p:sp>
        <p:sp>
          <p:nvSpPr>
            <p:cNvPr id="1336" name="Freeform: Shape 1335">
              <a:extLst>
                <a:ext uri="{FF2B5EF4-FFF2-40B4-BE49-F238E27FC236}">
                  <a16:creationId xmlns=""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37" name="Freeform: Shape 1336">
              <a:extLst>
                <a:ext uri="{FF2B5EF4-FFF2-40B4-BE49-F238E27FC236}">
                  <a16:creationId xmlns=""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p>
          </p:txBody>
        </p:sp>
        <p:sp>
          <p:nvSpPr>
            <p:cNvPr id="1338" name="Freeform: Shape 1337">
              <a:extLst>
                <a:ext uri="{FF2B5EF4-FFF2-40B4-BE49-F238E27FC236}">
                  <a16:creationId xmlns=""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9" name="Freeform: Shape 1338">
              <a:extLst>
                <a:ext uri="{FF2B5EF4-FFF2-40B4-BE49-F238E27FC236}">
                  <a16:creationId xmlns=""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p>
          </p:txBody>
        </p:sp>
        <p:sp>
          <p:nvSpPr>
            <p:cNvPr id="1340" name="Freeform: Shape 1339">
              <a:extLst>
                <a:ext uri="{FF2B5EF4-FFF2-40B4-BE49-F238E27FC236}">
                  <a16:creationId xmlns=""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p>
          </p:txBody>
        </p:sp>
        <p:sp>
          <p:nvSpPr>
            <p:cNvPr id="1341" name="Freeform: Shape 1340">
              <a:extLst>
                <a:ext uri="{FF2B5EF4-FFF2-40B4-BE49-F238E27FC236}">
                  <a16:creationId xmlns=""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p>
          </p:txBody>
        </p:sp>
        <p:sp>
          <p:nvSpPr>
            <p:cNvPr id="1342" name="Freeform: Shape 1341">
              <a:extLst>
                <a:ext uri="{FF2B5EF4-FFF2-40B4-BE49-F238E27FC236}">
                  <a16:creationId xmlns=""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p>
          </p:txBody>
        </p:sp>
        <p:sp>
          <p:nvSpPr>
            <p:cNvPr id="1343" name="Freeform: Shape 1342">
              <a:extLst>
                <a:ext uri="{FF2B5EF4-FFF2-40B4-BE49-F238E27FC236}">
                  <a16:creationId xmlns=""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p>
          </p:txBody>
        </p:sp>
        <p:sp>
          <p:nvSpPr>
            <p:cNvPr id="1344" name="Freeform: Shape 1343">
              <a:extLst>
                <a:ext uri="{FF2B5EF4-FFF2-40B4-BE49-F238E27FC236}">
                  <a16:creationId xmlns=""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5" name="Freeform: Shape 1344">
              <a:extLst>
                <a:ext uri="{FF2B5EF4-FFF2-40B4-BE49-F238E27FC236}">
                  <a16:creationId xmlns=""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6" name="Freeform: Shape 1345">
              <a:extLst>
                <a:ext uri="{FF2B5EF4-FFF2-40B4-BE49-F238E27FC236}">
                  <a16:creationId xmlns=""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7" name="Freeform: Shape 1346">
              <a:extLst>
                <a:ext uri="{FF2B5EF4-FFF2-40B4-BE49-F238E27FC236}">
                  <a16:creationId xmlns=""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8" name="Freeform: Shape 1347">
              <a:extLst>
                <a:ext uri="{FF2B5EF4-FFF2-40B4-BE49-F238E27FC236}">
                  <a16:creationId xmlns=""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p>
          </p:txBody>
        </p:sp>
        <p:sp>
          <p:nvSpPr>
            <p:cNvPr id="1349" name="Freeform: Shape 1348">
              <a:extLst>
                <a:ext uri="{FF2B5EF4-FFF2-40B4-BE49-F238E27FC236}">
                  <a16:creationId xmlns=""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p>
          </p:txBody>
        </p:sp>
        <p:sp>
          <p:nvSpPr>
            <p:cNvPr id="1350" name="Freeform: Shape 1349">
              <a:extLst>
                <a:ext uri="{FF2B5EF4-FFF2-40B4-BE49-F238E27FC236}">
                  <a16:creationId xmlns=""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p>
          </p:txBody>
        </p:sp>
        <p:sp>
          <p:nvSpPr>
            <p:cNvPr id="1351" name="Freeform: Shape 1350">
              <a:extLst>
                <a:ext uri="{FF2B5EF4-FFF2-40B4-BE49-F238E27FC236}">
                  <a16:creationId xmlns=""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52" name="Freeform: Shape 1351">
              <a:extLst>
                <a:ext uri="{FF2B5EF4-FFF2-40B4-BE49-F238E27FC236}">
                  <a16:creationId xmlns=""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p>
          </p:txBody>
        </p:sp>
        <p:sp>
          <p:nvSpPr>
            <p:cNvPr id="1353" name="Freeform: Shape 1352">
              <a:extLst>
                <a:ext uri="{FF2B5EF4-FFF2-40B4-BE49-F238E27FC236}">
                  <a16:creationId xmlns=""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p>
          </p:txBody>
        </p:sp>
        <p:sp>
          <p:nvSpPr>
            <p:cNvPr id="1354" name="Freeform: Shape 1353">
              <a:extLst>
                <a:ext uri="{FF2B5EF4-FFF2-40B4-BE49-F238E27FC236}">
                  <a16:creationId xmlns=""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p>
          </p:txBody>
        </p:sp>
        <p:sp>
          <p:nvSpPr>
            <p:cNvPr id="1355" name="Freeform: Shape 1354">
              <a:extLst>
                <a:ext uri="{FF2B5EF4-FFF2-40B4-BE49-F238E27FC236}">
                  <a16:creationId xmlns=""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356" name="Freeform: Shape 1355">
              <a:extLst>
                <a:ext uri="{FF2B5EF4-FFF2-40B4-BE49-F238E27FC236}">
                  <a16:creationId xmlns=""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57" name="Freeform: Shape 1356">
              <a:extLst>
                <a:ext uri="{FF2B5EF4-FFF2-40B4-BE49-F238E27FC236}">
                  <a16:creationId xmlns=""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p>
          </p:txBody>
        </p:sp>
        <p:sp>
          <p:nvSpPr>
            <p:cNvPr id="1358" name="Freeform: Shape 1357">
              <a:extLst>
                <a:ext uri="{FF2B5EF4-FFF2-40B4-BE49-F238E27FC236}">
                  <a16:creationId xmlns=""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p>
          </p:txBody>
        </p:sp>
        <p:sp>
          <p:nvSpPr>
            <p:cNvPr id="1359" name="Freeform: Shape 1358">
              <a:extLst>
                <a:ext uri="{FF2B5EF4-FFF2-40B4-BE49-F238E27FC236}">
                  <a16:creationId xmlns=""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60" name="Freeform: Shape 1359">
              <a:extLst>
                <a:ext uri="{FF2B5EF4-FFF2-40B4-BE49-F238E27FC236}">
                  <a16:creationId xmlns=""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p>
          </p:txBody>
        </p:sp>
        <p:sp>
          <p:nvSpPr>
            <p:cNvPr id="1361" name="Freeform: Shape 1360">
              <a:extLst>
                <a:ext uri="{FF2B5EF4-FFF2-40B4-BE49-F238E27FC236}">
                  <a16:creationId xmlns=""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p>
          </p:txBody>
        </p:sp>
        <p:sp>
          <p:nvSpPr>
            <p:cNvPr id="1362" name="Freeform: Shape 1361">
              <a:extLst>
                <a:ext uri="{FF2B5EF4-FFF2-40B4-BE49-F238E27FC236}">
                  <a16:creationId xmlns=""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p>
          </p:txBody>
        </p:sp>
        <p:sp>
          <p:nvSpPr>
            <p:cNvPr id="1363" name="Freeform: Shape 1362">
              <a:extLst>
                <a:ext uri="{FF2B5EF4-FFF2-40B4-BE49-F238E27FC236}">
                  <a16:creationId xmlns=""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p>
          </p:txBody>
        </p:sp>
        <p:sp>
          <p:nvSpPr>
            <p:cNvPr id="1364" name="Freeform: Shape 1363">
              <a:extLst>
                <a:ext uri="{FF2B5EF4-FFF2-40B4-BE49-F238E27FC236}">
                  <a16:creationId xmlns=""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p>
          </p:txBody>
        </p:sp>
        <p:sp>
          <p:nvSpPr>
            <p:cNvPr id="1365" name="Freeform: Shape 1364">
              <a:extLst>
                <a:ext uri="{FF2B5EF4-FFF2-40B4-BE49-F238E27FC236}">
                  <a16:creationId xmlns=""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p>
          </p:txBody>
        </p:sp>
        <p:sp>
          <p:nvSpPr>
            <p:cNvPr id="1366" name="Freeform: Shape 1365">
              <a:extLst>
                <a:ext uri="{FF2B5EF4-FFF2-40B4-BE49-F238E27FC236}">
                  <a16:creationId xmlns=""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p>
          </p:txBody>
        </p:sp>
        <p:sp>
          <p:nvSpPr>
            <p:cNvPr id="1367" name="Freeform: Shape 1366">
              <a:extLst>
                <a:ext uri="{FF2B5EF4-FFF2-40B4-BE49-F238E27FC236}">
                  <a16:creationId xmlns=""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p>
          </p:txBody>
        </p:sp>
        <p:sp>
          <p:nvSpPr>
            <p:cNvPr id="1368" name="Freeform: Shape 1367">
              <a:extLst>
                <a:ext uri="{FF2B5EF4-FFF2-40B4-BE49-F238E27FC236}">
                  <a16:creationId xmlns=""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p>
          </p:txBody>
        </p:sp>
        <p:sp>
          <p:nvSpPr>
            <p:cNvPr id="1369" name="Freeform: Shape 1368">
              <a:extLst>
                <a:ext uri="{FF2B5EF4-FFF2-40B4-BE49-F238E27FC236}">
                  <a16:creationId xmlns=""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370" name="Freeform: Shape 1369">
              <a:extLst>
                <a:ext uri="{FF2B5EF4-FFF2-40B4-BE49-F238E27FC236}">
                  <a16:creationId xmlns=""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p>
          </p:txBody>
        </p:sp>
        <p:sp>
          <p:nvSpPr>
            <p:cNvPr id="1371" name="Freeform: Shape 1370">
              <a:extLst>
                <a:ext uri="{FF2B5EF4-FFF2-40B4-BE49-F238E27FC236}">
                  <a16:creationId xmlns=""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p>
          </p:txBody>
        </p:sp>
        <p:sp>
          <p:nvSpPr>
            <p:cNvPr id="1372" name="Freeform: Shape 1371">
              <a:extLst>
                <a:ext uri="{FF2B5EF4-FFF2-40B4-BE49-F238E27FC236}">
                  <a16:creationId xmlns=""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p>
          </p:txBody>
        </p:sp>
        <p:sp>
          <p:nvSpPr>
            <p:cNvPr id="1373" name="Freeform: Shape 1372">
              <a:extLst>
                <a:ext uri="{FF2B5EF4-FFF2-40B4-BE49-F238E27FC236}">
                  <a16:creationId xmlns=""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p>
          </p:txBody>
        </p:sp>
        <p:sp>
          <p:nvSpPr>
            <p:cNvPr id="1374" name="Freeform: Shape 1373">
              <a:extLst>
                <a:ext uri="{FF2B5EF4-FFF2-40B4-BE49-F238E27FC236}">
                  <a16:creationId xmlns=""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375" name="Freeform: Shape 1374">
              <a:extLst>
                <a:ext uri="{FF2B5EF4-FFF2-40B4-BE49-F238E27FC236}">
                  <a16:creationId xmlns=""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376" name="Freeform: Shape 1375">
              <a:extLst>
                <a:ext uri="{FF2B5EF4-FFF2-40B4-BE49-F238E27FC236}">
                  <a16:creationId xmlns=""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377" name="Freeform: Shape 1376">
              <a:extLst>
                <a:ext uri="{FF2B5EF4-FFF2-40B4-BE49-F238E27FC236}">
                  <a16:creationId xmlns=""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p>
          </p:txBody>
        </p:sp>
        <p:sp>
          <p:nvSpPr>
            <p:cNvPr id="1378" name="Freeform: Shape 1377">
              <a:extLst>
                <a:ext uri="{FF2B5EF4-FFF2-40B4-BE49-F238E27FC236}">
                  <a16:creationId xmlns=""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p>
          </p:txBody>
        </p:sp>
        <p:sp>
          <p:nvSpPr>
            <p:cNvPr id="1379" name="Freeform: Shape 1378">
              <a:extLst>
                <a:ext uri="{FF2B5EF4-FFF2-40B4-BE49-F238E27FC236}">
                  <a16:creationId xmlns=""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p>
          </p:txBody>
        </p:sp>
        <p:sp>
          <p:nvSpPr>
            <p:cNvPr id="1380" name="Freeform: Shape 1379">
              <a:extLst>
                <a:ext uri="{FF2B5EF4-FFF2-40B4-BE49-F238E27FC236}">
                  <a16:creationId xmlns=""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381" name="Freeform: Shape 1380">
              <a:extLst>
                <a:ext uri="{FF2B5EF4-FFF2-40B4-BE49-F238E27FC236}">
                  <a16:creationId xmlns=""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p>
          </p:txBody>
        </p:sp>
        <p:sp>
          <p:nvSpPr>
            <p:cNvPr id="1382" name="Freeform: Shape 1381">
              <a:extLst>
                <a:ext uri="{FF2B5EF4-FFF2-40B4-BE49-F238E27FC236}">
                  <a16:creationId xmlns=""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383" name="Freeform: Shape 1382">
              <a:extLst>
                <a:ext uri="{FF2B5EF4-FFF2-40B4-BE49-F238E27FC236}">
                  <a16:creationId xmlns=""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p>
          </p:txBody>
        </p:sp>
        <p:sp>
          <p:nvSpPr>
            <p:cNvPr id="1384" name="Freeform: Shape 1383">
              <a:extLst>
                <a:ext uri="{FF2B5EF4-FFF2-40B4-BE49-F238E27FC236}">
                  <a16:creationId xmlns=""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p>
          </p:txBody>
        </p:sp>
        <p:sp>
          <p:nvSpPr>
            <p:cNvPr id="1385" name="Freeform: Shape 1384">
              <a:extLst>
                <a:ext uri="{FF2B5EF4-FFF2-40B4-BE49-F238E27FC236}">
                  <a16:creationId xmlns=""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p>
          </p:txBody>
        </p:sp>
        <p:sp>
          <p:nvSpPr>
            <p:cNvPr id="1386" name="Freeform: Shape 1385">
              <a:extLst>
                <a:ext uri="{FF2B5EF4-FFF2-40B4-BE49-F238E27FC236}">
                  <a16:creationId xmlns=""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p>
          </p:txBody>
        </p:sp>
        <p:sp>
          <p:nvSpPr>
            <p:cNvPr id="1387" name="Freeform: Shape 1386">
              <a:extLst>
                <a:ext uri="{FF2B5EF4-FFF2-40B4-BE49-F238E27FC236}">
                  <a16:creationId xmlns=""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388" name="Freeform: Shape 1387">
              <a:extLst>
                <a:ext uri="{FF2B5EF4-FFF2-40B4-BE49-F238E27FC236}">
                  <a16:creationId xmlns=""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p>
          </p:txBody>
        </p:sp>
        <p:sp>
          <p:nvSpPr>
            <p:cNvPr id="1389" name="Freeform: Shape 1388">
              <a:extLst>
                <a:ext uri="{FF2B5EF4-FFF2-40B4-BE49-F238E27FC236}">
                  <a16:creationId xmlns=""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p>
          </p:txBody>
        </p:sp>
        <p:sp>
          <p:nvSpPr>
            <p:cNvPr id="1390" name="Freeform: Shape 1389">
              <a:extLst>
                <a:ext uri="{FF2B5EF4-FFF2-40B4-BE49-F238E27FC236}">
                  <a16:creationId xmlns=""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p>
          </p:txBody>
        </p:sp>
        <p:sp>
          <p:nvSpPr>
            <p:cNvPr id="1391" name="Freeform: Shape 1390">
              <a:extLst>
                <a:ext uri="{FF2B5EF4-FFF2-40B4-BE49-F238E27FC236}">
                  <a16:creationId xmlns=""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392" name="Freeform: Shape 1391">
              <a:extLst>
                <a:ext uri="{FF2B5EF4-FFF2-40B4-BE49-F238E27FC236}">
                  <a16:creationId xmlns=""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p>
          </p:txBody>
        </p:sp>
        <p:sp>
          <p:nvSpPr>
            <p:cNvPr id="1393" name="Freeform: Shape 1392">
              <a:extLst>
                <a:ext uri="{FF2B5EF4-FFF2-40B4-BE49-F238E27FC236}">
                  <a16:creationId xmlns=""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394" name="Freeform: Shape 1393">
              <a:extLst>
                <a:ext uri="{FF2B5EF4-FFF2-40B4-BE49-F238E27FC236}">
                  <a16:creationId xmlns=""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p>
          </p:txBody>
        </p:sp>
        <p:sp>
          <p:nvSpPr>
            <p:cNvPr id="1395" name="Freeform: Shape 1394">
              <a:extLst>
                <a:ext uri="{FF2B5EF4-FFF2-40B4-BE49-F238E27FC236}">
                  <a16:creationId xmlns=""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396" name="Freeform: Shape 1395">
              <a:extLst>
                <a:ext uri="{FF2B5EF4-FFF2-40B4-BE49-F238E27FC236}">
                  <a16:creationId xmlns=""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397" name="Freeform: Shape 1396">
              <a:extLst>
                <a:ext uri="{FF2B5EF4-FFF2-40B4-BE49-F238E27FC236}">
                  <a16:creationId xmlns=""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p>
          </p:txBody>
        </p:sp>
        <p:sp>
          <p:nvSpPr>
            <p:cNvPr id="1398" name="Freeform: Shape 1397">
              <a:extLst>
                <a:ext uri="{FF2B5EF4-FFF2-40B4-BE49-F238E27FC236}">
                  <a16:creationId xmlns=""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399" name="Freeform: Shape 1398">
              <a:extLst>
                <a:ext uri="{FF2B5EF4-FFF2-40B4-BE49-F238E27FC236}">
                  <a16:creationId xmlns=""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p>
          </p:txBody>
        </p:sp>
        <p:sp>
          <p:nvSpPr>
            <p:cNvPr id="1400" name="Freeform: Shape 1399">
              <a:extLst>
                <a:ext uri="{FF2B5EF4-FFF2-40B4-BE49-F238E27FC236}">
                  <a16:creationId xmlns=""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p>
          </p:txBody>
        </p:sp>
        <p:sp>
          <p:nvSpPr>
            <p:cNvPr id="1401" name="Freeform: Shape 1400">
              <a:extLst>
                <a:ext uri="{FF2B5EF4-FFF2-40B4-BE49-F238E27FC236}">
                  <a16:creationId xmlns=""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p>
          </p:txBody>
        </p:sp>
        <p:sp>
          <p:nvSpPr>
            <p:cNvPr id="1402" name="Freeform: Shape 1401">
              <a:extLst>
                <a:ext uri="{FF2B5EF4-FFF2-40B4-BE49-F238E27FC236}">
                  <a16:creationId xmlns=""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p>
          </p:txBody>
        </p:sp>
        <p:sp>
          <p:nvSpPr>
            <p:cNvPr id="1403" name="Freeform: Shape 1402">
              <a:extLst>
                <a:ext uri="{FF2B5EF4-FFF2-40B4-BE49-F238E27FC236}">
                  <a16:creationId xmlns=""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p>
          </p:txBody>
        </p:sp>
        <p:sp>
          <p:nvSpPr>
            <p:cNvPr id="1404" name="Freeform: Shape 1403">
              <a:extLst>
                <a:ext uri="{FF2B5EF4-FFF2-40B4-BE49-F238E27FC236}">
                  <a16:creationId xmlns=""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p>
          </p:txBody>
        </p:sp>
        <p:sp>
          <p:nvSpPr>
            <p:cNvPr id="1405" name="Freeform: Shape 1404">
              <a:extLst>
                <a:ext uri="{FF2B5EF4-FFF2-40B4-BE49-F238E27FC236}">
                  <a16:creationId xmlns=""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p>
          </p:txBody>
        </p:sp>
        <p:sp>
          <p:nvSpPr>
            <p:cNvPr id="1406" name="Freeform: Shape 1405">
              <a:extLst>
                <a:ext uri="{FF2B5EF4-FFF2-40B4-BE49-F238E27FC236}">
                  <a16:creationId xmlns=""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407" name="Freeform: Shape 1406">
              <a:extLst>
                <a:ext uri="{FF2B5EF4-FFF2-40B4-BE49-F238E27FC236}">
                  <a16:creationId xmlns=""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408" name="Freeform: Shape 1407">
              <a:extLst>
                <a:ext uri="{FF2B5EF4-FFF2-40B4-BE49-F238E27FC236}">
                  <a16:creationId xmlns=""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p>
          </p:txBody>
        </p:sp>
        <p:sp>
          <p:nvSpPr>
            <p:cNvPr id="1409" name="Freeform: Shape 1408">
              <a:extLst>
                <a:ext uri="{FF2B5EF4-FFF2-40B4-BE49-F238E27FC236}">
                  <a16:creationId xmlns=""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410" name="Freeform: Shape 1409">
              <a:extLst>
                <a:ext uri="{FF2B5EF4-FFF2-40B4-BE49-F238E27FC236}">
                  <a16:creationId xmlns=""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p>
          </p:txBody>
        </p:sp>
        <p:sp>
          <p:nvSpPr>
            <p:cNvPr id="1411" name="Freeform: Shape 1410">
              <a:extLst>
                <a:ext uri="{FF2B5EF4-FFF2-40B4-BE49-F238E27FC236}">
                  <a16:creationId xmlns=""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p>
          </p:txBody>
        </p:sp>
        <p:sp>
          <p:nvSpPr>
            <p:cNvPr id="1412" name="Freeform: Shape 1411">
              <a:extLst>
                <a:ext uri="{FF2B5EF4-FFF2-40B4-BE49-F238E27FC236}">
                  <a16:creationId xmlns=""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p>
          </p:txBody>
        </p:sp>
        <p:sp>
          <p:nvSpPr>
            <p:cNvPr id="1413" name="Freeform: Shape 1412">
              <a:extLst>
                <a:ext uri="{FF2B5EF4-FFF2-40B4-BE49-F238E27FC236}">
                  <a16:creationId xmlns=""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p>
          </p:txBody>
        </p:sp>
        <p:sp>
          <p:nvSpPr>
            <p:cNvPr id="1414" name="Freeform: Shape 1413">
              <a:extLst>
                <a:ext uri="{FF2B5EF4-FFF2-40B4-BE49-F238E27FC236}">
                  <a16:creationId xmlns=""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415" name="Freeform: Shape 1414">
              <a:extLst>
                <a:ext uri="{FF2B5EF4-FFF2-40B4-BE49-F238E27FC236}">
                  <a16:creationId xmlns=""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16" name="Freeform: Shape 1415">
              <a:extLst>
                <a:ext uri="{FF2B5EF4-FFF2-40B4-BE49-F238E27FC236}">
                  <a16:creationId xmlns=""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17" name="Freeform: Shape 1416">
              <a:extLst>
                <a:ext uri="{FF2B5EF4-FFF2-40B4-BE49-F238E27FC236}">
                  <a16:creationId xmlns=""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p>
          </p:txBody>
        </p:sp>
        <p:sp>
          <p:nvSpPr>
            <p:cNvPr id="1418" name="Freeform: Shape 1417">
              <a:extLst>
                <a:ext uri="{FF2B5EF4-FFF2-40B4-BE49-F238E27FC236}">
                  <a16:creationId xmlns=""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p>
          </p:txBody>
        </p:sp>
        <p:sp>
          <p:nvSpPr>
            <p:cNvPr id="1419" name="Freeform: Shape 1418">
              <a:extLst>
                <a:ext uri="{FF2B5EF4-FFF2-40B4-BE49-F238E27FC236}">
                  <a16:creationId xmlns=""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p>
          </p:txBody>
        </p:sp>
        <p:sp>
          <p:nvSpPr>
            <p:cNvPr id="1420" name="Freeform: Shape 1419">
              <a:extLst>
                <a:ext uri="{FF2B5EF4-FFF2-40B4-BE49-F238E27FC236}">
                  <a16:creationId xmlns=""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p>
          </p:txBody>
        </p:sp>
        <p:sp>
          <p:nvSpPr>
            <p:cNvPr id="1421" name="Freeform: Shape 1420">
              <a:extLst>
                <a:ext uri="{FF2B5EF4-FFF2-40B4-BE49-F238E27FC236}">
                  <a16:creationId xmlns=""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22" name="Freeform: Shape 1421">
              <a:extLst>
                <a:ext uri="{FF2B5EF4-FFF2-40B4-BE49-F238E27FC236}">
                  <a16:creationId xmlns=""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423" name="Freeform: Shape 1422">
              <a:extLst>
                <a:ext uri="{FF2B5EF4-FFF2-40B4-BE49-F238E27FC236}">
                  <a16:creationId xmlns=""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p>
          </p:txBody>
        </p:sp>
        <p:sp>
          <p:nvSpPr>
            <p:cNvPr id="1424" name="Freeform: Shape 1423">
              <a:extLst>
                <a:ext uri="{FF2B5EF4-FFF2-40B4-BE49-F238E27FC236}">
                  <a16:creationId xmlns=""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25" name="Freeform: Shape 1424">
              <a:extLst>
                <a:ext uri="{FF2B5EF4-FFF2-40B4-BE49-F238E27FC236}">
                  <a16:creationId xmlns=""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p>
          </p:txBody>
        </p:sp>
        <p:sp>
          <p:nvSpPr>
            <p:cNvPr id="1426" name="Freeform: Shape 1425">
              <a:extLst>
                <a:ext uri="{FF2B5EF4-FFF2-40B4-BE49-F238E27FC236}">
                  <a16:creationId xmlns=""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27" name="Freeform: Shape 1426">
              <a:extLst>
                <a:ext uri="{FF2B5EF4-FFF2-40B4-BE49-F238E27FC236}">
                  <a16:creationId xmlns=""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p>
          </p:txBody>
        </p:sp>
        <p:sp>
          <p:nvSpPr>
            <p:cNvPr id="1428" name="Freeform: Shape 1427">
              <a:extLst>
                <a:ext uri="{FF2B5EF4-FFF2-40B4-BE49-F238E27FC236}">
                  <a16:creationId xmlns=""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429" name="Freeform: Shape 1428">
              <a:extLst>
                <a:ext uri="{FF2B5EF4-FFF2-40B4-BE49-F238E27FC236}">
                  <a16:creationId xmlns=""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p>
          </p:txBody>
        </p:sp>
        <p:sp>
          <p:nvSpPr>
            <p:cNvPr id="1430" name="Freeform: Shape 1429">
              <a:extLst>
                <a:ext uri="{FF2B5EF4-FFF2-40B4-BE49-F238E27FC236}">
                  <a16:creationId xmlns=""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1" name="Freeform: Shape 1430">
              <a:extLst>
                <a:ext uri="{FF2B5EF4-FFF2-40B4-BE49-F238E27FC236}">
                  <a16:creationId xmlns=""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p>
          </p:txBody>
        </p:sp>
        <p:sp>
          <p:nvSpPr>
            <p:cNvPr id="1432" name="Freeform: Shape 1431">
              <a:extLst>
                <a:ext uri="{FF2B5EF4-FFF2-40B4-BE49-F238E27FC236}">
                  <a16:creationId xmlns=""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p>
          </p:txBody>
        </p:sp>
        <p:sp>
          <p:nvSpPr>
            <p:cNvPr id="1433" name="Freeform: Shape 1432">
              <a:extLst>
                <a:ext uri="{FF2B5EF4-FFF2-40B4-BE49-F238E27FC236}">
                  <a16:creationId xmlns=""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4" name="Freeform: Shape 1433">
              <a:extLst>
                <a:ext uri="{FF2B5EF4-FFF2-40B4-BE49-F238E27FC236}">
                  <a16:creationId xmlns=""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p>
          </p:txBody>
        </p:sp>
        <p:sp>
          <p:nvSpPr>
            <p:cNvPr id="1435" name="Freeform: Shape 1434">
              <a:extLst>
                <a:ext uri="{FF2B5EF4-FFF2-40B4-BE49-F238E27FC236}">
                  <a16:creationId xmlns=""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p>
          </p:txBody>
        </p:sp>
        <p:sp>
          <p:nvSpPr>
            <p:cNvPr id="1436" name="Freeform: Shape 1435">
              <a:extLst>
                <a:ext uri="{FF2B5EF4-FFF2-40B4-BE49-F238E27FC236}">
                  <a16:creationId xmlns=""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37" name="Freeform: Shape 1436">
              <a:extLst>
                <a:ext uri="{FF2B5EF4-FFF2-40B4-BE49-F238E27FC236}">
                  <a16:creationId xmlns=""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p>
          </p:txBody>
        </p:sp>
        <p:sp>
          <p:nvSpPr>
            <p:cNvPr id="1438" name="Freeform: Shape 1437">
              <a:extLst>
                <a:ext uri="{FF2B5EF4-FFF2-40B4-BE49-F238E27FC236}">
                  <a16:creationId xmlns=""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439" name="Freeform: Shape 1438">
              <a:extLst>
                <a:ext uri="{FF2B5EF4-FFF2-40B4-BE49-F238E27FC236}">
                  <a16:creationId xmlns=""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0" name="Freeform: Shape 1439">
              <a:extLst>
                <a:ext uri="{FF2B5EF4-FFF2-40B4-BE49-F238E27FC236}">
                  <a16:creationId xmlns=""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p>
          </p:txBody>
        </p:sp>
        <p:sp>
          <p:nvSpPr>
            <p:cNvPr id="1441" name="Freeform: Shape 1440">
              <a:extLst>
                <a:ext uri="{FF2B5EF4-FFF2-40B4-BE49-F238E27FC236}">
                  <a16:creationId xmlns=""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p>
          </p:txBody>
        </p:sp>
        <p:sp>
          <p:nvSpPr>
            <p:cNvPr id="1442" name="Freeform: Shape 1441">
              <a:extLst>
                <a:ext uri="{FF2B5EF4-FFF2-40B4-BE49-F238E27FC236}">
                  <a16:creationId xmlns=""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p>
          </p:txBody>
        </p:sp>
        <p:sp>
          <p:nvSpPr>
            <p:cNvPr id="1443" name="Freeform: Shape 1442">
              <a:extLst>
                <a:ext uri="{FF2B5EF4-FFF2-40B4-BE49-F238E27FC236}">
                  <a16:creationId xmlns=""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p>
          </p:txBody>
        </p:sp>
        <p:sp>
          <p:nvSpPr>
            <p:cNvPr id="1444" name="Freeform: Shape 1443">
              <a:extLst>
                <a:ext uri="{FF2B5EF4-FFF2-40B4-BE49-F238E27FC236}">
                  <a16:creationId xmlns=""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p>
          </p:txBody>
        </p:sp>
        <p:sp>
          <p:nvSpPr>
            <p:cNvPr id="1445" name="Freeform: Shape 1444">
              <a:extLst>
                <a:ext uri="{FF2B5EF4-FFF2-40B4-BE49-F238E27FC236}">
                  <a16:creationId xmlns=""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p>
          </p:txBody>
        </p:sp>
        <p:sp>
          <p:nvSpPr>
            <p:cNvPr id="1446" name="Freeform: Shape 1445">
              <a:extLst>
                <a:ext uri="{FF2B5EF4-FFF2-40B4-BE49-F238E27FC236}">
                  <a16:creationId xmlns=""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447" name="Freeform: Shape 1446">
              <a:extLst>
                <a:ext uri="{FF2B5EF4-FFF2-40B4-BE49-F238E27FC236}">
                  <a16:creationId xmlns=""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8" name="Freeform: Shape 1447">
              <a:extLst>
                <a:ext uri="{FF2B5EF4-FFF2-40B4-BE49-F238E27FC236}">
                  <a16:creationId xmlns=""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p>
          </p:txBody>
        </p:sp>
        <p:sp>
          <p:nvSpPr>
            <p:cNvPr id="1449" name="Freeform: Shape 1448">
              <a:extLst>
                <a:ext uri="{FF2B5EF4-FFF2-40B4-BE49-F238E27FC236}">
                  <a16:creationId xmlns=""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p>
          </p:txBody>
        </p:sp>
        <p:sp>
          <p:nvSpPr>
            <p:cNvPr id="1450" name="Freeform: Shape 1449">
              <a:extLst>
                <a:ext uri="{FF2B5EF4-FFF2-40B4-BE49-F238E27FC236}">
                  <a16:creationId xmlns=""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p>
          </p:txBody>
        </p:sp>
        <p:sp>
          <p:nvSpPr>
            <p:cNvPr id="1451" name="Freeform: Shape 1450">
              <a:extLst>
                <a:ext uri="{FF2B5EF4-FFF2-40B4-BE49-F238E27FC236}">
                  <a16:creationId xmlns=""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452" name="Freeform: Shape 1451">
              <a:extLst>
                <a:ext uri="{FF2B5EF4-FFF2-40B4-BE49-F238E27FC236}">
                  <a16:creationId xmlns=""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453" name="Freeform: Shape 1452">
              <a:extLst>
                <a:ext uri="{FF2B5EF4-FFF2-40B4-BE49-F238E27FC236}">
                  <a16:creationId xmlns=""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p>
          </p:txBody>
        </p:sp>
        <p:sp>
          <p:nvSpPr>
            <p:cNvPr id="1454" name="Freeform: Shape 1453">
              <a:extLst>
                <a:ext uri="{FF2B5EF4-FFF2-40B4-BE49-F238E27FC236}">
                  <a16:creationId xmlns=""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455" name="Freeform: Shape 1454">
              <a:extLst>
                <a:ext uri="{FF2B5EF4-FFF2-40B4-BE49-F238E27FC236}">
                  <a16:creationId xmlns=""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p>
          </p:txBody>
        </p:sp>
        <p:sp>
          <p:nvSpPr>
            <p:cNvPr id="1456" name="Freeform: Shape 1455">
              <a:extLst>
                <a:ext uri="{FF2B5EF4-FFF2-40B4-BE49-F238E27FC236}">
                  <a16:creationId xmlns=""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p>
          </p:txBody>
        </p:sp>
        <p:sp>
          <p:nvSpPr>
            <p:cNvPr id="1457" name="Freeform: Shape 1456">
              <a:extLst>
                <a:ext uri="{FF2B5EF4-FFF2-40B4-BE49-F238E27FC236}">
                  <a16:creationId xmlns=""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p>
          </p:txBody>
        </p:sp>
        <p:sp>
          <p:nvSpPr>
            <p:cNvPr id="1458" name="Freeform: Shape 1457">
              <a:extLst>
                <a:ext uri="{FF2B5EF4-FFF2-40B4-BE49-F238E27FC236}">
                  <a16:creationId xmlns=""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p>
          </p:txBody>
        </p:sp>
        <p:sp>
          <p:nvSpPr>
            <p:cNvPr id="1459" name="Freeform: Shape 1458">
              <a:extLst>
                <a:ext uri="{FF2B5EF4-FFF2-40B4-BE49-F238E27FC236}">
                  <a16:creationId xmlns=""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p>
          </p:txBody>
        </p:sp>
        <p:sp>
          <p:nvSpPr>
            <p:cNvPr id="1460" name="Freeform: Shape 1459">
              <a:extLst>
                <a:ext uri="{FF2B5EF4-FFF2-40B4-BE49-F238E27FC236}">
                  <a16:creationId xmlns=""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p>
          </p:txBody>
        </p:sp>
        <p:sp>
          <p:nvSpPr>
            <p:cNvPr id="1461" name="Freeform: Shape 1460">
              <a:extLst>
                <a:ext uri="{FF2B5EF4-FFF2-40B4-BE49-F238E27FC236}">
                  <a16:creationId xmlns=""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462" name="Freeform: Shape 1461">
              <a:extLst>
                <a:ext uri="{FF2B5EF4-FFF2-40B4-BE49-F238E27FC236}">
                  <a16:creationId xmlns=""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p>
          </p:txBody>
        </p:sp>
        <p:sp>
          <p:nvSpPr>
            <p:cNvPr id="1463" name="Freeform: Shape 1462">
              <a:extLst>
                <a:ext uri="{FF2B5EF4-FFF2-40B4-BE49-F238E27FC236}">
                  <a16:creationId xmlns=""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p>
          </p:txBody>
        </p:sp>
        <p:sp>
          <p:nvSpPr>
            <p:cNvPr id="1464" name="Freeform: Shape 1463">
              <a:extLst>
                <a:ext uri="{FF2B5EF4-FFF2-40B4-BE49-F238E27FC236}">
                  <a16:creationId xmlns=""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p>
          </p:txBody>
        </p:sp>
        <p:sp>
          <p:nvSpPr>
            <p:cNvPr id="1465" name="Freeform: Shape 1464">
              <a:extLst>
                <a:ext uri="{FF2B5EF4-FFF2-40B4-BE49-F238E27FC236}">
                  <a16:creationId xmlns=""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p>
          </p:txBody>
        </p:sp>
        <p:sp>
          <p:nvSpPr>
            <p:cNvPr id="1466" name="Freeform: Shape 1465">
              <a:extLst>
                <a:ext uri="{FF2B5EF4-FFF2-40B4-BE49-F238E27FC236}">
                  <a16:creationId xmlns=""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67" name="Freeform: Shape 1466">
              <a:extLst>
                <a:ext uri="{FF2B5EF4-FFF2-40B4-BE49-F238E27FC236}">
                  <a16:creationId xmlns=""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p>
          </p:txBody>
        </p:sp>
        <p:sp>
          <p:nvSpPr>
            <p:cNvPr id="1468" name="Freeform: Shape 1467">
              <a:extLst>
                <a:ext uri="{FF2B5EF4-FFF2-40B4-BE49-F238E27FC236}">
                  <a16:creationId xmlns=""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p>
          </p:txBody>
        </p:sp>
        <p:sp>
          <p:nvSpPr>
            <p:cNvPr id="1469" name="Freeform: Shape 1468">
              <a:extLst>
                <a:ext uri="{FF2B5EF4-FFF2-40B4-BE49-F238E27FC236}">
                  <a16:creationId xmlns=""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p>
          </p:txBody>
        </p:sp>
        <p:sp>
          <p:nvSpPr>
            <p:cNvPr id="1470" name="Freeform: Shape 1469">
              <a:extLst>
                <a:ext uri="{FF2B5EF4-FFF2-40B4-BE49-F238E27FC236}">
                  <a16:creationId xmlns=""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471" name="Freeform: Shape 1470">
              <a:extLst>
                <a:ext uri="{FF2B5EF4-FFF2-40B4-BE49-F238E27FC236}">
                  <a16:creationId xmlns=""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p>
          </p:txBody>
        </p:sp>
        <p:sp>
          <p:nvSpPr>
            <p:cNvPr id="1472" name="Freeform: Shape 1471">
              <a:extLst>
                <a:ext uri="{FF2B5EF4-FFF2-40B4-BE49-F238E27FC236}">
                  <a16:creationId xmlns=""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p>
          </p:txBody>
        </p:sp>
        <p:sp>
          <p:nvSpPr>
            <p:cNvPr id="1473" name="Freeform: Shape 1472">
              <a:extLst>
                <a:ext uri="{FF2B5EF4-FFF2-40B4-BE49-F238E27FC236}">
                  <a16:creationId xmlns=""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p>
          </p:txBody>
        </p:sp>
        <p:sp>
          <p:nvSpPr>
            <p:cNvPr id="1474" name="Freeform: Shape 1473">
              <a:extLst>
                <a:ext uri="{FF2B5EF4-FFF2-40B4-BE49-F238E27FC236}">
                  <a16:creationId xmlns=""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p>
          </p:txBody>
        </p:sp>
        <p:sp>
          <p:nvSpPr>
            <p:cNvPr id="1475" name="Freeform: Shape 1474">
              <a:extLst>
                <a:ext uri="{FF2B5EF4-FFF2-40B4-BE49-F238E27FC236}">
                  <a16:creationId xmlns=""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p>
          </p:txBody>
        </p:sp>
        <p:sp>
          <p:nvSpPr>
            <p:cNvPr id="1476" name="Freeform: Shape 1475">
              <a:extLst>
                <a:ext uri="{FF2B5EF4-FFF2-40B4-BE49-F238E27FC236}">
                  <a16:creationId xmlns=""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p>
          </p:txBody>
        </p:sp>
        <p:sp>
          <p:nvSpPr>
            <p:cNvPr id="1477" name="Freeform: Shape 1476">
              <a:extLst>
                <a:ext uri="{FF2B5EF4-FFF2-40B4-BE49-F238E27FC236}">
                  <a16:creationId xmlns=""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p>
          </p:txBody>
        </p:sp>
        <p:sp>
          <p:nvSpPr>
            <p:cNvPr id="1478" name="Freeform: Shape 1477">
              <a:extLst>
                <a:ext uri="{FF2B5EF4-FFF2-40B4-BE49-F238E27FC236}">
                  <a16:creationId xmlns=""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p>
          </p:txBody>
        </p:sp>
        <p:sp>
          <p:nvSpPr>
            <p:cNvPr id="1479" name="Freeform: Shape 1478">
              <a:extLst>
                <a:ext uri="{FF2B5EF4-FFF2-40B4-BE49-F238E27FC236}">
                  <a16:creationId xmlns=""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p>
          </p:txBody>
        </p:sp>
        <p:sp>
          <p:nvSpPr>
            <p:cNvPr id="1480" name="Freeform: Shape 1479">
              <a:extLst>
                <a:ext uri="{FF2B5EF4-FFF2-40B4-BE49-F238E27FC236}">
                  <a16:creationId xmlns=""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81" name="Freeform: Shape 1480">
              <a:extLst>
                <a:ext uri="{FF2B5EF4-FFF2-40B4-BE49-F238E27FC236}">
                  <a16:creationId xmlns=""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p>
          </p:txBody>
        </p:sp>
        <p:sp>
          <p:nvSpPr>
            <p:cNvPr id="1482" name="Freeform: Shape 1481">
              <a:extLst>
                <a:ext uri="{FF2B5EF4-FFF2-40B4-BE49-F238E27FC236}">
                  <a16:creationId xmlns=""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p>
          </p:txBody>
        </p:sp>
        <p:sp>
          <p:nvSpPr>
            <p:cNvPr id="1483" name="Freeform: Shape 1482">
              <a:extLst>
                <a:ext uri="{FF2B5EF4-FFF2-40B4-BE49-F238E27FC236}">
                  <a16:creationId xmlns=""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484" name="Freeform: Shape 1483">
              <a:extLst>
                <a:ext uri="{FF2B5EF4-FFF2-40B4-BE49-F238E27FC236}">
                  <a16:creationId xmlns=""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p>
          </p:txBody>
        </p:sp>
        <p:sp>
          <p:nvSpPr>
            <p:cNvPr id="1485" name="Freeform: Shape 1484">
              <a:extLst>
                <a:ext uri="{FF2B5EF4-FFF2-40B4-BE49-F238E27FC236}">
                  <a16:creationId xmlns=""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p>
          </p:txBody>
        </p:sp>
        <p:sp>
          <p:nvSpPr>
            <p:cNvPr id="1486" name="Freeform: Shape 1485">
              <a:extLst>
                <a:ext uri="{FF2B5EF4-FFF2-40B4-BE49-F238E27FC236}">
                  <a16:creationId xmlns=""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p>
          </p:txBody>
        </p:sp>
        <p:sp>
          <p:nvSpPr>
            <p:cNvPr id="1487" name="Freeform: Shape 1486">
              <a:extLst>
                <a:ext uri="{FF2B5EF4-FFF2-40B4-BE49-F238E27FC236}">
                  <a16:creationId xmlns=""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p>
          </p:txBody>
        </p:sp>
        <p:sp>
          <p:nvSpPr>
            <p:cNvPr id="1488" name="Freeform: Shape 1487">
              <a:extLst>
                <a:ext uri="{FF2B5EF4-FFF2-40B4-BE49-F238E27FC236}">
                  <a16:creationId xmlns=""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p>
          </p:txBody>
        </p:sp>
        <p:sp>
          <p:nvSpPr>
            <p:cNvPr id="1489" name="Freeform: Shape 1488">
              <a:extLst>
                <a:ext uri="{FF2B5EF4-FFF2-40B4-BE49-F238E27FC236}">
                  <a16:creationId xmlns=""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p>
          </p:txBody>
        </p:sp>
        <p:sp>
          <p:nvSpPr>
            <p:cNvPr id="1490" name="Freeform: Shape 1489">
              <a:extLst>
                <a:ext uri="{FF2B5EF4-FFF2-40B4-BE49-F238E27FC236}">
                  <a16:creationId xmlns=""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p>
          </p:txBody>
        </p:sp>
        <p:sp>
          <p:nvSpPr>
            <p:cNvPr id="1491" name="Freeform: Shape 1490">
              <a:extLst>
                <a:ext uri="{FF2B5EF4-FFF2-40B4-BE49-F238E27FC236}">
                  <a16:creationId xmlns=""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p>
          </p:txBody>
        </p:sp>
        <p:sp>
          <p:nvSpPr>
            <p:cNvPr id="1492" name="Freeform: Shape 1491">
              <a:extLst>
                <a:ext uri="{FF2B5EF4-FFF2-40B4-BE49-F238E27FC236}">
                  <a16:creationId xmlns=""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p>
          </p:txBody>
        </p:sp>
        <p:sp>
          <p:nvSpPr>
            <p:cNvPr id="1493" name="Freeform: Shape 1492">
              <a:extLst>
                <a:ext uri="{FF2B5EF4-FFF2-40B4-BE49-F238E27FC236}">
                  <a16:creationId xmlns=""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p>
          </p:txBody>
        </p:sp>
        <p:sp>
          <p:nvSpPr>
            <p:cNvPr id="1494" name="Freeform: Shape 1493">
              <a:extLst>
                <a:ext uri="{FF2B5EF4-FFF2-40B4-BE49-F238E27FC236}">
                  <a16:creationId xmlns=""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p>
          </p:txBody>
        </p:sp>
        <p:sp>
          <p:nvSpPr>
            <p:cNvPr id="1495" name="Freeform: Shape 1494">
              <a:extLst>
                <a:ext uri="{FF2B5EF4-FFF2-40B4-BE49-F238E27FC236}">
                  <a16:creationId xmlns=""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p>
          </p:txBody>
        </p:sp>
        <p:sp>
          <p:nvSpPr>
            <p:cNvPr id="1496" name="Freeform: Shape 1495">
              <a:extLst>
                <a:ext uri="{FF2B5EF4-FFF2-40B4-BE49-F238E27FC236}">
                  <a16:creationId xmlns=""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p>
          </p:txBody>
        </p:sp>
        <p:sp>
          <p:nvSpPr>
            <p:cNvPr id="1497" name="Freeform: Shape 1496">
              <a:extLst>
                <a:ext uri="{FF2B5EF4-FFF2-40B4-BE49-F238E27FC236}">
                  <a16:creationId xmlns=""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p>
          </p:txBody>
        </p:sp>
        <p:sp>
          <p:nvSpPr>
            <p:cNvPr id="1498" name="Freeform: Shape 1497">
              <a:extLst>
                <a:ext uri="{FF2B5EF4-FFF2-40B4-BE49-F238E27FC236}">
                  <a16:creationId xmlns=""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p>
          </p:txBody>
        </p:sp>
        <p:sp>
          <p:nvSpPr>
            <p:cNvPr id="1499" name="Freeform: Shape 1498">
              <a:extLst>
                <a:ext uri="{FF2B5EF4-FFF2-40B4-BE49-F238E27FC236}">
                  <a16:creationId xmlns=""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500" name="Freeform: Shape 1499">
              <a:extLst>
                <a:ext uri="{FF2B5EF4-FFF2-40B4-BE49-F238E27FC236}">
                  <a16:creationId xmlns=""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01" name="Freeform: Shape 1500">
              <a:extLst>
                <a:ext uri="{FF2B5EF4-FFF2-40B4-BE49-F238E27FC236}">
                  <a16:creationId xmlns=""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p>
          </p:txBody>
        </p:sp>
        <p:sp>
          <p:nvSpPr>
            <p:cNvPr id="1502" name="Freeform: Shape 1501">
              <a:extLst>
                <a:ext uri="{FF2B5EF4-FFF2-40B4-BE49-F238E27FC236}">
                  <a16:creationId xmlns=""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p>
          </p:txBody>
        </p:sp>
        <p:sp>
          <p:nvSpPr>
            <p:cNvPr id="1503" name="Freeform: Shape 1502">
              <a:extLst>
                <a:ext uri="{FF2B5EF4-FFF2-40B4-BE49-F238E27FC236}">
                  <a16:creationId xmlns=""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p>
          </p:txBody>
        </p:sp>
        <p:sp>
          <p:nvSpPr>
            <p:cNvPr id="1504" name="Freeform: Shape 1503">
              <a:extLst>
                <a:ext uri="{FF2B5EF4-FFF2-40B4-BE49-F238E27FC236}">
                  <a16:creationId xmlns=""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p>
          </p:txBody>
        </p:sp>
        <p:sp>
          <p:nvSpPr>
            <p:cNvPr id="1505" name="Freeform: Shape 1504">
              <a:extLst>
                <a:ext uri="{FF2B5EF4-FFF2-40B4-BE49-F238E27FC236}">
                  <a16:creationId xmlns=""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p>
          </p:txBody>
        </p:sp>
        <p:sp>
          <p:nvSpPr>
            <p:cNvPr id="1506" name="Freeform: Shape 1505">
              <a:extLst>
                <a:ext uri="{FF2B5EF4-FFF2-40B4-BE49-F238E27FC236}">
                  <a16:creationId xmlns=""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p>
          </p:txBody>
        </p:sp>
        <p:sp>
          <p:nvSpPr>
            <p:cNvPr id="1507" name="Freeform: Shape 1506">
              <a:extLst>
                <a:ext uri="{FF2B5EF4-FFF2-40B4-BE49-F238E27FC236}">
                  <a16:creationId xmlns=""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508" name="Freeform: Shape 1507">
              <a:extLst>
                <a:ext uri="{FF2B5EF4-FFF2-40B4-BE49-F238E27FC236}">
                  <a16:creationId xmlns=""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09" name="Freeform: Shape 1508">
              <a:extLst>
                <a:ext uri="{FF2B5EF4-FFF2-40B4-BE49-F238E27FC236}">
                  <a16:creationId xmlns=""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510" name="Freeform: Shape 1509">
              <a:extLst>
                <a:ext uri="{FF2B5EF4-FFF2-40B4-BE49-F238E27FC236}">
                  <a16:creationId xmlns=""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p>
          </p:txBody>
        </p:sp>
        <p:sp>
          <p:nvSpPr>
            <p:cNvPr id="1511" name="Freeform: Shape 1510">
              <a:extLst>
                <a:ext uri="{FF2B5EF4-FFF2-40B4-BE49-F238E27FC236}">
                  <a16:creationId xmlns=""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p>
          </p:txBody>
        </p:sp>
        <p:sp>
          <p:nvSpPr>
            <p:cNvPr id="1512" name="Freeform: Shape 1511">
              <a:extLst>
                <a:ext uri="{FF2B5EF4-FFF2-40B4-BE49-F238E27FC236}">
                  <a16:creationId xmlns=""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13" name="Freeform: Shape 1512">
              <a:extLst>
                <a:ext uri="{FF2B5EF4-FFF2-40B4-BE49-F238E27FC236}">
                  <a16:creationId xmlns=""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p>
          </p:txBody>
        </p:sp>
        <p:sp>
          <p:nvSpPr>
            <p:cNvPr id="1514" name="Freeform: Shape 1513">
              <a:extLst>
                <a:ext uri="{FF2B5EF4-FFF2-40B4-BE49-F238E27FC236}">
                  <a16:creationId xmlns=""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p>
          </p:txBody>
        </p:sp>
        <p:sp>
          <p:nvSpPr>
            <p:cNvPr id="1515" name="Freeform: Shape 1514">
              <a:extLst>
                <a:ext uri="{FF2B5EF4-FFF2-40B4-BE49-F238E27FC236}">
                  <a16:creationId xmlns=""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p>
          </p:txBody>
        </p:sp>
        <p:sp>
          <p:nvSpPr>
            <p:cNvPr id="1516" name="Freeform: Shape 1515">
              <a:extLst>
                <a:ext uri="{FF2B5EF4-FFF2-40B4-BE49-F238E27FC236}">
                  <a16:creationId xmlns=""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p>
          </p:txBody>
        </p:sp>
        <p:sp>
          <p:nvSpPr>
            <p:cNvPr id="1517" name="Freeform: Shape 1516">
              <a:extLst>
                <a:ext uri="{FF2B5EF4-FFF2-40B4-BE49-F238E27FC236}">
                  <a16:creationId xmlns=""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p>
          </p:txBody>
        </p:sp>
        <p:sp>
          <p:nvSpPr>
            <p:cNvPr id="1518" name="Freeform: Shape 1517">
              <a:extLst>
                <a:ext uri="{FF2B5EF4-FFF2-40B4-BE49-F238E27FC236}">
                  <a16:creationId xmlns=""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19" name="Freeform: Shape 1518">
              <a:extLst>
                <a:ext uri="{FF2B5EF4-FFF2-40B4-BE49-F238E27FC236}">
                  <a16:creationId xmlns=""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p>
          </p:txBody>
        </p:sp>
        <p:sp>
          <p:nvSpPr>
            <p:cNvPr id="1520" name="Freeform: Shape 1519">
              <a:extLst>
                <a:ext uri="{FF2B5EF4-FFF2-40B4-BE49-F238E27FC236}">
                  <a16:creationId xmlns=""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21" name="Freeform: Shape 1520">
              <a:extLst>
                <a:ext uri="{FF2B5EF4-FFF2-40B4-BE49-F238E27FC236}">
                  <a16:creationId xmlns=""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p>
          </p:txBody>
        </p:sp>
        <p:sp>
          <p:nvSpPr>
            <p:cNvPr id="1522" name="Freeform: Shape 1521">
              <a:extLst>
                <a:ext uri="{FF2B5EF4-FFF2-40B4-BE49-F238E27FC236}">
                  <a16:creationId xmlns=""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3" name="Freeform: Shape 1522">
              <a:extLst>
                <a:ext uri="{FF2B5EF4-FFF2-40B4-BE49-F238E27FC236}">
                  <a16:creationId xmlns=""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4" name="Freeform: Shape 1523">
              <a:extLst>
                <a:ext uri="{FF2B5EF4-FFF2-40B4-BE49-F238E27FC236}">
                  <a16:creationId xmlns=""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p>
          </p:txBody>
        </p:sp>
        <p:sp>
          <p:nvSpPr>
            <p:cNvPr id="1525" name="Freeform: Shape 1524">
              <a:extLst>
                <a:ext uri="{FF2B5EF4-FFF2-40B4-BE49-F238E27FC236}">
                  <a16:creationId xmlns=""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p>
          </p:txBody>
        </p:sp>
        <p:sp>
          <p:nvSpPr>
            <p:cNvPr id="1526" name="Freeform: Shape 1525">
              <a:extLst>
                <a:ext uri="{FF2B5EF4-FFF2-40B4-BE49-F238E27FC236}">
                  <a16:creationId xmlns=""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p>
          </p:txBody>
        </p:sp>
        <p:sp>
          <p:nvSpPr>
            <p:cNvPr id="1527" name="Freeform: Shape 1526">
              <a:extLst>
                <a:ext uri="{FF2B5EF4-FFF2-40B4-BE49-F238E27FC236}">
                  <a16:creationId xmlns=""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28" name="Freeform: Shape 1527">
              <a:extLst>
                <a:ext uri="{FF2B5EF4-FFF2-40B4-BE49-F238E27FC236}">
                  <a16:creationId xmlns=""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p>
          </p:txBody>
        </p:sp>
        <p:sp>
          <p:nvSpPr>
            <p:cNvPr id="1529" name="Freeform: Shape 1528">
              <a:extLst>
                <a:ext uri="{FF2B5EF4-FFF2-40B4-BE49-F238E27FC236}">
                  <a16:creationId xmlns=""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530" name="Freeform: Shape 1529">
              <a:extLst>
                <a:ext uri="{FF2B5EF4-FFF2-40B4-BE49-F238E27FC236}">
                  <a16:creationId xmlns=""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p>
          </p:txBody>
        </p:sp>
        <p:sp>
          <p:nvSpPr>
            <p:cNvPr id="1531" name="Freeform: Shape 1530">
              <a:extLst>
                <a:ext uri="{FF2B5EF4-FFF2-40B4-BE49-F238E27FC236}">
                  <a16:creationId xmlns=""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p>
          </p:txBody>
        </p:sp>
        <p:sp>
          <p:nvSpPr>
            <p:cNvPr id="1532" name="Freeform: Shape 1531">
              <a:extLst>
                <a:ext uri="{FF2B5EF4-FFF2-40B4-BE49-F238E27FC236}">
                  <a16:creationId xmlns=""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p>
          </p:txBody>
        </p:sp>
        <p:sp>
          <p:nvSpPr>
            <p:cNvPr id="1533" name="Freeform: Shape 1532">
              <a:extLst>
                <a:ext uri="{FF2B5EF4-FFF2-40B4-BE49-F238E27FC236}">
                  <a16:creationId xmlns=""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p>
          </p:txBody>
        </p:sp>
        <p:sp>
          <p:nvSpPr>
            <p:cNvPr id="1534" name="Freeform: Shape 1533">
              <a:extLst>
                <a:ext uri="{FF2B5EF4-FFF2-40B4-BE49-F238E27FC236}">
                  <a16:creationId xmlns=""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p>
          </p:txBody>
        </p:sp>
        <p:sp>
          <p:nvSpPr>
            <p:cNvPr id="1535" name="Freeform: Shape 1534">
              <a:extLst>
                <a:ext uri="{FF2B5EF4-FFF2-40B4-BE49-F238E27FC236}">
                  <a16:creationId xmlns=""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p>
          </p:txBody>
        </p:sp>
        <p:sp>
          <p:nvSpPr>
            <p:cNvPr id="1536" name="Freeform: Shape 1535">
              <a:extLst>
                <a:ext uri="{FF2B5EF4-FFF2-40B4-BE49-F238E27FC236}">
                  <a16:creationId xmlns=""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p>
          </p:txBody>
        </p:sp>
        <p:sp>
          <p:nvSpPr>
            <p:cNvPr id="1537" name="Freeform: Shape 1536">
              <a:extLst>
                <a:ext uri="{FF2B5EF4-FFF2-40B4-BE49-F238E27FC236}">
                  <a16:creationId xmlns=""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p>
          </p:txBody>
        </p:sp>
        <p:sp>
          <p:nvSpPr>
            <p:cNvPr id="1538" name="Freeform: Shape 1537">
              <a:extLst>
                <a:ext uri="{FF2B5EF4-FFF2-40B4-BE49-F238E27FC236}">
                  <a16:creationId xmlns=""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p>
          </p:txBody>
        </p:sp>
        <p:sp>
          <p:nvSpPr>
            <p:cNvPr id="1539" name="Freeform: Shape 1538">
              <a:extLst>
                <a:ext uri="{FF2B5EF4-FFF2-40B4-BE49-F238E27FC236}">
                  <a16:creationId xmlns=""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p>
          </p:txBody>
        </p:sp>
        <p:sp>
          <p:nvSpPr>
            <p:cNvPr id="1540" name="Freeform: Shape 1539">
              <a:extLst>
                <a:ext uri="{FF2B5EF4-FFF2-40B4-BE49-F238E27FC236}">
                  <a16:creationId xmlns=""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p>
          </p:txBody>
        </p:sp>
        <p:sp>
          <p:nvSpPr>
            <p:cNvPr id="1541" name="Freeform: Shape 1540">
              <a:extLst>
                <a:ext uri="{FF2B5EF4-FFF2-40B4-BE49-F238E27FC236}">
                  <a16:creationId xmlns=""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2" name="Freeform: Shape 1541">
              <a:extLst>
                <a:ext uri="{FF2B5EF4-FFF2-40B4-BE49-F238E27FC236}">
                  <a16:creationId xmlns=""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p>
          </p:txBody>
        </p:sp>
        <p:sp>
          <p:nvSpPr>
            <p:cNvPr id="1543" name="Freeform: Shape 1542">
              <a:extLst>
                <a:ext uri="{FF2B5EF4-FFF2-40B4-BE49-F238E27FC236}">
                  <a16:creationId xmlns=""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p>
          </p:txBody>
        </p:sp>
        <p:sp>
          <p:nvSpPr>
            <p:cNvPr id="1544" name="Freeform: Shape 1543">
              <a:extLst>
                <a:ext uri="{FF2B5EF4-FFF2-40B4-BE49-F238E27FC236}">
                  <a16:creationId xmlns=""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p>
          </p:txBody>
        </p:sp>
        <p:sp>
          <p:nvSpPr>
            <p:cNvPr id="1545" name="Freeform: Shape 1544">
              <a:extLst>
                <a:ext uri="{FF2B5EF4-FFF2-40B4-BE49-F238E27FC236}">
                  <a16:creationId xmlns=""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p>
          </p:txBody>
        </p:sp>
        <p:sp>
          <p:nvSpPr>
            <p:cNvPr id="1546" name="Freeform: Shape 1545">
              <a:extLst>
                <a:ext uri="{FF2B5EF4-FFF2-40B4-BE49-F238E27FC236}">
                  <a16:creationId xmlns=""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p>
          </p:txBody>
        </p:sp>
        <p:sp>
          <p:nvSpPr>
            <p:cNvPr id="1547" name="Freeform: Shape 1546">
              <a:extLst>
                <a:ext uri="{FF2B5EF4-FFF2-40B4-BE49-F238E27FC236}">
                  <a16:creationId xmlns=""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8" name="Freeform: Shape 1547">
              <a:extLst>
                <a:ext uri="{FF2B5EF4-FFF2-40B4-BE49-F238E27FC236}">
                  <a16:creationId xmlns=""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49" name="Freeform: Shape 1548">
              <a:extLst>
                <a:ext uri="{FF2B5EF4-FFF2-40B4-BE49-F238E27FC236}">
                  <a16:creationId xmlns=""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p>
          </p:txBody>
        </p:sp>
        <p:sp>
          <p:nvSpPr>
            <p:cNvPr id="1550" name="Freeform: Shape 1549">
              <a:extLst>
                <a:ext uri="{FF2B5EF4-FFF2-40B4-BE49-F238E27FC236}">
                  <a16:creationId xmlns=""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p>
          </p:txBody>
        </p:sp>
        <p:sp>
          <p:nvSpPr>
            <p:cNvPr id="1551" name="Freeform: Shape 1550">
              <a:extLst>
                <a:ext uri="{FF2B5EF4-FFF2-40B4-BE49-F238E27FC236}">
                  <a16:creationId xmlns=""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p>
          </p:txBody>
        </p:sp>
        <p:sp>
          <p:nvSpPr>
            <p:cNvPr id="1552" name="Freeform: Shape 1551">
              <a:extLst>
                <a:ext uri="{FF2B5EF4-FFF2-40B4-BE49-F238E27FC236}">
                  <a16:creationId xmlns=""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p>
          </p:txBody>
        </p:sp>
        <p:sp>
          <p:nvSpPr>
            <p:cNvPr id="1553" name="Freeform: Shape 1552">
              <a:extLst>
                <a:ext uri="{FF2B5EF4-FFF2-40B4-BE49-F238E27FC236}">
                  <a16:creationId xmlns=""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p>
          </p:txBody>
        </p:sp>
        <p:sp>
          <p:nvSpPr>
            <p:cNvPr id="1554" name="Freeform: Shape 1553">
              <a:extLst>
                <a:ext uri="{FF2B5EF4-FFF2-40B4-BE49-F238E27FC236}">
                  <a16:creationId xmlns=""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p>
          </p:txBody>
        </p:sp>
        <p:sp>
          <p:nvSpPr>
            <p:cNvPr id="1555" name="Freeform: Shape 1554">
              <a:extLst>
                <a:ext uri="{FF2B5EF4-FFF2-40B4-BE49-F238E27FC236}">
                  <a16:creationId xmlns=""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56" name="Freeform: Shape 1555">
              <a:extLst>
                <a:ext uri="{FF2B5EF4-FFF2-40B4-BE49-F238E27FC236}">
                  <a16:creationId xmlns=""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p>
          </p:txBody>
        </p:sp>
        <p:sp>
          <p:nvSpPr>
            <p:cNvPr id="1557" name="Freeform: Shape 1556">
              <a:extLst>
                <a:ext uri="{FF2B5EF4-FFF2-40B4-BE49-F238E27FC236}">
                  <a16:creationId xmlns=""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58" name="Freeform: Shape 1557">
              <a:extLst>
                <a:ext uri="{FF2B5EF4-FFF2-40B4-BE49-F238E27FC236}">
                  <a16:creationId xmlns=""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p>
          </p:txBody>
        </p:sp>
        <p:sp>
          <p:nvSpPr>
            <p:cNvPr id="1559" name="Freeform: Shape 1558">
              <a:extLst>
                <a:ext uri="{FF2B5EF4-FFF2-40B4-BE49-F238E27FC236}">
                  <a16:creationId xmlns=""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p>
          </p:txBody>
        </p:sp>
        <p:sp>
          <p:nvSpPr>
            <p:cNvPr id="1560" name="Freeform: Shape 1559">
              <a:extLst>
                <a:ext uri="{FF2B5EF4-FFF2-40B4-BE49-F238E27FC236}">
                  <a16:creationId xmlns=""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p>
          </p:txBody>
        </p:sp>
        <p:sp>
          <p:nvSpPr>
            <p:cNvPr id="1561" name="Freeform: Shape 1560">
              <a:extLst>
                <a:ext uri="{FF2B5EF4-FFF2-40B4-BE49-F238E27FC236}">
                  <a16:creationId xmlns=""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p>
          </p:txBody>
        </p:sp>
        <p:sp>
          <p:nvSpPr>
            <p:cNvPr id="1562" name="Freeform: Shape 1561">
              <a:extLst>
                <a:ext uri="{FF2B5EF4-FFF2-40B4-BE49-F238E27FC236}">
                  <a16:creationId xmlns=""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p>
          </p:txBody>
        </p:sp>
        <p:sp>
          <p:nvSpPr>
            <p:cNvPr id="1563" name="Freeform: Shape 1562">
              <a:extLst>
                <a:ext uri="{FF2B5EF4-FFF2-40B4-BE49-F238E27FC236}">
                  <a16:creationId xmlns=""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p>
          </p:txBody>
        </p:sp>
        <p:sp>
          <p:nvSpPr>
            <p:cNvPr id="1564" name="Freeform: Shape 1563">
              <a:extLst>
                <a:ext uri="{FF2B5EF4-FFF2-40B4-BE49-F238E27FC236}">
                  <a16:creationId xmlns=""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5" name="Freeform: Shape 1564">
              <a:extLst>
                <a:ext uri="{FF2B5EF4-FFF2-40B4-BE49-F238E27FC236}">
                  <a16:creationId xmlns=""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6" name="Freeform: Shape 1565">
              <a:extLst>
                <a:ext uri="{FF2B5EF4-FFF2-40B4-BE49-F238E27FC236}">
                  <a16:creationId xmlns=""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7" name="Freeform: Shape 1566">
              <a:extLst>
                <a:ext uri="{FF2B5EF4-FFF2-40B4-BE49-F238E27FC236}">
                  <a16:creationId xmlns=""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8" name="Freeform: Shape 1567">
              <a:extLst>
                <a:ext uri="{FF2B5EF4-FFF2-40B4-BE49-F238E27FC236}">
                  <a16:creationId xmlns=""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p>
          </p:txBody>
        </p:sp>
        <p:sp>
          <p:nvSpPr>
            <p:cNvPr id="1569" name="Freeform: Shape 1568">
              <a:extLst>
                <a:ext uri="{FF2B5EF4-FFF2-40B4-BE49-F238E27FC236}">
                  <a16:creationId xmlns=""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p>
          </p:txBody>
        </p:sp>
        <p:sp>
          <p:nvSpPr>
            <p:cNvPr id="1570" name="Freeform: Shape 1569">
              <a:extLst>
                <a:ext uri="{FF2B5EF4-FFF2-40B4-BE49-F238E27FC236}">
                  <a16:creationId xmlns=""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p>
          </p:txBody>
        </p:sp>
        <p:sp>
          <p:nvSpPr>
            <p:cNvPr id="1571" name="Freeform: Shape 1570">
              <a:extLst>
                <a:ext uri="{FF2B5EF4-FFF2-40B4-BE49-F238E27FC236}">
                  <a16:creationId xmlns=""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p>
          </p:txBody>
        </p:sp>
        <p:sp>
          <p:nvSpPr>
            <p:cNvPr id="1572" name="Freeform: Shape 1571">
              <a:extLst>
                <a:ext uri="{FF2B5EF4-FFF2-40B4-BE49-F238E27FC236}">
                  <a16:creationId xmlns=""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p>
          </p:txBody>
        </p:sp>
        <p:sp>
          <p:nvSpPr>
            <p:cNvPr id="1573" name="Freeform: Shape 1572">
              <a:extLst>
                <a:ext uri="{FF2B5EF4-FFF2-40B4-BE49-F238E27FC236}">
                  <a16:creationId xmlns=""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74" name="Freeform: Shape 1573">
              <a:extLst>
                <a:ext uri="{FF2B5EF4-FFF2-40B4-BE49-F238E27FC236}">
                  <a16:creationId xmlns=""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p>
          </p:txBody>
        </p:sp>
        <p:sp>
          <p:nvSpPr>
            <p:cNvPr id="1575" name="Freeform: Shape 1574">
              <a:extLst>
                <a:ext uri="{FF2B5EF4-FFF2-40B4-BE49-F238E27FC236}">
                  <a16:creationId xmlns=""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576" name="Freeform: Shape 1575">
              <a:extLst>
                <a:ext uri="{FF2B5EF4-FFF2-40B4-BE49-F238E27FC236}">
                  <a16:creationId xmlns=""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77" name="Freeform: Shape 1576">
              <a:extLst>
                <a:ext uri="{FF2B5EF4-FFF2-40B4-BE49-F238E27FC236}">
                  <a16:creationId xmlns=""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p>
          </p:txBody>
        </p:sp>
        <p:sp>
          <p:nvSpPr>
            <p:cNvPr id="1578" name="Freeform: Shape 1577">
              <a:extLst>
                <a:ext uri="{FF2B5EF4-FFF2-40B4-BE49-F238E27FC236}">
                  <a16:creationId xmlns=""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p>
          </p:txBody>
        </p:sp>
        <p:sp>
          <p:nvSpPr>
            <p:cNvPr id="1579" name="Freeform: Shape 1578">
              <a:extLst>
                <a:ext uri="{FF2B5EF4-FFF2-40B4-BE49-F238E27FC236}">
                  <a16:creationId xmlns=""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p>
          </p:txBody>
        </p:sp>
        <p:sp>
          <p:nvSpPr>
            <p:cNvPr id="1580" name="Freeform: Shape 1579">
              <a:extLst>
                <a:ext uri="{FF2B5EF4-FFF2-40B4-BE49-F238E27FC236}">
                  <a16:creationId xmlns=""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p>
          </p:txBody>
        </p:sp>
        <p:sp>
          <p:nvSpPr>
            <p:cNvPr id="1581" name="Freeform: Shape 1580">
              <a:extLst>
                <a:ext uri="{FF2B5EF4-FFF2-40B4-BE49-F238E27FC236}">
                  <a16:creationId xmlns=""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p>
          </p:txBody>
        </p:sp>
        <p:sp>
          <p:nvSpPr>
            <p:cNvPr id="1582" name="Freeform: Shape 1581">
              <a:extLst>
                <a:ext uri="{FF2B5EF4-FFF2-40B4-BE49-F238E27FC236}">
                  <a16:creationId xmlns=""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p>
          </p:txBody>
        </p:sp>
        <p:sp>
          <p:nvSpPr>
            <p:cNvPr id="1583" name="Freeform: Shape 1582">
              <a:extLst>
                <a:ext uri="{FF2B5EF4-FFF2-40B4-BE49-F238E27FC236}">
                  <a16:creationId xmlns=""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p>
          </p:txBody>
        </p:sp>
        <p:sp>
          <p:nvSpPr>
            <p:cNvPr id="1584" name="Freeform: Shape 1583">
              <a:extLst>
                <a:ext uri="{FF2B5EF4-FFF2-40B4-BE49-F238E27FC236}">
                  <a16:creationId xmlns=""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585" name="Freeform: Shape 1584">
              <a:extLst>
                <a:ext uri="{FF2B5EF4-FFF2-40B4-BE49-F238E27FC236}">
                  <a16:creationId xmlns=""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p>
          </p:txBody>
        </p:sp>
        <p:sp>
          <p:nvSpPr>
            <p:cNvPr id="1586" name="Freeform: Shape 1585">
              <a:extLst>
                <a:ext uri="{FF2B5EF4-FFF2-40B4-BE49-F238E27FC236}">
                  <a16:creationId xmlns=""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87" name="Freeform: Shape 1586">
              <a:extLst>
                <a:ext uri="{FF2B5EF4-FFF2-40B4-BE49-F238E27FC236}">
                  <a16:creationId xmlns=""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p>
          </p:txBody>
        </p:sp>
        <p:sp>
          <p:nvSpPr>
            <p:cNvPr id="1588" name="Freeform: Shape 1587">
              <a:extLst>
                <a:ext uri="{FF2B5EF4-FFF2-40B4-BE49-F238E27FC236}">
                  <a16:creationId xmlns=""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p>
          </p:txBody>
        </p:sp>
        <p:sp>
          <p:nvSpPr>
            <p:cNvPr id="1589" name="Freeform: Shape 1588">
              <a:extLst>
                <a:ext uri="{FF2B5EF4-FFF2-40B4-BE49-F238E27FC236}">
                  <a16:creationId xmlns=""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p>
          </p:txBody>
        </p:sp>
        <p:sp>
          <p:nvSpPr>
            <p:cNvPr id="1590" name="Freeform: Shape 1589">
              <a:extLst>
                <a:ext uri="{FF2B5EF4-FFF2-40B4-BE49-F238E27FC236}">
                  <a16:creationId xmlns=""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p>
          </p:txBody>
        </p:sp>
        <p:sp>
          <p:nvSpPr>
            <p:cNvPr id="1591" name="Freeform: Shape 1590">
              <a:extLst>
                <a:ext uri="{FF2B5EF4-FFF2-40B4-BE49-F238E27FC236}">
                  <a16:creationId xmlns=""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p>
          </p:txBody>
        </p:sp>
        <p:sp>
          <p:nvSpPr>
            <p:cNvPr id="1592" name="Freeform: Shape 1591">
              <a:extLst>
                <a:ext uri="{FF2B5EF4-FFF2-40B4-BE49-F238E27FC236}">
                  <a16:creationId xmlns=""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p>
          </p:txBody>
        </p:sp>
        <p:sp>
          <p:nvSpPr>
            <p:cNvPr id="1593" name="Freeform: Shape 1592">
              <a:extLst>
                <a:ext uri="{FF2B5EF4-FFF2-40B4-BE49-F238E27FC236}">
                  <a16:creationId xmlns=""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p>
          </p:txBody>
        </p:sp>
        <p:sp>
          <p:nvSpPr>
            <p:cNvPr id="1594" name="Freeform: Shape 1593">
              <a:extLst>
                <a:ext uri="{FF2B5EF4-FFF2-40B4-BE49-F238E27FC236}">
                  <a16:creationId xmlns=""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p>
          </p:txBody>
        </p:sp>
        <p:sp>
          <p:nvSpPr>
            <p:cNvPr id="1595" name="Freeform: Shape 1594">
              <a:extLst>
                <a:ext uri="{FF2B5EF4-FFF2-40B4-BE49-F238E27FC236}">
                  <a16:creationId xmlns=""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p>
          </p:txBody>
        </p:sp>
        <p:sp>
          <p:nvSpPr>
            <p:cNvPr id="1596" name="Freeform: Shape 1595">
              <a:extLst>
                <a:ext uri="{FF2B5EF4-FFF2-40B4-BE49-F238E27FC236}">
                  <a16:creationId xmlns=""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97" name="Freeform: Shape 1596">
              <a:extLst>
                <a:ext uri="{FF2B5EF4-FFF2-40B4-BE49-F238E27FC236}">
                  <a16:creationId xmlns=""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p>
          </p:txBody>
        </p:sp>
        <p:sp>
          <p:nvSpPr>
            <p:cNvPr id="1598" name="Freeform: Shape 1597">
              <a:extLst>
                <a:ext uri="{FF2B5EF4-FFF2-40B4-BE49-F238E27FC236}">
                  <a16:creationId xmlns=""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599" name="Freeform: Shape 1598">
              <a:extLst>
                <a:ext uri="{FF2B5EF4-FFF2-40B4-BE49-F238E27FC236}">
                  <a16:creationId xmlns=""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p>
          </p:txBody>
        </p:sp>
        <p:sp>
          <p:nvSpPr>
            <p:cNvPr id="1600" name="Freeform: Shape 1599">
              <a:extLst>
                <a:ext uri="{FF2B5EF4-FFF2-40B4-BE49-F238E27FC236}">
                  <a16:creationId xmlns=""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p>
          </p:txBody>
        </p:sp>
        <p:sp>
          <p:nvSpPr>
            <p:cNvPr id="1601" name="Freeform: Shape 1600">
              <a:extLst>
                <a:ext uri="{FF2B5EF4-FFF2-40B4-BE49-F238E27FC236}">
                  <a16:creationId xmlns=""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p>
          </p:txBody>
        </p:sp>
        <p:sp>
          <p:nvSpPr>
            <p:cNvPr id="1602" name="Freeform: Shape 1601">
              <a:extLst>
                <a:ext uri="{FF2B5EF4-FFF2-40B4-BE49-F238E27FC236}">
                  <a16:creationId xmlns=""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p>
          </p:txBody>
        </p:sp>
        <p:sp>
          <p:nvSpPr>
            <p:cNvPr id="1603" name="Freeform: Shape 1602">
              <a:extLst>
                <a:ext uri="{FF2B5EF4-FFF2-40B4-BE49-F238E27FC236}">
                  <a16:creationId xmlns=""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p>
          </p:txBody>
        </p:sp>
        <p:sp>
          <p:nvSpPr>
            <p:cNvPr id="1604" name="Freeform: Shape 1603">
              <a:extLst>
                <a:ext uri="{FF2B5EF4-FFF2-40B4-BE49-F238E27FC236}">
                  <a16:creationId xmlns=""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p>
          </p:txBody>
        </p:sp>
        <p:sp>
          <p:nvSpPr>
            <p:cNvPr id="1605" name="Freeform: Shape 1604">
              <a:extLst>
                <a:ext uri="{FF2B5EF4-FFF2-40B4-BE49-F238E27FC236}">
                  <a16:creationId xmlns=""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p>
          </p:txBody>
        </p:sp>
        <p:sp>
          <p:nvSpPr>
            <p:cNvPr id="1606" name="Freeform: Shape 1605">
              <a:extLst>
                <a:ext uri="{FF2B5EF4-FFF2-40B4-BE49-F238E27FC236}">
                  <a16:creationId xmlns=""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p>
          </p:txBody>
        </p:sp>
        <p:sp>
          <p:nvSpPr>
            <p:cNvPr id="1607" name="Freeform: Shape 1606">
              <a:extLst>
                <a:ext uri="{FF2B5EF4-FFF2-40B4-BE49-F238E27FC236}">
                  <a16:creationId xmlns=""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p>
          </p:txBody>
        </p:sp>
        <p:sp>
          <p:nvSpPr>
            <p:cNvPr id="1608" name="Freeform: Shape 1607">
              <a:extLst>
                <a:ext uri="{FF2B5EF4-FFF2-40B4-BE49-F238E27FC236}">
                  <a16:creationId xmlns=""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609" name="Freeform: Shape 1608">
              <a:extLst>
                <a:ext uri="{FF2B5EF4-FFF2-40B4-BE49-F238E27FC236}">
                  <a16:creationId xmlns=""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p>
          </p:txBody>
        </p:sp>
        <p:sp>
          <p:nvSpPr>
            <p:cNvPr id="1610" name="Freeform: Shape 1609">
              <a:extLst>
                <a:ext uri="{FF2B5EF4-FFF2-40B4-BE49-F238E27FC236}">
                  <a16:creationId xmlns=""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611" name="Freeform: Shape 1610">
              <a:extLst>
                <a:ext uri="{FF2B5EF4-FFF2-40B4-BE49-F238E27FC236}">
                  <a16:creationId xmlns=""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p>
          </p:txBody>
        </p:sp>
        <p:sp>
          <p:nvSpPr>
            <p:cNvPr id="1612" name="Freeform: Shape 1611">
              <a:extLst>
                <a:ext uri="{FF2B5EF4-FFF2-40B4-BE49-F238E27FC236}">
                  <a16:creationId xmlns=""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p>
          </p:txBody>
        </p:sp>
        <p:sp>
          <p:nvSpPr>
            <p:cNvPr id="1613" name="Freeform: Shape 1612">
              <a:extLst>
                <a:ext uri="{FF2B5EF4-FFF2-40B4-BE49-F238E27FC236}">
                  <a16:creationId xmlns=""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p>
          </p:txBody>
        </p:sp>
        <p:sp>
          <p:nvSpPr>
            <p:cNvPr id="1614" name="Freeform: Shape 1613">
              <a:extLst>
                <a:ext uri="{FF2B5EF4-FFF2-40B4-BE49-F238E27FC236}">
                  <a16:creationId xmlns=""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p>
          </p:txBody>
        </p:sp>
        <p:sp>
          <p:nvSpPr>
            <p:cNvPr id="1615" name="Freeform: Shape 1614">
              <a:extLst>
                <a:ext uri="{FF2B5EF4-FFF2-40B4-BE49-F238E27FC236}">
                  <a16:creationId xmlns=""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p>
          </p:txBody>
        </p:sp>
        <p:sp>
          <p:nvSpPr>
            <p:cNvPr id="1616" name="Freeform: Shape 1615">
              <a:extLst>
                <a:ext uri="{FF2B5EF4-FFF2-40B4-BE49-F238E27FC236}">
                  <a16:creationId xmlns=""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p>
          </p:txBody>
        </p:sp>
        <p:sp>
          <p:nvSpPr>
            <p:cNvPr id="1617" name="Freeform: Shape 1616">
              <a:extLst>
                <a:ext uri="{FF2B5EF4-FFF2-40B4-BE49-F238E27FC236}">
                  <a16:creationId xmlns=""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p>
          </p:txBody>
        </p:sp>
        <p:sp>
          <p:nvSpPr>
            <p:cNvPr id="1618" name="Freeform: Shape 1617">
              <a:extLst>
                <a:ext uri="{FF2B5EF4-FFF2-40B4-BE49-F238E27FC236}">
                  <a16:creationId xmlns=""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p>
          </p:txBody>
        </p:sp>
        <p:sp>
          <p:nvSpPr>
            <p:cNvPr id="1619" name="Freeform: Shape 1618">
              <a:extLst>
                <a:ext uri="{FF2B5EF4-FFF2-40B4-BE49-F238E27FC236}">
                  <a16:creationId xmlns=""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620" name="Freeform: Shape 1619">
              <a:extLst>
                <a:ext uri="{FF2B5EF4-FFF2-40B4-BE49-F238E27FC236}">
                  <a16:creationId xmlns=""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621" name="Freeform: Shape 1620">
              <a:extLst>
                <a:ext uri="{FF2B5EF4-FFF2-40B4-BE49-F238E27FC236}">
                  <a16:creationId xmlns=""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p>
          </p:txBody>
        </p:sp>
        <p:sp>
          <p:nvSpPr>
            <p:cNvPr id="1622" name="Freeform: Shape 1621">
              <a:extLst>
                <a:ext uri="{FF2B5EF4-FFF2-40B4-BE49-F238E27FC236}">
                  <a16:creationId xmlns=""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p>
          </p:txBody>
        </p:sp>
        <p:sp>
          <p:nvSpPr>
            <p:cNvPr id="1623" name="Freeform: Shape 1622">
              <a:extLst>
                <a:ext uri="{FF2B5EF4-FFF2-40B4-BE49-F238E27FC236}">
                  <a16:creationId xmlns=""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p>
          </p:txBody>
        </p:sp>
        <p:sp>
          <p:nvSpPr>
            <p:cNvPr id="1624" name="Freeform: Shape 1623">
              <a:extLst>
                <a:ext uri="{FF2B5EF4-FFF2-40B4-BE49-F238E27FC236}">
                  <a16:creationId xmlns=""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p>
          </p:txBody>
        </p:sp>
        <p:sp>
          <p:nvSpPr>
            <p:cNvPr id="1625" name="Freeform: Shape 1624">
              <a:extLst>
                <a:ext uri="{FF2B5EF4-FFF2-40B4-BE49-F238E27FC236}">
                  <a16:creationId xmlns=""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626" name="Freeform: Shape 1625">
              <a:extLst>
                <a:ext uri="{FF2B5EF4-FFF2-40B4-BE49-F238E27FC236}">
                  <a16:creationId xmlns=""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p>
          </p:txBody>
        </p:sp>
        <p:sp>
          <p:nvSpPr>
            <p:cNvPr id="1627" name="Freeform: Shape 1626">
              <a:extLst>
                <a:ext uri="{FF2B5EF4-FFF2-40B4-BE49-F238E27FC236}">
                  <a16:creationId xmlns=""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p>
          </p:txBody>
        </p:sp>
        <p:sp>
          <p:nvSpPr>
            <p:cNvPr id="1628" name="Freeform: Shape 1627">
              <a:extLst>
                <a:ext uri="{FF2B5EF4-FFF2-40B4-BE49-F238E27FC236}">
                  <a16:creationId xmlns=""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p>
          </p:txBody>
        </p:sp>
        <p:sp>
          <p:nvSpPr>
            <p:cNvPr id="1629" name="Freeform: Shape 1628">
              <a:extLst>
                <a:ext uri="{FF2B5EF4-FFF2-40B4-BE49-F238E27FC236}">
                  <a16:creationId xmlns=""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p>
          </p:txBody>
        </p:sp>
        <p:sp>
          <p:nvSpPr>
            <p:cNvPr id="1630" name="Freeform: Shape 1629">
              <a:extLst>
                <a:ext uri="{FF2B5EF4-FFF2-40B4-BE49-F238E27FC236}">
                  <a16:creationId xmlns=""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631" name="Freeform: Shape 1630">
              <a:extLst>
                <a:ext uri="{FF2B5EF4-FFF2-40B4-BE49-F238E27FC236}">
                  <a16:creationId xmlns=""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p>
          </p:txBody>
        </p:sp>
        <p:sp>
          <p:nvSpPr>
            <p:cNvPr id="1632" name="Freeform: Shape 1631">
              <a:extLst>
                <a:ext uri="{FF2B5EF4-FFF2-40B4-BE49-F238E27FC236}">
                  <a16:creationId xmlns=""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p>
          </p:txBody>
        </p:sp>
        <p:sp>
          <p:nvSpPr>
            <p:cNvPr id="1633" name="Freeform: Shape 1632">
              <a:extLst>
                <a:ext uri="{FF2B5EF4-FFF2-40B4-BE49-F238E27FC236}">
                  <a16:creationId xmlns=""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p>
          </p:txBody>
        </p:sp>
        <p:sp>
          <p:nvSpPr>
            <p:cNvPr id="1634" name="Freeform: Shape 1633">
              <a:extLst>
                <a:ext uri="{FF2B5EF4-FFF2-40B4-BE49-F238E27FC236}">
                  <a16:creationId xmlns=""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p>
          </p:txBody>
        </p:sp>
        <p:sp>
          <p:nvSpPr>
            <p:cNvPr id="1635" name="Freeform: Shape 1634">
              <a:extLst>
                <a:ext uri="{FF2B5EF4-FFF2-40B4-BE49-F238E27FC236}">
                  <a16:creationId xmlns=""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p>
          </p:txBody>
        </p:sp>
        <p:sp>
          <p:nvSpPr>
            <p:cNvPr id="1636" name="Freeform: Shape 1635">
              <a:extLst>
                <a:ext uri="{FF2B5EF4-FFF2-40B4-BE49-F238E27FC236}">
                  <a16:creationId xmlns=""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p>
          </p:txBody>
        </p:sp>
        <p:sp>
          <p:nvSpPr>
            <p:cNvPr id="1637" name="Freeform: Shape 1636">
              <a:extLst>
                <a:ext uri="{FF2B5EF4-FFF2-40B4-BE49-F238E27FC236}">
                  <a16:creationId xmlns=""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638" name="Freeform: Shape 1637">
              <a:extLst>
                <a:ext uri="{FF2B5EF4-FFF2-40B4-BE49-F238E27FC236}">
                  <a16:creationId xmlns=""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p>
          </p:txBody>
        </p:sp>
        <p:sp>
          <p:nvSpPr>
            <p:cNvPr id="1639" name="Freeform: Shape 1638">
              <a:extLst>
                <a:ext uri="{FF2B5EF4-FFF2-40B4-BE49-F238E27FC236}">
                  <a16:creationId xmlns=""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p>
          </p:txBody>
        </p:sp>
        <p:sp>
          <p:nvSpPr>
            <p:cNvPr id="1640" name="Freeform: Shape 1639">
              <a:extLst>
                <a:ext uri="{FF2B5EF4-FFF2-40B4-BE49-F238E27FC236}">
                  <a16:creationId xmlns=""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641" name="Freeform: Shape 1640">
              <a:extLst>
                <a:ext uri="{FF2B5EF4-FFF2-40B4-BE49-F238E27FC236}">
                  <a16:creationId xmlns=""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p>
          </p:txBody>
        </p:sp>
        <p:sp>
          <p:nvSpPr>
            <p:cNvPr id="1642" name="Freeform: Shape 1641">
              <a:extLst>
                <a:ext uri="{FF2B5EF4-FFF2-40B4-BE49-F238E27FC236}">
                  <a16:creationId xmlns=""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643" name="Freeform: Shape 1642">
              <a:extLst>
                <a:ext uri="{FF2B5EF4-FFF2-40B4-BE49-F238E27FC236}">
                  <a16:creationId xmlns=""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p>
          </p:txBody>
        </p:sp>
        <p:sp>
          <p:nvSpPr>
            <p:cNvPr id="1644" name="Freeform: Shape 1643">
              <a:extLst>
                <a:ext uri="{FF2B5EF4-FFF2-40B4-BE49-F238E27FC236}">
                  <a16:creationId xmlns=""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p>
          </p:txBody>
        </p:sp>
        <p:sp>
          <p:nvSpPr>
            <p:cNvPr id="1645" name="Freeform: Shape 1644">
              <a:extLst>
                <a:ext uri="{FF2B5EF4-FFF2-40B4-BE49-F238E27FC236}">
                  <a16:creationId xmlns=""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p>
          </p:txBody>
        </p:sp>
        <p:sp>
          <p:nvSpPr>
            <p:cNvPr id="1646" name="Freeform: Shape 1645">
              <a:extLst>
                <a:ext uri="{FF2B5EF4-FFF2-40B4-BE49-F238E27FC236}">
                  <a16:creationId xmlns=""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p>
          </p:txBody>
        </p:sp>
        <p:sp>
          <p:nvSpPr>
            <p:cNvPr id="1647" name="Freeform: Shape 1646">
              <a:extLst>
                <a:ext uri="{FF2B5EF4-FFF2-40B4-BE49-F238E27FC236}">
                  <a16:creationId xmlns=""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p>
          </p:txBody>
        </p:sp>
        <p:sp>
          <p:nvSpPr>
            <p:cNvPr id="1648" name="Freeform: Shape 1647">
              <a:extLst>
                <a:ext uri="{FF2B5EF4-FFF2-40B4-BE49-F238E27FC236}">
                  <a16:creationId xmlns=""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p>
          </p:txBody>
        </p:sp>
        <p:sp>
          <p:nvSpPr>
            <p:cNvPr id="1649" name="Freeform: Shape 1648">
              <a:extLst>
                <a:ext uri="{FF2B5EF4-FFF2-40B4-BE49-F238E27FC236}">
                  <a16:creationId xmlns=""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p>
          </p:txBody>
        </p:sp>
        <p:sp>
          <p:nvSpPr>
            <p:cNvPr id="1650" name="Freeform: Shape 1649">
              <a:extLst>
                <a:ext uri="{FF2B5EF4-FFF2-40B4-BE49-F238E27FC236}">
                  <a16:creationId xmlns=""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651" name="Freeform: Shape 1650">
              <a:extLst>
                <a:ext uri="{FF2B5EF4-FFF2-40B4-BE49-F238E27FC236}">
                  <a16:creationId xmlns=""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p>
          </p:txBody>
        </p:sp>
        <p:sp>
          <p:nvSpPr>
            <p:cNvPr id="1652" name="Freeform: Shape 1651">
              <a:extLst>
                <a:ext uri="{FF2B5EF4-FFF2-40B4-BE49-F238E27FC236}">
                  <a16:creationId xmlns=""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p>
          </p:txBody>
        </p:sp>
        <p:sp>
          <p:nvSpPr>
            <p:cNvPr id="1653" name="Freeform: Shape 1652">
              <a:extLst>
                <a:ext uri="{FF2B5EF4-FFF2-40B4-BE49-F238E27FC236}">
                  <a16:creationId xmlns=""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p>
          </p:txBody>
        </p:sp>
        <p:sp>
          <p:nvSpPr>
            <p:cNvPr id="1654" name="Freeform: Shape 1653">
              <a:extLst>
                <a:ext uri="{FF2B5EF4-FFF2-40B4-BE49-F238E27FC236}">
                  <a16:creationId xmlns=""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p>
          </p:txBody>
        </p:sp>
        <p:sp>
          <p:nvSpPr>
            <p:cNvPr id="1655" name="Freeform: Shape 1654">
              <a:extLst>
                <a:ext uri="{FF2B5EF4-FFF2-40B4-BE49-F238E27FC236}">
                  <a16:creationId xmlns=""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p>
          </p:txBody>
        </p:sp>
        <p:sp>
          <p:nvSpPr>
            <p:cNvPr id="1656" name="Freeform: Shape 1655">
              <a:extLst>
                <a:ext uri="{FF2B5EF4-FFF2-40B4-BE49-F238E27FC236}">
                  <a16:creationId xmlns=""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p>
          </p:txBody>
        </p:sp>
        <p:sp>
          <p:nvSpPr>
            <p:cNvPr id="1657" name="Freeform: Shape 1656">
              <a:extLst>
                <a:ext uri="{FF2B5EF4-FFF2-40B4-BE49-F238E27FC236}">
                  <a16:creationId xmlns=""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p>
          </p:txBody>
        </p:sp>
        <p:sp>
          <p:nvSpPr>
            <p:cNvPr id="1658" name="Freeform: Shape 1657">
              <a:extLst>
                <a:ext uri="{FF2B5EF4-FFF2-40B4-BE49-F238E27FC236}">
                  <a16:creationId xmlns=""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p>
          </p:txBody>
        </p:sp>
        <p:sp>
          <p:nvSpPr>
            <p:cNvPr id="1659" name="Freeform: Shape 1658">
              <a:extLst>
                <a:ext uri="{FF2B5EF4-FFF2-40B4-BE49-F238E27FC236}">
                  <a16:creationId xmlns=""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p>
          </p:txBody>
        </p:sp>
        <p:sp>
          <p:nvSpPr>
            <p:cNvPr id="1660" name="Freeform: Shape 1659">
              <a:extLst>
                <a:ext uri="{FF2B5EF4-FFF2-40B4-BE49-F238E27FC236}">
                  <a16:creationId xmlns=""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p>
          </p:txBody>
        </p:sp>
        <p:sp>
          <p:nvSpPr>
            <p:cNvPr id="1661" name="Freeform: Shape 1660">
              <a:extLst>
                <a:ext uri="{FF2B5EF4-FFF2-40B4-BE49-F238E27FC236}">
                  <a16:creationId xmlns=""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p>
          </p:txBody>
        </p:sp>
        <p:sp>
          <p:nvSpPr>
            <p:cNvPr id="1662" name="Freeform: Shape 1661">
              <a:extLst>
                <a:ext uri="{FF2B5EF4-FFF2-40B4-BE49-F238E27FC236}">
                  <a16:creationId xmlns=""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p>
          </p:txBody>
        </p:sp>
        <p:sp>
          <p:nvSpPr>
            <p:cNvPr id="1663" name="Freeform: Shape 1662">
              <a:extLst>
                <a:ext uri="{FF2B5EF4-FFF2-40B4-BE49-F238E27FC236}">
                  <a16:creationId xmlns=""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p>
          </p:txBody>
        </p:sp>
        <p:sp>
          <p:nvSpPr>
            <p:cNvPr id="1664" name="Freeform: Shape 1663">
              <a:extLst>
                <a:ext uri="{FF2B5EF4-FFF2-40B4-BE49-F238E27FC236}">
                  <a16:creationId xmlns=""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p>
          </p:txBody>
        </p:sp>
        <p:sp>
          <p:nvSpPr>
            <p:cNvPr id="1665" name="Freeform: Shape 1664">
              <a:extLst>
                <a:ext uri="{FF2B5EF4-FFF2-40B4-BE49-F238E27FC236}">
                  <a16:creationId xmlns=""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p>
          </p:txBody>
        </p:sp>
        <p:sp>
          <p:nvSpPr>
            <p:cNvPr id="1666" name="Freeform: Shape 1665">
              <a:extLst>
                <a:ext uri="{FF2B5EF4-FFF2-40B4-BE49-F238E27FC236}">
                  <a16:creationId xmlns=""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p>
          </p:txBody>
        </p:sp>
        <p:sp>
          <p:nvSpPr>
            <p:cNvPr id="1667" name="Freeform: Shape 1666">
              <a:extLst>
                <a:ext uri="{FF2B5EF4-FFF2-40B4-BE49-F238E27FC236}">
                  <a16:creationId xmlns=""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p>
          </p:txBody>
        </p:sp>
        <p:sp>
          <p:nvSpPr>
            <p:cNvPr id="1668" name="Freeform: Shape 1667">
              <a:extLst>
                <a:ext uri="{FF2B5EF4-FFF2-40B4-BE49-F238E27FC236}">
                  <a16:creationId xmlns=""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p>
          </p:txBody>
        </p:sp>
        <p:sp>
          <p:nvSpPr>
            <p:cNvPr id="1669" name="Freeform: Shape 1668">
              <a:extLst>
                <a:ext uri="{FF2B5EF4-FFF2-40B4-BE49-F238E27FC236}">
                  <a16:creationId xmlns=""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p>
          </p:txBody>
        </p:sp>
        <p:sp>
          <p:nvSpPr>
            <p:cNvPr id="1670" name="Freeform: Shape 1669">
              <a:extLst>
                <a:ext uri="{FF2B5EF4-FFF2-40B4-BE49-F238E27FC236}">
                  <a16:creationId xmlns=""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p>
          </p:txBody>
        </p:sp>
        <p:sp>
          <p:nvSpPr>
            <p:cNvPr id="1671" name="Freeform: Shape 1670">
              <a:extLst>
                <a:ext uri="{FF2B5EF4-FFF2-40B4-BE49-F238E27FC236}">
                  <a16:creationId xmlns=""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672" name="Freeform: Shape 1671">
              <a:extLst>
                <a:ext uri="{FF2B5EF4-FFF2-40B4-BE49-F238E27FC236}">
                  <a16:creationId xmlns=""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673" name="Freeform: Shape 1672">
              <a:extLst>
                <a:ext uri="{FF2B5EF4-FFF2-40B4-BE49-F238E27FC236}">
                  <a16:creationId xmlns=""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674" name="Freeform: Shape 1673">
              <a:extLst>
                <a:ext uri="{FF2B5EF4-FFF2-40B4-BE49-F238E27FC236}">
                  <a16:creationId xmlns=""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p>
          </p:txBody>
        </p:sp>
        <p:sp>
          <p:nvSpPr>
            <p:cNvPr id="1675" name="Freeform: Shape 1674">
              <a:extLst>
                <a:ext uri="{FF2B5EF4-FFF2-40B4-BE49-F238E27FC236}">
                  <a16:creationId xmlns=""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p>
          </p:txBody>
        </p:sp>
        <p:sp>
          <p:nvSpPr>
            <p:cNvPr id="1676" name="Freeform: Shape 1675">
              <a:extLst>
                <a:ext uri="{FF2B5EF4-FFF2-40B4-BE49-F238E27FC236}">
                  <a16:creationId xmlns=""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p>
          </p:txBody>
        </p:sp>
        <p:sp>
          <p:nvSpPr>
            <p:cNvPr id="1677" name="Freeform: Shape 1676">
              <a:extLst>
                <a:ext uri="{FF2B5EF4-FFF2-40B4-BE49-F238E27FC236}">
                  <a16:creationId xmlns=""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p>
          </p:txBody>
        </p:sp>
        <p:sp>
          <p:nvSpPr>
            <p:cNvPr id="1678" name="Freeform: Shape 1677">
              <a:extLst>
                <a:ext uri="{FF2B5EF4-FFF2-40B4-BE49-F238E27FC236}">
                  <a16:creationId xmlns=""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p>
          </p:txBody>
        </p:sp>
        <p:sp>
          <p:nvSpPr>
            <p:cNvPr id="1679" name="Freeform: Shape 1678">
              <a:extLst>
                <a:ext uri="{FF2B5EF4-FFF2-40B4-BE49-F238E27FC236}">
                  <a16:creationId xmlns=""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p>
          </p:txBody>
        </p:sp>
        <p:sp>
          <p:nvSpPr>
            <p:cNvPr id="1680" name="Freeform: Shape 1679">
              <a:extLst>
                <a:ext uri="{FF2B5EF4-FFF2-40B4-BE49-F238E27FC236}">
                  <a16:creationId xmlns=""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p>
          </p:txBody>
        </p:sp>
        <p:sp>
          <p:nvSpPr>
            <p:cNvPr id="1681" name="Freeform: Shape 1680">
              <a:extLst>
                <a:ext uri="{FF2B5EF4-FFF2-40B4-BE49-F238E27FC236}">
                  <a16:creationId xmlns=""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682" name="Freeform: Shape 1681">
              <a:extLst>
                <a:ext uri="{FF2B5EF4-FFF2-40B4-BE49-F238E27FC236}">
                  <a16:creationId xmlns=""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p>
          </p:txBody>
        </p:sp>
        <p:sp>
          <p:nvSpPr>
            <p:cNvPr id="1683" name="Freeform: Shape 1682">
              <a:extLst>
                <a:ext uri="{FF2B5EF4-FFF2-40B4-BE49-F238E27FC236}">
                  <a16:creationId xmlns=""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p>
          </p:txBody>
        </p:sp>
        <p:sp>
          <p:nvSpPr>
            <p:cNvPr id="1684" name="Freeform: Shape 1683">
              <a:extLst>
                <a:ext uri="{FF2B5EF4-FFF2-40B4-BE49-F238E27FC236}">
                  <a16:creationId xmlns=""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p>
          </p:txBody>
        </p:sp>
        <p:sp>
          <p:nvSpPr>
            <p:cNvPr id="1685" name="Freeform: Shape 1684">
              <a:extLst>
                <a:ext uri="{FF2B5EF4-FFF2-40B4-BE49-F238E27FC236}">
                  <a16:creationId xmlns=""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p>
          </p:txBody>
        </p:sp>
        <p:sp>
          <p:nvSpPr>
            <p:cNvPr id="1686" name="Freeform: Shape 1685">
              <a:extLst>
                <a:ext uri="{FF2B5EF4-FFF2-40B4-BE49-F238E27FC236}">
                  <a16:creationId xmlns=""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p>
          </p:txBody>
        </p:sp>
        <p:sp>
          <p:nvSpPr>
            <p:cNvPr id="1687" name="Freeform: Shape 1686">
              <a:extLst>
                <a:ext uri="{FF2B5EF4-FFF2-40B4-BE49-F238E27FC236}">
                  <a16:creationId xmlns=""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p>
          </p:txBody>
        </p:sp>
        <p:sp>
          <p:nvSpPr>
            <p:cNvPr id="1688" name="Freeform: Shape 1687">
              <a:extLst>
                <a:ext uri="{FF2B5EF4-FFF2-40B4-BE49-F238E27FC236}">
                  <a16:creationId xmlns=""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p>
          </p:txBody>
        </p:sp>
        <p:sp>
          <p:nvSpPr>
            <p:cNvPr id="1689" name="Freeform: Shape 1688">
              <a:extLst>
                <a:ext uri="{FF2B5EF4-FFF2-40B4-BE49-F238E27FC236}">
                  <a16:creationId xmlns=""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690" name="Freeform: Shape 1689">
              <a:extLst>
                <a:ext uri="{FF2B5EF4-FFF2-40B4-BE49-F238E27FC236}">
                  <a16:creationId xmlns=""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p>
          </p:txBody>
        </p:sp>
        <p:sp>
          <p:nvSpPr>
            <p:cNvPr id="1691" name="Freeform: Shape 1690">
              <a:extLst>
                <a:ext uri="{FF2B5EF4-FFF2-40B4-BE49-F238E27FC236}">
                  <a16:creationId xmlns=""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p>
          </p:txBody>
        </p:sp>
        <p:sp>
          <p:nvSpPr>
            <p:cNvPr id="1692" name="Freeform: Shape 1691">
              <a:extLst>
                <a:ext uri="{FF2B5EF4-FFF2-40B4-BE49-F238E27FC236}">
                  <a16:creationId xmlns=""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p>
          </p:txBody>
        </p:sp>
        <p:sp>
          <p:nvSpPr>
            <p:cNvPr id="1693" name="Freeform: Shape 1692">
              <a:extLst>
                <a:ext uri="{FF2B5EF4-FFF2-40B4-BE49-F238E27FC236}">
                  <a16:creationId xmlns=""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p>
          </p:txBody>
        </p:sp>
        <p:sp>
          <p:nvSpPr>
            <p:cNvPr id="1694" name="Freeform: Shape 1693">
              <a:extLst>
                <a:ext uri="{FF2B5EF4-FFF2-40B4-BE49-F238E27FC236}">
                  <a16:creationId xmlns=""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p>
          </p:txBody>
        </p:sp>
        <p:sp>
          <p:nvSpPr>
            <p:cNvPr id="1695" name="Freeform: Shape 1694">
              <a:extLst>
                <a:ext uri="{FF2B5EF4-FFF2-40B4-BE49-F238E27FC236}">
                  <a16:creationId xmlns=""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p>
          </p:txBody>
        </p:sp>
        <p:sp>
          <p:nvSpPr>
            <p:cNvPr id="1696" name="Freeform: Shape 1695">
              <a:extLst>
                <a:ext uri="{FF2B5EF4-FFF2-40B4-BE49-F238E27FC236}">
                  <a16:creationId xmlns=""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p>
          </p:txBody>
        </p:sp>
        <p:sp>
          <p:nvSpPr>
            <p:cNvPr id="1697" name="Freeform: Shape 1696">
              <a:extLst>
                <a:ext uri="{FF2B5EF4-FFF2-40B4-BE49-F238E27FC236}">
                  <a16:creationId xmlns=""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p>
          </p:txBody>
        </p:sp>
        <p:sp>
          <p:nvSpPr>
            <p:cNvPr id="1698" name="Freeform: Shape 1697">
              <a:extLst>
                <a:ext uri="{FF2B5EF4-FFF2-40B4-BE49-F238E27FC236}">
                  <a16:creationId xmlns=""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699" name="Freeform: Shape 1698">
              <a:extLst>
                <a:ext uri="{FF2B5EF4-FFF2-40B4-BE49-F238E27FC236}">
                  <a16:creationId xmlns=""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p>
          </p:txBody>
        </p:sp>
        <p:sp>
          <p:nvSpPr>
            <p:cNvPr id="1700" name="Freeform: Shape 1699">
              <a:extLst>
                <a:ext uri="{FF2B5EF4-FFF2-40B4-BE49-F238E27FC236}">
                  <a16:creationId xmlns=""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701" name="Freeform: Shape 1700">
              <a:extLst>
                <a:ext uri="{FF2B5EF4-FFF2-40B4-BE49-F238E27FC236}">
                  <a16:creationId xmlns=""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p>
          </p:txBody>
        </p:sp>
        <p:sp>
          <p:nvSpPr>
            <p:cNvPr id="1702" name="Freeform: Shape 1701">
              <a:extLst>
                <a:ext uri="{FF2B5EF4-FFF2-40B4-BE49-F238E27FC236}">
                  <a16:creationId xmlns=""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p>
          </p:txBody>
        </p:sp>
        <p:sp>
          <p:nvSpPr>
            <p:cNvPr id="1703" name="Freeform: Shape 1702">
              <a:extLst>
                <a:ext uri="{FF2B5EF4-FFF2-40B4-BE49-F238E27FC236}">
                  <a16:creationId xmlns=""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p>
          </p:txBody>
        </p:sp>
        <p:sp>
          <p:nvSpPr>
            <p:cNvPr id="1704" name="Freeform: Shape 1703">
              <a:extLst>
                <a:ext uri="{FF2B5EF4-FFF2-40B4-BE49-F238E27FC236}">
                  <a16:creationId xmlns=""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705" name="Freeform: Shape 1704">
              <a:extLst>
                <a:ext uri="{FF2B5EF4-FFF2-40B4-BE49-F238E27FC236}">
                  <a16:creationId xmlns=""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p>
          </p:txBody>
        </p:sp>
        <p:sp>
          <p:nvSpPr>
            <p:cNvPr id="1706" name="Freeform: Shape 1705">
              <a:extLst>
                <a:ext uri="{FF2B5EF4-FFF2-40B4-BE49-F238E27FC236}">
                  <a16:creationId xmlns=""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707" name="Freeform: Shape 1706">
              <a:extLst>
                <a:ext uri="{FF2B5EF4-FFF2-40B4-BE49-F238E27FC236}">
                  <a16:creationId xmlns=""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p>
          </p:txBody>
        </p:sp>
        <p:sp>
          <p:nvSpPr>
            <p:cNvPr id="1708" name="Freeform: Shape 1707">
              <a:extLst>
                <a:ext uri="{FF2B5EF4-FFF2-40B4-BE49-F238E27FC236}">
                  <a16:creationId xmlns=""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p>
          </p:txBody>
        </p:sp>
        <p:sp>
          <p:nvSpPr>
            <p:cNvPr id="1709" name="Freeform: Shape 1708">
              <a:extLst>
                <a:ext uri="{FF2B5EF4-FFF2-40B4-BE49-F238E27FC236}">
                  <a16:creationId xmlns=""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0" name="Freeform: Shape 1709">
              <a:extLst>
                <a:ext uri="{FF2B5EF4-FFF2-40B4-BE49-F238E27FC236}">
                  <a16:creationId xmlns=""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1" name="Freeform: Shape 1710">
              <a:extLst>
                <a:ext uri="{FF2B5EF4-FFF2-40B4-BE49-F238E27FC236}">
                  <a16:creationId xmlns=""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p>
          </p:txBody>
        </p:sp>
        <p:sp>
          <p:nvSpPr>
            <p:cNvPr id="1712" name="Freeform: Shape 1711">
              <a:extLst>
                <a:ext uri="{FF2B5EF4-FFF2-40B4-BE49-F238E27FC236}">
                  <a16:creationId xmlns=""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p>
          </p:txBody>
        </p:sp>
        <p:sp>
          <p:nvSpPr>
            <p:cNvPr id="1713" name="Freeform: Shape 1712">
              <a:extLst>
                <a:ext uri="{FF2B5EF4-FFF2-40B4-BE49-F238E27FC236}">
                  <a16:creationId xmlns=""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p>
          </p:txBody>
        </p:sp>
        <p:sp>
          <p:nvSpPr>
            <p:cNvPr id="1714" name="Freeform: Shape 1713">
              <a:extLst>
                <a:ext uri="{FF2B5EF4-FFF2-40B4-BE49-F238E27FC236}">
                  <a16:creationId xmlns=""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p>
          </p:txBody>
        </p:sp>
        <p:sp>
          <p:nvSpPr>
            <p:cNvPr id="1715" name="Freeform: Shape 1714">
              <a:extLst>
                <a:ext uri="{FF2B5EF4-FFF2-40B4-BE49-F238E27FC236}">
                  <a16:creationId xmlns=""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16" name="Freeform: Shape 1715">
              <a:extLst>
                <a:ext uri="{FF2B5EF4-FFF2-40B4-BE49-F238E27FC236}">
                  <a16:creationId xmlns=""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p>
          </p:txBody>
        </p:sp>
        <p:sp>
          <p:nvSpPr>
            <p:cNvPr id="1717" name="Freeform: Shape 1716">
              <a:extLst>
                <a:ext uri="{FF2B5EF4-FFF2-40B4-BE49-F238E27FC236}">
                  <a16:creationId xmlns=""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p>
          </p:txBody>
        </p:sp>
        <p:sp>
          <p:nvSpPr>
            <p:cNvPr id="1718" name="Freeform: Shape 1717">
              <a:extLst>
                <a:ext uri="{FF2B5EF4-FFF2-40B4-BE49-F238E27FC236}">
                  <a16:creationId xmlns=""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p>
          </p:txBody>
        </p:sp>
        <p:sp>
          <p:nvSpPr>
            <p:cNvPr id="1719" name="Freeform: Shape 1718">
              <a:extLst>
                <a:ext uri="{FF2B5EF4-FFF2-40B4-BE49-F238E27FC236}">
                  <a16:creationId xmlns=""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720" name="Freeform: Shape 1719">
              <a:extLst>
                <a:ext uri="{FF2B5EF4-FFF2-40B4-BE49-F238E27FC236}">
                  <a16:creationId xmlns=""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p>
          </p:txBody>
        </p:sp>
        <p:sp>
          <p:nvSpPr>
            <p:cNvPr id="1721" name="Freeform: Shape 1720">
              <a:extLst>
                <a:ext uri="{FF2B5EF4-FFF2-40B4-BE49-F238E27FC236}">
                  <a16:creationId xmlns=""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p>
          </p:txBody>
        </p:sp>
        <p:sp>
          <p:nvSpPr>
            <p:cNvPr id="1722" name="Freeform: Shape 1721">
              <a:extLst>
                <a:ext uri="{FF2B5EF4-FFF2-40B4-BE49-F238E27FC236}">
                  <a16:creationId xmlns=""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p>
          </p:txBody>
        </p:sp>
        <p:sp>
          <p:nvSpPr>
            <p:cNvPr id="1723" name="Freeform: Shape 1722">
              <a:extLst>
                <a:ext uri="{FF2B5EF4-FFF2-40B4-BE49-F238E27FC236}">
                  <a16:creationId xmlns=""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p>
          </p:txBody>
        </p:sp>
        <p:sp>
          <p:nvSpPr>
            <p:cNvPr id="1724" name="Freeform: Shape 1723">
              <a:extLst>
                <a:ext uri="{FF2B5EF4-FFF2-40B4-BE49-F238E27FC236}">
                  <a16:creationId xmlns=""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p>
          </p:txBody>
        </p:sp>
        <p:sp>
          <p:nvSpPr>
            <p:cNvPr id="1725" name="Freeform: Shape 1724">
              <a:extLst>
                <a:ext uri="{FF2B5EF4-FFF2-40B4-BE49-F238E27FC236}">
                  <a16:creationId xmlns=""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p>
          </p:txBody>
        </p:sp>
        <p:sp>
          <p:nvSpPr>
            <p:cNvPr id="1726" name="Freeform: Shape 1725">
              <a:extLst>
                <a:ext uri="{FF2B5EF4-FFF2-40B4-BE49-F238E27FC236}">
                  <a16:creationId xmlns=""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p>
          </p:txBody>
        </p:sp>
        <p:sp>
          <p:nvSpPr>
            <p:cNvPr id="1727" name="Freeform: Shape 1726">
              <a:extLst>
                <a:ext uri="{FF2B5EF4-FFF2-40B4-BE49-F238E27FC236}">
                  <a16:creationId xmlns=""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p>
          </p:txBody>
        </p:sp>
        <p:sp>
          <p:nvSpPr>
            <p:cNvPr id="1728" name="Freeform: Shape 1727">
              <a:extLst>
                <a:ext uri="{FF2B5EF4-FFF2-40B4-BE49-F238E27FC236}">
                  <a16:creationId xmlns=""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729" name="Freeform: Shape 1728">
              <a:extLst>
                <a:ext uri="{FF2B5EF4-FFF2-40B4-BE49-F238E27FC236}">
                  <a16:creationId xmlns=""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p>
          </p:txBody>
        </p:sp>
        <p:sp>
          <p:nvSpPr>
            <p:cNvPr id="1730" name="Freeform: Shape 1729">
              <a:extLst>
                <a:ext uri="{FF2B5EF4-FFF2-40B4-BE49-F238E27FC236}">
                  <a16:creationId xmlns=""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p>
          </p:txBody>
        </p:sp>
        <p:sp>
          <p:nvSpPr>
            <p:cNvPr id="1731" name="Freeform: Shape 1730">
              <a:extLst>
                <a:ext uri="{FF2B5EF4-FFF2-40B4-BE49-F238E27FC236}">
                  <a16:creationId xmlns=""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p>
          </p:txBody>
        </p:sp>
        <p:sp>
          <p:nvSpPr>
            <p:cNvPr id="1732" name="Freeform: Shape 1731">
              <a:extLst>
                <a:ext uri="{FF2B5EF4-FFF2-40B4-BE49-F238E27FC236}">
                  <a16:creationId xmlns=""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733" name="Freeform: Shape 1732">
              <a:extLst>
                <a:ext uri="{FF2B5EF4-FFF2-40B4-BE49-F238E27FC236}">
                  <a16:creationId xmlns=""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p>
          </p:txBody>
        </p:sp>
        <p:sp>
          <p:nvSpPr>
            <p:cNvPr id="1734" name="Freeform: Shape 1733">
              <a:extLst>
                <a:ext uri="{FF2B5EF4-FFF2-40B4-BE49-F238E27FC236}">
                  <a16:creationId xmlns=""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p>
          </p:txBody>
        </p:sp>
        <p:sp>
          <p:nvSpPr>
            <p:cNvPr id="1735" name="Freeform: Shape 1734">
              <a:extLst>
                <a:ext uri="{FF2B5EF4-FFF2-40B4-BE49-F238E27FC236}">
                  <a16:creationId xmlns=""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p>
          </p:txBody>
        </p:sp>
        <p:sp>
          <p:nvSpPr>
            <p:cNvPr id="1736" name="Freeform: Shape 1735">
              <a:extLst>
                <a:ext uri="{FF2B5EF4-FFF2-40B4-BE49-F238E27FC236}">
                  <a16:creationId xmlns=""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37" name="Freeform: Shape 1736">
              <a:extLst>
                <a:ext uri="{FF2B5EF4-FFF2-40B4-BE49-F238E27FC236}">
                  <a16:creationId xmlns=""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38" name="Freeform: Shape 1737">
              <a:extLst>
                <a:ext uri="{FF2B5EF4-FFF2-40B4-BE49-F238E27FC236}">
                  <a16:creationId xmlns=""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39" name="Freeform: Shape 1738">
              <a:extLst>
                <a:ext uri="{FF2B5EF4-FFF2-40B4-BE49-F238E27FC236}">
                  <a16:creationId xmlns=""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p>
          </p:txBody>
        </p:sp>
        <p:sp>
          <p:nvSpPr>
            <p:cNvPr id="1740" name="Freeform: Shape 1739">
              <a:extLst>
                <a:ext uri="{FF2B5EF4-FFF2-40B4-BE49-F238E27FC236}">
                  <a16:creationId xmlns=""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p>
          </p:txBody>
        </p:sp>
        <p:sp>
          <p:nvSpPr>
            <p:cNvPr id="1741" name="Freeform: Shape 1740">
              <a:extLst>
                <a:ext uri="{FF2B5EF4-FFF2-40B4-BE49-F238E27FC236}">
                  <a16:creationId xmlns=""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p>
          </p:txBody>
        </p:sp>
        <p:sp>
          <p:nvSpPr>
            <p:cNvPr id="1742" name="Freeform: Shape 1741">
              <a:extLst>
                <a:ext uri="{FF2B5EF4-FFF2-40B4-BE49-F238E27FC236}">
                  <a16:creationId xmlns=""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p>
          </p:txBody>
        </p:sp>
        <p:sp>
          <p:nvSpPr>
            <p:cNvPr id="1743" name="Freeform: Shape 1742">
              <a:extLst>
                <a:ext uri="{FF2B5EF4-FFF2-40B4-BE49-F238E27FC236}">
                  <a16:creationId xmlns=""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p>
          </p:txBody>
        </p:sp>
        <p:sp>
          <p:nvSpPr>
            <p:cNvPr id="1744" name="Freeform: Shape 1743">
              <a:extLst>
                <a:ext uri="{FF2B5EF4-FFF2-40B4-BE49-F238E27FC236}">
                  <a16:creationId xmlns=""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p>
          </p:txBody>
        </p:sp>
        <p:sp>
          <p:nvSpPr>
            <p:cNvPr id="1745" name="Freeform: Shape 1744">
              <a:extLst>
                <a:ext uri="{FF2B5EF4-FFF2-40B4-BE49-F238E27FC236}">
                  <a16:creationId xmlns=""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46" name="Freeform: Shape 1745">
              <a:extLst>
                <a:ext uri="{FF2B5EF4-FFF2-40B4-BE49-F238E27FC236}">
                  <a16:creationId xmlns=""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p>
          </p:txBody>
        </p:sp>
        <p:sp>
          <p:nvSpPr>
            <p:cNvPr id="1747" name="Freeform: Shape 1746">
              <a:extLst>
                <a:ext uri="{FF2B5EF4-FFF2-40B4-BE49-F238E27FC236}">
                  <a16:creationId xmlns=""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p>
          </p:txBody>
        </p:sp>
        <p:sp>
          <p:nvSpPr>
            <p:cNvPr id="1748" name="Freeform: Shape 1747">
              <a:extLst>
                <a:ext uri="{FF2B5EF4-FFF2-40B4-BE49-F238E27FC236}">
                  <a16:creationId xmlns=""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749" name="Freeform: Shape 1748">
              <a:extLst>
                <a:ext uri="{FF2B5EF4-FFF2-40B4-BE49-F238E27FC236}">
                  <a16:creationId xmlns=""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p>
          </p:txBody>
        </p:sp>
        <p:sp>
          <p:nvSpPr>
            <p:cNvPr id="1750" name="Freeform: Shape 1749">
              <a:extLst>
                <a:ext uri="{FF2B5EF4-FFF2-40B4-BE49-F238E27FC236}">
                  <a16:creationId xmlns=""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51" name="Freeform: Shape 1750">
              <a:extLst>
                <a:ext uri="{FF2B5EF4-FFF2-40B4-BE49-F238E27FC236}">
                  <a16:creationId xmlns=""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p>
          </p:txBody>
        </p:sp>
        <p:sp>
          <p:nvSpPr>
            <p:cNvPr id="1752" name="Freeform: Shape 1751">
              <a:extLst>
                <a:ext uri="{FF2B5EF4-FFF2-40B4-BE49-F238E27FC236}">
                  <a16:creationId xmlns=""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p>
          </p:txBody>
        </p:sp>
        <p:sp>
          <p:nvSpPr>
            <p:cNvPr id="1753" name="Freeform: Shape 1752">
              <a:extLst>
                <a:ext uri="{FF2B5EF4-FFF2-40B4-BE49-F238E27FC236}">
                  <a16:creationId xmlns=""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p>
          </p:txBody>
        </p:sp>
        <p:sp>
          <p:nvSpPr>
            <p:cNvPr id="1754" name="Freeform: Shape 1753">
              <a:extLst>
                <a:ext uri="{FF2B5EF4-FFF2-40B4-BE49-F238E27FC236}">
                  <a16:creationId xmlns=""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755" name="Freeform: Shape 1754">
              <a:extLst>
                <a:ext uri="{FF2B5EF4-FFF2-40B4-BE49-F238E27FC236}">
                  <a16:creationId xmlns=""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p>
          </p:txBody>
        </p:sp>
        <p:sp>
          <p:nvSpPr>
            <p:cNvPr id="1756" name="Freeform: Shape 1755">
              <a:extLst>
                <a:ext uri="{FF2B5EF4-FFF2-40B4-BE49-F238E27FC236}">
                  <a16:creationId xmlns=""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p>
          </p:txBody>
        </p:sp>
        <p:sp>
          <p:nvSpPr>
            <p:cNvPr id="1757" name="Freeform: Shape 1756">
              <a:extLst>
                <a:ext uri="{FF2B5EF4-FFF2-40B4-BE49-F238E27FC236}">
                  <a16:creationId xmlns=""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p>
          </p:txBody>
        </p:sp>
        <p:sp>
          <p:nvSpPr>
            <p:cNvPr id="1758" name="Freeform: Shape 1757">
              <a:extLst>
                <a:ext uri="{FF2B5EF4-FFF2-40B4-BE49-F238E27FC236}">
                  <a16:creationId xmlns=""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p>
          </p:txBody>
        </p:sp>
        <p:sp>
          <p:nvSpPr>
            <p:cNvPr id="1759" name="Freeform: Shape 1758">
              <a:extLst>
                <a:ext uri="{FF2B5EF4-FFF2-40B4-BE49-F238E27FC236}">
                  <a16:creationId xmlns=""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760" name="Freeform: Shape 1759">
              <a:extLst>
                <a:ext uri="{FF2B5EF4-FFF2-40B4-BE49-F238E27FC236}">
                  <a16:creationId xmlns=""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p>
          </p:txBody>
        </p:sp>
        <p:sp>
          <p:nvSpPr>
            <p:cNvPr id="1761" name="Freeform: Shape 1760">
              <a:extLst>
                <a:ext uri="{FF2B5EF4-FFF2-40B4-BE49-F238E27FC236}">
                  <a16:creationId xmlns=""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p>
          </p:txBody>
        </p:sp>
        <p:sp>
          <p:nvSpPr>
            <p:cNvPr id="1762" name="Freeform: Shape 1761">
              <a:extLst>
                <a:ext uri="{FF2B5EF4-FFF2-40B4-BE49-F238E27FC236}">
                  <a16:creationId xmlns=""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p>
          </p:txBody>
        </p:sp>
        <p:sp>
          <p:nvSpPr>
            <p:cNvPr id="1763" name="Freeform: Shape 1762">
              <a:extLst>
                <a:ext uri="{FF2B5EF4-FFF2-40B4-BE49-F238E27FC236}">
                  <a16:creationId xmlns=""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p>
          </p:txBody>
        </p:sp>
        <p:sp>
          <p:nvSpPr>
            <p:cNvPr id="1764" name="Freeform: Shape 1763">
              <a:extLst>
                <a:ext uri="{FF2B5EF4-FFF2-40B4-BE49-F238E27FC236}">
                  <a16:creationId xmlns=""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p>
          </p:txBody>
        </p:sp>
        <p:sp>
          <p:nvSpPr>
            <p:cNvPr id="1765" name="Freeform: Shape 1764">
              <a:extLst>
                <a:ext uri="{FF2B5EF4-FFF2-40B4-BE49-F238E27FC236}">
                  <a16:creationId xmlns=""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p>
          </p:txBody>
        </p:sp>
        <p:sp>
          <p:nvSpPr>
            <p:cNvPr id="1766" name="Freeform: Shape 1765">
              <a:extLst>
                <a:ext uri="{FF2B5EF4-FFF2-40B4-BE49-F238E27FC236}">
                  <a16:creationId xmlns=""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p>
          </p:txBody>
        </p:sp>
        <p:sp>
          <p:nvSpPr>
            <p:cNvPr id="1767" name="Freeform: Shape 1766">
              <a:extLst>
                <a:ext uri="{FF2B5EF4-FFF2-40B4-BE49-F238E27FC236}">
                  <a16:creationId xmlns=""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p>
          </p:txBody>
        </p:sp>
        <p:sp>
          <p:nvSpPr>
            <p:cNvPr id="1768" name="Freeform: Shape 1767">
              <a:extLst>
                <a:ext uri="{FF2B5EF4-FFF2-40B4-BE49-F238E27FC236}">
                  <a16:creationId xmlns=""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p>
          </p:txBody>
        </p:sp>
        <p:sp>
          <p:nvSpPr>
            <p:cNvPr id="1769" name="Freeform: Shape 1768">
              <a:extLst>
                <a:ext uri="{FF2B5EF4-FFF2-40B4-BE49-F238E27FC236}">
                  <a16:creationId xmlns=""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p>
          </p:txBody>
        </p:sp>
        <p:sp>
          <p:nvSpPr>
            <p:cNvPr id="1770" name="Freeform: Shape 1769">
              <a:extLst>
                <a:ext uri="{FF2B5EF4-FFF2-40B4-BE49-F238E27FC236}">
                  <a16:creationId xmlns=""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p>
          </p:txBody>
        </p:sp>
        <p:sp>
          <p:nvSpPr>
            <p:cNvPr id="1771" name="Freeform: Shape 1770">
              <a:extLst>
                <a:ext uri="{FF2B5EF4-FFF2-40B4-BE49-F238E27FC236}">
                  <a16:creationId xmlns=""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p>
          </p:txBody>
        </p:sp>
        <p:sp>
          <p:nvSpPr>
            <p:cNvPr id="1772" name="Freeform: Shape 1771">
              <a:extLst>
                <a:ext uri="{FF2B5EF4-FFF2-40B4-BE49-F238E27FC236}">
                  <a16:creationId xmlns=""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p>
          </p:txBody>
        </p:sp>
        <p:sp>
          <p:nvSpPr>
            <p:cNvPr id="1773" name="Freeform: Shape 1772">
              <a:extLst>
                <a:ext uri="{FF2B5EF4-FFF2-40B4-BE49-F238E27FC236}">
                  <a16:creationId xmlns=""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p>
          </p:txBody>
        </p:sp>
        <p:sp>
          <p:nvSpPr>
            <p:cNvPr id="1774" name="Freeform: Shape 1773">
              <a:extLst>
                <a:ext uri="{FF2B5EF4-FFF2-40B4-BE49-F238E27FC236}">
                  <a16:creationId xmlns=""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775" name="Freeform: Shape 1774">
              <a:extLst>
                <a:ext uri="{FF2B5EF4-FFF2-40B4-BE49-F238E27FC236}">
                  <a16:creationId xmlns=""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p>
          </p:txBody>
        </p:sp>
        <p:sp>
          <p:nvSpPr>
            <p:cNvPr id="1776" name="Freeform: Shape 1775">
              <a:extLst>
                <a:ext uri="{FF2B5EF4-FFF2-40B4-BE49-F238E27FC236}">
                  <a16:creationId xmlns=""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p>
          </p:txBody>
        </p:sp>
        <p:sp>
          <p:nvSpPr>
            <p:cNvPr id="1777" name="Freeform: Shape 1776">
              <a:extLst>
                <a:ext uri="{FF2B5EF4-FFF2-40B4-BE49-F238E27FC236}">
                  <a16:creationId xmlns=""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p>
          </p:txBody>
        </p:sp>
        <p:sp>
          <p:nvSpPr>
            <p:cNvPr id="1778" name="Freeform: Shape 1777">
              <a:extLst>
                <a:ext uri="{FF2B5EF4-FFF2-40B4-BE49-F238E27FC236}">
                  <a16:creationId xmlns=""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p>
          </p:txBody>
        </p:sp>
        <p:sp>
          <p:nvSpPr>
            <p:cNvPr id="1779" name="Freeform: Shape 1778">
              <a:extLst>
                <a:ext uri="{FF2B5EF4-FFF2-40B4-BE49-F238E27FC236}">
                  <a16:creationId xmlns=""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0" name="Freeform: Shape 1779">
              <a:extLst>
                <a:ext uri="{FF2B5EF4-FFF2-40B4-BE49-F238E27FC236}">
                  <a16:creationId xmlns=""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1" name="Freeform: Shape 1780">
              <a:extLst>
                <a:ext uri="{FF2B5EF4-FFF2-40B4-BE49-F238E27FC236}">
                  <a16:creationId xmlns=""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782" name="Freeform: Shape 1781">
              <a:extLst>
                <a:ext uri="{FF2B5EF4-FFF2-40B4-BE49-F238E27FC236}">
                  <a16:creationId xmlns=""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p>
          </p:txBody>
        </p:sp>
        <p:sp>
          <p:nvSpPr>
            <p:cNvPr id="1783" name="Freeform: Shape 1782">
              <a:extLst>
                <a:ext uri="{FF2B5EF4-FFF2-40B4-BE49-F238E27FC236}">
                  <a16:creationId xmlns=""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p>
          </p:txBody>
        </p:sp>
        <p:sp>
          <p:nvSpPr>
            <p:cNvPr id="1784" name="Freeform: Shape 1783">
              <a:extLst>
                <a:ext uri="{FF2B5EF4-FFF2-40B4-BE49-F238E27FC236}">
                  <a16:creationId xmlns=""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85" name="Freeform: Shape 1784">
              <a:extLst>
                <a:ext uri="{FF2B5EF4-FFF2-40B4-BE49-F238E27FC236}">
                  <a16:creationId xmlns=""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p>
          </p:txBody>
        </p:sp>
        <p:sp>
          <p:nvSpPr>
            <p:cNvPr id="1786" name="Freeform: Shape 1785">
              <a:extLst>
                <a:ext uri="{FF2B5EF4-FFF2-40B4-BE49-F238E27FC236}">
                  <a16:creationId xmlns=""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p>
          </p:txBody>
        </p:sp>
        <p:sp>
          <p:nvSpPr>
            <p:cNvPr id="1787" name="Freeform: Shape 1786">
              <a:extLst>
                <a:ext uri="{FF2B5EF4-FFF2-40B4-BE49-F238E27FC236}">
                  <a16:creationId xmlns=""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788" name="Freeform: Shape 1787">
              <a:extLst>
                <a:ext uri="{FF2B5EF4-FFF2-40B4-BE49-F238E27FC236}">
                  <a16:creationId xmlns=""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p>
          </p:txBody>
        </p:sp>
        <p:sp>
          <p:nvSpPr>
            <p:cNvPr id="1789" name="Freeform: Shape 1788">
              <a:extLst>
                <a:ext uri="{FF2B5EF4-FFF2-40B4-BE49-F238E27FC236}">
                  <a16:creationId xmlns=""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p>
          </p:txBody>
        </p:sp>
        <p:sp>
          <p:nvSpPr>
            <p:cNvPr id="1790" name="Freeform: Shape 1789">
              <a:extLst>
                <a:ext uri="{FF2B5EF4-FFF2-40B4-BE49-F238E27FC236}">
                  <a16:creationId xmlns=""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p>
          </p:txBody>
        </p:sp>
        <p:sp>
          <p:nvSpPr>
            <p:cNvPr id="1791" name="Freeform: Shape 1790">
              <a:extLst>
                <a:ext uri="{FF2B5EF4-FFF2-40B4-BE49-F238E27FC236}">
                  <a16:creationId xmlns=""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p>
          </p:txBody>
        </p:sp>
        <p:sp>
          <p:nvSpPr>
            <p:cNvPr id="1792" name="Freeform: Shape 1791">
              <a:extLst>
                <a:ext uri="{FF2B5EF4-FFF2-40B4-BE49-F238E27FC236}">
                  <a16:creationId xmlns=""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p>
          </p:txBody>
        </p:sp>
        <p:sp>
          <p:nvSpPr>
            <p:cNvPr id="1793" name="Freeform: Shape 1792">
              <a:extLst>
                <a:ext uri="{FF2B5EF4-FFF2-40B4-BE49-F238E27FC236}">
                  <a16:creationId xmlns=""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794" name="Freeform: Shape 1793">
              <a:extLst>
                <a:ext uri="{FF2B5EF4-FFF2-40B4-BE49-F238E27FC236}">
                  <a16:creationId xmlns=""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p>
          </p:txBody>
        </p:sp>
        <p:sp>
          <p:nvSpPr>
            <p:cNvPr id="1795" name="Freeform: Shape 1794">
              <a:extLst>
                <a:ext uri="{FF2B5EF4-FFF2-40B4-BE49-F238E27FC236}">
                  <a16:creationId xmlns=""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p>
          </p:txBody>
        </p:sp>
        <p:sp>
          <p:nvSpPr>
            <p:cNvPr id="1796" name="Freeform: Shape 1795">
              <a:extLst>
                <a:ext uri="{FF2B5EF4-FFF2-40B4-BE49-F238E27FC236}">
                  <a16:creationId xmlns=""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p>
          </p:txBody>
        </p:sp>
        <p:sp>
          <p:nvSpPr>
            <p:cNvPr id="1797" name="Freeform: Shape 1796">
              <a:extLst>
                <a:ext uri="{FF2B5EF4-FFF2-40B4-BE49-F238E27FC236}">
                  <a16:creationId xmlns=""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p>
          </p:txBody>
        </p:sp>
        <p:sp>
          <p:nvSpPr>
            <p:cNvPr id="1798" name="Freeform: Shape 1797">
              <a:extLst>
                <a:ext uri="{FF2B5EF4-FFF2-40B4-BE49-F238E27FC236}">
                  <a16:creationId xmlns=""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p>
          </p:txBody>
        </p:sp>
        <p:sp>
          <p:nvSpPr>
            <p:cNvPr id="1799" name="Freeform: Shape 1798">
              <a:extLst>
                <a:ext uri="{FF2B5EF4-FFF2-40B4-BE49-F238E27FC236}">
                  <a16:creationId xmlns=""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p>
          </p:txBody>
        </p:sp>
        <p:sp>
          <p:nvSpPr>
            <p:cNvPr id="1800" name="Freeform: Shape 1799">
              <a:extLst>
                <a:ext uri="{FF2B5EF4-FFF2-40B4-BE49-F238E27FC236}">
                  <a16:creationId xmlns=""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p>
          </p:txBody>
        </p:sp>
        <p:sp>
          <p:nvSpPr>
            <p:cNvPr id="1801" name="Freeform: Shape 1800">
              <a:extLst>
                <a:ext uri="{FF2B5EF4-FFF2-40B4-BE49-F238E27FC236}">
                  <a16:creationId xmlns=""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p>
          </p:txBody>
        </p:sp>
        <p:sp>
          <p:nvSpPr>
            <p:cNvPr id="1802" name="Freeform: Shape 1801">
              <a:extLst>
                <a:ext uri="{FF2B5EF4-FFF2-40B4-BE49-F238E27FC236}">
                  <a16:creationId xmlns=""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p>
          </p:txBody>
        </p:sp>
        <p:sp>
          <p:nvSpPr>
            <p:cNvPr id="1803" name="Freeform: Shape 1802">
              <a:extLst>
                <a:ext uri="{FF2B5EF4-FFF2-40B4-BE49-F238E27FC236}">
                  <a16:creationId xmlns=""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p>
          </p:txBody>
        </p:sp>
        <p:sp>
          <p:nvSpPr>
            <p:cNvPr id="1804" name="Freeform: Shape 1803">
              <a:extLst>
                <a:ext uri="{FF2B5EF4-FFF2-40B4-BE49-F238E27FC236}">
                  <a16:creationId xmlns=""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p>
          </p:txBody>
        </p:sp>
        <p:sp>
          <p:nvSpPr>
            <p:cNvPr id="1805" name="Freeform: Shape 1804">
              <a:extLst>
                <a:ext uri="{FF2B5EF4-FFF2-40B4-BE49-F238E27FC236}">
                  <a16:creationId xmlns=""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p>
          </p:txBody>
        </p:sp>
        <p:sp>
          <p:nvSpPr>
            <p:cNvPr id="1806" name="Freeform: Shape 1805">
              <a:extLst>
                <a:ext uri="{FF2B5EF4-FFF2-40B4-BE49-F238E27FC236}">
                  <a16:creationId xmlns=""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p>
          </p:txBody>
        </p:sp>
        <p:sp>
          <p:nvSpPr>
            <p:cNvPr id="1807" name="Freeform: Shape 1806">
              <a:extLst>
                <a:ext uri="{FF2B5EF4-FFF2-40B4-BE49-F238E27FC236}">
                  <a16:creationId xmlns=""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p>
          </p:txBody>
        </p:sp>
        <p:sp>
          <p:nvSpPr>
            <p:cNvPr id="1808" name="Freeform: Shape 1807">
              <a:extLst>
                <a:ext uri="{FF2B5EF4-FFF2-40B4-BE49-F238E27FC236}">
                  <a16:creationId xmlns=""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p>
          </p:txBody>
        </p:sp>
        <p:sp>
          <p:nvSpPr>
            <p:cNvPr id="1809" name="Freeform: Shape 1808">
              <a:extLst>
                <a:ext uri="{FF2B5EF4-FFF2-40B4-BE49-F238E27FC236}">
                  <a16:creationId xmlns=""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p>
          </p:txBody>
        </p:sp>
        <p:sp>
          <p:nvSpPr>
            <p:cNvPr id="1810" name="Freeform: Shape 1809">
              <a:extLst>
                <a:ext uri="{FF2B5EF4-FFF2-40B4-BE49-F238E27FC236}">
                  <a16:creationId xmlns=""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811" name="Freeform: Shape 1810">
              <a:extLst>
                <a:ext uri="{FF2B5EF4-FFF2-40B4-BE49-F238E27FC236}">
                  <a16:creationId xmlns=""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p>
          </p:txBody>
        </p:sp>
        <p:sp>
          <p:nvSpPr>
            <p:cNvPr id="1812" name="Freeform: Shape 1811">
              <a:extLst>
                <a:ext uri="{FF2B5EF4-FFF2-40B4-BE49-F238E27FC236}">
                  <a16:creationId xmlns=""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p>
          </p:txBody>
        </p:sp>
        <p:sp>
          <p:nvSpPr>
            <p:cNvPr id="1813" name="Freeform: Shape 1812">
              <a:extLst>
                <a:ext uri="{FF2B5EF4-FFF2-40B4-BE49-F238E27FC236}">
                  <a16:creationId xmlns=""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p>
          </p:txBody>
        </p:sp>
        <p:sp>
          <p:nvSpPr>
            <p:cNvPr id="1814" name="Freeform: Shape 1813">
              <a:extLst>
                <a:ext uri="{FF2B5EF4-FFF2-40B4-BE49-F238E27FC236}">
                  <a16:creationId xmlns=""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p>
          </p:txBody>
        </p:sp>
        <p:sp>
          <p:nvSpPr>
            <p:cNvPr id="1815" name="Freeform: Shape 1814">
              <a:extLst>
                <a:ext uri="{FF2B5EF4-FFF2-40B4-BE49-F238E27FC236}">
                  <a16:creationId xmlns=""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816" name="Freeform: Shape 1815">
              <a:extLst>
                <a:ext uri="{FF2B5EF4-FFF2-40B4-BE49-F238E27FC236}">
                  <a16:creationId xmlns=""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p>
          </p:txBody>
        </p:sp>
        <p:sp>
          <p:nvSpPr>
            <p:cNvPr id="1817" name="Freeform: Shape 1816">
              <a:extLst>
                <a:ext uri="{FF2B5EF4-FFF2-40B4-BE49-F238E27FC236}">
                  <a16:creationId xmlns=""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818" name="Freeform: Shape 1817">
              <a:extLst>
                <a:ext uri="{FF2B5EF4-FFF2-40B4-BE49-F238E27FC236}">
                  <a16:creationId xmlns=""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p>
          </p:txBody>
        </p:sp>
        <p:sp>
          <p:nvSpPr>
            <p:cNvPr id="1819" name="Freeform: Shape 1818">
              <a:extLst>
                <a:ext uri="{FF2B5EF4-FFF2-40B4-BE49-F238E27FC236}">
                  <a16:creationId xmlns=""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p>
          </p:txBody>
        </p:sp>
        <p:sp>
          <p:nvSpPr>
            <p:cNvPr id="1820" name="Freeform: Shape 1819">
              <a:extLst>
                <a:ext uri="{FF2B5EF4-FFF2-40B4-BE49-F238E27FC236}">
                  <a16:creationId xmlns=""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p>
          </p:txBody>
        </p:sp>
        <p:sp>
          <p:nvSpPr>
            <p:cNvPr id="1821" name="Freeform: Shape 1820">
              <a:extLst>
                <a:ext uri="{FF2B5EF4-FFF2-40B4-BE49-F238E27FC236}">
                  <a16:creationId xmlns=""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p>
          </p:txBody>
        </p:sp>
        <p:sp>
          <p:nvSpPr>
            <p:cNvPr id="1822" name="Freeform: Shape 1821">
              <a:extLst>
                <a:ext uri="{FF2B5EF4-FFF2-40B4-BE49-F238E27FC236}">
                  <a16:creationId xmlns=""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p>
          </p:txBody>
        </p:sp>
        <p:sp>
          <p:nvSpPr>
            <p:cNvPr id="1823" name="Freeform: Shape 1822">
              <a:extLst>
                <a:ext uri="{FF2B5EF4-FFF2-40B4-BE49-F238E27FC236}">
                  <a16:creationId xmlns=""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p>
          </p:txBody>
        </p:sp>
        <p:sp>
          <p:nvSpPr>
            <p:cNvPr id="1824" name="Freeform: Shape 1823">
              <a:extLst>
                <a:ext uri="{FF2B5EF4-FFF2-40B4-BE49-F238E27FC236}">
                  <a16:creationId xmlns=""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p>
          </p:txBody>
        </p:sp>
        <p:sp>
          <p:nvSpPr>
            <p:cNvPr id="1825" name="Freeform: Shape 1824">
              <a:extLst>
                <a:ext uri="{FF2B5EF4-FFF2-40B4-BE49-F238E27FC236}">
                  <a16:creationId xmlns=""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p>
          </p:txBody>
        </p:sp>
        <p:sp>
          <p:nvSpPr>
            <p:cNvPr id="1826" name="Freeform: Shape 1825">
              <a:extLst>
                <a:ext uri="{FF2B5EF4-FFF2-40B4-BE49-F238E27FC236}">
                  <a16:creationId xmlns=""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p>
          </p:txBody>
        </p:sp>
        <p:sp>
          <p:nvSpPr>
            <p:cNvPr id="1827" name="Freeform: Shape 1826">
              <a:extLst>
                <a:ext uri="{FF2B5EF4-FFF2-40B4-BE49-F238E27FC236}">
                  <a16:creationId xmlns=""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8" name="Freeform: Shape 1827">
              <a:extLst>
                <a:ext uri="{FF2B5EF4-FFF2-40B4-BE49-F238E27FC236}">
                  <a16:creationId xmlns=""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9" name="Freeform: Shape 1828">
              <a:extLst>
                <a:ext uri="{FF2B5EF4-FFF2-40B4-BE49-F238E27FC236}">
                  <a16:creationId xmlns=""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30" name="Freeform: Shape 1829">
              <a:extLst>
                <a:ext uri="{FF2B5EF4-FFF2-40B4-BE49-F238E27FC236}">
                  <a16:creationId xmlns=""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p>
          </p:txBody>
        </p:sp>
        <p:sp>
          <p:nvSpPr>
            <p:cNvPr id="1831" name="Freeform: Shape 1830">
              <a:extLst>
                <a:ext uri="{FF2B5EF4-FFF2-40B4-BE49-F238E27FC236}">
                  <a16:creationId xmlns=""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p>
          </p:txBody>
        </p:sp>
        <p:sp>
          <p:nvSpPr>
            <p:cNvPr id="1832" name="Freeform: Shape 1831">
              <a:extLst>
                <a:ext uri="{FF2B5EF4-FFF2-40B4-BE49-F238E27FC236}">
                  <a16:creationId xmlns=""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33" name="Freeform: Shape 1832">
              <a:extLst>
                <a:ext uri="{FF2B5EF4-FFF2-40B4-BE49-F238E27FC236}">
                  <a16:creationId xmlns=""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p>
          </p:txBody>
        </p:sp>
        <p:sp>
          <p:nvSpPr>
            <p:cNvPr id="1834" name="Freeform: Shape 1833">
              <a:extLst>
                <a:ext uri="{FF2B5EF4-FFF2-40B4-BE49-F238E27FC236}">
                  <a16:creationId xmlns=""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p>
          </p:txBody>
        </p:sp>
        <p:sp>
          <p:nvSpPr>
            <p:cNvPr id="1835" name="Freeform: Shape 1834">
              <a:extLst>
                <a:ext uri="{FF2B5EF4-FFF2-40B4-BE49-F238E27FC236}">
                  <a16:creationId xmlns=""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p>
          </p:txBody>
        </p:sp>
        <p:sp>
          <p:nvSpPr>
            <p:cNvPr id="1836" name="Freeform: Shape 1835">
              <a:extLst>
                <a:ext uri="{FF2B5EF4-FFF2-40B4-BE49-F238E27FC236}">
                  <a16:creationId xmlns=""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p>
          </p:txBody>
        </p:sp>
        <p:sp>
          <p:nvSpPr>
            <p:cNvPr id="1837" name="Freeform: Shape 1836">
              <a:extLst>
                <a:ext uri="{FF2B5EF4-FFF2-40B4-BE49-F238E27FC236}">
                  <a16:creationId xmlns=""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p>
          </p:txBody>
        </p:sp>
        <p:sp>
          <p:nvSpPr>
            <p:cNvPr id="1838" name="Freeform: Shape 1837">
              <a:extLst>
                <a:ext uri="{FF2B5EF4-FFF2-40B4-BE49-F238E27FC236}">
                  <a16:creationId xmlns=""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p>
          </p:txBody>
        </p:sp>
        <p:sp>
          <p:nvSpPr>
            <p:cNvPr id="1839" name="Freeform: Shape 1838">
              <a:extLst>
                <a:ext uri="{FF2B5EF4-FFF2-40B4-BE49-F238E27FC236}">
                  <a16:creationId xmlns=""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p>
          </p:txBody>
        </p:sp>
        <p:sp>
          <p:nvSpPr>
            <p:cNvPr id="1840" name="Freeform: Shape 1839">
              <a:extLst>
                <a:ext uri="{FF2B5EF4-FFF2-40B4-BE49-F238E27FC236}">
                  <a16:creationId xmlns=""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p>
          </p:txBody>
        </p:sp>
        <p:sp>
          <p:nvSpPr>
            <p:cNvPr id="1841" name="Freeform: Shape 1840">
              <a:extLst>
                <a:ext uri="{FF2B5EF4-FFF2-40B4-BE49-F238E27FC236}">
                  <a16:creationId xmlns=""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42" name="Freeform: Shape 1841">
              <a:extLst>
                <a:ext uri="{FF2B5EF4-FFF2-40B4-BE49-F238E27FC236}">
                  <a16:creationId xmlns=""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p>
          </p:txBody>
        </p:sp>
        <p:sp>
          <p:nvSpPr>
            <p:cNvPr id="1843" name="Freeform: Shape 1842">
              <a:extLst>
                <a:ext uri="{FF2B5EF4-FFF2-40B4-BE49-F238E27FC236}">
                  <a16:creationId xmlns=""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p>
          </p:txBody>
        </p:sp>
        <p:sp>
          <p:nvSpPr>
            <p:cNvPr id="1844" name="Freeform: Shape 1843">
              <a:extLst>
                <a:ext uri="{FF2B5EF4-FFF2-40B4-BE49-F238E27FC236}">
                  <a16:creationId xmlns=""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p>
          </p:txBody>
        </p:sp>
        <p:sp>
          <p:nvSpPr>
            <p:cNvPr id="1845" name="Freeform: Shape 1844">
              <a:extLst>
                <a:ext uri="{FF2B5EF4-FFF2-40B4-BE49-F238E27FC236}">
                  <a16:creationId xmlns=""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p>
          </p:txBody>
        </p:sp>
        <p:sp>
          <p:nvSpPr>
            <p:cNvPr id="1846" name="Freeform: Shape 1845">
              <a:extLst>
                <a:ext uri="{FF2B5EF4-FFF2-40B4-BE49-F238E27FC236}">
                  <a16:creationId xmlns=""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p>
          </p:txBody>
        </p:sp>
        <p:sp>
          <p:nvSpPr>
            <p:cNvPr id="1847" name="Freeform: Shape 1846">
              <a:extLst>
                <a:ext uri="{FF2B5EF4-FFF2-40B4-BE49-F238E27FC236}">
                  <a16:creationId xmlns=""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p>
          </p:txBody>
        </p:sp>
        <p:sp>
          <p:nvSpPr>
            <p:cNvPr id="1848" name="Freeform: Shape 1847">
              <a:extLst>
                <a:ext uri="{FF2B5EF4-FFF2-40B4-BE49-F238E27FC236}">
                  <a16:creationId xmlns=""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p>
          </p:txBody>
        </p:sp>
        <p:sp>
          <p:nvSpPr>
            <p:cNvPr id="1849" name="Freeform: Shape 1848">
              <a:extLst>
                <a:ext uri="{FF2B5EF4-FFF2-40B4-BE49-F238E27FC236}">
                  <a16:creationId xmlns=""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50" name="Freeform: Shape 1849">
              <a:extLst>
                <a:ext uri="{FF2B5EF4-FFF2-40B4-BE49-F238E27FC236}">
                  <a16:creationId xmlns=""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51" name="Freeform: Shape 1850">
              <a:extLst>
                <a:ext uri="{FF2B5EF4-FFF2-40B4-BE49-F238E27FC236}">
                  <a16:creationId xmlns=""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52" name="Freeform: Shape 1851">
              <a:extLst>
                <a:ext uri="{FF2B5EF4-FFF2-40B4-BE49-F238E27FC236}">
                  <a16:creationId xmlns=""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p>
          </p:txBody>
        </p:sp>
        <p:sp>
          <p:nvSpPr>
            <p:cNvPr id="1853" name="Freeform: Shape 1852">
              <a:extLst>
                <a:ext uri="{FF2B5EF4-FFF2-40B4-BE49-F238E27FC236}">
                  <a16:creationId xmlns=""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854" name="Freeform: Shape 1853">
              <a:extLst>
                <a:ext uri="{FF2B5EF4-FFF2-40B4-BE49-F238E27FC236}">
                  <a16:creationId xmlns=""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p>
          </p:txBody>
        </p:sp>
        <p:sp>
          <p:nvSpPr>
            <p:cNvPr id="1855" name="Freeform: Shape 1854">
              <a:extLst>
                <a:ext uri="{FF2B5EF4-FFF2-40B4-BE49-F238E27FC236}">
                  <a16:creationId xmlns=""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56" name="Freeform: Shape 1855">
              <a:extLst>
                <a:ext uri="{FF2B5EF4-FFF2-40B4-BE49-F238E27FC236}">
                  <a16:creationId xmlns=""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p>
          </p:txBody>
        </p:sp>
        <p:sp>
          <p:nvSpPr>
            <p:cNvPr id="1857" name="Freeform: Shape 1856">
              <a:extLst>
                <a:ext uri="{FF2B5EF4-FFF2-40B4-BE49-F238E27FC236}">
                  <a16:creationId xmlns=""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p>
          </p:txBody>
        </p:sp>
        <p:sp>
          <p:nvSpPr>
            <p:cNvPr id="1858" name="Freeform: Shape 1857">
              <a:extLst>
                <a:ext uri="{FF2B5EF4-FFF2-40B4-BE49-F238E27FC236}">
                  <a16:creationId xmlns=""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p>
          </p:txBody>
        </p:sp>
        <p:sp>
          <p:nvSpPr>
            <p:cNvPr id="1859" name="Freeform: Shape 1858">
              <a:extLst>
                <a:ext uri="{FF2B5EF4-FFF2-40B4-BE49-F238E27FC236}">
                  <a16:creationId xmlns=""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0" name="Freeform: Shape 1859">
              <a:extLst>
                <a:ext uri="{FF2B5EF4-FFF2-40B4-BE49-F238E27FC236}">
                  <a16:creationId xmlns=""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861" name="Freeform: Shape 1860">
              <a:extLst>
                <a:ext uri="{FF2B5EF4-FFF2-40B4-BE49-F238E27FC236}">
                  <a16:creationId xmlns=""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p>
          </p:txBody>
        </p:sp>
        <p:sp>
          <p:nvSpPr>
            <p:cNvPr id="1862" name="Freeform: Shape 1861">
              <a:extLst>
                <a:ext uri="{FF2B5EF4-FFF2-40B4-BE49-F238E27FC236}">
                  <a16:creationId xmlns=""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p>
          </p:txBody>
        </p:sp>
        <p:sp>
          <p:nvSpPr>
            <p:cNvPr id="1863" name="Freeform: Shape 1862">
              <a:extLst>
                <a:ext uri="{FF2B5EF4-FFF2-40B4-BE49-F238E27FC236}">
                  <a16:creationId xmlns=""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p>
          </p:txBody>
        </p:sp>
        <p:sp>
          <p:nvSpPr>
            <p:cNvPr id="1864" name="Freeform: Shape 1863">
              <a:extLst>
                <a:ext uri="{FF2B5EF4-FFF2-40B4-BE49-F238E27FC236}">
                  <a16:creationId xmlns=""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p>
          </p:txBody>
        </p:sp>
        <p:sp>
          <p:nvSpPr>
            <p:cNvPr id="1865" name="Freeform: Shape 1864">
              <a:extLst>
                <a:ext uri="{FF2B5EF4-FFF2-40B4-BE49-F238E27FC236}">
                  <a16:creationId xmlns=""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p>
          </p:txBody>
        </p:sp>
        <p:sp>
          <p:nvSpPr>
            <p:cNvPr id="1866" name="Freeform: Shape 1865">
              <a:extLst>
                <a:ext uri="{FF2B5EF4-FFF2-40B4-BE49-F238E27FC236}">
                  <a16:creationId xmlns=""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7" name="Freeform: Shape 1866">
              <a:extLst>
                <a:ext uri="{FF2B5EF4-FFF2-40B4-BE49-F238E27FC236}">
                  <a16:creationId xmlns=""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p>
          </p:txBody>
        </p:sp>
        <p:sp>
          <p:nvSpPr>
            <p:cNvPr id="1868" name="Freeform: Shape 1867">
              <a:extLst>
                <a:ext uri="{FF2B5EF4-FFF2-40B4-BE49-F238E27FC236}">
                  <a16:creationId xmlns=""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69" name="Freeform: Shape 1868">
              <a:extLst>
                <a:ext uri="{FF2B5EF4-FFF2-40B4-BE49-F238E27FC236}">
                  <a16:creationId xmlns=""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70" name="Freeform: Shape 1869">
              <a:extLst>
                <a:ext uri="{FF2B5EF4-FFF2-40B4-BE49-F238E27FC236}">
                  <a16:creationId xmlns=""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p>
          </p:txBody>
        </p:sp>
        <p:sp>
          <p:nvSpPr>
            <p:cNvPr id="1871" name="Freeform: Shape 1870">
              <a:extLst>
                <a:ext uri="{FF2B5EF4-FFF2-40B4-BE49-F238E27FC236}">
                  <a16:creationId xmlns=""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p>
          </p:txBody>
        </p:sp>
        <p:sp>
          <p:nvSpPr>
            <p:cNvPr id="1872" name="Freeform: Shape 1871">
              <a:extLst>
                <a:ext uri="{FF2B5EF4-FFF2-40B4-BE49-F238E27FC236}">
                  <a16:creationId xmlns=""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p>
          </p:txBody>
        </p:sp>
        <p:sp>
          <p:nvSpPr>
            <p:cNvPr id="1873" name="Freeform: Shape 1872">
              <a:extLst>
                <a:ext uri="{FF2B5EF4-FFF2-40B4-BE49-F238E27FC236}">
                  <a16:creationId xmlns=""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p>
          </p:txBody>
        </p:sp>
        <p:sp>
          <p:nvSpPr>
            <p:cNvPr id="1874" name="Freeform: Shape 1873">
              <a:extLst>
                <a:ext uri="{FF2B5EF4-FFF2-40B4-BE49-F238E27FC236}">
                  <a16:creationId xmlns=""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p>
          </p:txBody>
        </p:sp>
        <p:sp>
          <p:nvSpPr>
            <p:cNvPr id="1875" name="Freeform: Shape 1874">
              <a:extLst>
                <a:ext uri="{FF2B5EF4-FFF2-40B4-BE49-F238E27FC236}">
                  <a16:creationId xmlns=""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876" name="Freeform: Shape 1875">
              <a:extLst>
                <a:ext uri="{FF2B5EF4-FFF2-40B4-BE49-F238E27FC236}">
                  <a16:creationId xmlns=""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77" name="Freeform: Shape 1876">
              <a:extLst>
                <a:ext uri="{FF2B5EF4-FFF2-40B4-BE49-F238E27FC236}">
                  <a16:creationId xmlns=""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78" name="Freeform: Shape 1877">
              <a:extLst>
                <a:ext uri="{FF2B5EF4-FFF2-40B4-BE49-F238E27FC236}">
                  <a16:creationId xmlns=""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p>
          </p:txBody>
        </p:sp>
        <p:sp>
          <p:nvSpPr>
            <p:cNvPr id="1879" name="Freeform: Shape 1878">
              <a:extLst>
                <a:ext uri="{FF2B5EF4-FFF2-40B4-BE49-F238E27FC236}">
                  <a16:creationId xmlns=""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p>
          </p:txBody>
        </p:sp>
        <p:sp>
          <p:nvSpPr>
            <p:cNvPr id="1880" name="Freeform: Shape 1879">
              <a:extLst>
                <a:ext uri="{FF2B5EF4-FFF2-40B4-BE49-F238E27FC236}">
                  <a16:creationId xmlns=""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81" name="Freeform: Shape 1880">
              <a:extLst>
                <a:ext uri="{FF2B5EF4-FFF2-40B4-BE49-F238E27FC236}">
                  <a16:creationId xmlns=""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882" name="Freeform: Shape 1881">
              <a:extLst>
                <a:ext uri="{FF2B5EF4-FFF2-40B4-BE49-F238E27FC236}">
                  <a16:creationId xmlns=""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883" name="Freeform: Shape 1882">
              <a:extLst>
                <a:ext uri="{FF2B5EF4-FFF2-40B4-BE49-F238E27FC236}">
                  <a16:creationId xmlns=""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884" name="Freeform: Shape 1883">
              <a:extLst>
                <a:ext uri="{FF2B5EF4-FFF2-40B4-BE49-F238E27FC236}">
                  <a16:creationId xmlns=""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p>
          </p:txBody>
        </p:sp>
        <p:sp>
          <p:nvSpPr>
            <p:cNvPr id="1885" name="Freeform: Shape 1884">
              <a:extLst>
                <a:ext uri="{FF2B5EF4-FFF2-40B4-BE49-F238E27FC236}">
                  <a16:creationId xmlns=""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p>
          </p:txBody>
        </p:sp>
        <p:sp>
          <p:nvSpPr>
            <p:cNvPr id="1886" name="Freeform: Shape 1885">
              <a:extLst>
                <a:ext uri="{FF2B5EF4-FFF2-40B4-BE49-F238E27FC236}">
                  <a16:creationId xmlns=""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p>
          </p:txBody>
        </p:sp>
        <p:sp>
          <p:nvSpPr>
            <p:cNvPr id="1887" name="Freeform: Shape 1886">
              <a:extLst>
                <a:ext uri="{FF2B5EF4-FFF2-40B4-BE49-F238E27FC236}">
                  <a16:creationId xmlns=""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88" name="Freeform: Shape 1887">
              <a:extLst>
                <a:ext uri="{FF2B5EF4-FFF2-40B4-BE49-F238E27FC236}">
                  <a16:creationId xmlns=""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p>
          </p:txBody>
        </p:sp>
        <p:sp>
          <p:nvSpPr>
            <p:cNvPr id="1889" name="Freeform: Shape 1888">
              <a:extLst>
                <a:ext uri="{FF2B5EF4-FFF2-40B4-BE49-F238E27FC236}">
                  <a16:creationId xmlns=""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p>
          </p:txBody>
        </p:sp>
      </p:grpSp>
      <p:sp>
        <p:nvSpPr>
          <p:cNvPr id="959" name="Footer Placeholder 4">
            <a:extLst>
              <a:ext uri="{FF2B5EF4-FFF2-40B4-BE49-F238E27FC236}">
                <a16:creationId xmlns="" xmlns:a16="http://schemas.microsoft.com/office/drawing/2014/main" id="{FDDDAD91-4E9B-42FC-AE96-7FAC49BC7505}"/>
              </a:ext>
            </a:extLst>
          </p:cNvPr>
          <p:cNvSpPr>
            <a:spLocks noGrp="1"/>
          </p:cNvSpPr>
          <p:nvPr>
            <p:ph type="ftr" sz="quarter" idx="11"/>
          </p:nvPr>
        </p:nvSpPr>
        <p:spPr>
          <a:xfrm>
            <a:off x="4038600" y="6356352"/>
            <a:ext cx="4114800" cy="365125"/>
          </a:xfrm>
        </p:spPr>
        <p:txBody>
          <a:bodyPr/>
          <a:lstStyle>
            <a:lvl1pPr>
              <a:defRPr>
                <a:solidFill>
                  <a:schemeClr val="bg1"/>
                </a:solidFill>
              </a:defRPr>
            </a:lvl1pPr>
          </a:lstStyle>
          <a:p>
            <a:r>
              <a:rPr lang="en-US" dirty="0"/>
              <a:t>Pitch deck title</a:t>
            </a:r>
          </a:p>
        </p:txBody>
      </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944485312"/>
      </p:ext>
    </p:extLst>
  </p:cSld>
  <p:clrMapOvr>
    <a:masterClrMapping/>
  </p:clrMapOvr>
  <p:extLst mod="1">
    <p:ext uri="{DCECCB84-F9BA-43D5-87BE-67443E8EF086}">
      <p15:sldGuideLst xmlns="" xmlns:p15="http://schemas.microsoft.com/office/powerpoint/2012/main">
        <p15:guide id="1" pos="3840">
          <p15:clr>
            <a:srgbClr val="FBAE40"/>
          </p15:clr>
        </p15:guide>
        <p15:guide id="2" pos="576">
          <p15:clr>
            <a:srgbClr val="FBAE40"/>
          </p15:clr>
        </p15:guide>
        <p15:guide id="3" pos="708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FE9E034D-C1DD-48C0-BB6B-FDC6F8EBA558}"/>
              </a:ext>
            </a:extLst>
          </p:cNvPr>
          <p:cNvSpPr>
            <a:spLocks noGrp="1"/>
          </p:cNvSpPr>
          <p:nvPr>
            <p:ph type="title"/>
          </p:nvPr>
        </p:nvSpPr>
        <p:spPr>
          <a:xfrm>
            <a:off x="1572768" y="704088"/>
            <a:ext cx="9052560" cy="640080"/>
          </a:xfrm>
        </p:spPr>
        <p:txBody>
          <a:bodyPr/>
          <a:lstStyle>
            <a:lvl1pPr algn="ctr">
              <a:defRPr baseline="0"/>
            </a:lvl1pPr>
          </a:lstStyle>
          <a:p>
            <a:r>
              <a:rPr lang="en-US"/>
              <a:t>Click to edit Master title style</a:t>
            </a:r>
            <a:endParaRPr lang="en-US" dirty="0"/>
          </a:p>
        </p:txBody>
      </p:sp>
      <p:sp>
        <p:nvSpPr>
          <p:cNvPr id="3" name="Text Placeholder 2">
            <a:extLst>
              <a:ext uri="{FF2B5EF4-FFF2-40B4-BE49-F238E27FC236}">
                <a16:creationId xmlns=""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anchor="b">
            <a:normAutofit/>
          </a:bodyPr>
          <a:lstStyle>
            <a:lvl1pPr marL="0" indent="0">
              <a:buNone/>
              <a:defRPr sz="1500" b="0">
                <a:solidFill>
                  <a:schemeClr val="bg1">
                    <a:lumMod val="50000"/>
                  </a:schemeClr>
                </a:solidFill>
                <a:latin typeface="+mj-lt"/>
              </a:defRPr>
            </a:lvl1pPr>
            <a:lvl2pPr marL="457167" indent="0">
              <a:buNone/>
              <a:defRPr sz="2000" b="1"/>
            </a:lvl2pPr>
            <a:lvl3pPr marL="914332" indent="0">
              <a:buNone/>
              <a:defRPr sz="1900"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dirty="0"/>
              <a:t>CLICK TO EDIT MASTER TEXT STYLES</a:t>
            </a:r>
          </a:p>
        </p:txBody>
      </p:sp>
      <p:sp>
        <p:nvSpPr>
          <p:cNvPr id="4" name="Content Placeholder 3">
            <a:extLst>
              <a:ext uri="{FF2B5EF4-FFF2-40B4-BE49-F238E27FC236}">
                <a16:creationId xmlns="" xmlns:a16="http://schemas.microsoft.com/office/drawing/2014/main" id="{A91BC8B9-8F2B-4131-A090-0ACBEEE80BB7}"/>
              </a:ext>
            </a:extLst>
          </p:cNvPr>
          <p:cNvSpPr>
            <a:spLocks noGrp="1"/>
          </p:cNvSpPr>
          <p:nvPr>
            <p:ph sz="half" idx="2"/>
          </p:nvPr>
        </p:nvSpPr>
        <p:spPr>
          <a:xfrm>
            <a:off x="923544" y="2670048"/>
            <a:ext cx="4901184" cy="3200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anchor="b">
            <a:normAutofit/>
          </a:bodyPr>
          <a:lstStyle>
            <a:lvl1pPr marL="0" indent="0">
              <a:buNone/>
              <a:defRPr sz="1500" b="0">
                <a:solidFill>
                  <a:schemeClr val="bg1">
                    <a:lumMod val="50000"/>
                  </a:schemeClr>
                </a:solidFill>
                <a:latin typeface="+mj-lt"/>
              </a:defRPr>
            </a:lvl1pPr>
            <a:lvl2pPr marL="457167" indent="0">
              <a:buNone/>
              <a:defRPr sz="2000" b="1"/>
            </a:lvl2pPr>
            <a:lvl3pPr marL="914332" indent="0">
              <a:buNone/>
              <a:defRPr sz="1900"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dirty="0"/>
              <a:t>CLICK TO EDIT MASTER TEXT STYLES</a:t>
            </a:r>
          </a:p>
        </p:txBody>
      </p:sp>
      <p:sp>
        <p:nvSpPr>
          <p:cNvPr id="6" name="Content Placeholder 5">
            <a:extLst>
              <a:ext uri="{FF2B5EF4-FFF2-40B4-BE49-F238E27FC236}">
                <a16:creationId xmlns="" xmlns:a16="http://schemas.microsoft.com/office/drawing/2014/main" id="{0596ED23-22F0-421E-849C-630BEABF8BD0}"/>
              </a:ext>
            </a:extLst>
          </p:cNvPr>
          <p:cNvSpPr>
            <a:spLocks noGrp="1"/>
          </p:cNvSpPr>
          <p:nvPr>
            <p:ph sz="quarter" idx="4"/>
          </p:nvPr>
        </p:nvSpPr>
        <p:spPr>
          <a:xfrm>
            <a:off x="6364224" y="2532888"/>
            <a:ext cx="5166360" cy="3694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0" name="Text Placeholder 9">
            <a:extLst>
              <a:ext uri="{FF2B5EF4-FFF2-40B4-BE49-F238E27FC236}">
                <a16:creationId xmlns="" xmlns:a16="http://schemas.microsoft.com/office/drawing/2014/main" id="{870B9ACD-DA59-4E9B-AB31-746215B733B6}"/>
              </a:ext>
            </a:extLst>
          </p:cNvPr>
          <p:cNvSpPr>
            <a:spLocks noGrp="1"/>
          </p:cNvSpPr>
          <p:nvPr>
            <p:ph type="body" sz="quarter" idx="14" hasCustomPrompt="1"/>
          </p:nvPr>
        </p:nvSpPr>
        <p:spPr>
          <a:xfrm>
            <a:off x="1572768" y="1389889"/>
            <a:ext cx="9052560" cy="395859"/>
          </a:xfrm>
        </p:spPr>
        <p:txBody>
          <a:bodyPr>
            <a:noAutofit/>
          </a:bodyPr>
          <a:lstStyle>
            <a:lvl1pPr marL="0" indent="0" algn="ctr">
              <a:lnSpc>
                <a:spcPts val="2600"/>
              </a:lnSpc>
              <a:spcBef>
                <a:spcPts val="0"/>
              </a:spcBef>
              <a:buNone/>
              <a:defRPr sz="1900" b="0">
                <a:solidFill>
                  <a:schemeClr val="tx1"/>
                </a:solidFill>
                <a:latin typeface="+mj-lt"/>
              </a:defRPr>
            </a:lvl1pPr>
            <a:lvl2pPr marL="457167" indent="0">
              <a:lnSpc>
                <a:spcPts val="2600"/>
              </a:lnSpc>
              <a:buNone/>
              <a:defRPr sz="1600"/>
            </a:lvl2pPr>
            <a:lvl3pPr marL="914332" indent="0">
              <a:lnSpc>
                <a:spcPts val="2600"/>
              </a:lnSpc>
              <a:buNone/>
              <a:defRPr sz="1600"/>
            </a:lvl3pPr>
            <a:lvl4pPr marL="1371498" indent="0">
              <a:lnSpc>
                <a:spcPts val="2600"/>
              </a:lnSpc>
              <a:buNone/>
              <a:defRPr sz="1600"/>
            </a:lvl4pPr>
            <a:lvl5pPr marL="1828664" indent="0">
              <a:lnSpc>
                <a:spcPts val="2600"/>
              </a:lnSpc>
              <a:buNone/>
              <a:defRPr sz="1600"/>
            </a:lvl5pPr>
          </a:lstStyle>
          <a:p>
            <a:pPr lvl="0"/>
            <a:r>
              <a:rPr lang="en-US" dirty="0"/>
              <a:t>Click to text</a:t>
            </a:r>
          </a:p>
        </p:txBody>
      </p:sp>
    </p:spTree>
    <p:extLst>
      <p:ext uri="{BB962C8B-B14F-4D97-AF65-F5344CB8AC3E}">
        <p14:creationId xmlns:p14="http://schemas.microsoft.com/office/powerpoint/2010/main" val="36212509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5FC626A5-4FF6-42BD-858A-AE4B2C23A6BC}"/>
              </a:ext>
            </a:extLst>
          </p:cNvPr>
          <p:cNvSpPr>
            <a:spLocks noGrp="1"/>
          </p:cNvSpPr>
          <p:nvPr>
            <p:ph type="title"/>
          </p:nvPr>
        </p:nvSpPr>
        <p:spPr/>
        <p:txBody>
          <a:bodyPr>
            <a:normAutofit/>
          </a:bodyPr>
          <a:lstStyle>
            <a:lvl1pPr>
              <a:defRPr sz="3900" cap="all"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39" name="Text Placeholder 10">
            <a:extLst>
              <a:ext uri="{FF2B5EF4-FFF2-40B4-BE49-F238E27FC236}">
                <a16:creationId xmlns=""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anchor="ctr"/>
          <a:lstStyle>
            <a:lvl1pPr marL="0" indent="0" algn="ctr">
              <a:buNone/>
              <a:defRPr sz="1500" b="1">
                <a:solidFill>
                  <a:schemeClr val="tx1"/>
                </a:solidFill>
                <a:latin typeface="+mj-lt"/>
              </a:defRPr>
            </a:lvl1pPr>
          </a:lstStyle>
          <a:p>
            <a:pPr lvl="0"/>
            <a:r>
              <a:rPr lang="en-US" dirty="0"/>
              <a:t>Year</a:t>
            </a:r>
            <a:endParaRPr lang="en-ZA" dirty="0"/>
          </a:p>
        </p:txBody>
      </p:sp>
      <p:sp>
        <p:nvSpPr>
          <p:cNvPr id="40" name="Text Placeholder 10">
            <a:extLst>
              <a:ext uri="{FF2B5EF4-FFF2-40B4-BE49-F238E27FC236}">
                <a16:creationId xmlns=""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41" name="Text Placeholder 10">
            <a:extLst>
              <a:ext uri="{FF2B5EF4-FFF2-40B4-BE49-F238E27FC236}">
                <a16:creationId xmlns=""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42" name="Text Placeholder 10">
            <a:extLst>
              <a:ext uri="{FF2B5EF4-FFF2-40B4-BE49-F238E27FC236}">
                <a16:creationId xmlns=""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43" name="Text Placeholder 10">
            <a:extLst>
              <a:ext uri="{FF2B5EF4-FFF2-40B4-BE49-F238E27FC236}">
                <a16:creationId xmlns=""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44" name="Text Placeholder 10">
            <a:extLst>
              <a:ext uri="{FF2B5EF4-FFF2-40B4-BE49-F238E27FC236}">
                <a16:creationId xmlns=""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anchor="ctr"/>
          <a:lstStyle>
            <a:lvl1pPr marL="0" indent="0" algn="ctr">
              <a:buNone/>
              <a:defRPr sz="1500" b="1">
                <a:solidFill>
                  <a:schemeClr val="tx1"/>
                </a:solidFill>
                <a:latin typeface="+mj-lt"/>
              </a:defRPr>
            </a:lvl1pPr>
          </a:lstStyle>
          <a:p>
            <a:pPr lvl="0"/>
            <a:r>
              <a:rPr lang="en-US" dirty="0"/>
              <a:t>Year</a:t>
            </a:r>
            <a:endParaRPr lang="en-ZA" dirty="0"/>
          </a:p>
        </p:txBody>
      </p:sp>
      <p:sp>
        <p:nvSpPr>
          <p:cNvPr id="45" name="Text Placeholder 10">
            <a:extLst>
              <a:ext uri="{FF2B5EF4-FFF2-40B4-BE49-F238E27FC236}">
                <a16:creationId xmlns=""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46" name="Text Placeholder 10">
            <a:extLst>
              <a:ext uri="{FF2B5EF4-FFF2-40B4-BE49-F238E27FC236}">
                <a16:creationId xmlns=""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47" name="Text Placeholder 10">
            <a:extLst>
              <a:ext uri="{FF2B5EF4-FFF2-40B4-BE49-F238E27FC236}">
                <a16:creationId xmlns=""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48" name="Text Placeholder 10">
            <a:extLst>
              <a:ext uri="{FF2B5EF4-FFF2-40B4-BE49-F238E27FC236}">
                <a16:creationId xmlns=""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49" name="Text Placeholder 10">
            <a:extLst>
              <a:ext uri="{FF2B5EF4-FFF2-40B4-BE49-F238E27FC236}">
                <a16:creationId xmlns=""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50" name="Text Placeholder 10">
            <a:extLst>
              <a:ext uri="{FF2B5EF4-FFF2-40B4-BE49-F238E27FC236}">
                <a16:creationId xmlns=""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51" name="Text Placeholder 10">
            <a:extLst>
              <a:ext uri="{FF2B5EF4-FFF2-40B4-BE49-F238E27FC236}">
                <a16:creationId xmlns=""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52" name="Text Placeholder 10">
            <a:extLst>
              <a:ext uri="{FF2B5EF4-FFF2-40B4-BE49-F238E27FC236}">
                <a16:creationId xmlns=""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53" name="Text Placeholder 10">
            <a:extLst>
              <a:ext uri="{FF2B5EF4-FFF2-40B4-BE49-F238E27FC236}">
                <a16:creationId xmlns=""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54" name="Text Placeholder 10">
            <a:extLst>
              <a:ext uri="{FF2B5EF4-FFF2-40B4-BE49-F238E27FC236}">
                <a16:creationId xmlns="" xmlns:a16="http://schemas.microsoft.com/office/drawing/2014/main" id="{2E79FE94-2079-4F2E-9D07-CE6E4E5E7EF3}"/>
              </a:ext>
            </a:extLst>
          </p:cNvPr>
          <p:cNvSpPr>
            <a:spLocks noGrp="1"/>
          </p:cNvSpPr>
          <p:nvPr>
            <p:ph type="body" sz="quarter" idx="48" hasCustomPrompt="1"/>
          </p:nvPr>
        </p:nvSpPr>
        <p:spPr>
          <a:xfrm>
            <a:off x="2757603" y="4357456"/>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55" name="Text Placeholder 10">
            <a:extLst>
              <a:ext uri="{FF2B5EF4-FFF2-40B4-BE49-F238E27FC236}">
                <a16:creationId xmlns=""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56" name="Text Placeholder 10">
            <a:extLst>
              <a:ext uri="{FF2B5EF4-FFF2-40B4-BE49-F238E27FC236}">
                <a16:creationId xmlns=""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57" name="Text Placeholder 10">
            <a:extLst>
              <a:ext uri="{FF2B5EF4-FFF2-40B4-BE49-F238E27FC236}">
                <a16:creationId xmlns=""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58" name="Text Placeholder 10">
            <a:extLst>
              <a:ext uri="{FF2B5EF4-FFF2-40B4-BE49-F238E27FC236}">
                <a16:creationId xmlns="" xmlns:a16="http://schemas.microsoft.com/office/drawing/2014/main" id="{55A6074B-EE5C-4389-AE2B-4D2C79E4E707}"/>
              </a:ext>
            </a:extLst>
          </p:cNvPr>
          <p:cNvSpPr>
            <a:spLocks noGrp="1"/>
          </p:cNvSpPr>
          <p:nvPr>
            <p:ph type="body" sz="quarter" idx="52" hasCustomPrompt="1"/>
          </p:nvPr>
        </p:nvSpPr>
        <p:spPr>
          <a:xfrm>
            <a:off x="5908351" y="4357456"/>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59" name="Text Placeholder 10">
            <a:extLst>
              <a:ext uri="{FF2B5EF4-FFF2-40B4-BE49-F238E27FC236}">
                <a16:creationId xmlns=""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60" name="Text Placeholder 10">
            <a:extLst>
              <a:ext uri="{FF2B5EF4-FFF2-40B4-BE49-F238E27FC236}">
                <a16:creationId xmlns="" xmlns:a16="http://schemas.microsoft.com/office/drawing/2014/main" id="{FD1081C3-579C-4D7D-8D30-E2C5ADF7EE99}"/>
              </a:ext>
            </a:extLst>
          </p:cNvPr>
          <p:cNvSpPr>
            <a:spLocks noGrp="1"/>
          </p:cNvSpPr>
          <p:nvPr>
            <p:ph type="body" sz="quarter" idx="54" hasCustomPrompt="1"/>
          </p:nvPr>
        </p:nvSpPr>
        <p:spPr>
          <a:xfrm>
            <a:off x="9059099" y="4357456"/>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61" name="Text Placeholder 10">
            <a:extLst>
              <a:ext uri="{FF2B5EF4-FFF2-40B4-BE49-F238E27FC236}">
                <a16:creationId xmlns=""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62" name="Text Placeholder 10">
            <a:extLst>
              <a:ext uri="{FF2B5EF4-FFF2-40B4-BE49-F238E27FC236}">
                <a16:creationId xmlns=""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63" name="Text Placeholder 10">
            <a:extLst>
              <a:ext uri="{FF2B5EF4-FFF2-40B4-BE49-F238E27FC236}">
                <a16:creationId xmlns=""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sp>
        <p:nvSpPr>
          <p:cNvPr id="64" name="Text Placeholder 10">
            <a:extLst>
              <a:ext uri="{FF2B5EF4-FFF2-40B4-BE49-F238E27FC236}">
                <a16:creationId xmlns=""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a:noAutofit/>
          </a:bodyPr>
          <a:lstStyle>
            <a:lvl1pPr marL="0" indent="0" algn="ctr">
              <a:buNone/>
              <a:defRPr sz="1100">
                <a:solidFill>
                  <a:schemeClr val="tx1"/>
                </a:solidFill>
              </a:defRPr>
            </a:lvl1pPr>
          </a:lstStyle>
          <a:p>
            <a:pPr lvl="0"/>
            <a:r>
              <a:rPr lang="en-US" dirty="0"/>
              <a:t>MM</a:t>
            </a:r>
            <a:endParaRPr lang="en-ZA" dirty="0"/>
          </a:p>
        </p:txBody>
      </p:sp>
      <p:cxnSp>
        <p:nvCxnSpPr>
          <p:cNvPr id="65" name="Straight Connector 64">
            <a:extLst>
              <a:ext uri="{FF2B5EF4-FFF2-40B4-BE49-F238E27FC236}">
                <a16:creationId xmlns=""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 xmlns:a16="http://schemas.microsoft.com/office/drawing/2014/main" id="{E27F3657-5309-405D-A48A-06B22B33E2AA}"/>
              </a:ext>
            </a:extLst>
          </p:cNvPr>
          <p:cNvSpPr>
            <a:spLocks noGrp="1"/>
          </p:cNvSpPr>
          <p:nvPr>
            <p:ph type="body" sz="quarter" idx="59" hasCustomPrompt="1"/>
          </p:nvPr>
        </p:nvSpPr>
        <p:spPr>
          <a:xfrm>
            <a:off x="5360989" y="2055840"/>
            <a:ext cx="1793875" cy="696885"/>
          </a:xfrm>
          <a:solidFill>
            <a:schemeClr val="accent1">
              <a:lumMod val="20000"/>
              <a:lumOff val="80000"/>
            </a:schemeClr>
          </a:solidFill>
          <a:ln w="22225">
            <a:solidFill>
              <a:schemeClr val="tx1"/>
            </a:solidFill>
          </a:ln>
        </p:spPr>
        <p:txBody>
          <a:bodyPr tIns="35998"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dirty="0"/>
              <a:t>Item Title</a:t>
            </a:r>
            <a:endParaRPr lang="en-ZA" dirty="0"/>
          </a:p>
        </p:txBody>
      </p:sp>
      <p:sp>
        <p:nvSpPr>
          <p:cNvPr id="67" name="Text Placeholder 36">
            <a:extLst>
              <a:ext uri="{FF2B5EF4-FFF2-40B4-BE49-F238E27FC236}">
                <a16:creationId xmlns="" xmlns:a16="http://schemas.microsoft.com/office/drawing/2014/main" id="{1787C639-A462-4A35-B451-A488A22C20B2}"/>
              </a:ext>
            </a:extLst>
          </p:cNvPr>
          <p:cNvSpPr>
            <a:spLocks noGrp="1"/>
          </p:cNvSpPr>
          <p:nvPr>
            <p:ph type="body" sz="quarter" idx="60" hasCustomPrompt="1"/>
          </p:nvPr>
        </p:nvSpPr>
        <p:spPr>
          <a:xfrm>
            <a:off x="5412721" y="2466905"/>
            <a:ext cx="1690417" cy="224671"/>
          </a:xfrm>
        </p:spPr>
        <p:txBody>
          <a:bodyPr>
            <a:noAutofit/>
          </a:bodyPr>
          <a:lstStyle>
            <a:lvl1pPr marL="0" indent="0" algn="ctr">
              <a:buNone/>
              <a:defRPr sz="1100">
                <a:solidFill>
                  <a:schemeClr val="tx1">
                    <a:lumMod val="75000"/>
                    <a:lumOff val="25000"/>
                  </a:schemeClr>
                </a:solidFill>
              </a:defRPr>
            </a:lvl1pPr>
          </a:lstStyle>
          <a:p>
            <a:pPr lvl="0"/>
            <a:r>
              <a:rPr lang="en-US" dirty="0"/>
              <a:t>Month, Year</a:t>
            </a:r>
            <a:endParaRPr lang="en-ZA" dirty="0"/>
          </a:p>
        </p:txBody>
      </p:sp>
      <p:sp>
        <p:nvSpPr>
          <p:cNvPr id="68" name="Date Placeholder 2">
            <a:extLst>
              <a:ext uri="{FF2B5EF4-FFF2-40B4-BE49-F238E27FC236}">
                <a16:creationId xmlns="" xmlns:a16="http://schemas.microsoft.com/office/drawing/2014/main" id="{77C700FC-5550-4F21-89E2-F38B13F00672}"/>
              </a:ext>
            </a:extLst>
          </p:cNvPr>
          <p:cNvSpPr>
            <a:spLocks noGrp="1"/>
          </p:cNvSpPr>
          <p:nvPr>
            <p:ph type="dt" sz="half" idx="61"/>
          </p:nvPr>
        </p:nvSpPr>
        <p:spPr>
          <a:xfrm>
            <a:off x="838200" y="6356352"/>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213635944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 xmlns:a16="http://schemas.microsoft.com/office/drawing/2014/main" id="{BF8F5A6A-E29E-401A-801A-8FD9CAABA7A5}"/>
              </a:ext>
            </a:extLst>
          </p:cNvPr>
          <p:cNvSpPr>
            <a:spLocks noGrp="1"/>
          </p:cNvSpPr>
          <p:nvPr>
            <p:ph idx="1"/>
          </p:nvPr>
        </p:nvSpPr>
        <p:spPr>
          <a:xfrm>
            <a:off x="915924" y="1825625"/>
            <a:ext cx="10360152"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173168378"/>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 name="Rectangle 5">
            <a:extLst>
              <a:ext uri="{FF2B5EF4-FFF2-40B4-BE49-F238E27FC236}">
                <a16:creationId xmlns=""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endParaRPr lang="en-US" dirty="0"/>
          </a:p>
        </p:txBody>
      </p:sp>
      <p:sp>
        <p:nvSpPr>
          <p:cNvPr id="8" name="Text Placeholder 7">
            <a:extLst>
              <a:ext uri="{FF2B5EF4-FFF2-40B4-BE49-F238E27FC236}">
                <a16:creationId xmlns=""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500">
                <a:latin typeface="+mj-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Name</a:t>
            </a:r>
          </a:p>
        </p:txBody>
      </p:sp>
      <p:sp>
        <p:nvSpPr>
          <p:cNvPr id="9" name="Text Placeholder 7">
            <a:extLst>
              <a:ext uri="{FF2B5EF4-FFF2-40B4-BE49-F238E27FC236}">
                <a16:creationId xmlns="" xmlns:a16="http://schemas.microsoft.com/office/drawing/2014/main" id="{0CF72F91-6995-4FF5-866F-1806A86CA0C3}"/>
              </a:ext>
            </a:extLst>
          </p:cNvPr>
          <p:cNvSpPr>
            <a:spLocks noGrp="1"/>
          </p:cNvSpPr>
          <p:nvPr>
            <p:ph type="body" sz="quarter" idx="14" hasCustomPrompt="1"/>
          </p:nvPr>
        </p:nvSpPr>
        <p:spPr>
          <a:xfrm>
            <a:off x="941832" y="4776531"/>
            <a:ext cx="2103120" cy="457200"/>
          </a:xfrm>
        </p:spPr>
        <p:txBody>
          <a:bodyPr>
            <a:noAutofit/>
          </a:bodyPr>
          <a:lstStyle>
            <a:lvl1pPr marL="0" indent="0" algn="ctr">
              <a:lnSpc>
                <a:spcPts val="1600"/>
              </a:lnSpc>
              <a:spcBef>
                <a:spcPts val="0"/>
              </a:spcBef>
              <a:buNone/>
              <a:defRPr sz="1200">
                <a:latin typeface="+mn-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Title</a:t>
            </a:r>
          </a:p>
        </p:txBody>
      </p:sp>
      <p:sp>
        <p:nvSpPr>
          <p:cNvPr id="11" name="Picture Placeholder 10">
            <a:extLst>
              <a:ext uri="{FF2B5EF4-FFF2-40B4-BE49-F238E27FC236}">
                <a16:creationId xmlns=""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2" name="Rectangle 11">
            <a:extLst>
              <a:ext uri="{FF2B5EF4-FFF2-40B4-BE49-F238E27FC236}">
                <a16:creationId xmlns="" xmlns:a16="http://schemas.microsoft.com/office/drawing/2014/main" id="{1160F5FB-7416-40BC-A46A-21C838A50239}"/>
              </a:ext>
            </a:extLst>
          </p:cNvPr>
          <p:cNvSpPr/>
          <p:nvPr userDrawn="1"/>
        </p:nvSpPr>
        <p:spPr>
          <a:xfrm>
            <a:off x="3689991"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endParaRPr lang="en-US" dirty="0"/>
          </a:p>
        </p:txBody>
      </p:sp>
      <p:sp>
        <p:nvSpPr>
          <p:cNvPr id="13" name="Text Placeholder 7">
            <a:extLst>
              <a:ext uri="{FF2B5EF4-FFF2-40B4-BE49-F238E27FC236}">
                <a16:creationId xmlns=""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500">
                <a:latin typeface="+mj-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Name</a:t>
            </a:r>
          </a:p>
        </p:txBody>
      </p:sp>
      <p:sp>
        <p:nvSpPr>
          <p:cNvPr id="14" name="Text Placeholder 7">
            <a:extLst>
              <a:ext uri="{FF2B5EF4-FFF2-40B4-BE49-F238E27FC236}">
                <a16:creationId xmlns="" xmlns:a16="http://schemas.microsoft.com/office/drawing/2014/main" id="{EF99DF7C-CF3F-4AC1-9C96-414220A2ACD3}"/>
              </a:ext>
            </a:extLst>
          </p:cNvPr>
          <p:cNvSpPr>
            <a:spLocks noGrp="1"/>
          </p:cNvSpPr>
          <p:nvPr>
            <p:ph type="body" sz="quarter" idx="17" hasCustomPrompt="1"/>
          </p:nvPr>
        </p:nvSpPr>
        <p:spPr>
          <a:xfrm>
            <a:off x="3694176" y="4778803"/>
            <a:ext cx="2103120" cy="457200"/>
          </a:xfrm>
        </p:spPr>
        <p:txBody>
          <a:bodyPr>
            <a:noAutofit/>
          </a:bodyPr>
          <a:lstStyle>
            <a:lvl1pPr marL="0" indent="0" algn="ctr">
              <a:lnSpc>
                <a:spcPts val="1600"/>
              </a:lnSpc>
              <a:spcBef>
                <a:spcPts val="0"/>
              </a:spcBef>
              <a:buNone/>
              <a:defRPr sz="1200">
                <a:latin typeface="+mn-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Title</a:t>
            </a:r>
          </a:p>
        </p:txBody>
      </p:sp>
      <p:sp>
        <p:nvSpPr>
          <p:cNvPr id="15" name="Picture Placeholder 10">
            <a:extLst>
              <a:ext uri="{FF2B5EF4-FFF2-40B4-BE49-F238E27FC236}">
                <a16:creationId xmlns="" xmlns:a16="http://schemas.microsoft.com/office/drawing/2014/main" id="{AF3BFD7E-8448-4092-A1FA-620F7C1818EA}"/>
              </a:ext>
            </a:extLst>
          </p:cNvPr>
          <p:cNvSpPr>
            <a:spLocks noGrp="1"/>
          </p:cNvSpPr>
          <p:nvPr>
            <p:ph type="pic" sz="quarter" idx="18"/>
          </p:nvPr>
        </p:nvSpPr>
        <p:spPr>
          <a:xfrm>
            <a:off x="3827151"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16" name="Rectangle 15">
            <a:extLst>
              <a:ext uri="{FF2B5EF4-FFF2-40B4-BE49-F238E27FC236}">
                <a16:creationId xmlns=""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endParaRPr lang="en-US" dirty="0"/>
          </a:p>
        </p:txBody>
      </p:sp>
      <p:sp>
        <p:nvSpPr>
          <p:cNvPr id="17" name="Text Placeholder 7">
            <a:extLst>
              <a:ext uri="{FF2B5EF4-FFF2-40B4-BE49-F238E27FC236}">
                <a16:creationId xmlns=""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500">
                <a:latin typeface="+mj-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Name</a:t>
            </a:r>
          </a:p>
        </p:txBody>
      </p:sp>
      <p:sp>
        <p:nvSpPr>
          <p:cNvPr id="18" name="Text Placeholder 7">
            <a:extLst>
              <a:ext uri="{FF2B5EF4-FFF2-40B4-BE49-F238E27FC236}">
                <a16:creationId xmlns="" xmlns:a16="http://schemas.microsoft.com/office/drawing/2014/main" id="{732EEBF9-64E6-455C-9716-BDDFD220AF90}"/>
              </a:ext>
            </a:extLst>
          </p:cNvPr>
          <p:cNvSpPr>
            <a:spLocks noGrp="1"/>
          </p:cNvSpPr>
          <p:nvPr>
            <p:ph type="body" sz="quarter" idx="20" hasCustomPrompt="1"/>
          </p:nvPr>
        </p:nvSpPr>
        <p:spPr>
          <a:xfrm>
            <a:off x="6446520" y="4774249"/>
            <a:ext cx="2103120" cy="457200"/>
          </a:xfrm>
        </p:spPr>
        <p:txBody>
          <a:bodyPr>
            <a:noAutofit/>
          </a:bodyPr>
          <a:lstStyle>
            <a:lvl1pPr marL="0" indent="0" algn="ctr">
              <a:lnSpc>
                <a:spcPts val="1600"/>
              </a:lnSpc>
              <a:spcBef>
                <a:spcPts val="0"/>
              </a:spcBef>
              <a:buNone/>
              <a:defRPr sz="1200">
                <a:latin typeface="+mn-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Title</a:t>
            </a:r>
          </a:p>
        </p:txBody>
      </p:sp>
      <p:sp>
        <p:nvSpPr>
          <p:cNvPr id="19" name="Picture Placeholder 10">
            <a:extLst>
              <a:ext uri="{FF2B5EF4-FFF2-40B4-BE49-F238E27FC236}">
                <a16:creationId xmlns=""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
        <p:nvSpPr>
          <p:cNvPr id="20" name="Rectangle 19">
            <a:extLst>
              <a:ext uri="{FF2B5EF4-FFF2-40B4-BE49-F238E27FC236}">
                <a16:creationId xmlns=""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endParaRPr lang="en-US" dirty="0"/>
          </a:p>
        </p:txBody>
      </p:sp>
      <p:sp>
        <p:nvSpPr>
          <p:cNvPr id="21" name="Text Placeholder 7">
            <a:extLst>
              <a:ext uri="{FF2B5EF4-FFF2-40B4-BE49-F238E27FC236}">
                <a16:creationId xmlns=""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500">
                <a:latin typeface="+mj-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Name</a:t>
            </a:r>
          </a:p>
        </p:txBody>
      </p:sp>
      <p:sp>
        <p:nvSpPr>
          <p:cNvPr id="22" name="Text Placeholder 7">
            <a:extLst>
              <a:ext uri="{FF2B5EF4-FFF2-40B4-BE49-F238E27FC236}">
                <a16:creationId xmlns="" xmlns:a16="http://schemas.microsoft.com/office/drawing/2014/main" id="{D63847E1-E452-438A-B17D-50521FDAF8B8}"/>
              </a:ext>
            </a:extLst>
          </p:cNvPr>
          <p:cNvSpPr>
            <a:spLocks noGrp="1"/>
          </p:cNvSpPr>
          <p:nvPr>
            <p:ph type="body" sz="quarter" idx="23" hasCustomPrompt="1"/>
          </p:nvPr>
        </p:nvSpPr>
        <p:spPr>
          <a:xfrm>
            <a:off x="9162288" y="4776523"/>
            <a:ext cx="2103120" cy="457200"/>
          </a:xfrm>
        </p:spPr>
        <p:txBody>
          <a:bodyPr>
            <a:noAutofit/>
          </a:bodyPr>
          <a:lstStyle>
            <a:lvl1pPr marL="0" indent="0" algn="ctr">
              <a:lnSpc>
                <a:spcPts val="1600"/>
              </a:lnSpc>
              <a:spcBef>
                <a:spcPts val="0"/>
              </a:spcBef>
              <a:buNone/>
              <a:defRPr sz="1200">
                <a:latin typeface="+mn-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Title</a:t>
            </a:r>
          </a:p>
        </p:txBody>
      </p:sp>
      <p:sp>
        <p:nvSpPr>
          <p:cNvPr id="23" name="Picture Placeholder 10">
            <a:extLst>
              <a:ext uri="{FF2B5EF4-FFF2-40B4-BE49-F238E27FC236}">
                <a16:creationId xmlns=""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33079666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 xmlns:a16="http://schemas.microsoft.com/office/drawing/2014/main" id="{25E70D0E-EDAA-4490-8D97-5F245A32A2E6}"/>
              </a:ext>
            </a:extLst>
          </p:cNvPr>
          <p:cNvSpPr/>
          <p:nvPr userDrawn="1"/>
        </p:nvSpPr>
        <p:spPr>
          <a:xfrm>
            <a:off x="941832" y="1799083"/>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endParaRPr lang="en-US" dirty="0"/>
          </a:p>
        </p:txBody>
      </p:sp>
      <p:sp>
        <p:nvSpPr>
          <p:cNvPr id="41" name="Picture Placeholder 10">
            <a:extLst>
              <a:ext uri="{FF2B5EF4-FFF2-40B4-BE49-F238E27FC236}">
                <a16:creationId xmlns="" xmlns:a16="http://schemas.microsoft.com/office/drawing/2014/main" id="{F4300E0A-2C35-48E1-A7CE-95EBD8EBB9EB}"/>
              </a:ext>
            </a:extLst>
          </p:cNvPr>
          <p:cNvSpPr>
            <a:spLocks noGrp="1"/>
          </p:cNvSpPr>
          <p:nvPr>
            <p:ph type="pic" sz="quarter" idx="15"/>
          </p:nvPr>
        </p:nvSpPr>
        <p:spPr>
          <a:xfrm>
            <a:off x="1056132" y="1913383"/>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2" name="Rectangle 41">
            <a:extLst>
              <a:ext uri="{FF2B5EF4-FFF2-40B4-BE49-F238E27FC236}">
                <a16:creationId xmlns="" xmlns:a16="http://schemas.microsoft.com/office/drawing/2014/main" id="{99D6C849-74CD-4E83-8CC4-99167CFD5052}"/>
              </a:ext>
            </a:extLst>
          </p:cNvPr>
          <p:cNvSpPr/>
          <p:nvPr userDrawn="1"/>
        </p:nvSpPr>
        <p:spPr>
          <a:xfrm>
            <a:off x="3740155" y="1799083"/>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endParaRPr lang="en-US" dirty="0"/>
          </a:p>
        </p:txBody>
      </p:sp>
      <p:sp>
        <p:nvSpPr>
          <p:cNvPr id="43" name="Picture Placeholder 10">
            <a:extLst>
              <a:ext uri="{FF2B5EF4-FFF2-40B4-BE49-F238E27FC236}">
                <a16:creationId xmlns="" xmlns:a16="http://schemas.microsoft.com/office/drawing/2014/main" id="{EC894F36-9611-4410-9632-21E5CE1FF1FA}"/>
              </a:ext>
            </a:extLst>
          </p:cNvPr>
          <p:cNvSpPr>
            <a:spLocks noGrp="1"/>
          </p:cNvSpPr>
          <p:nvPr>
            <p:ph type="pic" sz="quarter" idx="18"/>
          </p:nvPr>
        </p:nvSpPr>
        <p:spPr>
          <a:xfrm>
            <a:off x="3854455" y="1913383"/>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4" name="Rectangle 43">
            <a:extLst>
              <a:ext uri="{FF2B5EF4-FFF2-40B4-BE49-F238E27FC236}">
                <a16:creationId xmlns="" xmlns:a16="http://schemas.microsoft.com/office/drawing/2014/main" id="{4FD21C66-AAE4-4F7A-836C-5ABFDB3E2C40}"/>
              </a:ext>
            </a:extLst>
          </p:cNvPr>
          <p:cNvSpPr/>
          <p:nvPr userDrawn="1"/>
        </p:nvSpPr>
        <p:spPr>
          <a:xfrm>
            <a:off x="6538479" y="1799083"/>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endParaRPr lang="en-US" dirty="0"/>
          </a:p>
        </p:txBody>
      </p:sp>
      <p:sp>
        <p:nvSpPr>
          <p:cNvPr id="45" name="Picture Placeholder 10">
            <a:extLst>
              <a:ext uri="{FF2B5EF4-FFF2-40B4-BE49-F238E27FC236}">
                <a16:creationId xmlns="" xmlns:a16="http://schemas.microsoft.com/office/drawing/2014/main" id="{8663743D-14C0-41A7-8122-D4D2A7801780}"/>
              </a:ext>
            </a:extLst>
          </p:cNvPr>
          <p:cNvSpPr>
            <a:spLocks noGrp="1"/>
          </p:cNvSpPr>
          <p:nvPr>
            <p:ph type="pic" sz="quarter" idx="21"/>
          </p:nvPr>
        </p:nvSpPr>
        <p:spPr>
          <a:xfrm>
            <a:off x="6652779" y="1913383"/>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46" name="Rectangle 45">
            <a:extLst>
              <a:ext uri="{FF2B5EF4-FFF2-40B4-BE49-F238E27FC236}">
                <a16:creationId xmlns="" xmlns:a16="http://schemas.microsoft.com/office/drawing/2014/main" id="{68F25CD1-436E-47AA-8A14-C090BF4316B6}"/>
              </a:ext>
            </a:extLst>
          </p:cNvPr>
          <p:cNvSpPr/>
          <p:nvPr userDrawn="1"/>
        </p:nvSpPr>
        <p:spPr>
          <a:xfrm>
            <a:off x="9336803" y="1799083"/>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endParaRPr lang="en-US" dirty="0"/>
          </a:p>
        </p:txBody>
      </p:sp>
      <p:sp>
        <p:nvSpPr>
          <p:cNvPr id="47" name="Picture Placeholder 10">
            <a:extLst>
              <a:ext uri="{FF2B5EF4-FFF2-40B4-BE49-F238E27FC236}">
                <a16:creationId xmlns="" xmlns:a16="http://schemas.microsoft.com/office/drawing/2014/main" id="{68C01EED-EC2C-4D5E-969B-9815EC0237DA}"/>
              </a:ext>
            </a:extLst>
          </p:cNvPr>
          <p:cNvSpPr>
            <a:spLocks noGrp="1"/>
          </p:cNvSpPr>
          <p:nvPr>
            <p:ph type="pic" sz="quarter" idx="24"/>
          </p:nvPr>
        </p:nvSpPr>
        <p:spPr>
          <a:xfrm>
            <a:off x="9451103" y="1913383"/>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2" name="Title 1">
            <a:extLst>
              <a:ext uri="{FF2B5EF4-FFF2-40B4-BE49-F238E27FC236}">
                <a16:creationId xmlns=""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a:noAutofit/>
          </a:bodyPr>
          <a:lstStyle>
            <a:lvl1pPr marL="0" indent="0" algn="ctr">
              <a:buNone/>
              <a:defRPr sz="1500">
                <a:latin typeface="+mj-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Name</a:t>
            </a:r>
          </a:p>
        </p:txBody>
      </p:sp>
      <p:sp>
        <p:nvSpPr>
          <p:cNvPr id="9" name="Text Placeholder 7">
            <a:extLst>
              <a:ext uri="{FF2B5EF4-FFF2-40B4-BE49-F238E27FC236}">
                <a16:creationId xmlns=""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a:noAutofit/>
          </a:bodyPr>
          <a:lstStyle>
            <a:lvl1pPr marL="0" indent="0" algn="ctr">
              <a:lnSpc>
                <a:spcPts val="1600"/>
              </a:lnSpc>
              <a:spcBef>
                <a:spcPts val="0"/>
              </a:spcBef>
              <a:buNone/>
              <a:defRPr sz="1200">
                <a:latin typeface="+mn-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Title</a:t>
            </a:r>
          </a:p>
        </p:txBody>
      </p:sp>
      <p:sp>
        <p:nvSpPr>
          <p:cNvPr id="13" name="Text Placeholder 7">
            <a:extLst>
              <a:ext uri="{FF2B5EF4-FFF2-40B4-BE49-F238E27FC236}">
                <a16:creationId xmlns=""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a:noAutofit/>
          </a:bodyPr>
          <a:lstStyle>
            <a:lvl1pPr marL="0" indent="0" algn="ctr">
              <a:buNone/>
              <a:defRPr sz="1500">
                <a:latin typeface="+mj-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Name</a:t>
            </a:r>
          </a:p>
        </p:txBody>
      </p:sp>
      <p:sp>
        <p:nvSpPr>
          <p:cNvPr id="14" name="Text Placeholder 7">
            <a:extLst>
              <a:ext uri="{FF2B5EF4-FFF2-40B4-BE49-F238E27FC236}">
                <a16:creationId xmlns=""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a:noAutofit/>
          </a:bodyPr>
          <a:lstStyle>
            <a:lvl1pPr marL="0" indent="0" algn="ctr">
              <a:lnSpc>
                <a:spcPts val="1600"/>
              </a:lnSpc>
              <a:spcBef>
                <a:spcPts val="0"/>
              </a:spcBef>
              <a:buNone/>
              <a:defRPr sz="1200">
                <a:latin typeface="+mn-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Title</a:t>
            </a:r>
          </a:p>
        </p:txBody>
      </p:sp>
      <p:sp>
        <p:nvSpPr>
          <p:cNvPr id="17" name="Text Placeholder 7">
            <a:extLst>
              <a:ext uri="{FF2B5EF4-FFF2-40B4-BE49-F238E27FC236}">
                <a16:creationId xmlns=""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a:noAutofit/>
          </a:bodyPr>
          <a:lstStyle>
            <a:lvl1pPr marL="0" indent="0" algn="ctr">
              <a:buNone/>
              <a:defRPr sz="1500">
                <a:latin typeface="+mj-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Name</a:t>
            </a:r>
          </a:p>
        </p:txBody>
      </p:sp>
      <p:sp>
        <p:nvSpPr>
          <p:cNvPr id="18" name="Text Placeholder 7">
            <a:extLst>
              <a:ext uri="{FF2B5EF4-FFF2-40B4-BE49-F238E27FC236}">
                <a16:creationId xmlns=""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a:noAutofit/>
          </a:bodyPr>
          <a:lstStyle>
            <a:lvl1pPr marL="0" indent="0" algn="ctr">
              <a:lnSpc>
                <a:spcPts val="1600"/>
              </a:lnSpc>
              <a:spcBef>
                <a:spcPts val="0"/>
              </a:spcBef>
              <a:buNone/>
              <a:defRPr sz="1200">
                <a:latin typeface="+mn-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Title</a:t>
            </a:r>
          </a:p>
        </p:txBody>
      </p:sp>
      <p:sp>
        <p:nvSpPr>
          <p:cNvPr id="21" name="Text Placeholder 7">
            <a:extLst>
              <a:ext uri="{FF2B5EF4-FFF2-40B4-BE49-F238E27FC236}">
                <a16:creationId xmlns=""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a:noAutofit/>
          </a:bodyPr>
          <a:lstStyle>
            <a:lvl1pPr marL="0" indent="0" algn="ctr">
              <a:buNone/>
              <a:defRPr sz="1500">
                <a:latin typeface="+mj-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Name</a:t>
            </a:r>
          </a:p>
        </p:txBody>
      </p:sp>
      <p:sp>
        <p:nvSpPr>
          <p:cNvPr id="22" name="Text Placeholder 7">
            <a:extLst>
              <a:ext uri="{FF2B5EF4-FFF2-40B4-BE49-F238E27FC236}">
                <a16:creationId xmlns=""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a:noAutofit/>
          </a:bodyPr>
          <a:lstStyle>
            <a:lvl1pPr marL="0" indent="0" algn="ctr">
              <a:lnSpc>
                <a:spcPts val="1600"/>
              </a:lnSpc>
              <a:spcBef>
                <a:spcPts val="0"/>
              </a:spcBef>
              <a:buNone/>
              <a:defRPr sz="1200">
                <a:latin typeface="+mn-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Title</a:t>
            </a:r>
          </a:p>
        </p:txBody>
      </p:sp>
      <p:sp>
        <p:nvSpPr>
          <p:cNvPr id="25" name="Text Placeholder 7">
            <a:extLst>
              <a:ext uri="{FF2B5EF4-FFF2-40B4-BE49-F238E27FC236}">
                <a16:creationId xmlns=""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a:noAutofit/>
          </a:bodyPr>
          <a:lstStyle>
            <a:lvl1pPr marL="0" indent="0" algn="ctr">
              <a:buNone/>
              <a:defRPr sz="1500">
                <a:latin typeface="+mj-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Name</a:t>
            </a:r>
          </a:p>
        </p:txBody>
      </p:sp>
      <p:sp>
        <p:nvSpPr>
          <p:cNvPr id="26" name="Text Placeholder 7">
            <a:extLst>
              <a:ext uri="{FF2B5EF4-FFF2-40B4-BE49-F238E27FC236}">
                <a16:creationId xmlns=""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a:noAutofit/>
          </a:bodyPr>
          <a:lstStyle>
            <a:lvl1pPr marL="0" indent="0" algn="ctr">
              <a:lnSpc>
                <a:spcPts val="1600"/>
              </a:lnSpc>
              <a:spcBef>
                <a:spcPts val="0"/>
              </a:spcBef>
              <a:buNone/>
              <a:defRPr sz="1200">
                <a:latin typeface="+mn-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Title</a:t>
            </a:r>
          </a:p>
        </p:txBody>
      </p:sp>
      <p:sp>
        <p:nvSpPr>
          <p:cNvPr id="29" name="Text Placeholder 7">
            <a:extLst>
              <a:ext uri="{FF2B5EF4-FFF2-40B4-BE49-F238E27FC236}">
                <a16:creationId xmlns=""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a:noAutofit/>
          </a:bodyPr>
          <a:lstStyle>
            <a:lvl1pPr marL="0" indent="0" algn="ctr">
              <a:buNone/>
              <a:defRPr sz="1500">
                <a:latin typeface="+mj-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Name</a:t>
            </a:r>
          </a:p>
        </p:txBody>
      </p:sp>
      <p:sp>
        <p:nvSpPr>
          <p:cNvPr id="30" name="Text Placeholder 7">
            <a:extLst>
              <a:ext uri="{FF2B5EF4-FFF2-40B4-BE49-F238E27FC236}">
                <a16:creationId xmlns=""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a:noAutofit/>
          </a:bodyPr>
          <a:lstStyle>
            <a:lvl1pPr marL="0" indent="0" algn="ctr">
              <a:lnSpc>
                <a:spcPts val="1600"/>
              </a:lnSpc>
              <a:spcBef>
                <a:spcPts val="0"/>
              </a:spcBef>
              <a:buNone/>
              <a:defRPr sz="1200">
                <a:latin typeface="+mn-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Title</a:t>
            </a:r>
          </a:p>
        </p:txBody>
      </p:sp>
      <p:sp>
        <p:nvSpPr>
          <p:cNvPr id="33" name="Text Placeholder 7">
            <a:extLst>
              <a:ext uri="{FF2B5EF4-FFF2-40B4-BE49-F238E27FC236}">
                <a16:creationId xmlns=""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a:noAutofit/>
          </a:bodyPr>
          <a:lstStyle>
            <a:lvl1pPr marL="0" indent="0" algn="ctr">
              <a:buNone/>
              <a:defRPr sz="1500">
                <a:latin typeface="+mj-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Name</a:t>
            </a:r>
          </a:p>
        </p:txBody>
      </p:sp>
      <p:sp>
        <p:nvSpPr>
          <p:cNvPr id="34" name="Text Placeholder 7">
            <a:extLst>
              <a:ext uri="{FF2B5EF4-FFF2-40B4-BE49-F238E27FC236}">
                <a16:creationId xmlns=""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a:noAutofit/>
          </a:bodyPr>
          <a:lstStyle>
            <a:lvl1pPr marL="0" indent="0" algn="ctr">
              <a:lnSpc>
                <a:spcPts val="1600"/>
              </a:lnSpc>
              <a:spcBef>
                <a:spcPts val="0"/>
              </a:spcBef>
              <a:buNone/>
              <a:defRPr sz="1200">
                <a:latin typeface="+mn-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Title</a:t>
            </a:r>
          </a:p>
        </p:txBody>
      </p:sp>
      <p:sp>
        <p:nvSpPr>
          <p:cNvPr id="37" name="Text Placeholder 7">
            <a:extLst>
              <a:ext uri="{FF2B5EF4-FFF2-40B4-BE49-F238E27FC236}">
                <a16:creationId xmlns=""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a:noAutofit/>
          </a:bodyPr>
          <a:lstStyle>
            <a:lvl1pPr marL="0" indent="0" algn="ctr">
              <a:buNone/>
              <a:defRPr sz="1500">
                <a:latin typeface="+mj-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Name</a:t>
            </a:r>
          </a:p>
        </p:txBody>
      </p:sp>
      <p:sp>
        <p:nvSpPr>
          <p:cNvPr id="38" name="Text Placeholder 7">
            <a:extLst>
              <a:ext uri="{FF2B5EF4-FFF2-40B4-BE49-F238E27FC236}">
                <a16:creationId xmlns=""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a:noAutofit/>
          </a:bodyPr>
          <a:lstStyle>
            <a:lvl1pPr marL="0" indent="0" algn="ctr">
              <a:lnSpc>
                <a:spcPts val="1600"/>
              </a:lnSpc>
              <a:spcBef>
                <a:spcPts val="0"/>
              </a:spcBef>
              <a:buNone/>
              <a:defRPr sz="1200">
                <a:latin typeface="+mn-lt"/>
              </a:defRPr>
            </a:lvl1pPr>
            <a:lvl2pPr marL="457167" indent="0">
              <a:buNone/>
              <a:defRPr sz="1600">
                <a:latin typeface="+mj-lt"/>
              </a:defRPr>
            </a:lvl2pPr>
            <a:lvl3pPr marL="914332" indent="0">
              <a:buNone/>
              <a:defRPr sz="1600">
                <a:latin typeface="+mj-lt"/>
              </a:defRPr>
            </a:lvl3pPr>
            <a:lvl4pPr marL="1371498" indent="0">
              <a:buNone/>
              <a:defRPr sz="1600">
                <a:latin typeface="+mj-lt"/>
              </a:defRPr>
            </a:lvl4pPr>
            <a:lvl5pPr marL="1828664" indent="0">
              <a:buNone/>
              <a:defRPr sz="1600">
                <a:latin typeface="+mj-lt"/>
              </a:defRPr>
            </a:lvl5pPr>
          </a:lstStyle>
          <a:p>
            <a:pPr lvl="0"/>
            <a:r>
              <a:rPr lang="en-US" dirty="0"/>
              <a:t>Title</a:t>
            </a:r>
          </a:p>
        </p:txBody>
      </p:sp>
      <p:sp>
        <p:nvSpPr>
          <p:cNvPr id="54" name="Rectangle 53">
            <a:extLst>
              <a:ext uri="{FF2B5EF4-FFF2-40B4-BE49-F238E27FC236}">
                <a16:creationId xmlns=""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endParaRPr lang="en-US" dirty="0"/>
          </a:p>
        </p:txBody>
      </p:sp>
      <p:sp>
        <p:nvSpPr>
          <p:cNvPr id="55" name="Picture Placeholder 10">
            <a:extLst>
              <a:ext uri="{FF2B5EF4-FFF2-40B4-BE49-F238E27FC236}">
                <a16:creationId xmlns=""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6" name="Rectangle 55">
            <a:extLst>
              <a:ext uri="{FF2B5EF4-FFF2-40B4-BE49-F238E27FC236}">
                <a16:creationId xmlns=""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endParaRPr lang="en-US" dirty="0"/>
          </a:p>
        </p:txBody>
      </p:sp>
      <p:sp>
        <p:nvSpPr>
          <p:cNvPr id="57" name="Picture Placeholder 10">
            <a:extLst>
              <a:ext uri="{FF2B5EF4-FFF2-40B4-BE49-F238E27FC236}">
                <a16:creationId xmlns=""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58" name="Rectangle 57">
            <a:extLst>
              <a:ext uri="{FF2B5EF4-FFF2-40B4-BE49-F238E27FC236}">
                <a16:creationId xmlns=""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endParaRPr lang="en-US" dirty="0"/>
          </a:p>
        </p:txBody>
      </p:sp>
      <p:sp>
        <p:nvSpPr>
          <p:cNvPr id="59" name="Picture Placeholder 10">
            <a:extLst>
              <a:ext uri="{FF2B5EF4-FFF2-40B4-BE49-F238E27FC236}">
                <a16:creationId xmlns=""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
        <p:nvSpPr>
          <p:cNvPr id="60" name="Rectangle 59">
            <a:extLst>
              <a:ext uri="{FF2B5EF4-FFF2-40B4-BE49-F238E27FC236}">
                <a16:creationId xmlns=""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endParaRPr lang="en-US" dirty="0"/>
          </a:p>
        </p:txBody>
      </p:sp>
      <p:sp>
        <p:nvSpPr>
          <p:cNvPr id="61" name="Picture Placeholder 10">
            <a:extLst>
              <a:ext uri="{FF2B5EF4-FFF2-40B4-BE49-F238E27FC236}">
                <a16:creationId xmlns=""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a:normAutofit/>
          </a:bodyPr>
          <a:lstStyle>
            <a:lvl1pPr>
              <a:defRPr sz="2000"/>
            </a:lvl1pPr>
          </a:lstStyle>
          <a:p>
            <a:r>
              <a:rPr lang="en-US"/>
              <a:t>Click icon to add picture</a:t>
            </a:r>
            <a:endParaRPr lang="en-US" dirty="0"/>
          </a:p>
        </p:txBody>
      </p:sp>
    </p:spTree>
    <p:extLst>
      <p:ext uri="{BB962C8B-B14F-4D97-AF65-F5344CB8AC3E}">
        <p14:creationId xmlns:p14="http://schemas.microsoft.com/office/powerpoint/2010/main" val="134559823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7" name="Content Placeholder 6">
            <a:extLst>
              <a:ext uri="{FF2B5EF4-FFF2-40B4-BE49-F238E27FC236}">
                <a16:creationId xmlns="" xmlns:a16="http://schemas.microsoft.com/office/drawing/2014/main" id="{7604696C-9CC0-44FC-8AC2-8DFE99C4DB68}"/>
              </a:ext>
            </a:extLst>
          </p:cNvPr>
          <p:cNvSpPr>
            <a:spLocks noGrp="1"/>
          </p:cNvSpPr>
          <p:nvPr>
            <p:ph sz="quarter" idx="22" hasCustomPrompt="1"/>
          </p:nvPr>
        </p:nvSpPr>
        <p:spPr>
          <a:xfrm>
            <a:off x="1028700" y="2004811"/>
            <a:ext cx="1828800" cy="1737360"/>
          </a:xfrm>
        </p:spPr>
        <p:txBody>
          <a:bodyPr>
            <a:normAutofit/>
          </a:bodyPr>
          <a:lstStyle>
            <a:lvl1pPr marL="0" indent="0">
              <a:buNone/>
              <a:defRPr sz="1600"/>
            </a:lvl1pPr>
            <a:lvl2pPr marL="457167" indent="0">
              <a:buNone/>
              <a:defRPr sz="1600"/>
            </a:lvl2pPr>
            <a:lvl3pPr marL="914332" indent="0">
              <a:buNone/>
              <a:defRPr sz="1600"/>
            </a:lvl3pPr>
            <a:lvl4pPr marL="1371498" indent="0">
              <a:buNone/>
              <a:defRPr sz="1600"/>
            </a:lvl4pPr>
            <a:lvl5pPr marL="1828664" indent="0">
              <a:buNone/>
              <a:defRPr sz="1600"/>
            </a:lvl5pPr>
          </a:lstStyle>
          <a:p>
            <a:pPr lvl="0"/>
            <a:r>
              <a:rPr lang="en-US" dirty="0"/>
              <a:t>Click to edit text</a:t>
            </a:r>
          </a:p>
        </p:txBody>
      </p:sp>
      <p:sp>
        <p:nvSpPr>
          <p:cNvPr id="8" name="Content Placeholder 6">
            <a:extLst>
              <a:ext uri="{FF2B5EF4-FFF2-40B4-BE49-F238E27FC236}">
                <a16:creationId xmlns="" xmlns:a16="http://schemas.microsoft.com/office/drawing/2014/main" id="{F699FD58-B1B9-484E-809F-8803AF860825}"/>
              </a:ext>
            </a:extLst>
          </p:cNvPr>
          <p:cNvSpPr>
            <a:spLocks noGrp="1"/>
          </p:cNvSpPr>
          <p:nvPr>
            <p:ph sz="quarter" idx="25" hasCustomPrompt="1"/>
          </p:nvPr>
        </p:nvSpPr>
        <p:spPr>
          <a:xfrm>
            <a:off x="3794127" y="2004811"/>
            <a:ext cx="1828800" cy="1737360"/>
          </a:xfrm>
        </p:spPr>
        <p:txBody>
          <a:bodyPr>
            <a:normAutofit/>
          </a:bodyPr>
          <a:lstStyle>
            <a:lvl1pPr marL="0" indent="0">
              <a:buNone/>
              <a:defRPr sz="1600"/>
            </a:lvl1pPr>
            <a:lvl2pPr marL="457167" indent="0">
              <a:buNone/>
              <a:defRPr sz="1600"/>
            </a:lvl2pPr>
            <a:lvl3pPr marL="914332" indent="0">
              <a:buNone/>
              <a:defRPr sz="1600"/>
            </a:lvl3pPr>
            <a:lvl4pPr marL="1371498" indent="0">
              <a:buNone/>
              <a:defRPr sz="1600"/>
            </a:lvl4pPr>
            <a:lvl5pPr marL="1828664" indent="0">
              <a:buNone/>
              <a:defRPr sz="1600"/>
            </a:lvl5pPr>
          </a:lstStyle>
          <a:p>
            <a:pPr lvl="0"/>
            <a:r>
              <a:rPr lang="en-US" dirty="0"/>
              <a:t>Click to edit text</a:t>
            </a:r>
          </a:p>
        </p:txBody>
      </p:sp>
      <p:sp>
        <p:nvSpPr>
          <p:cNvPr id="9" name="Content Placeholder 6">
            <a:extLst>
              <a:ext uri="{FF2B5EF4-FFF2-40B4-BE49-F238E27FC236}">
                <a16:creationId xmlns="" xmlns:a16="http://schemas.microsoft.com/office/drawing/2014/main" id="{75FD3887-0B8F-4A14-87BF-BBB6BBD72F4D}"/>
              </a:ext>
            </a:extLst>
          </p:cNvPr>
          <p:cNvSpPr>
            <a:spLocks noGrp="1"/>
          </p:cNvSpPr>
          <p:nvPr>
            <p:ph sz="quarter" idx="28" hasCustomPrompt="1"/>
          </p:nvPr>
        </p:nvSpPr>
        <p:spPr>
          <a:xfrm>
            <a:off x="9324977" y="2004811"/>
            <a:ext cx="1828800" cy="1737360"/>
          </a:xfrm>
        </p:spPr>
        <p:txBody>
          <a:bodyPr>
            <a:normAutofit/>
          </a:bodyPr>
          <a:lstStyle>
            <a:lvl1pPr marL="0" indent="0">
              <a:buNone/>
              <a:defRPr sz="1600"/>
            </a:lvl1pPr>
            <a:lvl2pPr marL="457167" indent="0">
              <a:buNone/>
              <a:defRPr sz="1600"/>
            </a:lvl2pPr>
            <a:lvl3pPr marL="914332" indent="0">
              <a:buNone/>
              <a:defRPr sz="1600"/>
            </a:lvl3pPr>
            <a:lvl4pPr marL="1371498" indent="0">
              <a:buNone/>
              <a:defRPr sz="1600"/>
            </a:lvl4pPr>
            <a:lvl5pPr marL="1828664" indent="0">
              <a:buNone/>
              <a:defRPr sz="1600"/>
            </a:lvl5pPr>
          </a:lstStyle>
          <a:p>
            <a:pPr lvl="0"/>
            <a:r>
              <a:rPr lang="en-US" dirty="0"/>
              <a:t>Click to edit text</a:t>
            </a:r>
          </a:p>
        </p:txBody>
      </p:sp>
      <p:sp>
        <p:nvSpPr>
          <p:cNvPr id="10" name="Content Placeholder 6">
            <a:extLst>
              <a:ext uri="{FF2B5EF4-FFF2-40B4-BE49-F238E27FC236}">
                <a16:creationId xmlns="" xmlns:a16="http://schemas.microsoft.com/office/drawing/2014/main" id="{9AC387C7-76B0-4819-9FC8-B40C19C3B39E}"/>
              </a:ext>
            </a:extLst>
          </p:cNvPr>
          <p:cNvSpPr>
            <a:spLocks noGrp="1"/>
          </p:cNvSpPr>
          <p:nvPr>
            <p:ph sz="quarter" idx="31" hasCustomPrompt="1"/>
          </p:nvPr>
        </p:nvSpPr>
        <p:spPr>
          <a:xfrm>
            <a:off x="6559552" y="2004811"/>
            <a:ext cx="1828800" cy="1737360"/>
          </a:xfrm>
        </p:spPr>
        <p:txBody>
          <a:bodyPr>
            <a:normAutofit/>
          </a:bodyPr>
          <a:lstStyle>
            <a:lvl1pPr marL="0" indent="0">
              <a:buNone/>
              <a:defRPr sz="1600"/>
            </a:lvl1pPr>
            <a:lvl2pPr marL="457167" indent="0">
              <a:buNone/>
              <a:defRPr sz="1600"/>
            </a:lvl2pPr>
            <a:lvl3pPr marL="914332" indent="0">
              <a:buNone/>
              <a:defRPr sz="1600"/>
            </a:lvl3pPr>
            <a:lvl4pPr marL="1371498" indent="0">
              <a:buNone/>
              <a:defRPr sz="1600"/>
            </a:lvl4pPr>
            <a:lvl5pPr marL="1828664" indent="0">
              <a:buNone/>
              <a:defRPr sz="1600"/>
            </a:lvl5pPr>
          </a:lstStyle>
          <a:p>
            <a:pPr lvl="0"/>
            <a:r>
              <a:rPr lang="en-US" dirty="0"/>
              <a:t>Click to edit text</a:t>
            </a:r>
          </a:p>
        </p:txBody>
      </p:sp>
      <p:sp>
        <p:nvSpPr>
          <p:cNvPr id="11" name="Text Placeholder 10">
            <a:extLst>
              <a:ext uri="{FF2B5EF4-FFF2-40B4-BE49-F238E27FC236}">
                <a16:creationId xmlns=""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a:noAutofit/>
          </a:bodyPr>
          <a:lstStyle>
            <a:lvl1pPr marL="0" indent="0" algn="ctr">
              <a:buNone/>
              <a:defRPr sz="1900">
                <a:solidFill>
                  <a:schemeClr val="bg1">
                    <a:lumMod val="50000"/>
                  </a:schemeClr>
                </a:solidFill>
                <a:latin typeface="+mj-lt"/>
              </a:defRPr>
            </a:lvl1pPr>
            <a:lvl2pPr marL="457167" indent="0">
              <a:buNone/>
              <a:defRPr sz="1900">
                <a:latin typeface="+mj-lt"/>
              </a:defRPr>
            </a:lvl2pPr>
            <a:lvl3pPr marL="914332" indent="0">
              <a:buNone/>
              <a:defRPr sz="1900">
                <a:latin typeface="+mj-lt"/>
              </a:defRPr>
            </a:lvl3pPr>
            <a:lvl4pPr marL="1371498" indent="0">
              <a:buNone/>
              <a:defRPr sz="1900">
                <a:latin typeface="+mj-lt"/>
              </a:defRPr>
            </a:lvl4pPr>
            <a:lvl5pPr marL="1828664" indent="0">
              <a:buNone/>
              <a:defRPr sz="1900">
                <a:latin typeface="+mj-lt"/>
              </a:defRPr>
            </a:lvl5pPr>
          </a:lstStyle>
          <a:p>
            <a:pPr lvl="0"/>
            <a:r>
              <a:rPr lang="en-US" dirty="0"/>
              <a:t>CLICK TO EDIT SUBTITLE</a:t>
            </a:r>
          </a:p>
        </p:txBody>
      </p:sp>
      <p:sp>
        <p:nvSpPr>
          <p:cNvPr id="12" name="Text Placeholder 12">
            <a:extLst>
              <a:ext uri="{FF2B5EF4-FFF2-40B4-BE49-F238E27FC236}">
                <a16:creationId xmlns=""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500">
                <a:solidFill>
                  <a:schemeClr val="tx1"/>
                </a:solidFill>
              </a:defRPr>
            </a:lvl1pPr>
            <a:lvl2pPr marL="457167" indent="0">
              <a:buNone/>
              <a:defRPr sz="1600"/>
            </a:lvl2pPr>
            <a:lvl3pPr marL="914332" indent="0">
              <a:buNone/>
              <a:defRPr sz="1600"/>
            </a:lvl3pPr>
            <a:lvl4pPr marL="1371498" indent="0">
              <a:buNone/>
              <a:defRPr sz="1600"/>
            </a:lvl4pPr>
            <a:lvl5pPr marL="1828664" indent="0">
              <a:buNone/>
              <a:defRPr sz="1600"/>
            </a:lvl5pPr>
          </a:lstStyle>
          <a:p>
            <a:pPr lvl="0"/>
            <a:r>
              <a:rPr lang="en-US" dirty="0"/>
              <a:t>Click to edit text</a:t>
            </a:r>
          </a:p>
        </p:txBody>
      </p:sp>
      <p:sp>
        <p:nvSpPr>
          <p:cNvPr id="13" name="Text Placeholder 10">
            <a:extLst>
              <a:ext uri="{FF2B5EF4-FFF2-40B4-BE49-F238E27FC236}">
                <a16:creationId xmlns="" xmlns:a16="http://schemas.microsoft.com/office/drawing/2014/main" id="{36721D15-D416-46CA-B345-30DFABF2B1F9}"/>
              </a:ext>
            </a:extLst>
          </p:cNvPr>
          <p:cNvSpPr>
            <a:spLocks noGrp="1"/>
          </p:cNvSpPr>
          <p:nvPr>
            <p:ph type="body" sz="quarter" idx="23" hasCustomPrompt="1"/>
          </p:nvPr>
        </p:nvSpPr>
        <p:spPr>
          <a:xfrm>
            <a:off x="3679827" y="3886200"/>
            <a:ext cx="2057400" cy="548640"/>
          </a:xfrm>
        </p:spPr>
        <p:txBody>
          <a:bodyPr>
            <a:noAutofit/>
          </a:bodyPr>
          <a:lstStyle>
            <a:lvl1pPr marL="0" indent="0" algn="ctr">
              <a:buNone/>
              <a:defRPr sz="1900">
                <a:solidFill>
                  <a:schemeClr val="bg1">
                    <a:lumMod val="50000"/>
                  </a:schemeClr>
                </a:solidFill>
                <a:latin typeface="+mj-lt"/>
              </a:defRPr>
            </a:lvl1pPr>
            <a:lvl2pPr marL="457167" indent="0">
              <a:buNone/>
              <a:defRPr sz="1900">
                <a:latin typeface="+mj-lt"/>
              </a:defRPr>
            </a:lvl2pPr>
            <a:lvl3pPr marL="914332" indent="0">
              <a:buNone/>
              <a:defRPr sz="1900">
                <a:latin typeface="+mj-lt"/>
              </a:defRPr>
            </a:lvl3pPr>
            <a:lvl4pPr marL="1371498" indent="0">
              <a:buNone/>
              <a:defRPr sz="1900">
                <a:latin typeface="+mj-lt"/>
              </a:defRPr>
            </a:lvl4pPr>
            <a:lvl5pPr marL="1828664" indent="0">
              <a:buNone/>
              <a:defRPr sz="1900">
                <a:latin typeface="+mj-lt"/>
              </a:defRPr>
            </a:lvl5pPr>
          </a:lstStyle>
          <a:p>
            <a:pPr lvl="0"/>
            <a:r>
              <a:rPr lang="en-US" dirty="0"/>
              <a:t>CLICK TO EDIT SUBTITLE</a:t>
            </a:r>
          </a:p>
        </p:txBody>
      </p:sp>
      <p:sp>
        <p:nvSpPr>
          <p:cNvPr id="14" name="Text Placeholder 12">
            <a:extLst>
              <a:ext uri="{FF2B5EF4-FFF2-40B4-BE49-F238E27FC236}">
                <a16:creationId xmlns="" xmlns:a16="http://schemas.microsoft.com/office/drawing/2014/main" id="{AC9D2393-012C-4C1F-9650-99EA950E702C}"/>
              </a:ext>
            </a:extLst>
          </p:cNvPr>
          <p:cNvSpPr>
            <a:spLocks noGrp="1"/>
          </p:cNvSpPr>
          <p:nvPr>
            <p:ph type="body" sz="quarter" idx="24" hasCustomPrompt="1"/>
          </p:nvPr>
        </p:nvSpPr>
        <p:spPr>
          <a:xfrm>
            <a:off x="3679827" y="4919472"/>
            <a:ext cx="2057400" cy="914400"/>
          </a:xfrm>
        </p:spPr>
        <p:txBody>
          <a:bodyPr>
            <a:noAutofit/>
          </a:bodyPr>
          <a:lstStyle>
            <a:lvl1pPr marL="0" indent="0" algn="ctr">
              <a:lnSpc>
                <a:spcPts val="2000"/>
              </a:lnSpc>
              <a:spcBef>
                <a:spcPts val="0"/>
              </a:spcBef>
              <a:buNone/>
              <a:defRPr sz="1500">
                <a:solidFill>
                  <a:schemeClr val="tx1"/>
                </a:solidFill>
              </a:defRPr>
            </a:lvl1pPr>
            <a:lvl2pPr marL="457167" indent="0">
              <a:buNone/>
              <a:defRPr sz="1600"/>
            </a:lvl2pPr>
            <a:lvl3pPr marL="914332" indent="0">
              <a:buNone/>
              <a:defRPr sz="1600"/>
            </a:lvl3pPr>
            <a:lvl4pPr marL="1371498" indent="0">
              <a:buNone/>
              <a:defRPr sz="1600"/>
            </a:lvl4pPr>
            <a:lvl5pPr marL="1828664" indent="0">
              <a:buNone/>
              <a:defRPr sz="1600"/>
            </a:lvl5pPr>
          </a:lstStyle>
          <a:p>
            <a:pPr lvl="0"/>
            <a:r>
              <a:rPr lang="en-US" dirty="0"/>
              <a:t>Click to edit text</a:t>
            </a:r>
          </a:p>
        </p:txBody>
      </p:sp>
      <p:sp>
        <p:nvSpPr>
          <p:cNvPr id="15" name="Text Placeholder 10">
            <a:extLst>
              <a:ext uri="{FF2B5EF4-FFF2-40B4-BE49-F238E27FC236}">
                <a16:creationId xmlns=""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a:noAutofit/>
          </a:bodyPr>
          <a:lstStyle>
            <a:lvl1pPr marL="0" indent="0" algn="ctr">
              <a:buNone/>
              <a:defRPr sz="1900">
                <a:solidFill>
                  <a:schemeClr val="bg1">
                    <a:lumMod val="50000"/>
                  </a:schemeClr>
                </a:solidFill>
                <a:latin typeface="+mj-lt"/>
              </a:defRPr>
            </a:lvl1pPr>
            <a:lvl2pPr marL="457167" indent="0">
              <a:buNone/>
              <a:defRPr sz="1900">
                <a:latin typeface="+mj-lt"/>
              </a:defRPr>
            </a:lvl2pPr>
            <a:lvl3pPr marL="914332" indent="0">
              <a:buNone/>
              <a:defRPr sz="1900">
                <a:latin typeface="+mj-lt"/>
              </a:defRPr>
            </a:lvl3pPr>
            <a:lvl4pPr marL="1371498" indent="0">
              <a:buNone/>
              <a:defRPr sz="1900">
                <a:latin typeface="+mj-lt"/>
              </a:defRPr>
            </a:lvl4pPr>
            <a:lvl5pPr marL="1828664" indent="0">
              <a:buNone/>
              <a:defRPr sz="1900">
                <a:latin typeface="+mj-lt"/>
              </a:defRPr>
            </a:lvl5pPr>
          </a:lstStyle>
          <a:p>
            <a:pPr lvl="0"/>
            <a:r>
              <a:rPr lang="en-US" dirty="0"/>
              <a:t>CLICK TO EDIT SUBTITLE</a:t>
            </a:r>
          </a:p>
        </p:txBody>
      </p:sp>
      <p:sp>
        <p:nvSpPr>
          <p:cNvPr id="16" name="Text Placeholder 12">
            <a:extLst>
              <a:ext uri="{FF2B5EF4-FFF2-40B4-BE49-F238E27FC236}">
                <a16:creationId xmlns=""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500">
                <a:solidFill>
                  <a:schemeClr val="tx1"/>
                </a:solidFill>
              </a:defRPr>
            </a:lvl1pPr>
            <a:lvl2pPr marL="457167" indent="0">
              <a:buNone/>
              <a:defRPr sz="1600"/>
            </a:lvl2pPr>
            <a:lvl3pPr marL="914332" indent="0">
              <a:buNone/>
              <a:defRPr sz="1600"/>
            </a:lvl3pPr>
            <a:lvl4pPr marL="1371498" indent="0">
              <a:buNone/>
              <a:defRPr sz="1600"/>
            </a:lvl4pPr>
            <a:lvl5pPr marL="1828664" indent="0">
              <a:buNone/>
              <a:defRPr sz="1600"/>
            </a:lvl5pPr>
          </a:lstStyle>
          <a:p>
            <a:pPr lvl="0"/>
            <a:r>
              <a:rPr lang="en-US" dirty="0"/>
              <a:t>Click to edit text</a:t>
            </a:r>
          </a:p>
        </p:txBody>
      </p:sp>
      <p:sp>
        <p:nvSpPr>
          <p:cNvPr id="17" name="Text Placeholder 10">
            <a:extLst>
              <a:ext uri="{FF2B5EF4-FFF2-40B4-BE49-F238E27FC236}">
                <a16:creationId xmlns=""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a:noAutofit/>
          </a:bodyPr>
          <a:lstStyle>
            <a:lvl1pPr marL="0" indent="0" algn="ctr">
              <a:buNone/>
              <a:defRPr sz="1900">
                <a:solidFill>
                  <a:schemeClr val="bg1">
                    <a:lumMod val="50000"/>
                  </a:schemeClr>
                </a:solidFill>
                <a:latin typeface="+mj-lt"/>
              </a:defRPr>
            </a:lvl1pPr>
            <a:lvl2pPr marL="457167" indent="0">
              <a:buNone/>
              <a:defRPr sz="1900">
                <a:latin typeface="+mj-lt"/>
              </a:defRPr>
            </a:lvl2pPr>
            <a:lvl3pPr marL="914332" indent="0">
              <a:buNone/>
              <a:defRPr sz="1900">
                <a:latin typeface="+mj-lt"/>
              </a:defRPr>
            </a:lvl3pPr>
            <a:lvl4pPr marL="1371498" indent="0">
              <a:buNone/>
              <a:defRPr sz="1900">
                <a:latin typeface="+mj-lt"/>
              </a:defRPr>
            </a:lvl4pPr>
            <a:lvl5pPr marL="1828664" indent="0">
              <a:buNone/>
              <a:defRPr sz="1900">
                <a:latin typeface="+mj-lt"/>
              </a:defRPr>
            </a:lvl5pPr>
          </a:lstStyle>
          <a:p>
            <a:pPr lvl="0"/>
            <a:r>
              <a:rPr lang="en-US" dirty="0"/>
              <a:t>CLICK TO EDIT SUBTITLE</a:t>
            </a:r>
          </a:p>
        </p:txBody>
      </p:sp>
      <p:sp>
        <p:nvSpPr>
          <p:cNvPr id="18" name="Text Placeholder 12">
            <a:extLst>
              <a:ext uri="{FF2B5EF4-FFF2-40B4-BE49-F238E27FC236}">
                <a16:creationId xmlns=""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500">
                <a:solidFill>
                  <a:schemeClr val="tx1"/>
                </a:solidFill>
              </a:defRPr>
            </a:lvl1pPr>
            <a:lvl2pPr marL="457167" indent="0">
              <a:buNone/>
              <a:defRPr sz="1600"/>
            </a:lvl2pPr>
            <a:lvl3pPr marL="914332" indent="0">
              <a:buNone/>
              <a:defRPr sz="1600"/>
            </a:lvl3pPr>
            <a:lvl4pPr marL="1371498" indent="0">
              <a:buNone/>
              <a:defRPr sz="1600"/>
            </a:lvl4pPr>
            <a:lvl5pPr marL="1828664" indent="0">
              <a:buNone/>
              <a:defRPr sz="1600"/>
            </a:lvl5pPr>
          </a:lstStyle>
          <a:p>
            <a:pPr lvl="0"/>
            <a:r>
              <a:rPr lang="en-US" dirty="0"/>
              <a:t>Click to edit text</a:t>
            </a:r>
          </a:p>
        </p:txBody>
      </p:sp>
      <p:sp>
        <p:nvSpPr>
          <p:cNvPr id="19" name="Text Placeholder 12">
            <a:extLst>
              <a:ext uri="{FF2B5EF4-FFF2-40B4-BE49-F238E27FC236}">
                <a16:creationId xmlns=""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167" indent="0">
              <a:buNone/>
              <a:defRPr sz="1600"/>
            </a:lvl2pPr>
            <a:lvl3pPr marL="914332" indent="0">
              <a:buNone/>
              <a:defRPr sz="1600"/>
            </a:lvl3pPr>
            <a:lvl4pPr marL="1371498" indent="0">
              <a:buNone/>
              <a:defRPr sz="1600"/>
            </a:lvl4pPr>
            <a:lvl5pPr marL="1828664" indent="0">
              <a:buNone/>
              <a:defRPr sz="1600"/>
            </a:lvl5pPr>
          </a:lstStyle>
          <a:p>
            <a:pPr lvl="0"/>
            <a:r>
              <a:rPr lang="en-US" dirty="0"/>
              <a:t>Click to edit text</a:t>
            </a:r>
          </a:p>
        </p:txBody>
      </p:sp>
      <p:sp>
        <p:nvSpPr>
          <p:cNvPr id="20" name="Text Placeholder 12">
            <a:extLst>
              <a:ext uri="{FF2B5EF4-FFF2-40B4-BE49-F238E27FC236}">
                <a16:creationId xmlns="" xmlns:a16="http://schemas.microsoft.com/office/drawing/2014/main" id="{F093374F-C753-4BE8-A368-3181FB016DEE}"/>
              </a:ext>
            </a:extLst>
          </p:cNvPr>
          <p:cNvSpPr>
            <a:spLocks noGrp="1"/>
          </p:cNvSpPr>
          <p:nvPr>
            <p:ph type="body" sz="quarter" idx="33" hasCustomPrompt="1"/>
          </p:nvPr>
        </p:nvSpPr>
        <p:spPr>
          <a:xfrm>
            <a:off x="3679827" y="4544568"/>
            <a:ext cx="2057400" cy="274320"/>
          </a:xfrm>
        </p:spPr>
        <p:txBody>
          <a:bodyPr>
            <a:noAutofit/>
          </a:bodyPr>
          <a:lstStyle>
            <a:lvl1pPr marL="0" indent="0" algn="ctr">
              <a:lnSpc>
                <a:spcPts val="2000"/>
              </a:lnSpc>
              <a:spcBef>
                <a:spcPts val="0"/>
              </a:spcBef>
              <a:buNone/>
              <a:defRPr sz="1600">
                <a:solidFill>
                  <a:schemeClr val="tx1"/>
                </a:solidFill>
              </a:defRPr>
            </a:lvl1pPr>
            <a:lvl2pPr marL="457167" indent="0">
              <a:buNone/>
              <a:defRPr sz="1600"/>
            </a:lvl2pPr>
            <a:lvl3pPr marL="914332" indent="0">
              <a:buNone/>
              <a:defRPr sz="1600"/>
            </a:lvl3pPr>
            <a:lvl4pPr marL="1371498" indent="0">
              <a:buNone/>
              <a:defRPr sz="1600"/>
            </a:lvl4pPr>
            <a:lvl5pPr marL="1828664" indent="0">
              <a:buNone/>
              <a:defRPr sz="1600"/>
            </a:lvl5pPr>
          </a:lstStyle>
          <a:p>
            <a:pPr lvl="0"/>
            <a:r>
              <a:rPr lang="en-US" dirty="0"/>
              <a:t>Click to edit text</a:t>
            </a:r>
          </a:p>
        </p:txBody>
      </p:sp>
      <p:sp>
        <p:nvSpPr>
          <p:cNvPr id="21" name="Text Placeholder 12">
            <a:extLst>
              <a:ext uri="{FF2B5EF4-FFF2-40B4-BE49-F238E27FC236}">
                <a16:creationId xmlns=""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167" indent="0">
              <a:buNone/>
              <a:defRPr sz="1600"/>
            </a:lvl2pPr>
            <a:lvl3pPr marL="914332" indent="0">
              <a:buNone/>
              <a:defRPr sz="1600"/>
            </a:lvl3pPr>
            <a:lvl4pPr marL="1371498" indent="0">
              <a:buNone/>
              <a:defRPr sz="1600"/>
            </a:lvl4pPr>
            <a:lvl5pPr marL="1828664" indent="0">
              <a:buNone/>
              <a:defRPr sz="1600"/>
            </a:lvl5pPr>
          </a:lstStyle>
          <a:p>
            <a:pPr lvl="0"/>
            <a:r>
              <a:rPr lang="en-US" dirty="0"/>
              <a:t>Click to edit text</a:t>
            </a:r>
          </a:p>
        </p:txBody>
      </p:sp>
      <p:sp>
        <p:nvSpPr>
          <p:cNvPr id="22" name="Text Placeholder 12">
            <a:extLst>
              <a:ext uri="{FF2B5EF4-FFF2-40B4-BE49-F238E27FC236}">
                <a16:creationId xmlns=""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167" indent="0">
              <a:buNone/>
              <a:defRPr sz="1600"/>
            </a:lvl2pPr>
            <a:lvl3pPr marL="914332" indent="0">
              <a:buNone/>
              <a:defRPr sz="1600"/>
            </a:lvl3pPr>
            <a:lvl4pPr marL="1371498" indent="0">
              <a:buNone/>
              <a:defRPr sz="1600"/>
            </a:lvl4pPr>
            <a:lvl5pPr marL="1828664" indent="0">
              <a:buNone/>
              <a:defRPr sz="1600"/>
            </a:lvl5pPr>
          </a:lstStyle>
          <a:p>
            <a:pPr lvl="0"/>
            <a:r>
              <a:rPr lang="en-US" dirty="0"/>
              <a:t>Click to edit text</a:t>
            </a:r>
          </a:p>
        </p:txBody>
      </p:sp>
    </p:spTree>
    <p:extLst>
      <p:ext uri="{BB962C8B-B14F-4D97-AF65-F5344CB8AC3E}">
        <p14:creationId xmlns:p14="http://schemas.microsoft.com/office/powerpoint/2010/main" val="175654523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 xmlns:a16="http://schemas.microsoft.com/office/drawing/2014/main" id="{0447870E-BFC1-4D1D-BE02-989006BEFA7E}"/>
              </a:ext>
            </a:extLst>
          </p:cNvPr>
          <p:cNvGrpSpPr/>
          <p:nvPr userDrawn="1"/>
        </p:nvGrpSpPr>
        <p:grpSpPr>
          <a:xfrm>
            <a:off x="0" y="603507"/>
            <a:ext cx="5438616" cy="6260724"/>
            <a:chOff x="0" y="603504"/>
            <a:chExt cx="5438616" cy="6260724"/>
          </a:xfrm>
        </p:grpSpPr>
        <p:sp>
          <p:nvSpPr>
            <p:cNvPr id="9" name="Freeform: Shape 8">
              <a:extLst>
                <a:ext uri="{FF2B5EF4-FFF2-40B4-BE49-F238E27FC236}">
                  <a16:creationId xmlns=""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a:extLst>
                <a:ext uri="{FF2B5EF4-FFF2-40B4-BE49-F238E27FC236}">
                  <a16:creationId xmlns=""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a:extLst>
                <a:ext uri="{FF2B5EF4-FFF2-40B4-BE49-F238E27FC236}">
                  <a16:creationId xmlns=""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a:extLst>
                <a:ext uri="{FF2B5EF4-FFF2-40B4-BE49-F238E27FC236}">
                  <a16:creationId xmlns=""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a:extLst>
                <a:ext uri="{FF2B5EF4-FFF2-40B4-BE49-F238E27FC236}">
                  <a16:creationId xmlns=""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a:extLst>
                <a:ext uri="{FF2B5EF4-FFF2-40B4-BE49-F238E27FC236}">
                  <a16:creationId xmlns=""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a:extLst>
                <a:ext uri="{FF2B5EF4-FFF2-40B4-BE49-F238E27FC236}">
                  <a16:creationId xmlns=""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a:extLst>
                <a:ext uri="{FF2B5EF4-FFF2-40B4-BE49-F238E27FC236}">
                  <a16:creationId xmlns=""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a:extLst>
                <a:ext uri="{FF2B5EF4-FFF2-40B4-BE49-F238E27FC236}">
                  <a16:creationId xmlns=""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a:extLst>
                <a:ext uri="{FF2B5EF4-FFF2-40B4-BE49-F238E27FC236}">
                  <a16:creationId xmlns=""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a:extLst>
                <a:ext uri="{FF2B5EF4-FFF2-40B4-BE49-F238E27FC236}">
                  <a16:creationId xmlns=""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a:extLst>
                <a:ext uri="{FF2B5EF4-FFF2-40B4-BE49-F238E27FC236}">
                  <a16:creationId xmlns=""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a:extLst>
                <a:ext uri="{FF2B5EF4-FFF2-40B4-BE49-F238E27FC236}">
                  <a16:creationId xmlns=""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a:extLst>
                <a:ext uri="{FF2B5EF4-FFF2-40B4-BE49-F238E27FC236}">
                  <a16:creationId xmlns=""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a:extLst>
                <a:ext uri="{FF2B5EF4-FFF2-40B4-BE49-F238E27FC236}">
                  <a16:creationId xmlns=""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a:extLst>
                <a:ext uri="{FF2B5EF4-FFF2-40B4-BE49-F238E27FC236}">
                  <a16:creationId xmlns=""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a:extLst>
                <a:ext uri="{FF2B5EF4-FFF2-40B4-BE49-F238E27FC236}">
                  <a16:creationId xmlns=""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a:extLst>
                <a:ext uri="{FF2B5EF4-FFF2-40B4-BE49-F238E27FC236}">
                  <a16:creationId xmlns=""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a:extLst>
                <a:ext uri="{FF2B5EF4-FFF2-40B4-BE49-F238E27FC236}">
                  <a16:creationId xmlns=""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a:extLst>
                <a:ext uri="{FF2B5EF4-FFF2-40B4-BE49-F238E27FC236}">
                  <a16:creationId xmlns=""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a:extLst>
                <a:ext uri="{FF2B5EF4-FFF2-40B4-BE49-F238E27FC236}">
                  <a16:creationId xmlns=""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a:extLst>
                <a:ext uri="{FF2B5EF4-FFF2-40B4-BE49-F238E27FC236}">
                  <a16:creationId xmlns=""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a:extLst>
                <a:ext uri="{FF2B5EF4-FFF2-40B4-BE49-F238E27FC236}">
                  <a16:creationId xmlns=""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a:extLst>
                <a:ext uri="{FF2B5EF4-FFF2-40B4-BE49-F238E27FC236}">
                  <a16:creationId xmlns=""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a:extLst>
                <a:ext uri="{FF2B5EF4-FFF2-40B4-BE49-F238E27FC236}">
                  <a16:creationId xmlns=""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a:extLst>
                <a:ext uri="{FF2B5EF4-FFF2-40B4-BE49-F238E27FC236}">
                  <a16:creationId xmlns=""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a:extLst>
                <a:ext uri="{FF2B5EF4-FFF2-40B4-BE49-F238E27FC236}">
                  <a16:creationId xmlns=""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a:extLst>
                <a:ext uri="{FF2B5EF4-FFF2-40B4-BE49-F238E27FC236}">
                  <a16:creationId xmlns=""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a:extLst>
                <a:ext uri="{FF2B5EF4-FFF2-40B4-BE49-F238E27FC236}">
                  <a16:creationId xmlns=""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a:extLst>
                <a:ext uri="{FF2B5EF4-FFF2-40B4-BE49-F238E27FC236}">
                  <a16:creationId xmlns=""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a:extLst>
                <a:ext uri="{FF2B5EF4-FFF2-40B4-BE49-F238E27FC236}">
                  <a16:creationId xmlns=""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a:extLst>
                <a:ext uri="{FF2B5EF4-FFF2-40B4-BE49-F238E27FC236}">
                  <a16:creationId xmlns=""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a:extLst>
                <a:ext uri="{FF2B5EF4-FFF2-40B4-BE49-F238E27FC236}">
                  <a16:creationId xmlns=""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a:extLst>
                <a:ext uri="{FF2B5EF4-FFF2-40B4-BE49-F238E27FC236}">
                  <a16:creationId xmlns=""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a:extLst>
                <a:ext uri="{FF2B5EF4-FFF2-40B4-BE49-F238E27FC236}">
                  <a16:creationId xmlns=""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a:extLst>
                <a:ext uri="{FF2B5EF4-FFF2-40B4-BE49-F238E27FC236}">
                  <a16:creationId xmlns=""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a:extLst>
                <a:ext uri="{FF2B5EF4-FFF2-40B4-BE49-F238E27FC236}">
                  <a16:creationId xmlns=""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a:extLst>
                <a:ext uri="{FF2B5EF4-FFF2-40B4-BE49-F238E27FC236}">
                  <a16:creationId xmlns=""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a:extLst>
                <a:ext uri="{FF2B5EF4-FFF2-40B4-BE49-F238E27FC236}">
                  <a16:creationId xmlns=""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a:extLst>
                <a:ext uri="{FF2B5EF4-FFF2-40B4-BE49-F238E27FC236}">
                  <a16:creationId xmlns=""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a:extLst>
                <a:ext uri="{FF2B5EF4-FFF2-40B4-BE49-F238E27FC236}">
                  <a16:creationId xmlns=""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a:extLst>
                <a:ext uri="{FF2B5EF4-FFF2-40B4-BE49-F238E27FC236}">
                  <a16:creationId xmlns=""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a:extLst>
                <a:ext uri="{FF2B5EF4-FFF2-40B4-BE49-F238E27FC236}">
                  <a16:creationId xmlns=""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a:extLst>
                <a:ext uri="{FF2B5EF4-FFF2-40B4-BE49-F238E27FC236}">
                  <a16:creationId xmlns=""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a:extLst>
                <a:ext uri="{FF2B5EF4-FFF2-40B4-BE49-F238E27FC236}">
                  <a16:creationId xmlns=""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a:extLst>
                <a:ext uri="{FF2B5EF4-FFF2-40B4-BE49-F238E27FC236}">
                  <a16:creationId xmlns=""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a:extLst>
                <a:ext uri="{FF2B5EF4-FFF2-40B4-BE49-F238E27FC236}">
                  <a16:creationId xmlns=""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a:extLst>
                <a:ext uri="{FF2B5EF4-FFF2-40B4-BE49-F238E27FC236}">
                  <a16:creationId xmlns=""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a:extLst>
                <a:ext uri="{FF2B5EF4-FFF2-40B4-BE49-F238E27FC236}">
                  <a16:creationId xmlns=""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a:extLst>
                <a:ext uri="{FF2B5EF4-FFF2-40B4-BE49-F238E27FC236}">
                  <a16:creationId xmlns=""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a:extLst>
                <a:ext uri="{FF2B5EF4-FFF2-40B4-BE49-F238E27FC236}">
                  <a16:creationId xmlns=""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a:extLst>
                <a:ext uri="{FF2B5EF4-FFF2-40B4-BE49-F238E27FC236}">
                  <a16:creationId xmlns=""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a:extLst>
                <a:ext uri="{FF2B5EF4-FFF2-40B4-BE49-F238E27FC236}">
                  <a16:creationId xmlns=""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a:extLst>
                <a:ext uri="{FF2B5EF4-FFF2-40B4-BE49-F238E27FC236}">
                  <a16:creationId xmlns=""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a:extLst>
                <a:ext uri="{FF2B5EF4-FFF2-40B4-BE49-F238E27FC236}">
                  <a16:creationId xmlns=""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a:extLst>
                <a:ext uri="{FF2B5EF4-FFF2-40B4-BE49-F238E27FC236}">
                  <a16:creationId xmlns=""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a:extLst>
                <a:ext uri="{FF2B5EF4-FFF2-40B4-BE49-F238E27FC236}">
                  <a16:creationId xmlns=""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a:extLst>
                <a:ext uri="{FF2B5EF4-FFF2-40B4-BE49-F238E27FC236}">
                  <a16:creationId xmlns=""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a:extLst>
                <a:ext uri="{FF2B5EF4-FFF2-40B4-BE49-F238E27FC236}">
                  <a16:creationId xmlns=""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a:extLst>
                <a:ext uri="{FF2B5EF4-FFF2-40B4-BE49-F238E27FC236}">
                  <a16:creationId xmlns=""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a:extLst>
                <a:ext uri="{FF2B5EF4-FFF2-40B4-BE49-F238E27FC236}">
                  <a16:creationId xmlns=""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a:extLst>
                <a:ext uri="{FF2B5EF4-FFF2-40B4-BE49-F238E27FC236}">
                  <a16:creationId xmlns=""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a:extLst>
                <a:ext uri="{FF2B5EF4-FFF2-40B4-BE49-F238E27FC236}">
                  <a16:creationId xmlns=""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a:extLst>
                <a:ext uri="{FF2B5EF4-FFF2-40B4-BE49-F238E27FC236}">
                  <a16:creationId xmlns=""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a:extLst>
                <a:ext uri="{FF2B5EF4-FFF2-40B4-BE49-F238E27FC236}">
                  <a16:creationId xmlns=""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a:extLst>
                <a:ext uri="{FF2B5EF4-FFF2-40B4-BE49-F238E27FC236}">
                  <a16:creationId xmlns=""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a:extLst>
                <a:ext uri="{FF2B5EF4-FFF2-40B4-BE49-F238E27FC236}">
                  <a16:creationId xmlns=""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a:extLst>
                <a:ext uri="{FF2B5EF4-FFF2-40B4-BE49-F238E27FC236}">
                  <a16:creationId xmlns=""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a:extLst>
                <a:ext uri="{FF2B5EF4-FFF2-40B4-BE49-F238E27FC236}">
                  <a16:creationId xmlns=""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a:extLst>
                <a:ext uri="{FF2B5EF4-FFF2-40B4-BE49-F238E27FC236}">
                  <a16:creationId xmlns=""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a:extLst>
                <a:ext uri="{FF2B5EF4-FFF2-40B4-BE49-F238E27FC236}">
                  <a16:creationId xmlns=""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a:extLst>
                <a:ext uri="{FF2B5EF4-FFF2-40B4-BE49-F238E27FC236}">
                  <a16:creationId xmlns=""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a:extLst>
                <a:ext uri="{FF2B5EF4-FFF2-40B4-BE49-F238E27FC236}">
                  <a16:creationId xmlns=""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a:extLst>
                <a:ext uri="{FF2B5EF4-FFF2-40B4-BE49-F238E27FC236}">
                  <a16:creationId xmlns=""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a:extLst>
                <a:ext uri="{FF2B5EF4-FFF2-40B4-BE49-F238E27FC236}">
                  <a16:creationId xmlns=""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a:extLst>
                <a:ext uri="{FF2B5EF4-FFF2-40B4-BE49-F238E27FC236}">
                  <a16:creationId xmlns=""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a:extLst>
                <a:ext uri="{FF2B5EF4-FFF2-40B4-BE49-F238E27FC236}">
                  <a16:creationId xmlns=""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a:extLst>
                <a:ext uri="{FF2B5EF4-FFF2-40B4-BE49-F238E27FC236}">
                  <a16:creationId xmlns=""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a:extLst>
                <a:ext uri="{FF2B5EF4-FFF2-40B4-BE49-F238E27FC236}">
                  <a16:creationId xmlns=""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a:extLst>
                <a:ext uri="{FF2B5EF4-FFF2-40B4-BE49-F238E27FC236}">
                  <a16:creationId xmlns=""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a:extLst>
                <a:ext uri="{FF2B5EF4-FFF2-40B4-BE49-F238E27FC236}">
                  <a16:creationId xmlns=""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a:extLst>
                <a:ext uri="{FF2B5EF4-FFF2-40B4-BE49-F238E27FC236}">
                  <a16:creationId xmlns=""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a:extLst>
                <a:ext uri="{FF2B5EF4-FFF2-40B4-BE49-F238E27FC236}">
                  <a16:creationId xmlns=""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a:extLst>
                <a:ext uri="{FF2B5EF4-FFF2-40B4-BE49-F238E27FC236}">
                  <a16:creationId xmlns=""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a:extLst>
                <a:ext uri="{FF2B5EF4-FFF2-40B4-BE49-F238E27FC236}">
                  <a16:creationId xmlns=""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a:extLst>
                <a:ext uri="{FF2B5EF4-FFF2-40B4-BE49-F238E27FC236}">
                  <a16:creationId xmlns=""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a:extLst>
                <a:ext uri="{FF2B5EF4-FFF2-40B4-BE49-F238E27FC236}">
                  <a16:creationId xmlns=""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a:extLst>
                <a:ext uri="{FF2B5EF4-FFF2-40B4-BE49-F238E27FC236}">
                  <a16:creationId xmlns=""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a:extLst>
                <a:ext uri="{FF2B5EF4-FFF2-40B4-BE49-F238E27FC236}">
                  <a16:creationId xmlns=""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a:extLst>
                <a:ext uri="{FF2B5EF4-FFF2-40B4-BE49-F238E27FC236}">
                  <a16:creationId xmlns=""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a:extLst>
                <a:ext uri="{FF2B5EF4-FFF2-40B4-BE49-F238E27FC236}">
                  <a16:creationId xmlns=""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a:extLst>
                <a:ext uri="{FF2B5EF4-FFF2-40B4-BE49-F238E27FC236}">
                  <a16:creationId xmlns=""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a:extLst>
                <a:ext uri="{FF2B5EF4-FFF2-40B4-BE49-F238E27FC236}">
                  <a16:creationId xmlns=""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a:extLst>
                <a:ext uri="{FF2B5EF4-FFF2-40B4-BE49-F238E27FC236}">
                  <a16:creationId xmlns=""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a:extLst>
                <a:ext uri="{FF2B5EF4-FFF2-40B4-BE49-F238E27FC236}">
                  <a16:creationId xmlns=""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a:extLst>
                <a:ext uri="{FF2B5EF4-FFF2-40B4-BE49-F238E27FC236}">
                  <a16:creationId xmlns=""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a:extLst>
                <a:ext uri="{FF2B5EF4-FFF2-40B4-BE49-F238E27FC236}">
                  <a16:creationId xmlns=""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a:extLst>
                <a:ext uri="{FF2B5EF4-FFF2-40B4-BE49-F238E27FC236}">
                  <a16:creationId xmlns=""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a:extLst>
                <a:ext uri="{FF2B5EF4-FFF2-40B4-BE49-F238E27FC236}">
                  <a16:creationId xmlns=""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a:extLst>
                <a:ext uri="{FF2B5EF4-FFF2-40B4-BE49-F238E27FC236}">
                  <a16:creationId xmlns=""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a:extLst>
                <a:ext uri="{FF2B5EF4-FFF2-40B4-BE49-F238E27FC236}">
                  <a16:creationId xmlns=""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a:extLst>
                <a:ext uri="{FF2B5EF4-FFF2-40B4-BE49-F238E27FC236}">
                  <a16:creationId xmlns=""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a:extLst>
                <a:ext uri="{FF2B5EF4-FFF2-40B4-BE49-F238E27FC236}">
                  <a16:creationId xmlns=""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a:extLst>
                <a:ext uri="{FF2B5EF4-FFF2-40B4-BE49-F238E27FC236}">
                  <a16:creationId xmlns=""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a:extLst>
                <a:ext uri="{FF2B5EF4-FFF2-40B4-BE49-F238E27FC236}">
                  <a16:creationId xmlns=""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a:extLst>
                <a:ext uri="{FF2B5EF4-FFF2-40B4-BE49-F238E27FC236}">
                  <a16:creationId xmlns=""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a:extLst>
                <a:ext uri="{FF2B5EF4-FFF2-40B4-BE49-F238E27FC236}">
                  <a16:creationId xmlns=""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a:extLst>
                <a:ext uri="{FF2B5EF4-FFF2-40B4-BE49-F238E27FC236}">
                  <a16:creationId xmlns=""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a:extLst>
                <a:ext uri="{FF2B5EF4-FFF2-40B4-BE49-F238E27FC236}">
                  <a16:creationId xmlns=""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a:extLst>
                <a:ext uri="{FF2B5EF4-FFF2-40B4-BE49-F238E27FC236}">
                  <a16:creationId xmlns=""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a:extLst>
                <a:ext uri="{FF2B5EF4-FFF2-40B4-BE49-F238E27FC236}">
                  <a16:creationId xmlns=""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a:extLst>
                <a:ext uri="{FF2B5EF4-FFF2-40B4-BE49-F238E27FC236}">
                  <a16:creationId xmlns=""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a:extLst>
                <a:ext uri="{FF2B5EF4-FFF2-40B4-BE49-F238E27FC236}">
                  <a16:creationId xmlns=""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a:extLst>
                <a:ext uri="{FF2B5EF4-FFF2-40B4-BE49-F238E27FC236}">
                  <a16:creationId xmlns=""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a:extLst>
                <a:ext uri="{FF2B5EF4-FFF2-40B4-BE49-F238E27FC236}">
                  <a16:creationId xmlns=""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a:extLst>
                <a:ext uri="{FF2B5EF4-FFF2-40B4-BE49-F238E27FC236}">
                  <a16:creationId xmlns=""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a:extLst>
                <a:ext uri="{FF2B5EF4-FFF2-40B4-BE49-F238E27FC236}">
                  <a16:creationId xmlns=""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a:extLst>
                <a:ext uri="{FF2B5EF4-FFF2-40B4-BE49-F238E27FC236}">
                  <a16:creationId xmlns=""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a:extLst>
                <a:ext uri="{FF2B5EF4-FFF2-40B4-BE49-F238E27FC236}">
                  <a16:creationId xmlns=""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a:extLst>
                <a:ext uri="{FF2B5EF4-FFF2-40B4-BE49-F238E27FC236}">
                  <a16:creationId xmlns=""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a:extLst>
                <a:ext uri="{FF2B5EF4-FFF2-40B4-BE49-F238E27FC236}">
                  <a16:creationId xmlns=""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a:extLst>
                <a:ext uri="{FF2B5EF4-FFF2-40B4-BE49-F238E27FC236}">
                  <a16:creationId xmlns=""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a:extLst>
                <a:ext uri="{FF2B5EF4-FFF2-40B4-BE49-F238E27FC236}">
                  <a16:creationId xmlns=""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a:extLst>
                <a:ext uri="{FF2B5EF4-FFF2-40B4-BE49-F238E27FC236}">
                  <a16:creationId xmlns=""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a:extLst>
                <a:ext uri="{FF2B5EF4-FFF2-40B4-BE49-F238E27FC236}">
                  <a16:creationId xmlns=""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a:extLst>
                <a:ext uri="{FF2B5EF4-FFF2-40B4-BE49-F238E27FC236}">
                  <a16:creationId xmlns=""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a:extLst>
                <a:ext uri="{FF2B5EF4-FFF2-40B4-BE49-F238E27FC236}">
                  <a16:creationId xmlns=""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a:extLst>
                <a:ext uri="{FF2B5EF4-FFF2-40B4-BE49-F238E27FC236}">
                  <a16:creationId xmlns=""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a:extLst>
                <a:ext uri="{FF2B5EF4-FFF2-40B4-BE49-F238E27FC236}">
                  <a16:creationId xmlns=""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a:extLst>
                <a:ext uri="{FF2B5EF4-FFF2-40B4-BE49-F238E27FC236}">
                  <a16:creationId xmlns=""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a:extLst>
                <a:ext uri="{FF2B5EF4-FFF2-40B4-BE49-F238E27FC236}">
                  <a16:creationId xmlns=""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a:extLst>
                <a:ext uri="{FF2B5EF4-FFF2-40B4-BE49-F238E27FC236}">
                  <a16:creationId xmlns=""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a:extLst>
                <a:ext uri="{FF2B5EF4-FFF2-40B4-BE49-F238E27FC236}">
                  <a16:creationId xmlns=""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a:extLst>
                <a:ext uri="{FF2B5EF4-FFF2-40B4-BE49-F238E27FC236}">
                  <a16:creationId xmlns=""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a:extLst>
                <a:ext uri="{FF2B5EF4-FFF2-40B4-BE49-F238E27FC236}">
                  <a16:creationId xmlns=""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a:extLst>
                <a:ext uri="{FF2B5EF4-FFF2-40B4-BE49-F238E27FC236}">
                  <a16:creationId xmlns=""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a:extLst>
                <a:ext uri="{FF2B5EF4-FFF2-40B4-BE49-F238E27FC236}">
                  <a16:creationId xmlns=""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a:extLst>
                <a:ext uri="{FF2B5EF4-FFF2-40B4-BE49-F238E27FC236}">
                  <a16:creationId xmlns=""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a:extLst>
                <a:ext uri="{FF2B5EF4-FFF2-40B4-BE49-F238E27FC236}">
                  <a16:creationId xmlns=""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a:extLst>
                <a:ext uri="{FF2B5EF4-FFF2-40B4-BE49-F238E27FC236}">
                  <a16:creationId xmlns=""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a:extLst>
                <a:ext uri="{FF2B5EF4-FFF2-40B4-BE49-F238E27FC236}">
                  <a16:creationId xmlns=""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a:extLst>
                <a:ext uri="{FF2B5EF4-FFF2-40B4-BE49-F238E27FC236}">
                  <a16:creationId xmlns=""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a:extLst>
                <a:ext uri="{FF2B5EF4-FFF2-40B4-BE49-F238E27FC236}">
                  <a16:creationId xmlns=""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a:extLst>
                <a:ext uri="{FF2B5EF4-FFF2-40B4-BE49-F238E27FC236}">
                  <a16:creationId xmlns=""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a:extLst>
                <a:ext uri="{FF2B5EF4-FFF2-40B4-BE49-F238E27FC236}">
                  <a16:creationId xmlns=""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a:extLst>
                <a:ext uri="{FF2B5EF4-FFF2-40B4-BE49-F238E27FC236}">
                  <a16:creationId xmlns=""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a:extLst>
                <a:ext uri="{FF2B5EF4-FFF2-40B4-BE49-F238E27FC236}">
                  <a16:creationId xmlns=""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a:extLst>
                <a:ext uri="{FF2B5EF4-FFF2-40B4-BE49-F238E27FC236}">
                  <a16:creationId xmlns=""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a:extLst>
                <a:ext uri="{FF2B5EF4-FFF2-40B4-BE49-F238E27FC236}">
                  <a16:creationId xmlns=""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a:extLst>
                <a:ext uri="{FF2B5EF4-FFF2-40B4-BE49-F238E27FC236}">
                  <a16:creationId xmlns=""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a:extLst>
                <a:ext uri="{FF2B5EF4-FFF2-40B4-BE49-F238E27FC236}">
                  <a16:creationId xmlns=""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a:extLst>
                <a:ext uri="{FF2B5EF4-FFF2-40B4-BE49-F238E27FC236}">
                  <a16:creationId xmlns=""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a:extLst>
                <a:ext uri="{FF2B5EF4-FFF2-40B4-BE49-F238E27FC236}">
                  <a16:creationId xmlns=""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a:extLst>
                <a:ext uri="{FF2B5EF4-FFF2-40B4-BE49-F238E27FC236}">
                  <a16:creationId xmlns=""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a:extLst>
                <a:ext uri="{FF2B5EF4-FFF2-40B4-BE49-F238E27FC236}">
                  <a16:creationId xmlns=""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a:extLst>
                <a:ext uri="{FF2B5EF4-FFF2-40B4-BE49-F238E27FC236}">
                  <a16:creationId xmlns=""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a:extLst>
                <a:ext uri="{FF2B5EF4-FFF2-40B4-BE49-F238E27FC236}">
                  <a16:creationId xmlns=""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a:extLst>
                <a:ext uri="{FF2B5EF4-FFF2-40B4-BE49-F238E27FC236}">
                  <a16:creationId xmlns=""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a:extLst>
                <a:ext uri="{FF2B5EF4-FFF2-40B4-BE49-F238E27FC236}">
                  <a16:creationId xmlns=""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a:extLst>
                <a:ext uri="{FF2B5EF4-FFF2-40B4-BE49-F238E27FC236}">
                  <a16:creationId xmlns=""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a:extLst>
                <a:ext uri="{FF2B5EF4-FFF2-40B4-BE49-F238E27FC236}">
                  <a16:creationId xmlns=""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a:extLst>
                <a:ext uri="{FF2B5EF4-FFF2-40B4-BE49-F238E27FC236}">
                  <a16:creationId xmlns=""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a:extLst>
                <a:ext uri="{FF2B5EF4-FFF2-40B4-BE49-F238E27FC236}">
                  <a16:creationId xmlns=""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a:extLst>
                <a:ext uri="{FF2B5EF4-FFF2-40B4-BE49-F238E27FC236}">
                  <a16:creationId xmlns=""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a:extLst>
                <a:ext uri="{FF2B5EF4-FFF2-40B4-BE49-F238E27FC236}">
                  <a16:creationId xmlns=""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a:extLst>
                <a:ext uri="{FF2B5EF4-FFF2-40B4-BE49-F238E27FC236}">
                  <a16:creationId xmlns=""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a:extLst>
                <a:ext uri="{FF2B5EF4-FFF2-40B4-BE49-F238E27FC236}">
                  <a16:creationId xmlns=""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a:extLst>
                <a:ext uri="{FF2B5EF4-FFF2-40B4-BE49-F238E27FC236}">
                  <a16:creationId xmlns=""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a:extLst>
                <a:ext uri="{FF2B5EF4-FFF2-40B4-BE49-F238E27FC236}">
                  <a16:creationId xmlns=""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a:extLst>
                <a:ext uri="{FF2B5EF4-FFF2-40B4-BE49-F238E27FC236}">
                  <a16:creationId xmlns=""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a:extLst>
                <a:ext uri="{FF2B5EF4-FFF2-40B4-BE49-F238E27FC236}">
                  <a16:creationId xmlns=""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a:extLst>
                <a:ext uri="{FF2B5EF4-FFF2-40B4-BE49-F238E27FC236}">
                  <a16:creationId xmlns=""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a:extLst>
                <a:ext uri="{FF2B5EF4-FFF2-40B4-BE49-F238E27FC236}">
                  <a16:creationId xmlns=""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a:extLst>
                <a:ext uri="{FF2B5EF4-FFF2-40B4-BE49-F238E27FC236}">
                  <a16:creationId xmlns=""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a:extLst>
                <a:ext uri="{FF2B5EF4-FFF2-40B4-BE49-F238E27FC236}">
                  <a16:creationId xmlns=""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a:extLst>
                <a:ext uri="{FF2B5EF4-FFF2-40B4-BE49-F238E27FC236}">
                  <a16:creationId xmlns=""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a:extLst>
                <a:ext uri="{FF2B5EF4-FFF2-40B4-BE49-F238E27FC236}">
                  <a16:creationId xmlns=""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a:extLst>
                <a:ext uri="{FF2B5EF4-FFF2-40B4-BE49-F238E27FC236}">
                  <a16:creationId xmlns=""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a:extLst>
                <a:ext uri="{FF2B5EF4-FFF2-40B4-BE49-F238E27FC236}">
                  <a16:creationId xmlns=""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a:extLst>
                <a:ext uri="{FF2B5EF4-FFF2-40B4-BE49-F238E27FC236}">
                  <a16:creationId xmlns=""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a:extLst>
                <a:ext uri="{FF2B5EF4-FFF2-40B4-BE49-F238E27FC236}">
                  <a16:creationId xmlns=""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a:extLst>
                <a:ext uri="{FF2B5EF4-FFF2-40B4-BE49-F238E27FC236}">
                  <a16:creationId xmlns=""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a:extLst>
                <a:ext uri="{FF2B5EF4-FFF2-40B4-BE49-F238E27FC236}">
                  <a16:creationId xmlns=""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a:extLst>
                <a:ext uri="{FF2B5EF4-FFF2-40B4-BE49-F238E27FC236}">
                  <a16:creationId xmlns=""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a:extLst>
                <a:ext uri="{FF2B5EF4-FFF2-40B4-BE49-F238E27FC236}">
                  <a16:creationId xmlns=""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a:extLst>
                <a:ext uri="{FF2B5EF4-FFF2-40B4-BE49-F238E27FC236}">
                  <a16:creationId xmlns=""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a:extLst>
                <a:ext uri="{FF2B5EF4-FFF2-40B4-BE49-F238E27FC236}">
                  <a16:creationId xmlns=""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a:extLst>
                <a:ext uri="{FF2B5EF4-FFF2-40B4-BE49-F238E27FC236}">
                  <a16:creationId xmlns=""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a:extLst>
                <a:ext uri="{FF2B5EF4-FFF2-40B4-BE49-F238E27FC236}">
                  <a16:creationId xmlns=""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a:extLst>
                <a:ext uri="{FF2B5EF4-FFF2-40B4-BE49-F238E27FC236}">
                  <a16:creationId xmlns=""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a:extLst>
                <a:ext uri="{FF2B5EF4-FFF2-40B4-BE49-F238E27FC236}">
                  <a16:creationId xmlns=""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a:extLst>
                <a:ext uri="{FF2B5EF4-FFF2-40B4-BE49-F238E27FC236}">
                  <a16:creationId xmlns=""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a:extLst>
                <a:ext uri="{FF2B5EF4-FFF2-40B4-BE49-F238E27FC236}">
                  <a16:creationId xmlns=""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a:extLst>
                <a:ext uri="{FF2B5EF4-FFF2-40B4-BE49-F238E27FC236}">
                  <a16:creationId xmlns=""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a:extLst>
                <a:ext uri="{FF2B5EF4-FFF2-40B4-BE49-F238E27FC236}">
                  <a16:creationId xmlns=""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a:extLst>
                <a:ext uri="{FF2B5EF4-FFF2-40B4-BE49-F238E27FC236}">
                  <a16:creationId xmlns=""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a:extLst>
                <a:ext uri="{FF2B5EF4-FFF2-40B4-BE49-F238E27FC236}">
                  <a16:creationId xmlns=""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a:extLst>
                <a:ext uri="{FF2B5EF4-FFF2-40B4-BE49-F238E27FC236}">
                  <a16:creationId xmlns=""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a:extLst>
                <a:ext uri="{FF2B5EF4-FFF2-40B4-BE49-F238E27FC236}">
                  <a16:creationId xmlns=""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a:extLst>
                <a:ext uri="{FF2B5EF4-FFF2-40B4-BE49-F238E27FC236}">
                  <a16:creationId xmlns=""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a:extLst>
                <a:ext uri="{FF2B5EF4-FFF2-40B4-BE49-F238E27FC236}">
                  <a16:creationId xmlns=""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a:extLst>
                <a:ext uri="{FF2B5EF4-FFF2-40B4-BE49-F238E27FC236}">
                  <a16:creationId xmlns=""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a:extLst>
                <a:ext uri="{FF2B5EF4-FFF2-40B4-BE49-F238E27FC236}">
                  <a16:creationId xmlns=""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a:extLst>
                <a:ext uri="{FF2B5EF4-FFF2-40B4-BE49-F238E27FC236}">
                  <a16:creationId xmlns=""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a:extLst>
                <a:ext uri="{FF2B5EF4-FFF2-40B4-BE49-F238E27FC236}">
                  <a16:creationId xmlns=""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a:extLst>
                <a:ext uri="{FF2B5EF4-FFF2-40B4-BE49-F238E27FC236}">
                  <a16:creationId xmlns=""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a:extLst>
                <a:ext uri="{FF2B5EF4-FFF2-40B4-BE49-F238E27FC236}">
                  <a16:creationId xmlns=""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a:extLst>
                <a:ext uri="{FF2B5EF4-FFF2-40B4-BE49-F238E27FC236}">
                  <a16:creationId xmlns=""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a:extLst>
                <a:ext uri="{FF2B5EF4-FFF2-40B4-BE49-F238E27FC236}">
                  <a16:creationId xmlns=""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a:extLst>
                <a:ext uri="{FF2B5EF4-FFF2-40B4-BE49-F238E27FC236}">
                  <a16:creationId xmlns=""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a:extLst>
                <a:ext uri="{FF2B5EF4-FFF2-40B4-BE49-F238E27FC236}">
                  <a16:creationId xmlns=""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a:extLst>
                <a:ext uri="{FF2B5EF4-FFF2-40B4-BE49-F238E27FC236}">
                  <a16:creationId xmlns=""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a:extLst>
                <a:ext uri="{FF2B5EF4-FFF2-40B4-BE49-F238E27FC236}">
                  <a16:creationId xmlns=""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a:extLst>
                <a:ext uri="{FF2B5EF4-FFF2-40B4-BE49-F238E27FC236}">
                  <a16:creationId xmlns=""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a:extLst>
                <a:ext uri="{FF2B5EF4-FFF2-40B4-BE49-F238E27FC236}">
                  <a16:creationId xmlns=""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a:extLst>
                <a:ext uri="{FF2B5EF4-FFF2-40B4-BE49-F238E27FC236}">
                  <a16:creationId xmlns=""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a:extLst>
                <a:ext uri="{FF2B5EF4-FFF2-40B4-BE49-F238E27FC236}">
                  <a16:creationId xmlns=""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a:extLst>
                <a:ext uri="{FF2B5EF4-FFF2-40B4-BE49-F238E27FC236}">
                  <a16:creationId xmlns=""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a:extLst>
                <a:ext uri="{FF2B5EF4-FFF2-40B4-BE49-F238E27FC236}">
                  <a16:creationId xmlns=""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a:extLst>
                <a:ext uri="{FF2B5EF4-FFF2-40B4-BE49-F238E27FC236}">
                  <a16:creationId xmlns=""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a:extLst>
                <a:ext uri="{FF2B5EF4-FFF2-40B4-BE49-F238E27FC236}">
                  <a16:creationId xmlns=""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a:extLst>
                <a:ext uri="{FF2B5EF4-FFF2-40B4-BE49-F238E27FC236}">
                  <a16:creationId xmlns=""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a:extLst>
                <a:ext uri="{FF2B5EF4-FFF2-40B4-BE49-F238E27FC236}">
                  <a16:creationId xmlns=""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a:extLst>
                <a:ext uri="{FF2B5EF4-FFF2-40B4-BE49-F238E27FC236}">
                  <a16:creationId xmlns=""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a:extLst>
                <a:ext uri="{FF2B5EF4-FFF2-40B4-BE49-F238E27FC236}">
                  <a16:creationId xmlns=""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a:extLst>
                <a:ext uri="{FF2B5EF4-FFF2-40B4-BE49-F238E27FC236}">
                  <a16:creationId xmlns=""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a:extLst>
                <a:ext uri="{FF2B5EF4-FFF2-40B4-BE49-F238E27FC236}">
                  <a16:creationId xmlns=""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a:extLst>
                <a:ext uri="{FF2B5EF4-FFF2-40B4-BE49-F238E27FC236}">
                  <a16:creationId xmlns=""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a:extLst>
                <a:ext uri="{FF2B5EF4-FFF2-40B4-BE49-F238E27FC236}">
                  <a16:creationId xmlns=""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a:extLst>
                <a:ext uri="{FF2B5EF4-FFF2-40B4-BE49-F238E27FC236}">
                  <a16:creationId xmlns=""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a:extLst>
                <a:ext uri="{FF2B5EF4-FFF2-40B4-BE49-F238E27FC236}">
                  <a16:creationId xmlns=""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a:extLst>
                <a:ext uri="{FF2B5EF4-FFF2-40B4-BE49-F238E27FC236}">
                  <a16:creationId xmlns=""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a:extLst>
                <a:ext uri="{FF2B5EF4-FFF2-40B4-BE49-F238E27FC236}">
                  <a16:creationId xmlns=""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a:extLst>
                <a:ext uri="{FF2B5EF4-FFF2-40B4-BE49-F238E27FC236}">
                  <a16:creationId xmlns=""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a:extLst>
                <a:ext uri="{FF2B5EF4-FFF2-40B4-BE49-F238E27FC236}">
                  <a16:creationId xmlns=""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a:extLst>
                <a:ext uri="{FF2B5EF4-FFF2-40B4-BE49-F238E27FC236}">
                  <a16:creationId xmlns=""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a:extLst>
                <a:ext uri="{FF2B5EF4-FFF2-40B4-BE49-F238E27FC236}">
                  <a16:creationId xmlns=""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a:extLst>
                <a:ext uri="{FF2B5EF4-FFF2-40B4-BE49-F238E27FC236}">
                  <a16:creationId xmlns=""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a:extLst>
                <a:ext uri="{FF2B5EF4-FFF2-40B4-BE49-F238E27FC236}">
                  <a16:creationId xmlns=""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a:extLst>
                <a:ext uri="{FF2B5EF4-FFF2-40B4-BE49-F238E27FC236}">
                  <a16:creationId xmlns=""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a:extLst>
                <a:ext uri="{FF2B5EF4-FFF2-40B4-BE49-F238E27FC236}">
                  <a16:creationId xmlns=""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a:extLst>
                <a:ext uri="{FF2B5EF4-FFF2-40B4-BE49-F238E27FC236}">
                  <a16:creationId xmlns=""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a:extLst>
                <a:ext uri="{FF2B5EF4-FFF2-40B4-BE49-F238E27FC236}">
                  <a16:creationId xmlns=""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a:extLst>
                <a:ext uri="{FF2B5EF4-FFF2-40B4-BE49-F238E27FC236}">
                  <a16:creationId xmlns=""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a:extLst>
                <a:ext uri="{FF2B5EF4-FFF2-40B4-BE49-F238E27FC236}">
                  <a16:creationId xmlns=""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a:extLst>
                <a:ext uri="{FF2B5EF4-FFF2-40B4-BE49-F238E27FC236}">
                  <a16:creationId xmlns=""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a:extLst>
                <a:ext uri="{FF2B5EF4-FFF2-40B4-BE49-F238E27FC236}">
                  <a16:creationId xmlns=""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a:extLst>
                <a:ext uri="{FF2B5EF4-FFF2-40B4-BE49-F238E27FC236}">
                  <a16:creationId xmlns=""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a:extLst>
                <a:ext uri="{FF2B5EF4-FFF2-40B4-BE49-F238E27FC236}">
                  <a16:creationId xmlns=""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a:extLst>
                <a:ext uri="{FF2B5EF4-FFF2-40B4-BE49-F238E27FC236}">
                  <a16:creationId xmlns=""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a:extLst>
                <a:ext uri="{FF2B5EF4-FFF2-40B4-BE49-F238E27FC236}">
                  <a16:creationId xmlns=""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a:extLst>
                <a:ext uri="{FF2B5EF4-FFF2-40B4-BE49-F238E27FC236}">
                  <a16:creationId xmlns=""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a:extLst>
                <a:ext uri="{FF2B5EF4-FFF2-40B4-BE49-F238E27FC236}">
                  <a16:creationId xmlns=""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a:extLst>
                <a:ext uri="{FF2B5EF4-FFF2-40B4-BE49-F238E27FC236}">
                  <a16:creationId xmlns=""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a:extLst>
                <a:ext uri="{FF2B5EF4-FFF2-40B4-BE49-F238E27FC236}">
                  <a16:creationId xmlns=""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a:extLst>
                <a:ext uri="{FF2B5EF4-FFF2-40B4-BE49-F238E27FC236}">
                  <a16:creationId xmlns=""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a:extLst>
                <a:ext uri="{FF2B5EF4-FFF2-40B4-BE49-F238E27FC236}">
                  <a16:creationId xmlns=""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a:extLst>
                <a:ext uri="{FF2B5EF4-FFF2-40B4-BE49-F238E27FC236}">
                  <a16:creationId xmlns=""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a:extLst>
                <a:ext uri="{FF2B5EF4-FFF2-40B4-BE49-F238E27FC236}">
                  <a16:creationId xmlns=""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a:extLst>
                <a:ext uri="{FF2B5EF4-FFF2-40B4-BE49-F238E27FC236}">
                  <a16:creationId xmlns=""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a:extLst>
                <a:ext uri="{FF2B5EF4-FFF2-40B4-BE49-F238E27FC236}">
                  <a16:creationId xmlns=""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a:extLst>
                <a:ext uri="{FF2B5EF4-FFF2-40B4-BE49-F238E27FC236}">
                  <a16:creationId xmlns=""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a:extLst>
                <a:ext uri="{FF2B5EF4-FFF2-40B4-BE49-F238E27FC236}">
                  <a16:creationId xmlns=""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a:extLst>
                <a:ext uri="{FF2B5EF4-FFF2-40B4-BE49-F238E27FC236}">
                  <a16:creationId xmlns=""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a:extLst>
                <a:ext uri="{FF2B5EF4-FFF2-40B4-BE49-F238E27FC236}">
                  <a16:creationId xmlns=""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a:extLst>
                <a:ext uri="{FF2B5EF4-FFF2-40B4-BE49-F238E27FC236}">
                  <a16:creationId xmlns=""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a:extLst>
                <a:ext uri="{FF2B5EF4-FFF2-40B4-BE49-F238E27FC236}">
                  <a16:creationId xmlns=""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a:extLst>
                <a:ext uri="{FF2B5EF4-FFF2-40B4-BE49-F238E27FC236}">
                  <a16:creationId xmlns=""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a:extLst>
                <a:ext uri="{FF2B5EF4-FFF2-40B4-BE49-F238E27FC236}">
                  <a16:creationId xmlns=""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a:extLst>
                <a:ext uri="{FF2B5EF4-FFF2-40B4-BE49-F238E27FC236}">
                  <a16:creationId xmlns=""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a:extLst>
                <a:ext uri="{FF2B5EF4-FFF2-40B4-BE49-F238E27FC236}">
                  <a16:creationId xmlns=""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a:extLst>
                <a:ext uri="{FF2B5EF4-FFF2-40B4-BE49-F238E27FC236}">
                  <a16:creationId xmlns=""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a:extLst>
                <a:ext uri="{FF2B5EF4-FFF2-40B4-BE49-F238E27FC236}">
                  <a16:creationId xmlns=""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a:extLst>
                <a:ext uri="{FF2B5EF4-FFF2-40B4-BE49-F238E27FC236}">
                  <a16:creationId xmlns=""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a:extLst>
                <a:ext uri="{FF2B5EF4-FFF2-40B4-BE49-F238E27FC236}">
                  <a16:creationId xmlns=""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a:extLst>
                <a:ext uri="{FF2B5EF4-FFF2-40B4-BE49-F238E27FC236}">
                  <a16:creationId xmlns=""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a:extLst>
                <a:ext uri="{FF2B5EF4-FFF2-40B4-BE49-F238E27FC236}">
                  <a16:creationId xmlns=""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a:extLst>
                <a:ext uri="{FF2B5EF4-FFF2-40B4-BE49-F238E27FC236}">
                  <a16:creationId xmlns=""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a:extLst>
                <a:ext uri="{FF2B5EF4-FFF2-40B4-BE49-F238E27FC236}">
                  <a16:creationId xmlns=""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a:extLst>
                <a:ext uri="{FF2B5EF4-FFF2-40B4-BE49-F238E27FC236}">
                  <a16:creationId xmlns=""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a:extLst>
                <a:ext uri="{FF2B5EF4-FFF2-40B4-BE49-F238E27FC236}">
                  <a16:creationId xmlns=""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a:extLst>
                <a:ext uri="{FF2B5EF4-FFF2-40B4-BE49-F238E27FC236}">
                  <a16:creationId xmlns=""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a:extLst>
                <a:ext uri="{FF2B5EF4-FFF2-40B4-BE49-F238E27FC236}">
                  <a16:creationId xmlns=""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a:extLst>
                <a:ext uri="{FF2B5EF4-FFF2-40B4-BE49-F238E27FC236}">
                  <a16:creationId xmlns=""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a:extLst>
                <a:ext uri="{FF2B5EF4-FFF2-40B4-BE49-F238E27FC236}">
                  <a16:creationId xmlns=""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a:extLst>
                <a:ext uri="{FF2B5EF4-FFF2-40B4-BE49-F238E27FC236}">
                  <a16:creationId xmlns=""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a:extLst>
                <a:ext uri="{FF2B5EF4-FFF2-40B4-BE49-F238E27FC236}">
                  <a16:creationId xmlns=""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a:extLst>
                <a:ext uri="{FF2B5EF4-FFF2-40B4-BE49-F238E27FC236}">
                  <a16:creationId xmlns=""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a:extLst>
                <a:ext uri="{FF2B5EF4-FFF2-40B4-BE49-F238E27FC236}">
                  <a16:creationId xmlns=""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a:extLst>
                <a:ext uri="{FF2B5EF4-FFF2-40B4-BE49-F238E27FC236}">
                  <a16:creationId xmlns=""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a:extLst>
                <a:ext uri="{FF2B5EF4-FFF2-40B4-BE49-F238E27FC236}">
                  <a16:creationId xmlns=""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a:extLst>
                <a:ext uri="{FF2B5EF4-FFF2-40B4-BE49-F238E27FC236}">
                  <a16:creationId xmlns=""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a:extLst>
                <a:ext uri="{FF2B5EF4-FFF2-40B4-BE49-F238E27FC236}">
                  <a16:creationId xmlns=""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a:extLst>
                <a:ext uri="{FF2B5EF4-FFF2-40B4-BE49-F238E27FC236}">
                  <a16:creationId xmlns=""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a:extLst>
                <a:ext uri="{FF2B5EF4-FFF2-40B4-BE49-F238E27FC236}">
                  <a16:creationId xmlns=""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a:extLst>
                <a:ext uri="{FF2B5EF4-FFF2-40B4-BE49-F238E27FC236}">
                  <a16:creationId xmlns=""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a:extLst>
                <a:ext uri="{FF2B5EF4-FFF2-40B4-BE49-F238E27FC236}">
                  <a16:creationId xmlns=""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a:extLst>
                <a:ext uri="{FF2B5EF4-FFF2-40B4-BE49-F238E27FC236}">
                  <a16:creationId xmlns=""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a:extLst>
                <a:ext uri="{FF2B5EF4-FFF2-40B4-BE49-F238E27FC236}">
                  <a16:creationId xmlns=""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a:extLst>
                <a:ext uri="{FF2B5EF4-FFF2-40B4-BE49-F238E27FC236}">
                  <a16:creationId xmlns=""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a:extLst>
                <a:ext uri="{FF2B5EF4-FFF2-40B4-BE49-F238E27FC236}">
                  <a16:creationId xmlns=""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a:extLst>
                <a:ext uri="{FF2B5EF4-FFF2-40B4-BE49-F238E27FC236}">
                  <a16:creationId xmlns=""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a:extLst>
                <a:ext uri="{FF2B5EF4-FFF2-40B4-BE49-F238E27FC236}">
                  <a16:creationId xmlns=""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a:extLst>
                <a:ext uri="{FF2B5EF4-FFF2-40B4-BE49-F238E27FC236}">
                  <a16:creationId xmlns=""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a:extLst>
                <a:ext uri="{FF2B5EF4-FFF2-40B4-BE49-F238E27FC236}">
                  <a16:creationId xmlns=""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a:extLst>
                <a:ext uri="{FF2B5EF4-FFF2-40B4-BE49-F238E27FC236}">
                  <a16:creationId xmlns=""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a:extLst>
                <a:ext uri="{FF2B5EF4-FFF2-40B4-BE49-F238E27FC236}">
                  <a16:creationId xmlns=""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a:extLst>
                <a:ext uri="{FF2B5EF4-FFF2-40B4-BE49-F238E27FC236}">
                  <a16:creationId xmlns=""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a:extLst>
                <a:ext uri="{FF2B5EF4-FFF2-40B4-BE49-F238E27FC236}">
                  <a16:creationId xmlns=""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a:extLst>
                <a:ext uri="{FF2B5EF4-FFF2-40B4-BE49-F238E27FC236}">
                  <a16:creationId xmlns=""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a:extLst>
                <a:ext uri="{FF2B5EF4-FFF2-40B4-BE49-F238E27FC236}">
                  <a16:creationId xmlns=""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a:extLst>
                <a:ext uri="{FF2B5EF4-FFF2-40B4-BE49-F238E27FC236}">
                  <a16:creationId xmlns=""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a:extLst>
                <a:ext uri="{FF2B5EF4-FFF2-40B4-BE49-F238E27FC236}">
                  <a16:creationId xmlns=""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a:extLst>
                <a:ext uri="{FF2B5EF4-FFF2-40B4-BE49-F238E27FC236}">
                  <a16:creationId xmlns=""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a:extLst>
                <a:ext uri="{FF2B5EF4-FFF2-40B4-BE49-F238E27FC236}">
                  <a16:creationId xmlns=""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a:extLst>
                <a:ext uri="{FF2B5EF4-FFF2-40B4-BE49-F238E27FC236}">
                  <a16:creationId xmlns=""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a:extLst>
                <a:ext uri="{FF2B5EF4-FFF2-40B4-BE49-F238E27FC236}">
                  <a16:creationId xmlns=""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a:extLst>
                <a:ext uri="{FF2B5EF4-FFF2-40B4-BE49-F238E27FC236}">
                  <a16:creationId xmlns=""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a:extLst>
                <a:ext uri="{FF2B5EF4-FFF2-40B4-BE49-F238E27FC236}">
                  <a16:creationId xmlns=""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a:extLst>
                <a:ext uri="{FF2B5EF4-FFF2-40B4-BE49-F238E27FC236}">
                  <a16:creationId xmlns=""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a:extLst>
                <a:ext uri="{FF2B5EF4-FFF2-40B4-BE49-F238E27FC236}">
                  <a16:creationId xmlns=""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a:extLst>
                <a:ext uri="{FF2B5EF4-FFF2-40B4-BE49-F238E27FC236}">
                  <a16:creationId xmlns=""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a:extLst>
                <a:ext uri="{FF2B5EF4-FFF2-40B4-BE49-F238E27FC236}">
                  <a16:creationId xmlns=""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a:extLst>
                <a:ext uri="{FF2B5EF4-FFF2-40B4-BE49-F238E27FC236}">
                  <a16:creationId xmlns=""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a:extLst>
                <a:ext uri="{FF2B5EF4-FFF2-40B4-BE49-F238E27FC236}">
                  <a16:creationId xmlns=""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a:extLst>
                <a:ext uri="{FF2B5EF4-FFF2-40B4-BE49-F238E27FC236}">
                  <a16:creationId xmlns=""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a:extLst>
                <a:ext uri="{FF2B5EF4-FFF2-40B4-BE49-F238E27FC236}">
                  <a16:creationId xmlns=""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a:extLst>
                <a:ext uri="{FF2B5EF4-FFF2-40B4-BE49-F238E27FC236}">
                  <a16:creationId xmlns=""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a:extLst>
                <a:ext uri="{FF2B5EF4-FFF2-40B4-BE49-F238E27FC236}">
                  <a16:creationId xmlns=""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a:extLst>
                <a:ext uri="{FF2B5EF4-FFF2-40B4-BE49-F238E27FC236}">
                  <a16:creationId xmlns=""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a:extLst>
                <a:ext uri="{FF2B5EF4-FFF2-40B4-BE49-F238E27FC236}">
                  <a16:creationId xmlns=""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a:extLst>
                <a:ext uri="{FF2B5EF4-FFF2-40B4-BE49-F238E27FC236}">
                  <a16:creationId xmlns=""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a:extLst>
                <a:ext uri="{FF2B5EF4-FFF2-40B4-BE49-F238E27FC236}">
                  <a16:creationId xmlns=""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a:extLst>
                <a:ext uri="{FF2B5EF4-FFF2-40B4-BE49-F238E27FC236}">
                  <a16:creationId xmlns=""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a:extLst>
                <a:ext uri="{FF2B5EF4-FFF2-40B4-BE49-F238E27FC236}">
                  <a16:creationId xmlns=""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a:extLst>
                <a:ext uri="{FF2B5EF4-FFF2-40B4-BE49-F238E27FC236}">
                  <a16:creationId xmlns=""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a:extLst>
                <a:ext uri="{FF2B5EF4-FFF2-40B4-BE49-F238E27FC236}">
                  <a16:creationId xmlns=""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a:extLst>
                <a:ext uri="{FF2B5EF4-FFF2-40B4-BE49-F238E27FC236}">
                  <a16:creationId xmlns=""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a:extLst>
                <a:ext uri="{FF2B5EF4-FFF2-40B4-BE49-F238E27FC236}">
                  <a16:creationId xmlns=""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a:extLst>
                <a:ext uri="{FF2B5EF4-FFF2-40B4-BE49-F238E27FC236}">
                  <a16:creationId xmlns=""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a:extLst>
                <a:ext uri="{FF2B5EF4-FFF2-40B4-BE49-F238E27FC236}">
                  <a16:creationId xmlns=""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a:extLst>
                <a:ext uri="{FF2B5EF4-FFF2-40B4-BE49-F238E27FC236}">
                  <a16:creationId xmlns=""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a:extLst>
                <a:ext uri="{FF2B5EF4-FFF2-40B4-BE49-F238E27FC236}">
                  <a16:creationId xmlns=""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a:extLst>
                <a:ext uri="{FF2B5EF4-FFF2-40B4-BE49-F238E27FC236}">
                  <a16:creationId xmlns=""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a:extLst>
                <a:ext uri="{FF2B5EF4-FFF2-40B4-BE49-F238E27FC236}">
                  <a16:creationId xmlns=""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a:extLst>
                <a:ext uri="{FF2B5EF4-FFF2-40B4-BE49-F238E27FC236}">
                  <a16:creationId xmlns=""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a:extLst>
                <a:ext uri="{FF2B5EF4-FFF2-40B4-BE49-F238E27FC236}">
                  <a16:creationId xmlns=""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a:extLst>
                <a:ext uri="{FF2B5EF4-FFF2-40B4-BE49-F238E27FC236}">
                  <a16:creationId xmlns=""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a:extLst>
                <a:ext uri="{FF2B5EF4-FFF2-40B4-BE49-F238E27FC236}">
                  <a16:creationId xmlns=""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a:extLst>
                <a:ext uri="{FF2B5EF4-FFF2-40B4-BE49-F238E27FC236}">
                  <a16:creationId xmlns=""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a:extLst>
                <a:ext uri="{FF2B5EF4-FFF2-40B4-BE49-F238E27FC236}">
                  <a16:creationId xmlns=""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a:extLst>
                <a:ext uri="{FF2B5EF4-FFF2-40B4-BE49-F238E27FC236}">
                  <a16:creationId xmlns=""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a:extLst>
                <a:ext uri="{FF2B5EF4-FFF2-40B4-BE49-F238E27FC236}">
                  <a16:creationId xmlns=""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a:extLst>
                <a:ext uri="{FF2B5EF4-FFF2-40B4-BE49-F238E27FC236}">
                  <a16:creationId xmlns=""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a:extLst>
                <a:ext uri="{FF2B5EF4-FFF2-40B4-BE49-F238E27FC236}">
                  <a16:creationId xmlns=""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a:extLst>
                <a:ext uri="{FF2B5EF4-FFF2-40B4-BE49-F238E27FC236}">
                  <a16:creationId xmlns=""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a:extLst>
                <a:ext uri="{FF2B5EF4-FFF2-40B4-BE49-F238E27FC236}">
                  <a16:creationId xmlns=""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a:extLst>
                <a:ext uri="{FF2B5EF4-FFF2-40B4-BE49-F238E27FC236}">
                  <a16:creationId xmlns=""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a:extLst>
                <a:ext uri="{FF2B5EF4-FFF2-40B4-BE49-F238E27FC236}">
                  <a16:creationId xmlns=""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a:extLst>
                <a:ext uri="{FF2B5EF4-FFF2-40B4-BE49-F238E27FC236}">
                  <a16:creationId xmlns=""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a:extLst>
                <a:ext uri="{FF2B5EF4-FFF2-40B4-BE49-F238E27FC236}">
                  <a16:creationId xmlns=""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a:extLst>
                <a:ext uri="{FF2B5EF4-FFF2-40B4-BE49-F238E27FC236}">
                  <a16:creationId xmlns=""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a:extLst>
                <a:ext uri="{FF2B5EF4-FFF2-40B4-BE49-F238E27FC236}">
                  <a16:creationId xmlns=""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a:extLst>
                <a:ext uri="{FF2B5EF4-FFF2-40B4-BE49-F238E27FC236}">
                  <a16:creationId xmlns=""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a:extLst>
                <a:ext uri="{FF2B5EF4-FFF2-40B4-BE49-F238E27FC236}">
                  <a16:creationId xmlns=""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a:extLst>
                <a:ext uri="{FF2B5EF4-FFF2-40B4-BE49-F238E27FC236}">
                  <a16:creationId xmlns=""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a:extLst>
                <a:ext uri="{FF2B5EF4-FFF2-40B4-BE49-F238E27FC236}">
                  <a16:creationId xmlns=""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a:extLst>
                <a:ext uri="{FF2B5EF4-FFF2-40B4-BE49-F238E27FC236}">
                  <a16:creationId xmlns=""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a:extLst>
                <a:ext uri="{FF2B5EF4-FFF2-40B4-BE49-F238E27FC236}">
                  <a16:creationId xmlns=""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a:extLst>
                <a:ext uri="{FF2B5EF4-FFF2-40B4-BE49-F238E27FC236}">
                  <a16:creationId xmlns=""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a:extLst>
                <a:ext uri="{FF2B5EF4-FFF2-40B4-BE49-F238E27FC236}">
                  <a16:creationId xmlns=""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a:extLst>
                <a:ext uri="{FF2B5EF4-FFF2-40B4-BE49-F238E27FC236}">
                  <a16:creationId xmlns=""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a:extLst>
                <a:ext uri="{FF2B5EF4-FFF2-40B4-BE49-F238E27FC236}">
                  <a16:creationId xmlns=""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a:extLst>
                <a:ext uri="{FF2B5EF4-FFF2-40B4-BE49-F238E27FC236}">
                  <a16:creationId xmlns=""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a:extLst>
                <a:ext uri="{FF2B5EF4-FFF2-40B4-BE49-F238E27FC236}">
                  <a16:creationId xmlns=""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a:extLst>
                <a:ext uri="{FF2B5EF4-FFF2-40B4-BE49-F238E27FC236}">
                  <a16:creationId xmlns=""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a:extLst>
                <a:ext uri="{FF2B5EF4-FFF2-40B4-BE49-F238E27FC236}">
                  <a16:creationId xmlns=""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a:extLst>
                <a:ext uri="{FF2B5EF4-FFF2-40B4-BE49-F238E27FC236}">
                  <a16:creationId xmlns=""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a:extLst>
                <a:ext uri="{FF2B5EF4-FFF2-40B4-BE49-F238E27FC236}">
                  <a16:creationId xmlns=""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a:extLst>
                <a:ext uri="{FF2B5EF4-FFF2-40B4-BE49-F238E27FC236}">
                  <a16:creationId xmlns=""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a:extLst>
                <a:ext uri="{FF2B5EF4-FFF2-40B4-BE49-F238E27FC236}">
                  <a16:creationId xmlns=""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a:extLst>
                <a:ext uri="{FF2B5EF4-FFF2-40B4-BE49-F238E27FC236}">
                  <a16:creationId xmlns=""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a:extLst>
                <a:ext uri="{FF2B5EF4-FFF2-40B4-BE49-F238E27FC236}">
                  <a16:creationId xmlns=""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a:extLst>
                <a:ext uri="{FF2B5EF4-FFF2-40B4-BE49-F238E27FC236}">
                  <a16:creationId xmlns=""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a:extLst>
                <a:ext uri="{FF2B5EF4-FFF2-40B4-BE49-F238E27FC236}">
                  <a16:creationId xmlns=""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a:extLst>
                <a:ext uri="{FF2B5EF4-FFF2-40B4-BE49-F238E27FC236}">
                  <a16:creationId xmlns=""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a:extLst>
                <a:ext uri="{FF2B5EF4-FFF2-40B4-BE49-F238E27FC236}">
                  <a16:creationId xmlns=""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a:extLst>
                <a:ext uri="{FF2B5EF4-FFF2-40B4-BE49-F238E27FC236}">
                  <a16:creationId xmlns=""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a:extLst>
                <a:ext uri="{FF2B5EF4-FFF2-40B4-BE49-F238E27FC236}">
                  <a16:creationId xmlns=""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a:extLst>
                <a:ext uri="{FF2B5EF4-FFF2-40B4-BE49-F238E27FC236}">
                  <a16:creationId xmlns=""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a:extLst>
                <a:ext uri="{FF2B5EF4-FFF2-40B4-BE49-F238E27FC236}">
                  <a16:creationId xmlns=""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a:extLst>
                <a:ext uri="{FF2B5EF4-FFF2-40B4-BE49-F238E27FC236}">
                  <a16:creationId xmlns=""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a:extLst>
                <a:ext uri="{FF2B5EF4-FFF2-40B4-BE49-F238E27FC236}">
                  <a16:creationId xmlns=""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a:extLst>
                <a:ext uri="{FF2B5EF4-FFF2-40B4-BE49-F238E27FC236}">
                  <a16:creationId xmlns=""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a:extLst>
                <a:ext uri="{FF2B5EF4-FFF2-40B4-BE49-F238E27FC236}">
                  <a16:creationId xmlns=""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a:extLst>
                <a:ext uri="{FF2B5EF4-FFF2-40B4-BE49-F238E27FC236}">
                  <a16:creationId xmlns=""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a:extLst>
                <a:ext uri="{FF2B5EF4-FFF2-40B4-BE49-F238E27FC236}">
                  <a16:creationId xmlns=""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a:extLst>
                <a:ext uri="{FF2B5EF4-FFF2-40B4-BE49-F238E27FC236}">
                  <a16:creationId xmlns=""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a:extLst>
                <a:ext uri="{FF2B5EF4-FFF2-40B4-BE49-F238E27FC236}">
                  <a16:creationId xmlns=""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a:extLst>
                <a:ext uri="{FF2B5EF4-FFF2-40B4-BE49-F238E27FC236}">
                  <a16:creationId xmlns=""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a:extLst>
                <a:ext uri="{FF2B5EF4-FFF2-40B4-BE49-F238E27FC236}">
                  <a16:creationId xmlns=""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a:extLst>
                <a:ext uri="{FF2B5EF4-FFF2-40B4-BE49-F238E27FC236}">
                  <a16:creationId xmlns=""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a:extLst>
                <a:ext uri="{FF2B5EF4-FFF2-40B4-BE49-F238E27FC236}">
                  <a16:creationId xmlns=""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a:extLst>
                <a:ext uri="{FF2B5EF4-FFF2-40B4-BE49-F238E27FC236}">
                  <a16:creationId xmlns=""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a:extLst>
                <a:ext uri="{FF2B5EF4-FFF2-40B4-BE49-F238E27FC236}">
                  <a16:creationId xmlns=""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a:extLst>
                <a:ext uri="{FF2B5EF4-FFF2-40B4-BE49-F238E27FC236}">
                  <a16:creationId xmlns=""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a:extLst>
                <a:ext uri="{FF2B5EF4-FFF2-40B4-BE49-F238E27FC236}">
                  <a16:creationId xmlns=""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a:extLst>
                <a:ext uri="{FF2B5EF4-FFF2-40B4-BE49-F238E27FC236}">
                  <a16:creationId xmlns=""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a:extLst>
                <a:ext uri="{FF2B5EF4-FFF2-40B4-BE49-F238E27FC236}">
                  <a16:creationId xmlns=""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a:extLst>
                <a:ext uri="{FF2B5EF4-FFF2-40B4-BE49-F238E27FC236}">
                  <a16:creationId xmlns=""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a:extLst>
                <a:ext uri="{FF2B5EF4-FFF2-40B4-BE49-F238E27FC236}">
                  <a16:creationId xmlns=""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a:extLst>
                <a:ext uri="{FF2B5EF4-FFF2-40B4-BE49-F238E27FC236}">
                  <a16:creationId xmlns=""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a:extLst>
                <a:ext uri="{FF2B5EF4-FFF2-40B4-BE49-F238E27FC236}">
                  <a16:creationId xmlns=""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a:extLst>
                <a:ext uri="{FF2B5EF4-FFF2-40B4-BE49-F238E27FC236}">
                  <a16:creationId xmlns=""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a:extLst>
                <a:ext uri="{FF2B5EF4-FFF2-40B4-BE49-F238E27FC236}">
                  <a16:creationId xmlns=""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a:extLst>
                <a:ext uri="{FF2B5EF4-FFF2-40B4-BE49-F238E27FC236}">
                  <a16:creationId xmlns=""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a:extLst>
                <a:ext uri="{FF2B5EF4-FFF2-40B4-BE49-F238E27FC236}">
                  <a16:creationId xmlns=""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a:extLst>
                <a:ext uri="{FF2B5EF4-FFF2-40B4-BE49-F238E27FC236}">
                  <a16:creationId xmlns=""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a:extLst>
                <a:ext uri="{FF2B5EF4-FFF2-40B4-BE49-F238E27FC236}">
                  <a16:creationId xmlns=""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a:extLst>
                <a:ext uri="{FF2B5EF4-FFF2-40B4-BE49-F238E27FC236}">
                  <a16:creationId xmlns=""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a:extLst>
                <a:ext uri="{FF2B5EF4-FFF2-40B4-BE49-F238E27FC236}">
                  <a16:creationId xmlns=""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a:extLst>
                <a:ext uri="{FF2B5EF4-FFF2-40B4-BE49-F238E27FC236}">
                  <a16:creationId xmlns=""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a:extLst>
                <a:ext uri="{FF2B5EF4-FFF2-40B4-BE49-F238E27FC236}">
                  <a16:creationId xmlns=""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a:extLst>
                <a:ext uri="{FF2B5EF4-FFF2-40B4-BE49-F238E27FC236}">
                  <a16:creationId xmlns=""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a:extLst>
                <a:ext uri="{FF2B5EF4-FFF2-40B4-BE49-F238E27FC236}">
                  <a16:creationId xmlns=""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a:extLst>
                <a:ext uri="{FF2B5EF4-FFF2-40B4-BE49-F238E27FC236}">
                  <a16:creationId xmlns=""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a:extLst>
                <a:ext uri="{FF2B5EF4-FFF2-40B4-BE49-F238E27FC236}">
                  <a16:creationId xmlns=""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a:extLst>
                <a:ext uri="{FF2B5EF4-FFF2-40B4-BE49-F238E27FC236}">
                  <a16:creationId xmlns=""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a:extLst>
                <a:ext uri="{FF2B5EF4-FFF2-40B4-BE49-F238E27FC236}">
                  <a16:creationId xmlns=""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a:extLst>
                <a:ext uri="{FF2B5EF4-FFF2-40B4-BE49-F238E27FC236}">
                  <a16:creationId xmlns=""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a:extLst>
                <a:ext uri="{FF2B5EF4-FFF2-40B4-BE49-F238E27FC236}">
                  <a16:creationId xmlns=""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a:extLst>
                <a:ext uri="{FF2B5EF4-FFF2-40B4-BE49-F238E27FC236}">
                  <a16:creationId xmlns=""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a:extLst>
                <a:ext uri="{FF2B5EF4-FFF2-40B4-BE49-F238E27FC236}">
                  <a16:creationId xmlns=""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a:extLst>
                <a:ext uri="{FF2B5EF4-FFF2-40B4-BE49-F238E27FC236}">
                  <a16:creationId xmlns=""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a:extLst>
                <a:ext uri="{FF2B5EF4-FFF2-40B4-BE49-F238E27FC236}">
                  <a16:creationId xmlns=""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a:extLst>
                <a:ext uri="{FF2B5EF4-FFF2-40B4-BE49-F238E27FC236}">
                  <a16:creationId xmlns=""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a:extLst>
                <a:ext uri="{FF2B5EF4-FFF2-40B4-BE49-F238E27FC236}">
                  <a16:creationId xmlns=""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a:extLst>
                <a:ext uri="{FF2B5EF4-FFF2-40B4-BE49-F238E27FC236}">
                  <a16:creationId xmlns=""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a:extLst>
                <a:ext uri="{FF2B5EF4-FFF2-40B4-BE49-F238E27FC236}">
                  <a16:creationId xmlns=""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a:extLst>
                <a:ext uri="{FF2B5EF4-FFF2-40B4-BE49-F238E27FC236}">
                  <a16:creationId xmlns=""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a:extLst>
                <a:ext uri="{FF2B5EF4-FFF2-40B4-BE49-F238E27FC236}">
                  <a16:creationId xmlns=""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a:extLst>
                <a:ext uri="{FF2B5EF4-FFF2-40B4-BE49-F238E27FC236}">
                  <a16:creationId xmlns=""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a:extLst>
                <a:ext uri="{FF2B5EF4-FFF2-40B4-BE49-F238E27FC236}">
                  <a16:creationId xmlns=""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a:extLst>
                <a:ext uri="{FF2B5EF4-FFF2-40B4-BE49-F238E27FC236}">
                  <a16:creationId xmlns=""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a:extLst>
                <a:ext uri="{FF2B5EF4-FFF2-40B4-BE49-F238E27FC236}">
                  <a16:creationId xmlns=""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a:extLst>
                <a:ext uri="{FF2B5EF4-FFF2-40B4-BE49-F238E27FC236}">
                  <a16:creationId xmlns=""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a:extLst>
                <a:ext uri="{FF2B5EF4-FFF2-40B4-BE49-F238E27FC236}">
                  <a16:creationId xmlns=""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a:extLst>
                <a:ext uri="{FF2B5EF4-FFF2-40B4-BE49-F238E27FC236}">
                  <a16:creationId xmlns=""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a:extLst>
                <a:ext uri="{FF2B5EF4-FFF2-40B4-BE49-F238E27FC236}">
                  <a16:creationId xmlns=""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a:extLst>
                <a:ext uri="{FF2B5EF4-FFF2-40B4-BE49-F238E27FC236}">
                  <a16:creationId xmlns=""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a:extLst>
                <a:ext uri="{FF2B5EF4-FFF2-40B4-BE49-F238E27FC236}">
                  <a16:creationId xmlns=""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a:extLst>
                <a:ext uri="{FF2B5EF4-FFF2-40B4-BE49-F238E27FC236}">
                  <a16:creationId xmlns=""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a:extLst>
                <a:ext uri="{FF2B5EF4-FFF2-40B4-BE49-F238E27FC236}">
                  <a16:creationId xmlns=""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a:extLst>
                <a:ext uri="{FF2B5EF4-FFF2-40B4-BE49-F238E27FC236}">
                  <a16:creationId xmlns=""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a:extLst>
                <a:ext uri="{FF2B5EF4-FFF2-40B4-BE49-F238E27FC236}">
                  <a16:creationId xmlns=""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a:extLst>
                <a:ext uri="{FF2B5EF4-FFF2-40B4-BE49-F238E27FC236}">
                  <a16:creationId xmlns=""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a:extLst>
                <a:ext uri="{FF2B5EF4-FFF2-40B4-BE49-F238E27FC236}">
                  <a16:creationId xmlns=""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a:extLst>
                <a:ext uri="{FF2B5EF4-FFF2-40B4-BE49-F238E27FC236}">
                  <a16:creationId xmlns=""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a:extLst>
                <a:ext uri="{FF2B5EF4-FFF2-40B4-BE49-F238E27FC236}">
                  <a16:creationId xmlns=""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a:extLst>
                <a:ext uri="{FF2B5EF4-FFF2-40B4-BE49-F238E27FC236}">
                  <a16:creationId xmlns=""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a:extLst>
                <a:ext uri="{FF2B5EF4-FFF2-40B4-BE49-F238E27FC236}">
                  <a16:creationId xmlns=""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a:extLst>
                <a:ext uri="{FF2B5EF4-FFF2-40B4-BE49-F238E27FC236}">
                  <a16:creationId xmlns=""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a:extLst>
                <a:ext uri="{FF2B5EF4-FFF2-40B4-BE49-F238E27FC236}">
                  <a16:creationId xmlns=""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a:extLst>
                <a:ext uri="{FF2B5EF4-FFF2-40B4-BE49-F238E27FC236}">
                  <a16:creationId xmlns=""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a:extLst>
                <a:ext uri="{FF2B5EF4-FFF2-40B4-BE49-F238E27FC236}">
                  <a16:creationId xmlns=""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a:extLst>
                <a:ext uri="{FF2B5EF4-FFF2-40B4-BE49-F238E27FC236}">
                  <a16:creationId xmlns=""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a:extLst>
                <a:ext uri="{FF2B5EF4-FFF2-40B4-BE49-F238E27FC236}">
                  <a16:creationId xmlns=""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a:extLst>
                <a:ext uri="{FF2B5EF4-FFF2-40B4-BE49-F238E27FC236}">
                  <a16:creationId xmlns=""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a:extLst>
                <a:ext uri="{FF2B5EF4-FFF2-40B4-BE49-F238E27FC236}">
                  <a16:creationId xmlns=""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a:extLst>
                <a:ext uri="{FF2B5EF4-FFF2-40B4-BE49-F238E27FC236}">
                  <a16:creationId xmlns=""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a:extLst>
                <a:ext uri="{FF2B5EF4-FFF2-40B4-BE49-F238E27FC236}">
                  <a16:creationId xmlns=""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a:extLst>
                <a:ext uri="{FF2B5EF4-FFF2-40B4-BE49-F238E27FC236}">
                  <a16:creationId xmlns=""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a:extLst>
                <a:ext uri="{FF2B5EF4-FFF2-40B4-BE49-F238E27FC236}">
                  <a16:creationId xmlns=""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a:extLst>
                <a:ext uri="{FF2B5EF4-FFF2-40B4-BE49-F238E27FC236}">
                  <a16:creationId xmlns=""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a:extLst>
                <a:ext uri="{FF2B5EF4-FFF2-40B4-BE49-F238E27FC236}">
                  <a16:creationId xmlns=""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a:extLst>
                <a:ext uri="{FF2B5EF4-FFF2-40B4-BE49-F238E27FC236}">
                  <a16:creationId xmlns=""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a:extLst>
                <a:ext uri="{FF2B5EF4-FFF2-40B4-BE49-F238E27FC236}">
                  <a16:creationId xmlns=""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a:extLst>
                <a:ext uri="{FF2B5EF4-FFF2-40B4-BE49-F238E27FC236}">
                  <a16:creationId xmlns=""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a:extLst>
                <a:ext uri="{FF2B5EF4-FFF2-40B4-BE49-F238E27FC236}">
                  <a16:creationId xmlns=""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a:extLst>
                <a:ext uri="{FF2B5EF4-FFF2-40B4-BE49-F238E27FC236}">
                  <a16:creationId xmlns=""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a:extLst>
                <a:ext uri="{FF2B5EF4-FFF2-40B4-BE49-F238E27FC236}">
                  <a16:creationId xmlns=""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a:extLst>
                <a:ext uri="{FF2B5EF4-FFF2-40B4-BE49-F238E27FC236}">
                  <a16:creationId xmlns=""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a:extLst>
                <a:ext uri="{FF2B5EF4-FFF2-40B4-BE49-F238E27FC236}">
                  <a16:creationId xmlns=""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a:extLst>
                <a:ext uri="{FF2B5EF4-FFF2-40B4-BE49-F238E27FC236}">
                  <a16:creationId xmlns=""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a:extLst>
                <a:ext uri="{FF2B5EF4-FFF2-40B4-BE49-F238E27FC236}">
                  <a16:creationId xmlns=""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a:extLst>
                <a:ext uri="{FF2B5EF4-FFF2-40B4-BE49-F238E27FC236}">
                  <a16:creationId xmlns=""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a:extLst>
                <a:ext uri="{FF2B5EF4-FFF2-40B4-BE49-F238E27FC236}">
                  <a16:creationId xmlns=""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a:extLst>
                <a:ext uri="{FF2B5EF4-FFF2-40B4-BE49-F238E27FC236}">
                  <a16:creationId xmlns=""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a:extLst>
                <a:ext uri="{FF2B5EF4-FFF2-40B4-BE49-F238E27FC236}">
                  <a16:creationId xmlns=""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a:extLst>
                <a:ext uri="{FF2B5EF4-FFF2-40B4-BE49-F238E27FC236}">
                  <a16:creationId xmlns=""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a:extLst>
                <a:ext uri="{FF2B5EF4-FFF2-40B4-BE49-F238E27FC236}">
                  <a16:creationId xmlns=""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a:extLst>
                <a:ext uri="{FF2B5EF4-FFF2-40B4-BE49-F238E27FC236}">
                  <a16:creationId xmlns=""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a:extLst>
                <a:ext uri="{FF2B5EF4-FFF2-40B4-BE49-F238E27FC236}">
                  <a16:creationId xmlns=""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a:extLst>
                <a:ext uri="{FF2B5EF4-FFF2-40B4-BE49-F238E27FC236}">
                  <a16:creationId xmlns=""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a:extLst>
                <a:ext uri="{FF2B5EF4-FFF2-40B4-BE49-F238E27FC236}">
                  <a16:creationId xmlns=""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a:extLst>
                <a:ext uri="{FF2B5EF4-FFF2-40B4-BE49-F238E27FC236}">
                  <a16:creationId xmlns=""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a:extLst>
                <a:ext uri="{FF2B5EF4-FFF2-40B4-BE49-F238E27FC236}">
                  <a16:creationId xmlns=""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a:extLst>
                <a:ext uri="{FF2B5EF4-FFF2-40B4-BE49-F238E27FC236}">
                  <a16:creationId xmlns=""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a:extLst>
                <a:ext uri="{FF2B5EF4-FFF2-40B4-BE49-F238E27FC236}">
                  <a16:creationId xmlns=""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a:extLst>
                <a:ext uri="{FF2B5EF4-FFF2-40B4-BE49-F238E27FC236}">
                  <a16:creationId xmlns=""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a:extLst>
                <a:ext uri="{FF2B5EF4-FFF2-40B4-BE49-F238E27FC236}">
                  <a16:creationId xmlns=""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a:extLst>
                <a:ext uri="{FF2B5EF4-FFF2-40B4-BE49-F238E27FC236}">
                  <a16:creationId xmlns=""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a:extLst>
                <a:ext uri="{FF2B5EF4-FFF2-40B4-BE49-F238E27FC236}">
                  <a16:creationId xmlns=""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a:extLst>
                <a:ext uri="{FF2B5EF4-FFF2-40B4-BE49-F238E27FC236}">
                  <a16:creationId xmlns=""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a:extLst>
                <a:ext uri="{FF2B5EF4-FFF2-40B4-BE49-F238E27FC236}">
                  <a16:creationId xmlns=""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a:extLst>
                <a:ext uri="{FF2B5EF4-FFF2-40B4-BE49-F238E27FC236}">
                  <a16:creationId xmlns=""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a:extLst>
                <a:ext uri="{FF2B5EF4-FFF2-40B4-BE49-F238E27FC236}">
                  <a16:creationId xmlns=""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a:extLst>
                <a:ext uri="{FF2B5EF4-FFF2-40B4-BE49-F238E27FC236}">
                  <a16:creationId xmlns=""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a:extLst>
                <a:ext uri="{FF2B5EF4-FFF2-40B4-BE49-F238E27FC236}">
                  <a16:creationId xmlns=""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a:extLst>
                <a:ext uri="{FF2B5EF4-FFF2-40B4-BE49-F238E27FC236}">
                  <a16:creationId xmlns=""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a:extLst>
                <a:ext uri="{FF2B5EF4-FFF2-40B4-BE49-F238E27FC236}">
                  <a16:creationId xmlns=""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a:extLst>
                <a:ext uri="{FF2B5EF4-FFF2-40B4-BE49-F238E27FC236}">
                  <a16:creationId xmlns=""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a:extLst>
                <a:ext uri="{FF2B5EF4-FFF2-40B4-BE49-F238E27FC236}">
                  <a16:creationId xmlns=""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a:extLst>
                <a:ext uri="{FF2B5EF4-FFF2-40B4-BE49-F238E27FC236}">
                  <a16:creationId xmlns=""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a:extLst>
                <a:ext uri="{FF2B5EF4-FFF2-40B4-BE49-F238E27FC236}">
                  <a16:creationId xmlns=""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a:extLst>
                <a:ext uri="{FF2B5EF4-FFF2-40B4-BE49-F238E27FC236}">
                  <a16:creationId xmlns=""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a:extLst>
                <a:ext uri="{FF2B5EF4-FFF2-40B4-BE49-F238E27FC236}">
                  <a16:creationId xmlns=""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a:extLst>
                <a:ext uri="{FF2B5EF4-FFF2-40B4-BE49-F238E27FC236}">
                  <a16:creationId xmlns=""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a:extLst>
                <a:ext uri="{FF2B5EF4-FFF2-40B4-BE49-F238E27FC236}">
                  <a16:creationId xmlns=""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a:extLst>
                <a:ext uri="{FF2B5EF4-FFF2-40B4-BE49-F238E27FC236}">
                  <a16:creationId xmlns=""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a:extLst>
                <a:ext uri="{FF2B5EF4-FFF2-40B4-BE49-F238E27FC236}">
                  <a16:creationId xmlns=""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a:extLst>
                <a:ext uri="{FF2B5EF4-FFF2-40B4-BE49-F238E27FC236}">
                  <a16:creationId xmlns=""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a:extLst>
                <a:ext uri="{FF2B5EF4-FFF2-40B4-BE49-F238E27FC236}">
                  <a16:creationId xmlns=""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a:extLst>
                <a:ext uri="{FF2B5EF4-FFF2-40B4-BE49-F238E27FC236}">
                  <a16:creationId xmlns=""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a:extLst>
                <a:ext uri="{FF2B5EF4-FFF2-40B4-BE49-F238E27FC236}">
                  <a16:creationId xmlns=""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a:extLst>
                <a:ext uri="{FF2B5EF4-FFF2-40B4-BE49-F238E27FC236}">
                  <a16:creationId xmlns=""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a:extLst>
                <a:ext uri="{FF2B5EF4-FFF2-40B4-BE49-F238E27FC236}">
                  <a16:creationId xmlns=""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a:extLst>
                <a:ext uri="{FF2B5EF4-FFF2-40B4-BE49-F238E27FC236}">
                  <a16:creationId xmlns=""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a:extLst>
                <a:ext uri="{FF2B5EF4-FFF2-40B4-BE49-F238E27FC236}">
                  <a16:creationId xmlns=""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a:extLst>
                <a:ext uri="{FF2B5EF4-FFF2-40B4-BE49-F238E27FC236}">
                  <a16:creationId xmlns=""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a:extLst>
                <a:ext uri="{FF2B5EF4-FFF2-40B4-BE49-F238E27FC236}">
                  <a16:creationId xmlns=""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a:extLst>
                <a:ext uri="{FF2B5EF4-FFF2-40B4-BE49-F238E27FC236}">
                  <a16:creationId xmlns=""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a:extLst>
                <a:ext uri="{FF2B5EF4-FFF2-40B4-BE49-F238E27FC236}">
                  <a16:creationId xmlns=""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a:extLst>
                <a:ext uri="{FF2B5EF4-FFF2-40B4-BE49-F238E27FC236}">
                  <a16:creationId xmlns=""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a:extLst>
                <a:ext uri="{FF2B5EF4-FFF2-40B4-BE49-F238E27FC236}">
                  <a16:creationId xmlns=""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a:extLst>
                <a:ext uri="{FF2B5EF4-FFF2-40B4-BE49-F238E27FC236}">
                  <a16:creationId xmlns=""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a:extLst>
                <a:ext uri="{FF2B5EF4-FFF2-40B4-BE49-F238E27FC236}">
                  <a16:creationId xmlns=""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a:extLst>
                <a:ext uri="{FF2B5EF4-FFF2-40B4-BE49-F238E27FC236}">
                  <a16:creationId xmlns=""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a:extLst>
                <a:ext uri="{FF2B5EF4-FFF2-40B4-BE49-F238E27FC236}">
                  <a16:creationId xmlns=""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a:extLst>
                <a:ext uri="{FF2B5EF4-FFF2-40B4-BE49-F238E27FC236}">
                  <a16:creationId xmlns=""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a:extLst>
                <a:ext uri="{FF2B5EF4-FFF2-40B4-BE49-F238E27FC236}">
                  <a16:creationId xmlns=""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a:extLst>
                <a:ext uri="{FF2B5EF4-FFF2-40B4-BE49-F238E27FC236}">
                  <a16:creationId xmlns=""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a:extLst>
                <a:ext uri="{FF2B5EF4-FFF2-40B4-BE49-F238E27FC236}">
                  <a16:creationId xmlns=""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a:extLst>
                <a:ext uri="{FF2B5EF4-FFF2-40B4-BE49-F238E27FC236}">
                  <a16:creationId xmlns=""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a:extLst>
                <a:ext uri="{FF2B5EF4-FFF2-40B4-BE49-F238E27FC236}">
                  <a16:creationId xmlns=""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a:extLst>
                <a:ext uri="{FF2B5EF4-FFF2-40B4-BE49-F238E27FC236}">
                  <a16:creationId xmlns=""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a:extLst>
                <a:ext uri="{FF2B5EF4-FFF2-40B4-BE49-F238E27FC236}">
                  <a16:creationId xmlns=""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a:extLst>
                <a:ext uri="{FF2B5EF4-FFF2-40B4-BE49-F238E27FC236}">
                  <a16:creationId xmlns=""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a:extLst>
                <a:ext uri="{FF2B5EF4-FFF2-40B4-BE49-F238E27FC236}">
                  <a16:creationId xmlns=""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a:extLst>
                <a:ext uri="{FF2B5EF4-FFF2-40B4-BE49-F238E27FC236}">
                  <a16:creationId xmlns=""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a:extLst>
                <a:ext uri="{FF2B5EF4-FFF2-40B4-BE49-F238E27FC236}">
                  <a16:creationId xmlns=""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a:extLst>
                <a:ext uri="{FF2B5EF4-FFF2-40B4-BE49-F238E27FC236}">
                  <a16:creationId xmlns=""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a:extLst>
                <a:ext uri="{FF2B5EF4-FFF2-40B4-BE49-F238E27FC236}">
                  <a16:creationId xmlns=""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a:extLst>
                <a:ext uri="{FF2B5EF4-FFF2-40B4-BE49-F238E27FC236}">
                  <a16:creationId xmlns=""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a:extLst>
                <a:ext uri="{FF2B5EF4-FFF2-40B4-BE49-F238E27FC236}">
                  <a16:creationId xmlns=""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a:extLst>
                <a:ext uri="{FF2B5EF4-FFF2-40B4-BE49-F238E27FC236}">
                  <a16:creationId xmlns=""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a:extLst>
                <a:ext uri="{FF2B5EF4-FFF2-40B4-BE49-F238E27FC236}">
                  <a16:creationId xmlns=""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a:extLst>
                <a:ext uri="{FF2B5EF4-FFF2-40B4-BE49-F238E27FC236}">
                  <a16:creationId xmlns=""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a:extLst>
                <a:ext uri="{FF2B5EF4-FFF2-40B4-BE49-F238E27FC236}">
                  <a16:creationId xmlns=""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a:extLst>
                <a:ext uri="{FF2B5EF4-FFF2-40B4-BE49-F238E27FC236}">
                  <a16:creationId xmlns=""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a:extLst>
                <a:ext uri="{FF2B5EF4-FFF2-40B4-BE49-F238E27FC236}">
                  <a16:creationId xmlns=""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a:extLst>
                <a:ext uri="{FF2B5EF4-FFF2-40B4-BE49-F238E27FC236}">
                  <a16:creationId xmlns=""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a:extLst>
                <a:ext uri="{FF2B5EF4-FFF2-40B4-BE49-F238E27FC236}">
                  <a16:creationId xmlns=""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a:extLst>
                <a:ext uri="{FF2B5EF4-FFF2-40B4-BE49-F238E27FC236}">
                  <a16:creationId xmlns=""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a:extLst>
                <a:ext uri="{FF2B5EF4-FFF2-40B4-BE49-F238E27FC236}">
                  <a16:creationId xmlns=""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a:extLst>
                <a:ext uri="{FF2B5EF4-FFF2-40B4-BE49-F238E27FC236}">
                  <a16:creationId xmlns=""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a:extLst>
                <a:ext uri="{FF2B5EF4-FFF2-40B4-BE49-F238E27FC236}">
                  <a16:creationId xmlns=""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a:extLst>
                <a:ext uri="{FF2B5EF4-FFF2-40B4-BE49-F238E27FC236}">
                  <a16:creationId xmlns=""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a:extLst>
                <a:ext uri="{FF2B5EF4-FFF2-40B4-BE49-F238E27FC236}">
                  <a16:creationId xmlns=""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a:extLst>
                <a:ext uri="{FF2B5EF4-FFF2-40B4-BE49-F238E27FC236}">
                  <a16:creationId xmlns=""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a:extLst>
                <a:ext uri="{FF2B5EF4-FFF2-40B4-BE49-F238E27FC236}">
                  <a16:creationId xmlns=""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a:extLst>
                <a:ext uri="{FF2B5EF4-FFF2-40B4-BE49-F238E27FC236}">
                  <a16:creationId xmlns=""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a:extLst>
                <a:ext uri="{FF2B5EF4-FFF2-40B4-BE49-F238E27FC236}">
                  <a16:creationId xmlns=""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a:extLst>
                <a:ext uri="{FF2B5EF4-FFF2-40B4-BE49-F238E27FC236}">
                  <a16:creationId xmlns=""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a:extLst>
                <a:ext uri="{FF2B5EF4-FFF2-40B4-BE49-F238E27FC236}">
                  <a16:creationId xmlns=""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a:extLst>
                <a:ext uri="{FF2B5EF4-FFF2-40B4-BE49-F238E27FC236}">
                  <a16:creationId xmlns=""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a:extLst>
                <a:ext uri="{FF2B5EF4-FFF2-40B4-BE49-F238E27FC236}">
                  <a16:creationId xmlns=""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a:extLst>
                <a:ext uri="{FF2B5EF4-FFF2-40B4-BE49-F238E27FC236}">
                  <a16:creationId xmlns=""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a:extLst>
                <a:ext uri="{FF2B5EF4-FFF2-40B4-BE49-F238E27FC236}">
                  <a16:creationId xmlns=""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a:extLst>
                <a:ext uri="{FF2B5EF4-FFF2-40B4-BE49-F238E27FC236}">
                  <a16:creationId xmlns=""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a:extLst>
                <a:ext uri="{FF2B5EF4-FFF2-40B4-BE49-F238E27FC236}">
                  <a16:creationId xmlns=""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a:extLst>
                <a:ext uri="{FF2B5EF4-FFF2-40B4-BE49-F238E27FC236}">
                  <a16:creationId xmlns=""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a:extLst>
                <a:ext uri="{FF2B5EF4-FFF2-40B4-BE49-F238E27FC236}">
                  <a16:creationId xmlns=""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a:extLst>
                <a:ext uri="{FF2B5EF4-FFF2-40B4-BE49-F238E27FC236}">
                  <a16:creationId xmlns=""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a:extLst>
                <a:ext uri="{FF2B5EF4-FFF2-40B4-BE49-F238E27FC236}">
                  <a16:creationId xmlns=""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a:extLst>
                <a:ext uri="{FF2B5EF4-FFF2-40B4-BE49-F238E27FC236}">
                  <a16:creationId xmlns=""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a:extLst>
                <a:ext uri="{FF2B5EF4-FFF2-40B4-BE49-F238E27FC236}">
                  <a16:creationId xmlns=""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a:extLst>
                <a:ext uri="{FF2B5EF4-FFF2-40B4-BE49-F238E27FC236}">
                  <a16:creationId xmlns=""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a:extLst>
                <a:ext uri="{FF2B5EF4-FFF2-40B4-BE49-F238E27FC236}">
                  <a16:creationId xmlns=""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a:extLst>
                <a:ext uri="{FF2B5EF4-FFF2-40B4-BE49-F238E27FC236}">
                  <a16:creationId xmlns=""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a:extLst>
                <a:ext uri="{FF2B5EF4-FFF2-40B4-BE49-F238E27FC236}">
                  <a16:creationId xmlns=""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a:extLst>
                <a:ext uri="{FF2B5EF4-FFF2-40B4-BE49-F238E27FC236}">
                  <a16:creationId xmlns=""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a:extLst>
                <a:ext uri="{FF2B5EF4-FFF2-40B4-BE49-F238E27FC236}">
                  <a16:creationId xmlns=""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a:extLst>
                <a:ext uri="{FF2B5EF4-FFF2-40B4-BE49-F238E27FC236}">
                  <a16:creationId xmlns=""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a:extLst>
                <a:ext uri="{FF2B5EF4-FFF2-40B4-BE49-F238E27FC236}">
                  <a16:creationId xmlns=""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a:extLst>
                <a:ext uri="{FF2B5EF4-FFF2-40B4-BE49-F238E27FC236}">
                  <a16:creationId xmlns=""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a:extLst>
                <a:ext uri="{FF2B5EF4-FFF2-40B4-BE49-F238E27FC236}">
                  <a16:creationId xmlns=""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a:extLst>
                <a:ext uri="{FF2B5EF4-FFF2-40B4-BE49-F238E27FC236}">
                  <a16:creationId xmlns=""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a:extLst>
                <a:ext uri="{FF2B5EF4-FFF2-40B4-BE49-F238E27FC236}">
                  <a16:creationId xmlns=""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a:extLst>
                <a:ext uri="{FF2B5EF4-FFF2-40B4-BE49-F238E27FC236}">
                  <a16:creationId xmlns=""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a:extLst>
                <a:ext uri="{FF2B5EF4-FFF2-40B4-BE49-F238E27FC236}">
                  <a16:creationId xmlns=""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a:extLst>
                <a:ext uri="{FF2B5EF4-FFF2-40B4-BE49-F238E27FC236}">
                  <a16:creationId xmlns=""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a:extLst>
                <a:ext uri="{FF2B5EF4-FFF2-40B4-BE49-F238E27FC236}">
                  <a16:creationId xmlns=""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a:extLst>
                <a:ext uri="{FF2B5EF4-FFF2-40B4-BE49-F238E27FC236}">
                  <a16:creationId xmlns=""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a:extLst>
                <a:ext uri="{FF2B5EF4-FFF2-40B4-BE49-F238E27FC236}">
                  <a16:creationId xmlns=""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a:extLst>
                <a:ext uri="{FF2B5EF4-FFF2-40B4-BE49-F238E27FC236}">
                  <a16:creationId xmlns=""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a:extLst>
                <a:ext uri="{FF2B5EF4-FFF2-40B4-BE49-F238E27FC236}">
                  <a16:creationId xmlns=""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a:extLst>
                <a:ext uri="{FF2B5EF4-FFF2-40B4-BE49-F238E27FC236}">
                  <a16:creationId xmlns=""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a:extLst>
                <a:ext uri="{FF2B5EF4-FFF2-40B4-BE49-F238E27FC236}">
                  <a16:creationId xmlns=""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a:extLst>
                <a:ext uri="{FF2B5EF4-FFF2-40B4-BE49-F238E27FC236}">
                  <a16:creationId xmlns=""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a:extLst>
                <a:ext uri="{FF2B5EF4-FFF2-40B4-BE49-F238E27FC236}">
                  <a16:creationId xmlns=""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a:extLst>
                <a:ext uri="{FF2B5EF4-FFF2-40B4-BE49-F238E27FC236}">
                  <a16:creationId xmlns=""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a:extLst>
                <a:ext uri="{FF2B5EF4-FFF2-40B4-BE49-F238E27FC236}">
                  <a16:creationId xmlns=""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a:extLst>
                <a:ext uri="{FF2B5EF4-FFF2-40B4-BE49-F238E27FC236}">
                  <a16:creationId xmlns=""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a:extLst>
                <a:ext uri="{FF2B5EF4-FFF2-40B4-BE49-F238E27FC236}">
                  <a16:creationId xmlns=""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a:extLst>
                <a:ext uri="{FF2B5EF4-FFF2-40B4-BE49-F238E27FC236}">
                  <a16:creationId xmlns=""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a:extLst>
                <a:ext uri="{FF2B5EF4-FFF2-40B4-BE49-F238E27FC236}">
                  <a16:creationId xmlns=""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a:extLst>
                <a:ext uri="{FF2B5EF4-FFF2-40B4-BE49-F238E27FC236}">
                  <a16:creationId xmlns=""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a:extLst>
                <a:ext uri="{FF2B5EF4-FFF2-40B4-BE49-F238E27FC236}">
                  <a16:creationId xmlns=""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a:extLst>
                <a:ext uri="{FF2B5EF4-FFF2-40B4-BE49-F238E27FC236}">
                  <a16:creationId xmlns=""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a:extLst>
                <a:ext uri="{FF2B5EF4-FFF2-40B4-BE49-F238E27FC236}">
                  <a16:creationId xmlns=""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a:extLst>
                <a:ext uri="{FF2B5EF4-FFF2-40B4-BE49-F238E27FC236}">
                  <a16:creationId xmlns=""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a:extLst>
                <a:ext uri="{FF2B5EF4-FFF2-40B4-BE49-F238E27FC236}">
                  <a16:creationId xmlns=""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a:extLst>
                <a:ext uri="{FF2B5EF4-FFF2-40B4-BE49-F238E27FC236}">
                  <a16:creationId xmlns=""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a:extLst>
                <a:ext uri="{FF2B5EF4-FFF2-40B4-BE49-F238E27FC236}">
                  <a16:creationId xmlns=""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a:extLst>
                <a:ext uri="{FF2B5EF4-FFF2-40B4-BE49-F238E27FC236}">
                  <a16:creationId xmlns=""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a:extLst>
                <a:ext uri="{FF2B5EF4-FFF2-40B4-BE49-F238E27FC236}">
                  <a16:creationId xmlns=""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a:extLst>
                <a:ext uri="{FF2B5EF4-FFF2-40B4-BE49-F238E27FC236}">
                  <a16:creationId xmlns=""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a:extLst>
                <a:ext uri="{FF2B5EF4-FFF2-40B4-BE49-F238E27FC236}">
                  <a16:creationId xmlns=""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a:extLst>
                <a:ext uri="{FF2B5EF4-FFF2-40B4-BE49-F238E27FC236}">
                  <a16:creationId xmlns=""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a:extLst>
                <a:ext uri="{FF2B5EF4-FFF2-40B4-BE49-F238E27FC236}">
                  <a16:creationId xmlns=""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a:extLst>
                <a:ext uri="{FF2B5EF4-FFF2-40B4-BE49-F238E27FC236}">
                  <a16:creationId xmlns=""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a:extLst>
                <a:ext uri="{FF2B5EF4-FFF2-40B4-BE49-F238E27FC236}">
                  <a16:creationId xmlns=""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a:extLst>
                <a:ext uri="{FF2B5EF4-FFF2-40B4-BE49-F238E27FC236}">
                  <a16:creationId xmlns=""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a:extLst>
                <a:ext uri="{FF2B5EF4-FFF2-40B4-BE49-F238E27FC236}">
                  <a16:creationId xmlns=""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a:extLst>
                <a:ext uri="{FF2B5EF4-FFF2-40B4-BE49-F238E27FC236}">
                  <a16:creationId xmlns=""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a:extLst>
                <a:ext uri="{FF2B5EF4-FFF2-40B4-BE49-F238E27FC236}">
                  <a16:creationId xmlns=""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a:extLst>
                <a:ext uri="{FF2B5EF4-FFF2-40B4-BE49-F238E27FC236}">
                  <a16:creationId xmlns=""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a:extLst>
                <a:ext uri="{FF2B5EF4-FFF2-40B4-BE49-F238E27FC236}">
                  <a16:creationId xmlns=""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a:extLst>
                <a:ext uri="{FF2B5EF4-FFF2-40B4-BE49-F238E27FC236}">
                  <a16:creationId xmlns=""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a:extLst>
                <a:ext uri="{FF2B5EF4-FFF2-40B4-BE49-F238E27FC236}">
                  <a16:creationId xmlns=""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a:extLst>
                <a:ext uri="{FF2B5EF4-FFF2-40B4-BE49-F238E27FC236}">
                  <a16:creationId xmlns=""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a:extLst>
                <a:ext uri="{FF2B5EF4-FFF2-40B4-BE49-F238E27FC236}">
                  <a16:creationId xmlns=""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a:extLst>
                <a:ext uri="{FF2B5EF4-FFF2-40B4-BE49-F238E27FC236}">
                  <a16:creationId xmlns=""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a:extLst>
                <a:ext uri="{FF2B5EF4-FFF2-40B4-BE49-F238E27FC236}">
                  <a16:creationId xmlns=""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a:extLst>
                <a:ext uri="{FF2B5EF4-FFF2-40B4-BE49-F238E27FC236}">
                  <a16:creationId xmlns=""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a:extLst>
                <a:ext uri="{FF2B5EF4-FFF2-40B4-BE49-F238E27FC236}">
                  <a16:creationId xmlns=""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a:extLst>
                <a:ext uri="{FF2B5EF4-FFF2-40B4-BE49-F238E27FC236}">
                  <a16:creationId xmlns=""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a:extLst>
                <a:ext uri="{FF2B5EF4-FFF2-40B4-BE49-F238E27FC236}">
                  <a16:creationId xmlns=""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a:extLst>
                <a:ext uri="{FF2B5EF4-FFF2-40B4-BE49-F238E27FC236}">
                  <a16:creationId xmlns=""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a:extLst>
                <a:ext uri="{FF2B5EF4-FFF2-40B4-BE49-F238E27FC236}">
                  <a16:creationId xmlns=""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a:extLst>
                <a:ext uri="{FF2B5EF4-FFF2-40B4-BE49-F238E27FC236}">
                  <a16:creationId xmlns=""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a:extLst>
                <a:ext uri="{FF2B5EF4-FFF2-40B4-BE49-F238E27FC236}">
                  <a16:creationId xmlns=""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a:extLst>
                <a:ext uri="{FF2B5EF4-FFF2-40B4-BE49-F238E27FC236}">
                  <a16:creationId xmlns=""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a:extLst>
                <a:ext uri="{FF2B5EF4-FFF2-40B4-BE49-F238E27FC236}">
                  <a16:creationId xmlns=""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a:extLst>
                <a:ext uri="{FF2B5EF4-FFF2-40B4-BE49-F238E27FC236}">
                  <a16:creationId xmlns=""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a:extLst>
                <a:ext uri="{FF2B5EF4-FFF2-40B4-BE49-F238E27FC236}">
                  <a16:creationId xmlns=""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a:extLst>
                <a:ext uri="{FF2B5EF4-FFF2-40B4-BE49-F238E27FC236}">
                  <a16:creationId xmlns=""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a:extLst>
                <a:ext uri="{FF2B5EF4-FFF2-40B4-BE49-F238E27FC236}">
                  <a16:creationId xmlns=""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a:extLst>
                <a:ext uri="{FF2B5EF4-FFF2-40B4-BE49-F238E27FC236}">
                  <a16:creationId xmlns=""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2" name="Title 1">
            <a:extLst>
              <a:ext uri="{FF2B5EF4-FFF2-40B4-BE49-F238E27FC236}">
                <a16:creationId xmlns="" xmlns:a16="http://schemas.microsoft.com/office/drawing/2014/main" id="{A4AE12D1-08AF-45E9-A34A-BDE9E860BAA2}"/>
              </a:ext>
            </a:extLst>
          </p:cNvPr>
          <p:cNvSpPr>
            <a:spLocks noGrp="1"/>
          </p:cNvSpPr>
          <p:nvPr>
            <p:ph type="title" hasCustomPrompt="1"/>
          </p:nvPr>
        </p:nvSpPr>
        <p:spPr>
          <a:xfrm>
            <a:off x="6117864" y="1289305"/>
            <a:ext cx="5486400" cy="1325563"/>
          </a:xfrm>
        </p:spPr>
        <p:txBody>
          <a:bodyPr/>
          <a:lstStyle/>
          <a:p>
            <a:r>
              <a:rPr lang="en-US" dirty="0"/>
              <a:t>CLICK TO EDIT TITLE</a:t>
            </a:r>
          </a:p>
        </p:txBody>
      </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75" name="Text Placeholder 7">
            <a:extLst>
              <a:ext uri="{FF2B5EF4-FFF2-40B4-BE49-F238E27FC236}">
                <a16:creationId xmlns=""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500"/>
            </a:lvl1pPr>
            <a:lvl2pPr marL="457167" indent="0">
              <a:lnSpc>
                <a:spcPts val="2400"/>
              </a:lnSpc>
              <a:buNone/>
              <a:defRPr sz="1500"/>
            </a:lvl2pPr>
            <a:lvl3pPr marL="914332" indent="0">
              <a:lnSpc>
                <a:spcPts val="2400"/>
              </a:lnSpc>
              <a:buNone/>
              <a:defRPr sz="1500"/>
            </a:lvl3pPr>
            <a:lvl4pPr marL="1371498" indent="0">
              <a:lnSpc>
                <a:spcPts val="2400"/>
              </a:lnSpc>
              <a:buNone/>
              <a:defRPr sz="1500"/>
            </a:lvl4pPr>
            <a:lvl5pPr marL="1828664" indent="0">
              <a:lnSpc>
                <a:spcPts val="2400"/>
              </a:lnSpc>
              <a:buNone/>
              <a:defRPr sz="15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32708708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66832E5C-0B2D-4DB5-95F6-3C2C825DFE54}"/>
              </a:ext>
            </a:extLst>
          </p:cNvPr>
          <p:cNvSpPr>
            <a:spLocks noGrp="1"/>
          </p:cNvSpPr>
          <p:nvPr>
            <p:ph type="title"/>
          </p:nvPr>
        </p:nvSpPr>
        <p:spPr>
          <a:xfrm>
            <a:off x="839789" y="365125"/>
            <a:ext cx="9899931" cy="1325563"/>
          </a:xfrm>
        </p:spPr>
        <p:txBody>
          <a:bodyPr/>
          <a:lstStyle/>
          <a:p>
            <a:r>
              <a:rPr lang="en-US"/>
              <a:t>Click to edit Master title style</a:t>
            </a:r>
          </a:p>
        </p:txBody>
      </p:sp>
      <p:sp>
        <p:nvSpPr>
          <p:cNvPr id="3" name="Text Placeholder 2">
            <a:extLst>
              <a:ext uri="{FF2B5EF4-FFF2-40B4-BE49-F238E27FC236}">
                <a16:creationId xmlns="" xmlns:a16="http://schemas.microsoft.com/office/drawing/2014/main" id="{818F1C53-3F27-42E6-BE80-1DF57985741C}"/>
              </a:ext>
            </a:extLst>
          </p:cNvPr>
          <p:cNvSpPr>
            <a:spLocks noGrp="1"/>
          </p:cNvSpPr>
          <p:nvPr>
            <p:ph type="body" idx="1"/>
          </p:nvPr>
        </p:nvSpPr>
        <p:spPr>
          <a:xfrm>
            <a:off x="839791" y="1681163"/>
            <a:ext cx="4872132" cy="823912"/>
          </a:xfrm>
        </p:spPr>
        <p:txBody>
          <a:bodyPr anchor="b">
            <a:noAutofit/>
          </a:bodyPr>
          <a:lstStyle>
            <a:lvl1pPr marL="0" indent="0">
              <a:buNone/>
              <a:defRPr sz="1600" b="1" cap="all" spc="300" baseline="0"/>
            </a:lvl1pPr>
            <a:lvl2pPr marL="457167" indent="0">
              <a:buNone/>
              <a:defRPr sz="2000" b="1"/>
            </a:lvl2pPr>
            <a:lvl3pPr marL="914332" indent="0">
              <a:buNone/>
              <a:defRPr sz="1900"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dirty="0"/>
              <a:t>Click to edit Master text styles</a:t>
            </a:r>
          </a:p>
        </p:txBody>
      </p:sp>
      <p:sp>
        <p:nvSpPr>
          <p:cNvPr id="4" name="Content Placeholder 3">
            <a:extLst>
              <a:ext uri="{FF2B5EF4-FFF2-40B4-BE49-F238E27FC236}">
                <a16:creationId xmlns="" xmlns:a16="http://schemas.microsoft.com/office/drawing/2014/main" id="{938CC6CB-F028-4322-B54F-571203106F23}"/>
              </a:ext>
            </a:extLst>
          </p:cNvPr>
          <p:cNvSpPr>
            <a:spLocks noGrp="1"/>
          </p:cNvSpPr>
          <p:nvPr>
            <p:ph sz="half" idx="2"/>
          </p:nvPr>
        </p:nvSpPr>
        <p:spPr>
          <a:xfrm>
            <a:off x="839788" y="2510635"/>
            <a:ext cx="4872133" cy="3684588"/>
          </a:xfrm>
        </p:spPr>
        <p:txBody>
          <a:bodyPr/>
          <a:lstStyle>
            <a:lvl2pPr>
              <a:defRPr b="1"/>
            </a:lvl2pPr>
            <a:lvl3pPr>
              <a:defRPr b="0"/>
            </a:lvl3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Text Placeholder 4">
            <a:extLst>
              <a:ext uri="{FF2B5EF4-FFF2-40B4-BE49-F238E27FC236}">
                <a16:creationId xmlns="" xmlns:a16="http://schemas.microsoft.com/office/drawing/2014/main" id="{82AD2CD7-554E-4EAA-BAF6-86ABB7E81D25}"/>
              </a:ext>
            </a:extLst>
          </p:cNvPr>
          <p:cNvSpPr>
            <a:spLocks noGrp="1"/>
          </p:cNvSpPr>
          <p:nvPr>
            <p:ph type="body" sz="quarter" idx="3"/>
          </p:nvPr>
        </p:nvSpPr>
        <p:spPr>
          <a:xfrm>
            <a:off x="5889812" y="1681163"/>
            <a:ext cx="4849909" cy="823912"/>
          </a:xfrm>
        </p:spPr>
        <p:txBody>
          <a:bodyPr anchor="b">
            <a:noAutofit/>
          </a:bodyPr>
          <a:lstStyle>
            <a:lvl1pPr marL="0" indent="0">
              <a:buNone/>
              <a:defRPr sz="1600" b="1" cap="all" spc="300" baseline="0"/>
            </a:lvl1pPr>
            <a:lvl2pPr marL="457167" indent="0">
              <a:buNone/>
              <a:defRPr sz="2000" b="1"/>
            </a:lvl2pPr>
            <a:lvl3pPr marL="914332" indent="0">
              <a:buNone/>
              <a:defRPr sz="1900"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dirty="0"/>
              <a:t>Click to edit Master text styles</a:t>
            </a:r>
          </a:p>
        </p:txBody>
      </p:sp>
      <p:sp>
        <p:nvSpPr>
          <p:cNvPr id="6" name="Content Placeholder 5">
            <a:extLst>
              <a:ext uri="{FF2B5EF4-FFF2-40B4-BE49-F238E27FC236}">
                <a16:creationId xmlns="" xmlns:a16="http://schemas.microsoft.com/office/drawing/2014/main" id="{1982A2D6-379C-4D26-90AC-9F2F46DCE7F3}"/>
              </a:ext>
            </a:extLst>
          </p:cNvPr>
          <p:cNvSpPr>
            <a:spLocks noGrp="1"/>
          </p:cNvSpPr>
          <p:nvPr>
            <p:ph sz="quarter" idx="4"/>
          </p:nvPr>
        </p:nvSpPr>
        <p:spPr>
          <a:xfrm>
            <a:off x="5889813" y="2505075"/>
            <a:ext cx="4872135" cy="3684588"/>
          </a:xfrm>
        </p:spPr>
        <p:txBody>
          <a:bodyPr/>
          <a:lstStyle>
            <a:lvl2pPr>
              <a:defRPr b="1"/>
            </a:lvl2pPr>
            <a:lvl3pPr>
              <a:defRPr b="0"/>
            </a:lvl3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Date Placeholder 6">
            <a:extLst>
              <a:ext uri="{FF2B5EF4-FFF2-40B4-BE49-F238E27FC236}">
                <a16:creationId xmlns="" xmlns:a16="http://schemas.microsoft.com/office/drawing/2014/main" id="{DEA0E4F3-8A65-4788-AE96-1FB2060F48D2}"/>
              </a:ext>
            </a:extLst>
          </p:cNvPr>
          <p:cNvSpPr>
            <a:spLocks noGrp="1"/>
          </p:cNvSpPr>
          <p:nvPr>
            <p:ph type="dt" sz="half" idx="10"/>
          </p:nvPr>
        </p:nvSpPr>
        <p:spPr/>
        <p:txBody>
          <a:bodyPr/>
          <a:lstStyle/>
          <a:p>
            <a:fld id="{B5898F52-2787-4BA2-BBBC-9395E9F86D50}" type="datetimeFigureOut">
              <a:rPr lang="en-US" smtClean="0"/>
              <a:t>8/10/2023</a:t>
            </a:fld>
            <a:endParaRPr lang="en-US"/>
          </a:p>
        </p:txBody>
      </p:sp>
      <p:sp>
        <p:nvSpPr>
          <p:cNvPr id="8" name="Footer Placeholder 7">
            <a:extLst>
              <a:ext uri="{FF2B5EF4-FFF2-40B4-BE49-F238E27FC236}">
                <a16:creationId xmlns="" xmlns:a16="http://schemas.microsoft.com/office/drawing/2014/main" id="{97522DA4-5EE1-440C-ADDE-D7B4F77B4E18}"/>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 xmlns:a16="http://schemas.microsoft.com/office/drawing/2014/main" id="{D6BC291E-B8EF-4ED7-A04A-23426C220CF0}"/>
              </a:ext>
            </a:extLst>
          </p:cNvPr>
          <p:cNvSpPr>
            <a:spLocks noGrp="1"/>
          </p:cNvSpPr>
          <p:nvPr>
            <p:ph type="sldNum" sz="quarter" idx="12"/>
          </p:nvPr>
        </p:nvSpPr>
        <p:spPr/>
        <p:txBody>
          <a:bodyPr/>
          <a:lstStyle/>
          <a:p>
            <a:fld id="{4C8B8A27-DF03-4546-BA93-21C967D57E5C}" type="slidenum">
              <a:rPr lang="en-US" smtClean="0"/>
              <a:t>‹#›</a:t>
            </a:fld>
            <a:endParaRPr lang="en-US"/>
          </a:p>
        </p:txBody>
      </p:sp>
    </p:spTree>
    <p:extLst>
      <p:ext uri="{BB962C8B-B14F-4D97-AF65-F5344CB8AC3E}">
        <p14:creationId xmlns:p14="http://schemas.microsoft.com/office/powerpoint/2010/main" val="182939055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21_Thank You">
    <p:spTree>
      <p:nvGrpSpPr>
        <p:cNvPr id="1" name=""/>
        <p:cNvGrpSpPr/>
        <p:nvPr/>
      </p:nvGrpSpPr>
      <p:grpSpPr>
        <a:xfrm>
          <a:off x="0" y="0"/>
          <a:ext cx="0" cy="0"/>
          <a:chOff x="0" y="0"/>
          <a:chExt cx="0" cy="0"/>
        </a:xfrm>
      </p:grpSpPr>
      <p:sp>
        <p:nvSpPr>
          <p:cNvPr id="8" name="Rectangle 7">
            <a:extLst>
              <a:ext uri="{FF2B5EF4-FFF2-40B4-BE49-F238E27FC236}">
                <a16:creationId xmlns="" xmlns:a16="http://schemas.microsoft.com/office/drawing/2014/main" id="{86469A43-F0B7-024C-AC47-309F9197DE07}"/>
              </a:ext>
            </a:extLst>
          </p:cNvPr>
          <p:cNvSpPr/>
          <p:nvPr userDrawn="1"/>
        </p:nvSpPr>
        <p:spPr>
          <a:xfrm>
            <a:off x="896112" y="1552578"/>
            <a:ext cx="6601968" cy="3812567"/>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endParaRPr lang="en-US" dirty="0"/>
          </a:p>
        </p:txBody>
      </p:sp>
      <p:sp>
        <p:nvSpPr>
          <p:cNvPr id="2" name="Title 1">
            <a:extLst>
              <a:ext uri="{FF2B5EF4-FFF2-40B4-BE49-F238E27FC236}">
                <a16:creationId xmlns="" xmlns:a16="http://schemas.microsoft.com/office/drawing/2014/main" id="{A4AE12D1-08AF-45E9-A34A-BDE9E860BAA2}"/>
              </a:ext>
            </a:extLst>
          </p:cNvPr>
          <p:cNvSpPr>
            <a:spLocks noGrp="1"/>
          </p:cNvSpPr>
          <p:nvPr>
            <p:ph type="title" hasCustomPrompt="1"/>
          </p:nvPr>
        </p:nvSpPr>
        <p:spPr>
          <a:xfrm>
            <a:off x="1353312" y="1755649"/>
            <a:ext cx="4306824" cy="1325563"/>
          </a:xfrm>
        </p:spPr>
        <p:txBody>
          <a:bodyPr anchor="b" anchorCtr="0"/>
          <a:lstStyle/>
          <a:p>
            <a:r>
              <a:rPr lang="en-US" dirty="0"/>
              <a:t>CLICK TO EDIT MASTER TITLE STYLE</a:t>
            </a:r>
          </a:p>
        </p:txBody>
      </p:sp>
      <p:sp>
        <p:nvSpPr>
          <p:cNvPr id="14" name="Text Placeholder 13">
            <a:extLst>
              <a:ext uri="{FF2B5EF4-FFF2-40B4-BE49-F238E27FC236}">
                <a16:creationId xmlns="" xmlns:a16="http://schemas.microsoft.com/office/drawing/2014/main" id="{EDEB9A17-7C72-4874-B1A3-A5CDB434C7C7}"/>
              </a:ext>
            </a:extLst>
          </p:cNvPr>
          <p:cNvSpPr>
            <a:spLocks noGrp="1"/>
          </p:cNvSpPr>
          <p:nvPr>
            <p:ph type="body" sz="quarter" idx="13" hasCustomPrompt="1"/>
          </p:nvPr>
        </p:nvSpPr>
        <p:spPr>
          <a:xfrm>
            <a:off x="1353316" y="3191261"/>
            <a:ext cx="3505201" cy="1798639"/>
          </a:xfrm>
        </p:spPr>
        <p:txBody>
          <a:bodyPr>
            <a:normAutofit/>
          </a:bodyPr>
          <a:lstStyle>
            <a:lvl1pPr marL="0" indent="0">
              <a:lnSpc>
                <a:spcPts val="3000"/>
              </a:lnSpc>
              <a:spcBef>
                <a:spcPts val="0"/>
              </a:spcBef>
              <a:buNone/>
              <a:defRPr sz="1900"/>
            </a:lvl1pPr>
            <a:lvl2pPr marL="457167" indent="0">
              <a:buNone/>
              <a:defRPr sz="2000"/>
            </a:lvl2pPr>
            <a:lvl3pPr marL="914332" indent="0">
              <a:buNone/>
              <a:defRPr sz="2000"/>
            </a:lvl3pPr>
            <a:lvl4pPr marL="1371498" indent="0">
              <a:buNone/>
              <a:defRPr sz="2000"/>
            </a:lvl4pPr>
            <a:lvl5pPr marL="1828664" indent="0">
              <a:buNone/>
              <a:defRPr sz="2000"/>
            </a:lvl5pPr>
          </a:lstStyle>
          <a:p>
            <a:pPr lvl="0"/>
            <a:r>
              <a:rPr lang="en-US" dirty="0"/>
              <a:t>Click to edit text</a:t>
            </a:r>
          </a:p>
        </p:txBody>
      </p:sp>
      <p:grpSp>
        <p:nvGrpSpPr>
          <p:cNvPr id="10" name="Picture Placeholder 44" descr="abstract colorful illustration of buildings">
            <a:extLst>
              <a:ext uri="{FF2B5EF4-FFF2-40B4-BE49-F238E27FC236}">
                <a16:creationId xmlns="" xmlns:a16="http://schemas.microsoft.com/office/drawing/2014/main" id="{1E5DE903-EB9A-470C-97FF-9715ECB589F0}"/>
              </a:ext>
            </a:extLst>
          </p:cNvPr>
          <p:cNvGrpSpPr/>
          <p:nvPr userDrawn="1"/>
        </p:nvGrpSpPr>
        <p:grpSpPr>
          <a:xfrm>
            <a:off x="2861991" y="447912"/>
            <a:ext cx="9332044" cy="6419365"/>
            <a:chOff x="2861990" y="447912"/>
            <a:chExt cx="9332044" cy="6419365"/>
          </a:xfrm>
        </p:grpSpPr>
        <p:sp>
          <p:nvSpPr>
            <p:cNvPr id="11" name="Freeform: Shape 10">
              <a:extLst>
                <a:ext uri="{FF2B5EF4-FFF2-40B4-BE49-F238E27FC236}">
                  <a16:creationId xmlns=""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p>
          </p:txBody>
        </p:sp>
        <p:sp>
          <p:nvSpPr>
            <p:cNvPr id="12" name="Freeform: Shape 11">
              <a:extLst>
                <a:ext uri="{FF2B5EF4-FFF2-40B4-BE49-F238E27FC236}">
                  <a16:creationId xmlns=""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p>
          </p:txBody>
        </p:sp>
        <p:sp>
          <p:nvSpPr>
            <p:cNvPr id="13" name="Freeform: Shape 12">
              <a:extLst>
                <a:ext uri="{FF2B5EF4-FFF2-40B4-BE49-F238E27FC236}">
                  <a16:creationId xmlns=""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p>
          </p:txBody>
        </p:sp>
        <p:sp>
          <p:nvSpPr>
            <p:cNvPr id="15" name="Freeform: Shape 14">
              <a:extLst>
                <a:ext uri="{FF2B5EF4-FFF2-40B4-BE49-F238E27FC236}">
                  <a16:creationId xmlns=""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6" name="Freeform: Shape 15">
              <a:extLst>
                <a:ext uri="{FF2B5EF4-FFF2-40B4-BE49-F238E27FC236}">
                  <a16:creationId xmlns=""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p>
          </p:txBody>
        </p:sp>
        <p:sp>
          <p:nvSpPr>
            <p:cNvPr id="17" name="Freeform: Shape 16">
              <a:extLst>
                <a:ext uri="{FF2B5EF4-FFF2-40B4-BE49-F238E27FC236}">
                  <a16:creationId xmlns=""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8" name="Freeform: Shape 17">
              <a:extLst>
                <a:ext uri="{FF2B5EF4-FFF2-40B4-BE49-F238E27FC236}">
                  <a16:creationId xmlns=""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9" name="Freeform: Shape 18">
              <a:extLst>
                <a:ext uri="{FF2B5EF4-FFF2-40B4-BE49-F238E27FC236}">
                  <a16:creationId xmlns=""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p>
          </p:txBody>
        </p:sp>
        <p:sp>
          <p:nvSpPr>
            <p:cNvPr id="20" name="Freeform: Shape 19">
              <a:extLst>
                <a:ext uri="{FF2B5EF4-FFF2-40B4-BE49-F238E27FC236}">
                  <a16:creationId xmlns=""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p>
          </p:txBody>
        </p:sp>
        <p:sp>
          <p:nvSpPr>
            <p:cNvPr id="21" name="Freeform: Shape 20">
              <a:extLst>
                <a:ext uri="{FF2B5EF4-FFF2-40B4-BE49-F238E27FC236}">
                  <a16:creationId xmlns=""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p>
          </p:txBody>
        </p:sp>
        <p:sp>
          <p:nvSpPr>
            <p:cNvPr id="22" name="Freeform: Shape 21">
              <a:extLst>
                <a:ext uri="{FF2B5EF4-FFF2-40B4-BE49-F238E27FC236}">
                  <a16:creationId xmlns=""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p>
          </p:txBody>
        </p:sp>
        <p:sp>
          <p:nvSpPr>
            <p:cNvPr id="23" name="Freeform: Shape 22">
              <a:extLst>
                <a:ext uri="{FF2B5EF4-FFF2-40B4-BE49-F238E27FC236}">
                  <a16:creationId xmlns=""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24" name="Freeform: Shape 23">
              <a:extLst>
                <a:ext uri="{FF2B5EF4-FFF2-40B4-BE49-F238E27FC236}">
                  <a16:creationId xmlns=""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p>
          </p:txBody>
        </p:sp>
        <p:sp>
          <p:nvSpPr>
            <p:cNvPr id="25" name="Freeform: Shape 24">
              <a:extLst>
                <a:ext uri="{FF2B5EF4-FFF2-40B4-BE49-F238E27FC236}">
                  <a16:creationId xmlns=""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p>
          </p:txBody>
        </p:sp>
        <p:sp>
          <p:nvSpPr>
            <p:cNvPr id="26" name="Freeform: Shape 25">
              <a:extLst>
                <a:ext uri="{FF2B5EF4-FFF2-40B4-BE49-F238E27FC236}">
                  <a16:creationId xmlns=""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p>
          </p:txBody>
        </p:sp>
        <p:sp>
          <p:nvSpPr>
            <p:cNvPr id="27" name="Freeform: Shape 26">
              <a:extLst>
                <a:ext uri="{FF2B5EF4-FFF2-40B4-BE49-F238E27FC236}">
                  <a16:creationId xmlns=""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p>
          </p:txBody>
        </p:sp>
        <p:sp>
          <p:nvSpPr>
            <p:cNvPr id="28" name="Freeform: Shape 27">
              <a:extLst>
                <a:ext uri="{FF2B5EF4-FFF2-40B4-BE49-F238E27FC236}">
                  <a16:creationId xmlns=""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p>
          </p:txBody>
        </p:sp>
        <p:sp>
          <p:nvSpPr>
            <p:cNvPr id="29" name="Freeform: Shape 28">
              <a:extLst>
                <a:ext uri="{FF2B5EF4-FFF2-40B4-BE49-F238E27FC236}">
                  <a16:creationId xmlns=""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p>
          </p:txBody>
        </p:sp>
        <p:sp>
          <p:nvSpPr>
            <p:cNvPr id="30" name="Freeform: Shape 29">
              <a:extLst>
                <a:ext uri="{FF2B5EF4-FFF2-40B4-BE49-F238E27FC236}">
                  <a16:creationId xmlns=""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1" name="Freeform: Shape 30">
              <a:extLst>
                <a:ext uri="{FF2B5EF4-FFF2-40B4-BE49-F238E27FC236}">
                  <a16:creationId xmlns=""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2" name="Freeform: Shape 31">
              <a:extLst>
                <a:ext uri="{FF2B5EF4-FFF2-40B4-BE49-F238E27FC236}">
                  <a16:creationId xmlns=""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p>
          </p:txBody>
        </p:sp>
        <p:sp>
          <p:nvSpPr>
            <p:cNvPr id="33" name="Freeform: Shape 32">
              <a:extLst>
                <a:ext uri="{FF2B5EF4-FFF2-40B4-BE49-F238E27FC236}">
                  <a16:creationId xmlns=""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p>
          </p:txBody>
        </p:sp>
        <p:sp>
          <p:nvSpPr>
            <p:cNvPr id="34" name="Freeform: Shape 33">
              <a:extLst>
                <a:ext uri="{FF2B5EF4-FFF2-40B4-BE49-F238E27FC236}">
                  <a16:creationId xmlns=""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p>
          </p:txBody>
        </p:sp>
        <p:sp>
          <p:nvSpPr>
            <p:cNvPr id="35" name="Freeform: Shape 34">
              <a:extLst>
                <a:ext uri="{FF2B5EF4-FFF2-40B4-BE49-F238E27FC236}">
                  <a16:creationId xmlns=""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p>
          </p:txBody>
        </p:sp>
        <p:sp>
          <p:nvSpPr>
            <p:cNvPr id="36" name="Freeform: Shape 35">
              <a:extLst>
                <a:ext uri="{FF2B5EF4-FFF2-40B4-BE49-F238E27FC236}">
                  <a16:creationId xmlns=""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7" name="Freeform: Shape 36">
              <a:extLst>
                <a:ext uri="{FF2B5EF4-FFF2-40B4-BE49-F238E27FC236}">
                  <a16:creationId xmlns=""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p>
          </p:txBody>
        </p:sp>
        <p:sp>
          <p:nvSpPr>
            <p:cNvPr id="38" name="Freeform: Shape 37">
              <a:extLst>
                <a:ext uri="{FF2B5EF4-FFF2-40B4-BE49-F238E27FC236}">
                  <a16:creationId xmlns=""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p>
          </p:txBody>
        </p:sp>
        <p:sp>
          <p:nvSpPr>
            <p:cNvPr id="39" name="Freeform: Shape 38">
              <a:extLst>
                <a:ext uri="{FF2B5EF4-FFF2-40B4-BE49-F238E27FC236}">
                  <a16:creationId xmlns=""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p>
          </p:txBody>
        </p:sp>
        <p:sp>
          <p:nvSpPr>
            <p:cNvPr id="40" name="Freeform: Shape 39">
              <a:extLst>
                <a:ext uri="{FF2B5EF4-FFF2-40B4-BE49-F238E27FC236}">
                  <a16:creationId xmlns=""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p>
          </p:txBody>
        </p:sp>
        <p:sp>
          <p:nvSpPr>
            <p:cNvPr id="41" name="Freeform: Shape 40">
              <a:extLst>
                <a:ext uri="{FF2B5EF4-FFF2-40B4-BE49-F238E27FC236}">
                  <a16:creationId xmlns=""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p>
          </p:txBody>
        </p:sp>
        <p:sp>
          <p:nvSpPr>
            <p:cNvPr id="42" name="Freeform: Shape 41">
              <a:extLst>
                <a:ext uri="{FF2B5EF4-FFF2-40B4-BE49-F238E27FC236}">
                  <a16:creationId xmlns=""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3" name="Freeform: Shape 42">
              <a:extLst>
                <a:ext uri="{FF2B5EF4-FFF2-40B4-BE49-F238E27FC236}">
                  <a16:creationId xmlns=""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4" name="Freeform: Shape 43">
              <a:extLst>
                <a:ext uri="{FF2B5EF4-FFF2-40B4-BE49-F238E27FC236}">
                  <a16:creationId xmlns=""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p>
          </p:txBody>
        </p:sp>
        <p:sp>
          <p:nvSpPr>
            <p:cNvPr id="45" name="Freeform: Shape 44">
              <a:extLst>
                <a:ext uri="{FF2B5EF4-FFF2-40B4-BE49-F238E27FC236}">
                  <a16:creationId xmlns=""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46" name="Freeform: Shape 45">
              <a:extLst>
                <a:ext uri="{FF2B5EF4-FFF2-40B4-BE49-F238E27FC236}">
                  <a16:creationId xmlns=""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p>
          </p:txBody>
        </p:sp>
        <p:sp>
          <p:nvSpPr>
            <p:cNvPr id="47" name="Freeform: Shape 46">
              <a:extLst>
                <a:ext uri="{FF2B5EF4-FFF2-40B4-BE49-F238E27FC236}">
                  <a16:creationId xmlns=""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p>
          </p:txBody>
        </p:sp>
        <p:sp>
          <p:nvSpPr>
            <p:cNvPr id="48" name="Freeform: Shape 47">
              <a:extLst>
                <a:ext uri="{FF2B5EF4-FFF2-40B4-BE49-F238E27FC236}">
                  <a16:creationId xmlns=""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9" name="Freeform: Shape 48">
              <a:extLst>
                <a:ext uri="{FF2B5EF4-FFF2-40B4-BE49-F238E27FC236}">
                  <a16:creationId xmlns=""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p>
          </p:txBody>
        </p:sp>
        <p:sp>
          <p:nvSpPr>
            <p:cNvPr id="50" name="Freeform: Shape 49">
              <a:extLst>
                <a:ext uri="{FF2B5EF4-FFF2-40B4-BE49-F238E27FC236}">
                  <a16:creationId xmlns=""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51" name="Freeform: Shape 50">
              <a:extLst>
                <a:ext uri="{FF2B5EF4-FFF2-40B4-BE49-F238E27FC236}">
                  <a16:creationId xmlns=""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52" name="Freeform: Shape 51">
              <a:extLst>
                <a:ext uri="{FF2B5EF4-FFF2-40B4-BE49-F238E27FC236}">
                  <a16:creationId xmlns=""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p>
          </p:txBody>
        </p:sp>
        <p:sp>
          <p:nvSpPr>
            <p:cNvPr id="53" name="Freeform: Shape 52">
              <a:extLst>
                <a:ext uri="{FF2B5EF4-FFF2-40B4-BE49-F238E27FC236}">
                  <a16:creationId xmlns=""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4" name="Freeform: Shape 53">
              <a:extLst>
                <a:ext uri="{FF2B5EF4-FFF2-40B4-BE49-F238E27FC236}">
                  <a16:creationId xmlns=""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p>
          </p:txBody>
        </p:sp>
        <p:sp>
          <p:nvSpPr>
            <p:cNvPr id="55" name="Freeform: Shape 54">
              <a:extLst>
                <a:ext uri="{FF2B5EF4-FFF2-40B4-BE49-F238E27FC236}">
                  <a16:creationId xmlns=""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p>
          </p:txBody>
        </p:sp>
        <p:sp>
          <p:nvSpPr>
            <p:cNvPr id="56" name="Freeform: Shape 55">
              <a:extLst>
                <a:ext uri="{FF2B5EF4-FFF2-40B4-BE49-F238E27FC236}">
                  <a16:creationId xmlns=""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p>
          </p:txBody>
        </p:sp>
        <p:sp>
          <p:nvSpPr>
            <p:cNvPr id="57" name="Freeform: Shape 56">
              <a:extLst>
                <a:ext uri="{FF2B5EF4-FFF2-40B4-BE49-F238E27FC236}">
                  <a16:creationId xmlns=""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p>
          </p:txBody>
        </p:sp>
        <p:sp>
          <p:nvSpPr>
            <p:cNvPr id="58" name="Freeform: Shape 57">
              <a:extLst>
                <a:ext uri="{FF2B5EF4-FFF2-40B4-BE49-F238E27FC236}">
                  <a16:creationId xmlns=""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9" name="Freeform: Shape 58">
              <a:extLst>
                <a:ext uri="{FF2B5EF4-FFF2-40B4-BE49-F238E27FC236}">
                  <a16:creationId xmlns=""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60" name="Freeform: Shape 59">
              <a:extLst>
                <a:ext uri="{FF2B5EF4-FFF2-40B4-BE49-F238E27FC236}">
                  <a16:creationId xmlns=""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61" name="Freeform: Shape 60">
              <a:extLst>
                <a:ext uri="{FF2B5EF4-FFF2-40B4-BE49-F238E27FC236}">
                  <a16:creationId xmlns=""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p>
          </p:txBody>
        </p:sp>
        <p:sp>
          <p:nvSpPr>
            <p:cNvPr id="62" name="Freeform: Shape 61">
              <a:extLst>
                <a:ext uri="{FF2B5EF4-FFF2-40B4-BE49-F238E27FC236}">
                  <a16:creationId xmlns=""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3" name="Freeform: Shape 62">
              <a:extLst>
                <a:ext uri="{FF2B5EF4-FFF2-40B4-BE49-F238E27FC236}">
                  <a16:creationId xmlns=""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64" name="Freeform: Shape 63">
              <a:extLst>
                <a:ext uri="{FF2B5EF4-FFF2-40B4-BE49-F238E27FC236}">
                  <a16:creationId xmlns=""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p>
          </p:txBody>
        </p:sp>
        <p:sp>
          <p:nvSpPr>
            <p:cNvPr id="65" name="Freeform: Shape 64">
              <a:extLst>
                <a:ext uri="{FF2B5EF4-FFF2-40B4-BE49-F238E27FC236}">
                  <a16:creationId xmlns=""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p>
          </p:txBody>
        </p:sp>
        <p:sp>
          <p:nvSpPr>
            <p:cNvPr id="66" name="Freeform: Shape 65">
              <a:extLst>
                <a:ext uri="{FF2B5EF4-FFF2-40B4-BE49-F238E27FC236}">
                  <a16:creationId xmlns=""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7" name="Freeform: Shape 66">
              <a:extLst>
                <a:ext uri="{FF2B5EF4-FFF2-40B4-BE49-F238E27FC236}">
                  <a16:creationId xmlns=""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p>
          </p:txBody>
        </p:sp>
        <p:sp>
          <p:nvSpPr>
            <p:cNvPr id="68" name="Freeform: Shape 67">
              <a:extLst>
                <a:ext uri="{FF2B5EF4-FFF2-40B4-BE49-F238E27FC236}">
                  <a16:creationId xmlns=""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9" name="Freeform: Shape 68">
              <a:extLst>
                <a:ext uri="{FF2B5EF4-FFF2-40B4-BE49-F238E27FC236}">
                  <a16:creationId xmlns=""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0" name="Freeform: Shape 69">
              <a:extLst>
                <a:ext uri="{FF2B5EF4-FFF2-40B4-BE49-F238E27FC236}">
                  <a16:creationId xmlns=""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1" name="Freeform: Shape 70">
              <a:extLst>
                <a:ext uri="{FF2B5EF4-FFF2-40B4-BE49-F238E27FC236}">
                  <a16:creationId xmlns=""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p>
          </p:txBody>
        </p:sp>
        <p:sp>
          <p:nvSpPr>
            <p:cNvPr id="72" name="Freeform: Shape 71">
              <a:extLst>
                <a:ext uri="{FF2B5EF4-FFF2-40B4-BE49-F238E27FC236}">
                  <a16:creationId xmlns=""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p>
          </p:txBody>
        </p:sp>
        <p:sp>
          <p:nvSpPr>
            <p:cNvPr id="73" name="Freeform: Shape 72">
              <a:extLst>
                <a:ext uri="{FF2B5EF4-FFF2-40B4-BE49-F238E27FC236}">
                  <a16:creationId xmlns=""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p>
          </p:txBody>
        </p:sp>
        <p:sp>
          <p:nvSpPr>
            <p:cNvPr id="74" name="Freeform: Shape 73">
              <a:extLst>
                <a:ext uri="{FF2B5EF4-FFF2-40B4-BE49-F238E27FC236}">
                  <a16:creationId xmlns=""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p>
          </p:txBody>
        </p:sp>
        <p:sp>
          <p:nvSpPr>
            <p:cNvPr id="75" name="Freeform: Shape 74">
              <a:extLst>
                <a:ext uri="{FF2B5EF4-FFF2-40B4-BE49-F238E27FC236}">
                  <a16:creationId xmlns=""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p>
          </p:txBody>
        </p:sp>
        <p:sp>
          <p:nvSpPr>
            <p:cNvPr id="76" name="Freeform: Shape 75">
              <a:extLst>
                <a:ext uri="{FF2B5EF4-FFF2-40B4-BE49-F238E27FC236}">
                  <a16:creationId xmlns=""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7" name="Freeform: Shape 76">
              <a:extLst>
                <a:ext uri="{FF2B5EF4-FFF2-40B4-BE49-F238E27FC236}">
                  <a16:creationId xmlns=""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78" name="Freeform: Shape 77">
              <a:extLst>
                <a:ext uri="{FF2B5EF4-FFF2-40B4-BE49-F238E27FC236}">
                  <a16:creationId xmlns=""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9" name="Freeform: Shape 78">
              <a:extLst>
                <a:ext uri="{FF2B5EF4-FFF2-40B4-BE49-F238E27FC236}">
                  <a16:creationId xmlns=""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80" name="Freeform: Shape 79">
              <a:extLst>
                <a:ext uri="{FF2B5EF4-FFF2-40B4-BE49-F238E27FC236}">
                  <a16:creationId xmlns=""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p>
          </p:txBody>
        </p:sp>
        <p:sp>
          <p:nvSpPr>
            <p:cNvPr id="81" name="Freeform: Shape 80">
              <a:extLst>
                <a:ext uri="{FF2B5EF4-FFF2-40B4-BE49-F238E27FC236}">
                  <a16:creationId xmlns=""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82" name="Freeform: Shape 81">
              <a:extLst>
                <a:ext uri="{FF2B5EF4-FFF2-40B4-BE49-F238E27FC236}">
                  <a16:creationId xmlns=""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p>
          </p:txBody>
        </p:sp>
        <p:sp>
          <p:nvSpPr>
            <p:cNvPr id="83" name="Freeform: Shape 82">
              <a:extLst>
                <a:ext uri="{FF2B5EF4-FFF2-40B4-BE49-F238E27FC236}">
                  <a16:creationId xmlns=""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p>
          </p:txBody>
        </p:sp>
        <p:sp>
          <p:nvSpPr>
            <p:cNvPr id="84" name="Freeform: Shape 83">
              <a:extLst>
                <a:ext uri="{FF2B5EF4-FFF2-40B4-BE49-F238E27FC236}">
                  <a16:creationId xmlns=""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p>
          </p:txBody>
        </p:sp>
        <p:sp>
          <p:nvSpPr>
            <p:cNvPr id="85" name="Freeform: Shape 84">
              <a:extLst>
                <a:ext uri="{FF2B5EF4-FFF2-40B4-BE49-F238E27FC236}">
                  <a16:creationId xmlns=""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p>
          </p:txBody>
        </p:sp>
        <p:sp>
          <p:nvSpPr>
            <p:cNvPr id="86" name="Freeform: Shape 85">
              <a:extLst>
                <a:ext uri="{FF2B5EF4-FFF2-40B4-BE49-F238E27FC236}">
                  <a16:creationId xmlns=""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7" name="Freeform: Shape 86">
              <a:extLst>
                <a:ext uri="{FF2B5EF4-FFF2-40B4-BE49-F238E27FC236}">
                  <a16:creationId xmlns=""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p>
          </p:txBody>
        </p:sp>
        <p:sp>
          <p:nvSpPr>
            <p:cNvPr id="88" name="Freeform: Shape 87">
              <a:extLst>
                <a:ext uri="{FF2B5EF4-FFF2-40B4-BE49-F238E27FC236}">
                  <a16:creationId xmlns=""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9" name="Freeform: Shape 88">
              <a:extLst>
                <a:ext uri="{FF2B5EF4-FFF2-40B4-BE49-F238E27FC236}">
                  <a16:creationId xmlns=""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p>
          </p:txBody>
        </p:sp>
        <p:sp>
          <p:nvSpPr>
            <p:cNvPr id="90" name="Freeform: Shape 89">
              <a:extLst>
                <a:ext uri="{FF2B5EF4-FFF2-40B4-BE49-F238E27FC236}">
                  <a16:creationId xmlns=""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91" name="Freeform: Shape 90">
              <a:extLst>
                <a:ext uri="{FF2B5EF4-FFF2-40B4-BE49-F238E27FC236}">
                  <a16:creationId xmlns=""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p>
          </p:txBody>
        </p:sp>
        <p:sp>
          <p:nvSpPr>
            <p:cNvPr id="92" name="Freeform: Shape 91">
              <a:extLst>
                <a:ext uri="{FF2B5EF4-FFF2-40B4-BE49-F238E27FC236}">
                  <a16:creationId xmlns=""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p>
          </p:txBody>
        </p:sp>
        <p:sp>
          <p:nvSpPr>
            <p:cNvPr id="93" name="Freeform: Shape 92">
              <a:extLst>
                <a:ext uri="{FF2B5EF4-FFF2-40B4-BE49-F238E27FC236}">
                  <a16:creationId xmlns=""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p>
          </p:txBody>
        </p:sp>
        <p:sp>
          <p:nvSpPr>
            <p:cNvPr id="94" name="Freeform: Shape 93">
              <a:extLst>
                <a:ext uri="{FF2B5EF4-FFF2-40B4-BE49-F238E27FC236}">
                  <a16:creationId xmlns=""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p>
          </p:txBody>
        </p:sp>
        <p:sp>
          <p:nvSpPr>
            <p:cNvPr id="95" name="Freeform: Shape 94">
              <a:extLst>
                <a:ext uri="{FF2B5EF4-FFF2-40B4-BE49-F238E27FC236}">
                  <a16:creationId xmlns=""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p>
          </p:txBody>
        </p:sp>
        <p:sp>
          <p:nvSpPr>
            <p:cNvPr id="96" name="Freeform: Shape 95">
              <a:extLst>
                <a:ext uri="{FF2B5EF4-FFF2-40B4-BE49-F238E27FC236}">
                  <a16:creationId xmlns=""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p>
          </p:txBody>
        </p:sp>
        <p:sp>
          <p:nvSpPr>
            <p:cNvPr id="97" name="Freeform: Shape 96">
              <a:extLst>
                <a:ext uri="{FF2B5EF4-FFF2-40B4-BE49-F238E27FC236}">
                  <a16:creationId xmlns=""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98" name="Freeform: Shape 97">
              <a:extLst>
                <a:ext uri="{FF2B5EF4-FFF2-40B4-BE49-F238E27FC236}">
                  <a16:creationId xmlns=""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p>
          </p:txBody>
        </p:sp>
        <p:sp>
          <p:nvSpPr>
            <p:cNvPr id="99" name="Freeform: Shape 98">
              <a:extLst>
                <a:ext uri="{FF2B5EF4-FFF2-40B4-BE49-F238E27FC236}">
                  <a16:creationId xmlns=""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p>
          </p:txBody>
        </p:sp>
        <p:sp>
          <p:nvSpPr>
            <p:cNvPr id="100" name="Freeform: Shape 99">
              <a:extLst>
                <a:ext uri="{FF2B5EF4-FFF2-40B4-BE49-F238E27FC236}">
                  <a16:creationId xmlns=""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p>
          </p:txBody>
        </p:sp>
        <p:sp>
          <p:nvSpPr>
            <p:cNvPr id="101" name="Freeform: Shape 100">
              <a:extLst>
                <a:ext uri="{FF2B5EF4-FFF2-40B4-BE49-F238E27FC236}">
                  <a16:creationId xmlns=""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p>
          </p:txBody>
        </p:sp>
        <p:sp>
          <p:nvSpPr>
            <p:cNvPr id="102" name="Freeform: Shape 101">
              <a:extLst>
                <a:ext uri="{FF2B5EF4-FFF2-40B4-BE49-F238E27FC236}">
                  <a16:creationId xmlns=""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p>
          </p:txBody>
        </p:sp>
        <p:sp>
          <p:nvSpPr>
            <p:cNvPr id="103" name="Freeform: Shape 102">
              <a:extLst>
                <a:ext uri="{FF2B5EF4-FFF2-40B4-BE49-F238E27FC236}">
                  <a16:creationId xmlns=""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04" name="Freeform: Shape 103">
              <a:extLst>
                <a:ext uri="{FF2B5EF4-FFF2-40B4-BE49-F238E27FC236}">
                  <a16:creationId xmlns=""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p>
          </p:txBody>
        </p:sp>
        <p:sp>
          <p:nvSpPr>
            <p:cNvPr id="105" name="Freeform: Shape 104">
              <a:extLst>
                <a:ext uri="{FF2B5EF4-FFF2-40B4-BE49-F238E27FC236}">
                  <a16:creationId xmlns=""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p>
          </p:txBody>
        </p:sp>
        <p:sp>
          <p:nvSpPr>
            <p:cNvPr id="106" name="Freeform: Shape 105">
              <a:extLst>
                <a:ext uri="{FF2B5EF4-FFF2-40B4-BE49-F238E27FC236}">
                  <a16:creationId xmlns=""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p>
          </p:txBody>
        </p:sp>
        <p:sp>
          <p:nvSpPr>
            <p:cNvPr id="107" name="Freeform: Shape 106">
              <a:extLst>
                <a:ext uri="{FF2B5EF4-FFF2-40B4-BE49-F238E27FC236}">
                  <a16:creationId xmlns=""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p>
          </p:txBody>
        </p:sp>
        <p:sp>
          <p:nvSpPr>
            <p:cNvPr id="108" name="Freeform: Shape 107">
              <a:extLst>
                <a:ext uri="{FF2B5EF4-FFF2-40B4-BE49-F238E27FC236}">
                  <a16:creationId xmlns=""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09" name="Freeform: Shape 108">
              <a:extLst>
                <a:ext uri="{FF2B5EF4-FFF2-40B4-BE49-F238E27FC236}">
                  <a16:creationId xmlns=""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p>
          </p:txBody>
        </p:sp>
        <p:sp>
          <p:nvSpPr>
            <p:cNvPr id="110" name="Freeform: Shape 109">
              <a:extLst>
                <a:ext uri="{FF2B5EF4-FFF2-40B4-BE49-F238E27FC236}">
                  <a16:creationId xmlns=""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11" name="Freeform: Shape 110">
              <a:extLst>
                <a:ext uri="{FF2B5EF4-FFF2-40B4-BE49-F238E27FC236}">
                  <a16:creationId xmlns=""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p>
          </p:txBody>
        </p:sp>
        <p:sp>
          <p:nvSpPr>
            <p:cNvPr id="112" name="Freeform: Shape 111">
              <a:extLst>
                <a:ext uri="{FF2B5EF4-FFF2-40B4-BE49-F238E27FC236}">
                  <a16:creationId xmlns=""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p>
          </p:txBody>
        </p:sp>
        <p:sp>
          <p:nvSpPr>
            <p:cNvPr id="113" name="Freeform: Shape 112">
              <a:extLst>
                <a:ext uri="{FF2B5EF4-FFF2-40B4-BE49-F238E27FC236}">
                  <a16:creationId xmlns=""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p>
          </p:txBody>
        </p:sp>
        <p:sp>
          <p:nvSpPr>
            <p:cNvPr id="114" name="Freeform: Shape 113">
              <a:extLst>
                <a:ext uri="{FF2B5EF4-FFF2-40B4-BE49-F238E27FC236}">
                  <a16:creationId xmlns=""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p>
          </p:txBody>
        </p:sp>
        <p:sp>
          <p:nvSpPr>
            <p:cNvPr id="115" name="Freeform: Shape 114">
              <a:extLst>
                <a:ext uri="{FF2B5EF4-FFF2-40B4-BE49-F238E27FC236}">
                  <a16:creationId xmlns=""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p>
          </p:txBody>
        </p:sp>
        <p:sp>
          <p:nvSpPr>
            <p:cNvPr id="116" name="Freeform: Shape 115">
              <a:extLst>
                <a:ext uri="{FF2B5EF4-FFF2-40B4-BE49-F238E27FC236}">
                  <a16:creationId xmlns=""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p>
          </p:txBody>
        </p:sp>
        <p:sp>
          <p:nvSpPr>
            <p:cNvPr id="117" name="Freeform: Shape 116">
              <a:extLst>
                <a:ext uri="{FF2B5EF4-FFF2-40B4-BE49-F238E27FC236}">
                  <a16:creationId xmlns=""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p>
          </p:txBody>
        </p:sp>
        <p:sp>
          <p:nvSpPr>
            <p:cNvPr id="118" name="Freeform: Shape 117">
              <a:extLst>
                <a:ext uri="{FF2B5EF4-FFF2-40B4-BE49-F238E27FC236}">
                  <a16:creationId xmlns=""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p>
          </p:txBody>
        </p:sp>
        <p:sp>
          <p:nvSpPr>
            <p:cNvPr id="119" name="Freeform: Shape 118">
              <a:extLst>
                <a:ext uri="{FF2B5EF4-FFF2-40B4-BE49-F238E27FC236}">
                  <a16:creationId xmlns=""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p>
          </p:txBody>
        </p:sp>
        <p:sp>
          <p:nvSpPr>
            <p:cNvPr id="120" name="Freeform: Shape 119">
              <a:extLst>
                <a:ext uri="{FF2B5EF4-FFF2-40B4-BE49-F238E27FC236}">
                  <a16:creationId xmlns=""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p>
          </p:txBody>
        </p:sp>
        <p:sp>
          <p:nvSpPr>
            <p:cNvPr id="121" name="Freeform: Shape 120">
              <a:extLst>
                <a:ext uri="{FF2B5EF4-FFF2-40B4-BE49-F238E27FC236}">
                  <a16:creationId xmlns=""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p>
          </p:txBody>
        </p:sp>
        <p:sp>
          <p:nvSpPr>
            <p:cNvPr id="122" name="Freeform: Shape 121">
              <a:extLst>
                <a:ext uri="{FF2B5EF4-FFF2-40B4-BE49-F238E27FC236}">
                  <a16:creationId xmlns=""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23" name="Freeform: Shape 122">
              <a:extLst>
                <a:ext uri="{FF2B5EF4-FFF2-40B4-BE49-F238E27FC236}">
                  <a16:creationId xmlns=""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p>
          </p:txBody>
        </p:sp>
        <p:sp>
          <p:nvSpPr>
            <p:cNvPr id="124" name="Freeform: Shape 123">
              <a:extLst>
                <a:ext uri="{FF2B5EF4-FFF2-40B4-BE49-F238E27FC236}">
                  <a16:creationId xmlns=""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25" name="Freeform: Shape 124">
              <a:extLst>
                <a:ext uri="{FF2B5EF4-FFF2-40B4-BE49-F238E27FC236}">
                  <a16:creationId xmlns=""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p>
          </p:txBody>
        </p:sp>
        <p:sp>
          <p:nvSpPr>
            <p:cNvPr id="126" name="Freeform: Shape 125">
              <a:extLst>
                <a:ext uri="{FF2B5EF4-FFF2-40B4-BE49-F238E27FC236}">
                  <a16:creationId xmlns=""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p>
          </p:txBody>
        </p:sp>
        <p:sp>
          <p:nvSpPr>
            <p:cNvPr id="127" name="Freeform: Shape 126">
              <a:extLst>
                <a:ext uri="{FF2B5EF4-FFF2-40B4-BE49-F238E27FC236}">
                  <a16:creationId xmlns=""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p>
          </p:txBody>
        </p:sp>
        <p:sp>
          <p:nvSpPr>
            <p:cNvPr id="128" name="Freeform: Shape 127">
              <a:extLst>
                <a:ext uri="{FF2B5EF4-FFF2-40B4-BE49-F238E27FC236}">
                  <a16:creationId xmlns=""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p>
          </p:txBody>
        </p:sp>
        <p:sp>
          <p:nvSpPr>
            <p:cNvPr id="129" name="Freeform: Shape 128">
              <a:extLst>
                <a:ext uri="{FF2B5EF4-FFF2-40B4-BE49-F238E27FC236}">
                  <a16:creationId xmlns=""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p>
          </p:txBody>
        </p:sp>
        <p:sp>
          <p:nvSpPr>
            <p:cNvPr id="130" name="Freeform: Shape 129">
              <a:extLst>
                <a:ext uri="{FF2B5EF4-FFF2-40B4-BE49-F238E27FC236}">
                  <a16:creationId xmlns=""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p>
          </p:txBody>
        </p:sp>
        <p:sp>
          <p:nvSpPr>
            <p:cNvPr id="131" name="Freeform: Shape 130">
              <a:extLst>
                <a:ext uri="{FF2B5EF4-FFF2-40B4-BE49-F238E27FC236}">
                  <a16:creationId xmlns=""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p>
          </p:txBody>
        </p:sp>
        <p:sp>
          <p:nvSpPr>
            <p:cNvPr id="132" name="Freeform: Shape 131">
              <a:extLst>
                <a:ext uri="{FF2B5EF4-FFF2-40B4-BE49-F238E27FC236}">
                  <a16:creationId xmlns=""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p>
          </p:txBody>
        </p:sp>
        <p:sp>
          <p:nvSpPr>
            <p:cNvPr id="133" name="Freeform: Shape 132">
              <a:extLst>
                <a:ext uri="{FF2B5EF4-FFF2-40B4-BE49-F238E27FC236}">
                  <a16:creationId xmlns=""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34" name="Freeform: Shape 133">
              <a:extLst>
                <a:ext uri="{FF2B5EF4-FFF2-40B4-BE49-F238E27FC236}">
                  <a16:creationId xmlns=""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p>
          </p:txBody>
        </p:sp>
        <p:sp>
          <p:nvSpPr>
            <p:cNvPr id="135" name="Freeform: Shape 134">
              <a:extLst>
                <a:ext uri="{FF2B5EF4-FFF2-40B4-BE49-F238E27FC236}">
                  <a16:creationId xmlns=""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p>
          </p:txBody>
        </p:sp>
        <p:sp>
          <p:nvSpPr>
            <p:cNvPr id="136" name="Freeform: Shape 135">
              <a:extLst>
                <a:ext uri="{FF2B5EF4-FFF2-40B4-BE49-F238E27FC236}">
                  <a16:creationId xmlns=""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p>
          </p:txBody>
        </p:sp>
        <p:sp>
          <p:nvSpPr>
            <p:cNvPr id="137" name="Freeform: Shape 136">
              <a:extLst>
                <a:ext uri="{FF2B5EF4-FFF2-40B4-BE49-F238E27FC236}">
                  <a16:creationId xmlns=""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p>
          </p:txBody>
        </p:sp>
        <p:sp>
          <p:nvSpPr>
            <p:cNvPr id="138" name="Freeform: Shape 137">
              <a:extLst>
                <a:ext uri="{FF2B5EF4-FFF2-40B4-BE49-F238E27FC236}">
                  <a16:creationId xmlns=""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p>
          </p:txBody>
        </p:sp>
        <p:sp>
          <p:nvSpPr>
            <p:cNvPr id="139" name="Freeform: Shape 138">
              <a:extLst>
                <a:ext uri="{FF2B5EF4-FFF2-40B4-BE49-F238E27FC236}">
                  <a16:creationId xmlns=""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p>
          </p:txBody>
        </p:sp>
        <p:sp>
          <p:nvSpPr>
            <p:cNvPr id="140" name="Freeform: Shape 139">
              <a:extLst>
                <a:ext uri="{FF2B5EF4-FFF2-40B4-BE49-F238E27FC236}">
                  <a16:creationId xmlns=""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p>
          </p:txBody>
        </p:sp>
        <p:sp>
          <p:nvSpPr>
            <p:cNvPr id="141" name="Freeform: Shape 140">
              <a:extLst>
                <a:ext uri="{FF2B5EF4-FFF2-40B4-BE49-F238E27FC236}">
                  <a16:creationId xmlns=""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p>
          </p:txBody>
        </p:sp>
        <p:sp>
          <p:nvSpPr>
            <p:cNvPr id="142" name="Freeform: Shape 141">
              <a:extLst>
                <a:ext uri="{FF2B5EF4-FFF2-40B4-BE49-F238E27FC236}">
                  <a16:creationId xmlns=""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p>
          </p:txBody>
        </p:sp>
        <p:sp>
          <p:nvSpPr>
            <p:cNvPr id="143" name="Freeform: Shape 142">
              <a:extLst>
                <a:ext uri="{FF2B5EF4-FFF2-40B4-BE49-F238E27FC236}">
                  <a16:creationId xmlns=""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p>
          </p:txBody>
        </p:sp>
        <p:sp>
          <p:nvSpPr>
            <p:cNvPr id="144" name="Freeform: Shape 143">
              <a:extLst>
                <a:ext uri="{FF2B5EF4-FFF2-40B4-BE49-F238E27FC236}">
                  <a16:creationId xmlns=""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p>
          </p:txBody>
        </p:sp>
        <p:sp>
          <p:nvSpPr>
            <p:cNvPr id="145" name="Freeform: Shape 144">
              <a:extLst>
                <a:ext uri="{FF2B5EF4-FFF2-40B4-BE49-F238E27FC236}">
                  <a16:creationId xmlns=""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p>
          </p:txBody>
        </p:sp>
        <p:sp>
          <p:nvSpPr>
            <p:cNvPr id="146" name="Freeform: Shape 145">
              <a:extLst>
                <a:ext uri="{FF2B5EF4-FFF2-40B4-BE49-F238E27FC236}">
                  <a16:creationId xmlns=""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p>
          </p:txBody>
        </p:sp>
        <p:sp>
          <p:nvSpPr>
            <p:cNvPr id="147" name="Freeform: Shape 146">
              <a:extLst>
                <a:ext uri="{FF2B5EF4-FFF2-40B4-BE49-F238E27FC236}">
                  <a16:creationId xmlns=""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p>
          </p:txBody>
        </p:sp>
        <p:sp>
          <p:nvSpPr>
            <p:cNvPr id="148" name="Freeform: Shape 147">
              <a:extLst>
                <a:ext uri="{FF2B5EF4-FFF2-40B4-BE49-F238E27FC236}">
                  <a16:creationId xmlns=""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p>
          </p:txBody>
        </p:sp>
        <p:sp>
          <p:nvSpPr>
            <p:cNvPr id="149" name="Freeform: Shape 148">
              <a:extLst>
                <a:ext uri="{FF2B5EF4-FFF2-40B4-BE49-F238E27FC236}">
                  <a16:creationId xmlns=""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p>
          </p:txBody>
        </p:sp>
        <p:sp>
          <p:nvSpPr>
            <p:cNvPr id="150" name="Freeform: Shape 149">
              <a:extLst>
                <a:ext uri="{FF2B5EF4-FFF2-40B4-BE49-F238E27FC236}">
                  <a16:creationId xmlns=""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p>
          </p:txBody>
        </p:sp>
        <p:sp>
          <p:nvSpPr>
            <p:cNvPr id="151" name="Freeform: Shape 150">
              <a:extLst>
                <a:ext uri="{FF2B5EF4-FFF2-40B4-BE49-F238E27FC236}">
                  <a16:creationId xmlns=""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p>
          </p:txBody>
        </p:sp>
        <p:sp>
          <p:nvSpPr>
            <p:cNvPr id="152" name="Freeform: Shape 151">
              <a:extLst>
                <a:ext uri="{FF2B5EF4-FFF2-40B4-BE49-F238E27FC236}">
                  <a16:creationId xmlns=""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p>
          </p:txBody>
        </p:sp>
        <p:sp>
          <p:nvSpPr>
            <p:cNvPr id="153" name="Freeform: Shape 152">
              <a:extLst>
                <a:ext uri="{FF2B5EF4-FFF2-40B4-BE49-F238E27FC236}">
                  <a16:creationId xmlns=""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p>
          </p:txBody>
        </p:sp>
        <p:sp>
          <p:nvSpPr>
            <p:cNvPr id="154" name="Freeform: Shape 153">
              <a:extLst>
                <a:ext uri="{FF2B5EF4-FFF2-40B4-BE49-F238E27FC236}">
                  <a16:creationId xmlns=""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155" name="Freeform: Shape 154">
              <a:extLst>
                <a:ext uri="{FF2B5EF4-FFF2-40B4-BE49-F238E27FC236}">
                  <a16:creationId xmlns=""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p>
          </p:txBody>
        </p:sp>
        <p:sp>
          <p:nvSpPr>
            <p:cNvPr id="156" name="Freeform: Shape 155">
              <a:extLst>
                <a:ext uri="{FF2B5EF4-FFF2-40B4-BE49-F238E27FC236}">
                  <a16:creationId xmlns=""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57" name="Freeform: Shape 156">
              <a:extLst>
                <a:ext uri="{FF2B5EF4-FFF2-40B4-BE49-F238E27FC236}">
                  <a16:creationId xmlns=""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p>
          </p:txBody>
        </p:sp>
        <p:sp>
          <p:nvSpPr>
            <p:cNvPr id="158" name="Freeform: Shape 157">
              <a:extLst>
                <a:ext uri="{FF2B5EF4-FFF2-40B4-BE49-F238E27FC236}">
                  <a16:creationId xmlns=""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p>
          </p:txBody>
        </p:sp>
        <p:sp>
          <p:nvSpPr>
            <p:cNvPr id="159" name="Freeform: Shape 158">
              <a:extLst>
                <a:ext uri="{FF2B5EF4-FFF2-40B4-BE49-F238E27FC236}">
                  <a16:creationId xmlns=""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p>
          </p:txBody>
        </p:sp>
        <p:sp>
          <p:nvSpPr>
            <p:cNvPr id="160" name="Freeform: Shape 159">
              <a:extLst>
                <a:ext uri="{FF2B5EF4-FFF2-40B4-BE49-F238E27FC236}">
                  <a16:creationId xmlns=""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p>
          </p:txBody>
        </p:sp>
        <p:sp>
          <p:nvSpPr>
            <p:cNvPr id="161" name="Freeform: Shape 160">
              <a:extLst>
                <a:ext uri="{FF2B5EF4-FFF2-40B4-BE49-F238E27FC236}">
                  <a16:creationId xmlns=""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p>
          </p:txBody>
        </p:sp>
        <p:sp>
          <p:nvSpPr>
            <p:cNvPr id="162" name="Freeform: Shape 161">
              <a:extLst>
                <a:ext uri="{FF2B5EF4-FFF2-40B4-BE49-F238E27FC236}">
                  <a16:creationId xmlns=""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p>
          </p:txBody>
        </p:sp>
        <p:sp>
          <p:nvSpPr>
            <p:cNvPr id="163" name="Freeform: Shape 162">
              <a:extLst>
                <a:ext uri="{FF2B5EF4-FFF2-40B4-BE49-F238E27FC236}">
                  <a16:creationId xmlns=""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p>
          </p:txBody>
        </p:sp>
        <p:sp>
          <p:nvSpPr>
            <p:cNvPr id="164" name="Freeform: Shape 163">
              <a:extLst>
                <a:ext uri="{FF2B5EF4-FFF2-40B4-BE49-F238E27FC236}">
                  <a16:creationId xmlns=""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p>
          </p:txBody>
        </p:sp>
        <p:sp>
          <p:nvSpPr>
            <p:cNvPr id="165" name="Freeform: Shape 164">
              <a:extLst>
                <a:ext uri="{FF2B5EF4-FFF2-40B4-BE49-F238E27FC236}">
                  <a16:creationId xmlns=""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p>
          </p:txBody>
        </p:sp>
        <p:sp>
          <p:nvSpPr>
            <p:cNvPr id="166" name="Freeform: Shape 165">
              <a:extLst>
                <a:ext uri="{FF2B5EF4-FFF2-40B4-BE49-F238E27FC236}">
                  <a16:creationId xmlns=""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p>
          </p:txBody>
        </p:sp>
        <p:sp>
          <p:nvSpPr>
            <p:cNvPr id="167" name="Freeform: Shape 166">
              <a:extLst>
                <a:ext uri="{FF2B5EF4-FFF2-40B4-BE49-F238E27FC236}">
                  <a16:creationId xmlns=""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p>
          </p:txBody>
        </p:sp>
        <p:sp>
          <p:nvSpPr>
            <p:cNvPr id="168" name="Freeform: Shape 167">
              <a:extLst>
                <a:ext uri="{FF2B5EF4-FFF2-40B4-BE49-F238E27FC236}">
                  <a16:creationId xmlns=""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p>
          </p:txBody>
        </p:sp>
        <p:sp>
          <p:nvSpPr>
            <p:cNvPr id="169" name="Freeform: Shape 168">
              <a:extLst>
                <a:ext uri="{FF2B5EF4-FFF2-40B4-BE49-F238E27FC236}">
                  <a16:creationId xmlns=""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p>
          </p:txBody>
        </p:sp>
        <p:sp>
          <p:nvSpPr>
            <p:cNvPr id="170" name="Freeform: Shape 169">
              <a:extLst>
                <a:ext uri="{FF2B5EF4-FFF2-40B4-BE49-F238E27FC236}">
                  <a16:creationId xmlns=""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p>
          </p:txBody>
        </p:sp>
        <p:sp>
          <p:nvSpPr>
            <p:cNvPr id="171" name="Freeform: Shape 170">
              <a:extLst>
                <a:ext uri="{FF2B5EF4-FFF2-40B4-BE49-F238E27FC236}">
                  <a16:creationId xmlns=""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p>
          </p:txBody>
        </p:sp>
        <p:sp>
          <p:nvSpPr>
            <p:cNvPr id="172" name="Freeform: Shape 171">
              <a:extLst>
                <a:ext uri="{FF2B5EF4-FFF2-40B4-BE49-F238E27FC236}">
                  <a16:creationId xmlns=""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p>
          </p:txBody>
        </p:sp>
        <p:sp>
          <p:nvSpPr>
            <p:cNvPr id="173" name="Freeform: Shape 172">
              <a:extLst>
                <a:ext uri="{FF2B5EF4-FFF2-40B4-BE49-F238E27FC236}">
                  <a16:creationId xmlns=""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p>
          </p:txBody>
        </p:sp>
        <p:sp>
          <p:nvSpPr>
            <p:cNvPr id="174" name="Freeform: Shape 173">
              <a:extLst>
                <a:ext uri="{FF2B5EF4-FFF2-40B4-BE49-F238E27FC236}">
                  <a16:creationId xmlns=""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p>
          </p:txBody>
        </p:sp>
        <p:sp>
          <p:nvSpPr>
            <p:cNvPr id="175" name="Freeform: Shape 174">
              <a:extLst>
                <a:ext uri="{FF2B5EF4-FFF2-40B4-BE49-F238E27FC236}">
                  <a16:creationId xmlns=""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p>
          </p:txBody>
        </p:sp>
        <p:sp>
          <p:nvSpPr>
            <p:cNvPr id="176" name="Freeform: Shape 175">
              <a:extLst>
                <a:ext uri="{FF2B5EF4-FFF2-40B4-BE49-F238E27FC236}">
                  <a16:creationId xmlns=""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p>
          </p:txBody>
        </p:sp>
        <p:sp>
          <p:nvSpPr>
            <p:cNvPr id="177" name="Freeform: Shape 176">
              <a:extLst>
                <a:ext uri="{FF2B5EF4-FFF2-40B4-BE49-F238E27FC236}">
                  <a16:creationId xmlns=""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p>
          </p:txBody>
        </p:sp>
        <p:sp>
          <p:nvSpPr>
            <p:cNvPr id="178" name="Freeform: Shape 177">
              <a:extLst>
                <a:ext uri="{FF2B5EF4-FFF2-40B4-BE49-F238E27FC236}">
                  <a16:creationId xmlns=""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179" name="Freeform: Shape 178">
              <a:extLst>
                <a:ext uri="{FF2B5EF4-FFF2-40B4-BE49-F238E27FC236}">
                  <a16:creationId xmlns=""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80" name="Freeform: Shape 179">
              <a:extLst>
                <a:ext uri="{FF2B5EF4-FFF2-40B4-BE49-F238E27FC236}">
                  <a16:creationId xmlns=""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p>
          </p:txBody>
        </p:sp>
        <p:sp>
          <p:nvSpPr>
            <p:cNvPr id="181" name="Freeform: Shape 180">
              <a:extLst>
                <a:ext uri="{FF2B5EF4-FFF2-40B4-BE49-F238E27FC236}">
                  <a16:creationId xmlns=""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p>
          </p:txBody>
        </p:sp>
        <p:sp>
          <p:nvSpPr>
            <p:cNvPr id="182" name="Freeform: Shape 181">
              <a:extLst>
                <a:ext uri="{FF2B5EF4-FFF2-40B4-BE49-F238E27FC236}">
                  <a16:creationId xmlns=""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p>
          </p:txBody>
        </p:sp>
        <p:sp>
          <p:nvSpPr>
            <p:cNvPr id="183" name="Freeform: Shape 182">
              <a:extLst>
                <a:ext uri="{FF2B5EF4-FFF2-40B4-BE49-F238E27FC236}">
                  <a16:creationId xmlns=""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p>
          </p:txBody>
        </p:sp>
        <p:sp>
          <p:nvSpPr>
            <p:cNvPr id="184" name="Freeform: Shape 183">
              <a:extLst>
                <a:ext uri="{FF2B5EF4-FFF2-40B4-BE49-F238E27FC236}">
                  <a16:creationId xmlns=""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p>
          </p:txBody>
        </p:sp>
        <p:sp>
          <p:nvSpPr>
            <p:cNvPr id="185" name="Freeform: Shape 184">
              <a:extLst>
                <a:ext uri="{FF2B5EF4-FFF2-40B4-BE49-F238E27FC236}">
                  <a16:creationId xmlns=""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p>
          </p:txBody>
        </p:sp>
        <p:sp>
          <p:nvSpPr>
            <p:cNvPr id="186" name="Freeform: Shape 185">
              <a:extLst>
                <a:ext uri="{FF2B5EF4-FFF2-40B4-BE49-F238E27FC236}">
                  <a16:creationId xmlns=""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p>
          </p:txBody>
        </p:sp>
        <p:sp>
          <p:nvSpPr>
            <p:cNvPr id="187" name="Freeform: Shape 186">
              <a:extLst>
                <a:ext uri="{FF2B5EF4-FFF2-40B4-BE49-F238E27FC236}">
                  <a16:creationId xmlns=""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p>
          </p:txBody>
        </p:sp>
        <p:sp>
          <p:nvSpPr>
            <p:cNvPr id="188" name="Freeform: Shape 187">
              <a:extLst>
                <a:ext uri="{FF2B5EF4-FFF2-40B4-BE49-F238E27FC236}">
                  <a16:creationId xmlns=""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p>
          </p:txBody>
        </p:sp>
        <p:sp>
          <p:nvSpPr>
            <p:cNvPr id="189" name="Freeform: Shape 188">
              <a:extLst>
                <a:ext uri="{FF2B5EF4-FFF2-40B4-BE49-F238E27FC236}">
                  <a16:creationId xmlns=""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p>
          </p:txBody>
        </p:sp>
        <p:sp>
          <p:nvSpPr>
            <p:cNvPr id="190" name="Freeform: Shape 189">
              <a:extLst>
                <a:ext uri="{FF2B5EF4-FFF2-40B4-BE49-F238E27FC236}">
                  <a16:creationId xmlns=""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p>
          </p:txBody>
        </p:sp>
        <p:sp>
          <p:nvSpPr>
            <p:cNvPr id="191" name="Freeform: Shape 190">
              <a:extLst>
                <a:ext uri="{FF2B5EF4-FFF2-40B4-BE49-F238E27FC236}">
                  <a16:creationId xmlns=""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p>
          </p:txBody>
        </p:sp>
        <p:sp>
          <p:nvSpPr>
            <p:cNvPr id="192" name="Freeform: Shape 191">
              <a:extLst>
                <a:ext uri="{FF2B5EF4-FFF2-40B4-BE49-F238E27FC236}">
                  <a16:creationId xmlns=""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p>
          </p:txBody>
        </p:sp>
        <p:sp>
          <p:nvSpPr>
            <p:cNvPr id="193" name="Freeform: Shape 192">
              <a:extLst>
                <a:ext uri="{FF2B5EF4-FFF2-40B4-BE49-F238E27FC236}">
                  <a16:creationId xmlns=""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p>
          </p:txBody>
        </p:sp>
        <p:sp>
          <p:nvSpPr>
            <p:cNvPr id="194" name="Freeform: Shape 193">
              <a:extLst>
                <a:ext uri="{FF2B5EF4-FFF2-40B4-BE49-F238E27FC236}">
                  <a16:creationId xmlns=""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p>
          </p:txBody>
        </p:sp>
        <p:sp>
          <p:nvSpPr>
            <p:cNvPr id="195" name="Freeform: Shape 194">
              <a:extLst>
                <a:ext uri="{FF2B5EF4-FFF2-40B4-BE49-F238E27FC236}">
                  <a16:creationId xmlns=""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p>
          </p:txBody>
        </p:sp>
        <p:sp>
          <p:nvSpPr>
            <p:cNvPr id="196" name="Freeform: Shape 195">
              <a:extLst>
                <a:ext uri="{FF2B5EF4-FFF2-40B4-BE49-F238E27FC236}">
                  <a16:creationId xmlns=""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p>
          </p:txBody>
        </p:sp>
        <p:sp>
          <p:nvSpPr>
            <p:cNvPr id="197" name="Freeform: Shape 196">
              <a:extLst>
                <a:ext uri="{FF2B5EF4-FFF2-40B4-BE49-F238E27FC236}">
                  <a16:creationId xmlns=""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98" name="Freeform: Shape 197">
              <a:extLst>
                <a:ext uri="{FF2B5EF4-FFF2-40B4-BE49-F238E27FC236}">
                  <a16:creationId xmlns=""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99" name="Freeform: Shape 198">
              <a:extLst>
                <a:ext uri="{FF2B5EF4-FFF2-40B4-BE49-F238E27FC236}">
                  <a16:creationId xmlns=""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00" name="Freeform: Shape 199">
              <a:extLst>
                <a:ext uri="{FF2B5EF4-FFF2-40B4-BE49-F238E27FC236}">
                  <a16:creationId xmlns=""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p>
          </p:txBody>
        </p:sp>
        <p:sp>
          <p:nvSpPr>
            <p:cNvPr id="201" name="Freeform: Shape 200">
              <a:extLst>
                <a:ext uri="{FF2B5EF4-FFF2-40B4-BE49-F238E27FC236}">
                  <a16:creationId xmlns=""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p>
          </p:txBody>
        </p:sp>
        <p:sp>
          <p:nvSpPr>
            <p:cNvPr id="202" name="Freeform: Shape 201">
              <a:extLst>
                <a:ext uri="{FF2B5EF4-FFF2-40B4-BE49-F238E27FC236}">
                  <a16:creationId xmlns=""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p>
          </p:txBody>
        </p:sp>
        <p:sp>
          <p:nvSpPr>
            <p:cNvPr id="203" name="Freeform: Shape 202">
              <a:extLst>
                <a:ext uri="{FF2B5EF4-FFF2-40B4-BE49-F238E27FC236}">
                  <a16:creationId xmlns=""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p>
          </p:txBody>
        </p:sp>
        <p:sp>
          <p:nvSpPr>
            <p:cNvPr id="204" name="Freeform: Shape 203">
              <a:extLst>
                <a:ext uri="{FF2B5EF4-FFF2-40B4-BE49-F238E27FC236}">
                  <a16:creationId xmlns=""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p>
          </p:txBody>
        </p:sp>
        <p:sp>
          <p:nvSpPr>
            <p:cNvPr id="205" name="Freeform: Shape 204">
              <a:extLst>
                <a:ext uri="{FF2B5EF4-FFF2-40B4-BE49-F238E27FC236}">
                  <a16:creationId xmlns=""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06" name="Freeform: Shape 205">
              <a:extLst>
                <a:ext uri="{FF2B5EF4-FFF2-40B4-BE49-F238E27FC236}">
                  <a16:creationId xmlns=""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p>
          </p:txBody>
        </p:sp>
        <p:sp>
          <p:nvSpPr>
            <p:cNvPr id="207" name="Freeform: Shape 206">
              <a:extLst>
                <a:ext uri="{FF2B5EF4-FFF2-40B4-BE49-F238E27FC236}">
                  <a16:creationId xmlns=""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p>
          </p:txBody>
        </p:sp>
        <p:sp>
          <p:nvSpPr>
            <p:cNvPr id="208" name="Freeform: Shape 207">
              <a:extLst>
                <a:ext uri="{FF2B5EF4-FFF2-40B4-BE49-F238E27FC236}">
                  <a16:creationId xmlns=""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p>
          </p:txBody>
        </p:sp>
        <p:sp>
          <p:nvSpPr>
            <p:cNvPr id="209" name="Freeform: Shape 208">
              <a:extLst>
                <a:ext uri="{FF2B5EF4-FFF2-40B4-BE49-F238E27FC236}">
                  <a16:creationId xmlns=""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p>
          </p:txBody>
        </p:sp>
        <p:sp>
          <p:nvSpPr>
            <p:cNvPr id="210" name="Freeform: Shape 209">
              <a:extLst>
                <a:ext uri="{FF2B5EF4-FFF2-40B4-BE49-F238E27FC236}">
                  <a16:creationId xmlns=""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p>
          </p:txBody>
        </p:sp>
        <p:sp>
          <p:nvSpPr>
            <p:cNvPr id="211" name="Freeform: Shape 210">
              <a:extLst>
                <a:ext uri="{FF2B5EF4-FFF2-40B4-BE49-F238E27FC236}">
                  <a16:creationId xmlns=""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p>
          </p:txBody>
        </p:sp>
        <p:sp>
          <p:nvSpPr>
            <p:cNvPr id="212" name="Freeform: Shape 211">
              <a:extLst>
                <a:ext uri="{FF2B5EF4-FFF2-40B4-BE49-F238E27FC236}">
                  <a16:creationId xmlns=""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p>
          </p:txBody>
        </p:sp>
        <p:sp>
          <p:nvSpPr>
            <p:cNvPr id="213" name="Freeform: Shape 212">
              <a:extLst>
                <a:ext uri="{FF2B5EF4-FFF2-40B4-BE49-F238E27FC236}">
                  <a16:creationId xmlns=""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14" name="Freeform: Shape 213">
              <a:extLst>
                <a:ext uri="{FF2B5EF4-FFF2-40B4-BE49-F238E27FC236}">
                  <a16:creationId xmlns=""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p>
          </p:txBody>
        </p:sp>
        <p:sp>
          <p:nvSpPr>
            <p:cNvPr id="215" name="Freeform: Shape 214">
              <a:extLst>
                <a:ext uri="{FF2B5EF4-FFF2-40B4-BE49-F238E27FC236}">
                  <a16:creationId xmlns=""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p>
          </p:txBody>
        </p:sp>
        <p:sp>
          <p:nvSpPr>
            <p:cNvPr id="216" name="Freeform: Shape 215">
              <a:extLst>
                <a:ext uri="{FF2B5EF4-FFF2-40B4-BE49-F238E27FC236}">
                  <a16:creationId xmlns=""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p>
          </p:txBody>
        </p:sp>
        <p:sp>
          <p:nvSpPr>
            <p:cNvPr id="217" name="Freeform: Shape 216">
              <a:extLst>
                <a:ext uri="{FF2B5EF4-FFF2-40B4-BE49-F238E27FC236}">
                  <a16:creationId xmlns=""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p>
          </p:txBody>
        </p:sp>
        <p:sp>
          <p:nvSpPr>
            <p:cNvPr id="218" name="Freeform: Shape 217">
              <a:extLst>
                <a:ext uri="{FF2B5EF4-FFF2-40B4-BE49-F238E27FC236}">
                  <a16:creationId xmlns=""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p>
          </p:txBody>
        </p:sp>
        <p:sp>
          <p:nvSpPr>
            <p:cNvPr id="219" name="Freeform: Shape 218">
              <a:extLst>
                <a:ext uri="{FF2B5EF4-FFF2-40B4-BE49-F238E27FC236}">
                  <a16:creationId xmlns=""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p>
          </p:txBody>
        </p:sp>
        <p:sp>
          <p:nvSpPr>
            <p:cNvPr id="220" name="Freeform: Shape 219">
              <a:extLst>
                <a:ext uri="{FF2B5EF4-FFF2-40B4-BE49-F238E27FC236}">
                  <a16:creationId xmlns=""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p>
          </p:txBody>
        </p:sp>
        <p:sp>
          <p:nvSpPr>
            <p:cNvPr id="221" name="Freeform: Shape 220">
              <a:extLst>
                <a:ext uri="{FF2B5EF4-FFF2-40B4-BE49-F238E27FC236}">
                  <a16:creationId xmlns=""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p>
          </p:txBody>
        </p:sp>
        <p:sp>
          <p:nvSpPr>
            <p:cNvPr id="222" name="Freeform: Shape 221">
              <a:extLst>
                <a:ext uri="{FF2B5EF4-FFF2-40B4-BE49-F238E27FC236}">
                  <a16:creationId xmlns=""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p>
          </p:txBody>
        </p:sp>
        <p:sp>
          <p:nvSpPr>
            <p:cNvPr id="223" name="Freeform: Shape 222">
              <a:extLst>
                <a:ext uri="{FF2B5EF4-FFF2-40B4-BE49-F238E27FC236}">
                  <a16:creationId xmlns=""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p>
          </p:txBody>
        </p:sp>
        <p:sp>
          <p:nvSpPr>
            <p:cNvPr id="224" name="Freeform: Shape 223">
              <a:extLst>
                <a:ext uri="{FF2B5EF4-FFF2-40B4-BE49-F238E27FC236}">
                  <a16:creationId xmlns=""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p>
          </p:txBody>
        </p:sp>
        <p:sp>
          <p:nvSpPr>
            <p:cNvPr id="225" name="Freeform: Shape 224">
              <a:extLst>
                <a:ext uri="{FF2B5EF4-FFF2-40B4-BE49-F238E27FC236}">
                  <a16:creationId xmlns=""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p>
          </p:txBody>
        </p:sp>
        <p:sp>
          <p:nvSpPr>
            <p:cNvPr id="226" name="Freeform: Shape 225">
              <a:extLst>
                <a:ext uri="{FF2B5EF4-FFF2-40B4-BE49-F238E27FC236}">
                  <a16:creationId xmlns=""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p>
          </p:txBody>
        </p:sp>
        <p:sp>
          <p:nvSpPr>
            <p:cNvPr id="227" name="Freeform: Shape 226">
              <a:extLst>
                <a:ext uri="{FF2B5EF4-FFF2-40B4-BE49-F238E27FC236}">
                  <a16:creationId xmlns=""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p>
          </p:txBody>
        </p:sp>
        <p:sp>
          <p:nvSpPr>
            <p:cNvPr id="228" name="Freeform: Shape 227">
              <a:extLst>
                <a:ext uri="{FF2B5EF4-FFF2-40B4-BE49-F238E27FC236}">
                  <a16:creationId xmlns=""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p>
          </p:txBody>
        </p:sp>
        <p:sp>
          <p:nvSpPr>
            <p:cNvPr id="229" name="Freeform: Shape 228">
              <a:extLst>
                <a:ext uri="{FF2B5EF4-FFF2-40B4-BE49-F238E27FC236}">
                  <a16:creationId xmlns=""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p>
          </p:txBody>
        </p:sp>
        <p:sp>
          <p:nvSpPr>
            <p:cNvPr id="230" name="Freeform: Shape 229">
              <a:extLst>
                <a:ext uri="{FF2B5EF4-FFF2-40B4-BE49-F238E27FC236}">
                  <a16:creationId xmlns=""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p>
          </p:txBody>
        </p:sp>
        <p:sp>
          <p:nvSpPr>
            <p:cNvPr id="231" name="Freeform: Shape 230">
              <a:extLst>
                <a:ext uri="{FF2B5EF4-FFF2-40B4-BE49-F238E27FC236}">
                  <a16:creationId xmlns=""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32" name="Freeform: Shape 231">
              <a:extLst>
                <a:ext uri="{FF2B5EF4-FFF2-40B4-BE49-F238E27FC236}">
                  <a16:creationId xmlns=""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33" name="Freeform: Shape 232">
              <a:extLst>
                <a:ext uri="{FF2B5EF4-FFF2-40B4-BE49-F238E27FC236}">
                  <a16:creationId xmlns=""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p>
          </p:txBody>
        </p:sp>
        <p:sp>
          <p:nvSpPr>
            <p:cNvPr id="234" name="Freeform: Shape 233">
              <a:extLst>
                <a:ext uri="{FF2B5EF4-FFF2-40B4-BE49-F238E27FC236}">
                  <a16:creationId xmlns=""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p>
          </p:txBody>
        </p:sp>
        <p:sp>
          <p:nvSpPr>
            <p:cNvPr id="235" name="Freeform: Shape 234">
              <a:extLst>
                <a:ext uri="{FF2B5EF4-FFF2-40B4-BE49-F238E27FC236}">
                  <a16:creationId xmlns=""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p>
          </p:txBody>
        </p:sp>
        <p:sp>
          <p:nvSpPr>
            <p:cNvPr id="236" name="Freeform: Shape 235">
              <a:extLst>
                <a:ext uri="{FF2B5EF4-FFF2-40B4-BE49-F238E27FC236}">
                  <a16:creationId xmlns=""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p>
          </p:txBody>
        </p:sp>
        <p:sp>
          <p:nvSpPr>
            <p:cNvPr id="237" name="Freeform: Shape 236">
              <a:extLst>
                <a:ext uri="{FF2B5EF4-FFF2-40B4-BE49-F238E27FC236}">
                  <a16:creationId xmlns=""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p>
          </p:txBody>
        </p:sp>
        <p:sp>
          <p:nvSpPr>
            <p:cNvPr id="238" name="Freeform: Shape 237">
              <a:extLst>
                <a:ext uri="{FF2B5EF4-FFF2-40B4-BE49-F238E27FC236}">
                  <a16:creationId xmlns=""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p>
          </p:txBody>
        </p:sp>
        <p:sp>
          <p:nvSpPr>
            <p:cNvPr id="239" name="Freeform: Shape 238">
              <a:extLst>
                <a:ext uri="{FF2B5EF4-FFF2-40B4-BE49-F238E27FC236}">
                  <a16:creationId xmlns=""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0" name="Freeform: Shape 239">
              <a:extLst>
                <a:ext uri="{FF2B5EF4-FFF2-40B4-BE49-F238E27FC236}">
                  <a16:creationId xmlns=""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p>
          </p:txBody>
        </p:sp>
        <p:sp>
          <p:nvSpPr>
            <p:cNvPr id="241" name="Freeform: Shape 240">
              <a:extLst>
                <a:ext uri="{FF2B5EF4-FFF2-40B4-BE49-F238E27FC236}">
                  <a16:creationId xmlns=""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2" name="Freeform: Shape 241">
              <a:extLst>
                <a:ext uri="{FF2B5EF4-FFF2-40B4-BE49-F238E27FC236}">
                  <a16:creationId xmlns=""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p>
          </p:txBody>
        </p:sp>
        <p:sp>
          <p:nvSpPr>
            <p:cNvPr id="243" name="Freeform: Shape 242">
              <a:extLst>
                <a:ext uri="{FF2B5EF4-FFF2-40B4-BE49-F238E27FC236}">
                  <a16:creationId xmlns=""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p>
          </p:txBody>
        </p:sp>
        <p:sp>
          <p:nvSpPr>
            <p:cNvPr id="244" name="Freeform: Shape 243">
              <a:extLst>
                <a:ext uri="{FF2B5EF4-FFF2-40B4-BE49-F238E27FC236}">
                  <a16:creationId xmlns=""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45" name="Freeform: Shape 244">
              <a:extLst>
                <a:ext uri="{FF2B5EF4-FFF2-40B4-BE49-F238E27FC236}">
                  <a16:creationId xmlns=""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p>
          </p:txBody>
        </p:sp>
        <p:sp>
          <p:nvSpPr>
            <p:cNvPr id="246" name="Freeform: Shape 245">
              <a:extLst>
                <a:ext uri="{FF2B5EF4-FFF2-40B4-BE49-F238E27FC236}">
                  <a16:creationId xmlns=""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p>
          </p:txBody>
        </p:sp>
        <p:sp>
          <p:nvSpPr>
            <p:cNvPr id="247" name="Freeform: Shape 246">
              <a:extLst>
                <a:ext uri="{FF2B5EF4-FFF2-40B4-BE49-F238E27FC236}">
                  <a16:creationId xmlns=""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48" name="Freeform: Shape 247">
              <a:extLst>
                <a:ext uri="{FF2B5EF4-FFF2-40B4-BE49-F238E27FC236}">
                  <a16:creationId xmlns=""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p>
          </p:txBody>
        </p:sp>
        <p:sp>
          <p:nvSpPr>
            <p:cNvPr id="249" name="Freeform: Shape 248">
              <a:extLst>
                <a:ext uri="{FF2B5EF4-FFF2-40B4-BE49-F238E27FC236}">
                  <a16:creationId xmlns=""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p>
          </p:txBody>
        </p:sp>
        <p:sp>
          <p:nvSpPr>
            <p:cNvPr id="250" name="Freeform: Shape 249">
              <a:extLst>
                <a:ext uri="{FF2B5EF4-FFF2-40B4-BE49-F238E27FC236}">
                  <a16:creationId xmlns=""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p>
          </p:txBody>
        </p:sp>
        <p:sp>
          <p:nvSpPr>
            <p:cNvPr id="251" name="Freeform: Shape 250">
              <a:extLst>
                <a:ext uri="{FF2B5EF4-FFF2-40B4-BE49-F238E27FC236}">
                  <a16:creationId xmlns=""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p>
          </p:txBody>
        </p:sp>
        <p:sp>
          <p:nvSpPr>
            <p:cNvPr id="252" name="Freeform: Shape 251">
              <a:extLst>
                <a:ext uri="{FF2B5EF4-FFF2-40B4-BE49-F238E27FC236}">
                  <a16:creationId xmlns=""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p>
          </p:txBody>
        </p:sp>
        <p:sp>
          <p:nvSpPr>
            <p:cNvPr id="253" name="Freeform: Shape 252">
              <a:extLst>
                <a:ext uri="{FF2B5EF4-FFF2-40B4-BE49-F238E27FC236}">
                  <a16:creationId xmlns=""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p>
          </p:txBody>
        </p:sp>
        <p:sp>
          <p:nvSpPr>
            <p:cNvPr id="254" name="Freeform: Shape 253">
              <a:extLst>
                <a:ext uri="{FF2B5EF4-FFF2-40B4-BE49-F238E27FC236}">
                  <a16:creationId xmlns=""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p>
          </p:txBody>
        </p:sp>
        <p:sp>
          <p:nvSpPr>
            <p:cNvPr id="255" name="Freeform: Shape 254">
              <a:extLst>
                <a:ext uri="{FF2B5EF4-FFF2-40B4-BE49-F238E27FC236}">
                  <a16:creationId xmlns=""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p>
          </p:txBody>
        </p:sp>
        <p:sp>
          <p:nvSpPr>
            <p:cNvPr id="256" name="Freeform: Shape 255">
              <a:extLst>
                <a:ext uri="{FF2B5EF4-FFF2-40B4-BE49-F238E27FC236}">
                  <a16:creationId xmlns=""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p>
          </p:txBody>
        </p:sp>
        <p:sp>
          <p:nvSpPr>
            <p:cNvPr id="257" name="Freeform: Shape 256">
              <a:extLst>
                <a:ext uri="{FF2B5EF4-FFF2-40B4-BE49-F238E27FC236}">
                  <a16:creationId xmlns=""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p>
          </p:txBody>
        </p:sp>
        <p:sp>
          <p:nvSpPr>
            <p:cNvPr id="258" name="Freeform: Shape 257">
              <a:extLst>
                <a:ext uri="{FF2B5EF4-FFF2-40B4-BE49-F238E27FC236}">
                  <a16:creationId xmlns=""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p>
          </p:txBody>
        </p:sp>
        <p:sp>
          <p:nvSpPr>
            <p:cNvPr id="259" name="Freeform: Shape 258">
              <a:extLst>
                <a:ext uri="{FF2B5EF4-FFF2-40B4-BE49-F238E27FC236}">
                  <a16:creationId xmlns=""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p>
          </p:txBody>
        </p:sp>
        <p:sp>
          <p:nvSpPr>
            <p:cNvPr id="260" name="Freeform: Shape 259">
              <a:extLst>
                <a:ext uri="{FF2B5EF4-FFF2-40B4-BE49-F238E27FC236}">
                  <a16:creationId xmlns=""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p>
          </p:txBody>
        </p:sp>
        <p:sp>
          <p:nvSpPr>
            <p:cNvPr id="261" name="Freeform: Shape 260">
              <a:extLst>
                <a:ext uri="{FF2B5EF4-FFF2-40B4-BE49-F238E27FC236}">
                  <a16:creationId xmlns=""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p>
          </p:txBody>
        </p:sp>
        <p:sp>
          <p:nvSpPr>
            <p:cNvPr id="262" name="Freeform: Shape 261">
              <a:extLst>
                <a:ext uri="{FF2B5EF4-FFF2-40B4-BE49-F238E27FC236}">
                  <a16:creationId xmlns=""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p>
          </p:txBody>
        </p:sp>
        <p:sp>
          <p:nvSpPr>
            <p:cNvPr id="263" name="Freeform: Shape 262">
              <a:extLst>
                <a:ext uri="{FF2B5EF4-FFF2-40B4-BE49-F238E27FC236}">
                  <a16:creationId xmlns=""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p>
          </p:txBody>
        </p:sp>
        <p:sp>
          <p:nvSpPr>
            <p:cNvPr id="264" name="Freeform: Shape 263">
              <a:extLst>
                <a:ext uri="{FF2B5EF4-FFF2-40B4-BE49-F238E27FC236}">
                  <a16:creationId xmlns=""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p>
          </p:txBody>
        </p:sp>
        <p:sp>
          <p:nvSpPr>
            <p:cNvPr id="265" name="Freeform: Shape 264">
              <a:extLst>
                <a:ext uri="{FF2B5EF4-FFF2-40B4-BE49-F238E27FC236}">
                  <a16:creationId xmlns=""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66" name="Freeform: Shape 265">
              <a:extLst>
                <a:ext uri="{FF2B5EF4-FFF2-40B4-BE49-F238E27FC236}">
                  <a16:creationId xmlns=""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p>
          </p:txBody>
        </p:sp>
        <p:sp>
          <p:nvSpPr>
            <p:cNvPr id="267" name="Freeform: Shape 266">
              <a:extLst>
                <a:ext uri="{FF2B5EF4-FFF2-40B4-BE49-F238E27FC236}">
                  <a16:creationId xmlns=""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p>
          </p:txBody>
        </p:sp>
        <p:sp>
          <p:nvSpPr>
            <p:cNvPr id="268" name="Freeform: Shape 267">
              <a:extLst>
                <a:ext uri="{FF2B5EF4-FFF2-40B4-BE49-F238E27FC236}">
                  <a16:creationId xmlns=""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p>
          </p:txBody>
        </p:sp>
        <p:sp>
          <p:nvSpPr>
            <p:cNvPr id="269" name="Freeform: Shape 268">
              <a:extLst>
                <a:ext uri="{FF2B5EF4-FFF2-40B4-BE49-F238E27FC236}">
                  <a16:creationId xmlns=""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p>
          </p:txBody>
        </p:sp>
        <p:sp>
          <p:nvSpPr>
            <p:cNvPr id="270" name="Freeform: Shape 269">
              <a:extLst>
                <a:ext uri="{FF2B5EF4-FFF2-40B4-BE49-F238E27FC236}">
                  <a16:creationId xmlns=""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p>
          </p:txBody>
        </p:sp>
        <p:sp>
          <p:nvSpPr>
            <p:cNvPr id="271" name="Freeform: Shape 270">
              <a:extLst>
                <a:ext uri="{FF2B5EF4-FFF2-40B4-BE49-F238E27FC236}">
                  <a16:creationId xmlns=""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p>
          </p:txBody>
        </p:sp>
        <p:sp>
          <p:nvSpPr>
            <p:cNvPr id="272" name="Freeform: Shape 271">
              <a:extLst>
                <a:ext uri="{FF2B5EF4-FFF2-40B4-BE49-F238E27FC236}">
                  <a16:creationId xmlns=""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p>
          </p:txBody>
        </p:sp>
        <p:sp>
          <p:nvSpPr>
            <p:cNvPr id="273" name="Freeform: Shape 272">
              <a:extLst>
                <a:ext uri="{FF2B5EF4-FFF2-40B4-BE49-F238E27FC236}">
                  <a16:creationId xmlns=""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74" name="Freeform: Shape 273">
              <a:extLst>
                <a:ext uri="{FF2B5EF4-FFF2-40B4-BE49-F238E27FC236}">
                  <a16:creationId xmlns=""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p>
          </p:txBody>
        </p:sp>
        <p:sp>
          <p:nvSpPr>
            <p:cNvPr id="275" name="Freeform: Shape 274">
              <a:extLst>
                <a:ext uri="{FF2B5EF4-FFF2-40B4-BE49-F238E27FC236}">
                  <a16:creationId xmlns=""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p>
          </p:txBody>
        </p:sp>
        <p:sp>
          <p:nvSpPr>
            <p:cNvPr id="276" name="Freeform: Shape 275">
              <a:extLst>
                <a:ext uri="{FF2B5EF4-FFF2-40B4-BE49-F238E27FC236}">
                  <a16:creationId xmlns=""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p>
          </p:txBody>
        </p:sp>
        <p:sp>
          <p:nvSpPr>
            <p:cNvPr id="277" name="Freeform: Shape 276">
              <a:extLst>
                <a:ext uri="{FF2B5EF4-FFF2-40B4-BE49-F238E27FC236}">
                  <a16:creationId xmlns=""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p>
          </p:txBody>
        </p:sp>
        <p:sp>
          <p:nvSpPr>
            <p:cNvPr id="278" name="Freeform: Shape 277">
              <a:extLst>
                <a:ext uri="{FF2B5EF4-FFF2-40B4-BE49-F238E27FC236}">
                  <a16:creationId xmlns=""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279" name="Freeform: Shape 278">
              <a:extLst>
                <a:ext uri="{FF2B5EF4-FFF2-40B4-BE49-F238E27FC236}">
                  <a16:creationId xmlns=""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p>
          </p:txBody>
        </p:sp>
        <p:sp>
          <p:nvSpPr>
            <p:cNvPr id="280" name="Freeform: Shape 279">
              <a:extLst>
                <a:ext uri="{FF2B5EF4-FFF2-40B4-BE49-F238E27FC236}">
                  <a16:creationId xmlns=""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p>
          </p:txBody>
        </p:sp>
        <p:sp>
          <p:nvSpPr>
            <p:cNvPr id="281" name="Freeform: Shape 280">
              <a:extLst>
                <a:ext uri="{FF2B5EF4-FFF2-40B4-BE49-F238E27FC236}">
                  <a16:creationId xmlns=""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p>
          </p:txBody>
        </p:sp>
        <p:sp>
          <p:nvSpPr>
            <p:cNvPr id="282" name="Freeform: Shape 281">
              <a:extLst>
                <a:ext uri="{FF2B5EF4-FFF2-40B4-BE49-F238E27FC236}">
                  <a16:creationId xmlns=""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p>
          </p:txBody>
        </p:sp>
        <p:sp>
          <p:nvSpPr>
            <p:cNvPr id="283" name="Freeform: Shape 282">
              <a:extLst>
                <a:ext uri="{FF2B5EF4-FFF2-40B4-BE49-F238E27FC236}">
                  <a16:creationId xmlns=""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p>
          </p:txBody>
        </p:sp>
        <p:sp>
          <p:nvSpPr>
            <p:cNvPr id="284" name="Freeform: Shape 283">
              <a:extLst>
                <a:ext uri="{FF2B5EF4-FFF2-40B4-BE49-F238E27FC236}">
                  <a16:creationId xmlns=""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p>
          </p:txBody>
        </p:sp>
        <p:sp>
          <p:nvSpPr>
            <p:cNvPr id="285" name="Freeform: Shape 284">
              <a:extLst>
                <a:ext uri="{FF2B5EF4-FFF2-40B4-BE49-F238E27FC236}">
                  <a16:creationId xmlns=""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p>
          </p:txBody>
        </p:sp>
        <p:sp>
          <p:nvSpPr>
            <p:cNvPr id="286" name="Freeform: Shape 285">
              <a:extLst>
                <a:ext uri="{FF2B5EF4-FFF2-40B4-BE49-F238E27FC236}">
                  <a16:creationId xmlns=""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p>
          </p:txBody>
        </p:sp>
        <p:sp>
          <p:nvSpPr>
            <p:cNvPr id="287" name="Freeform: Shape 286">
              <a:extLst>
                <a:ext uri="{FF2B5EF4-FFF2-40B4-BE49-F238E27FC236}">
                  <a16:creationId xmlns=""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288" name="Freeform: Shape 287">
              <a:extLst>
                <a:ext uri="{FF2B5EF4-FFF2-40B4-BE49-F238E27FC236}">
                  <a16:creationId xmlns=""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p>
          </p:txBody>
        </p:sp>
        <p:sp>
          <p:nvSpPr>
            <p:cNvPr id="289" name="Freeform: Shape 288">
              <a:extLst>
                <a:ext uri="{FF2B5EF4-FFF2-40B4-BE49-F238E27FC236}">
                  <a16:creationId xmlns=""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290" name="Freeform: Shape 289">
              <a:extLst>
                <a:ext uri="{FF2B5EF4-FFF2-40B4-BE49-F238E27FC236}">
                  <a16:creationId xmlns=""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p>
          </p:txBody>
        </p:sp>
        <p:sp>
          <p:nvSpPr>
            <p:cNvPr id="291" name="Freeform: Shape 290">
              <a:extLst>
                <a:ext uri="{FF2B5EF4-FFF2-40B4-BE49-F238E27FC236}">
                  <a16:creationId xmlns=""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p>
          </p:txBody>
        </p:sp>
        <p:sp>
          <p:nvSpPr>
            <p:cNvPr id="292" name="Freeform: Shape 291">
              <a:extLst>
                <a:ext uri="{FF2B5EF4-FFF2-40B4-BE49-F238E27FC236}">
                  <a16:creationId xmlns=""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p>
          </p:txBody>
        </p:sp>
        <p:sp>
          <p:nvSpPr>
            <p:cNvPr id="293" name="Freeform: Shape 292">
              <a:extLst>
                <a:ext uri="{FF2B5EF4-FFF2-40B4-BE49-F238E27FC236}">
                  <a16:creationId xmlns=""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p>
          </p:txBody>
        </p:sp>
        <p:sp>
          <p:nvSpPr>
            <p:cNvPr id="294" name="Freeform: Shape 293">
              <a:extLst>
                <a:ext uri="{FF2B5EF4-FFF2-40B4-BE49-F238E27FC236}">
                  <a16:creationId xmlns=""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p>
          </p:txBody>
        </p:sp>
        <p:sp>
          <p:nvSpPr>
            <p:cNvPr id="295" name="Freeform: Shape 294">
              <a:extLst>
                <a:ext uri="{FF2B5EF4-FFF2-40B4-BE49-F238E27FC236}">
                  <a16:creationId xmlns=""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p>
          </p:txBody>
        </p:sp>
        <p:sp>
          <p:nvSpPr>
            <p:cNvPr id="296" name="Freeform: Shape 295">
              <a:extLst>
                <a:ext uri="{FF2B5EF4-FFF2-40B4-BE49-F238E27FC236}">
                  <a16:creationId xmlns=""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p>
          </p:txBody>
        </p:sp>
        <p:sp>
          <p:nvSpPr>
            <p:cNvPr id="297" name="Freeform: Shape 296">
              <a:extLst>
                <a:ext uri="{FF2B5EF4-FFF2-40B4-BE49-F238E27FC236}">
                  <a16:creationId xmlns=""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p>
          </p:txBody>
        </p:sp>
        <p:sp>
          <p:nvSpPr>
            <p:cNvPr id="298" name="Freeform: Shape 297">
              <a:extLst>
                <a:ext uri="{FF2B5EF4-FFF2-40B4-BE49-F238E27FC236}">
                  <a16:creationId xmlns=""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99" name="Freeform: Shape 298">
              <a:extLst>
                <a:ext uri="{FF2B5EF4-FFF2-40B4-BE49-F238E27FC236}">
                  <a16:creationId xmlns=""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00" name="Freeform: Shape 299">
              <a:extLst>
                <a:ext uri="{FF2B5EF4-FFF2-40B4-BE49-F238E27FC236}">
                  <a16:creationId xmlns=""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p>
          </p:txBody>
        </p:sp>
        <p:sp>
          <p:nvSpPr>
            <p:cNvPr id="301" name="Freeform: Shape 300">
              <a:extLst>
                <a:ext uri="{FF2B5EF4-FFF2-40B4-BE49-F238E27FC236}">
                  <a16:creationId xmlns=""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p>
          </p:txBody>
        </p:sp>
        <p:sp>
          <p:nvSpPr>
            <p:cNvPr id="302" name="Freeform: Shape 301">
              <a:extLst>
                <a:ext uri="{FF2B5EF4-FFF2-40B4-BE49-F238E27FC236}">
                  <a16:creationId xmlns=""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p>
          </p:txBody>
        </p:sp>
        <p:sp>
          <p:nvSpPr>
            <p:cNvPr id="303" name="Freeform: Shape 302">
              <a:extLst>
                <a:ext uri="{FF2B5EF4-FFF2-40B4-BE49-F238E27FC236}">
                  <a16:creationId xmlns=""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p>
          </p:txBody>
        </p:sp>
        <p:sp>
          <p:nvSpPr>
            <p:cNvPr id="304" name="Freeform: Shape 303">
              <a:extLst>
                <a:ext uri="{FF2B5EF4-FFF2-40B4-BE49-F238E27FC236}">
                  <a16:creationId xmlns=""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p>
          </p:txBody>
        </p:sp>
        <p:sp>
          <p:nvSpPr>
            <p:cNvPr id="305" name="Freeform: Shape 304">
              <a:extLst>
                <a:ext uri="{FF2B5EF4-FFF2-40B4-BE49-F238E27FC236}">
                  <a16:creationId xmlns=""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p>
          </p:txBody>
        </p:sp>
        <p:sp>
          <p:nvSpPr>
            <p:cNvPr id="306" name="Freeform: Shape 305">
              <a:extLst>
                <a:ext uri="{FF2B5EF4-FFF2-40B4-BE49-F238E27FC236}">
                  <a16:creationId xmlns=""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p>
          </p:txBody>
        </p:sp>
        <p:sp>
          <p:nvSpPr>
            <p:cNvPr id="307" name="Freeform: Shape 306">
              <a:extLst>
                <a:ext uri="{FF2B5EF4-FFF2-40B4-BE49-F238E27FC236}">
                  <a16:creationId xmlns=""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308" name="Freeform: Shape 307">
              <a:extLst>
                <a:ext uri="{FF2B5EF4-FFF2-40B4-BE49-F238E27FC236}">
                  <a16:creationId xmlns=""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p>
          </p:txBody>
        </p:sp>
        <p:sp>
          <p:nvSpPr>
            <p:cNvPr id="309" name="Freeform: Shape 308">
              <a:extLst>
                <a:ext uri="{FF2B5EF4-FFF2-40B4-BE49-F238E27FC236}">
                  <a16:creationId xmlns=""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p>
          </p:txBody>
        </p:sp>
        <p:sp>
          <p:nvSpPr>
            <p:cNvPr id="310" name="Freeform: Shape 309">
              <a:extLst>
                <a:ext uri="{FF2B5EF4-FFF2-40B4-BE49-F238E27FC236}">
                  <a16:creationId xmlns=""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p>
          </p:txBody>
        </p:sp>
        <p:sp>
          <p:nvSpPr>
            <p:cNvPr id="311" name="Freeform: Shape 310">
              <a:extLst>
                <a:ext uri="{FF2B5EF4-FFF2-40B4-BE49-F238E27FC236}">
                  <a16:creationId xmlns=""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p>
          </p:txBody>
        </p:sp>
        <p:sp>
          <p:nvSpPr>
            <p:cNvPr id="312" name="Freeform: Shape 311">
              <a:extLst>
                <a:ext uri="{FF2B5EF4-FFF2-40B4-BE49-F238E27FC236}">
                  <a16:creationId xmlns=""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p>
          </p:txBody>
        </p:sp>
        <p:sp>
          <p:nvSpPr>
            <p:cNvPr id="313" name="Freeform: Shape 312">
              <a:extLst>
                <a:ext uri="{FF2B5EF4-FFF2-40B4-BE49-F238E27FC236}">
                  <a16:creationId xmlns=""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14" name="Freeform: Shape 313">
              <a:extLst>
                <a:ext uri="{FF2B5EF4-FFF2-40B4-BE49-F238E27FC236}">
                  <a16:creationId xmlns=""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p>
          </p:txBody>
        </p:sp>
        <p:sp>
          <p:nvSpPr>
            <p:cNvPr id="315" name="Freeform: Shape 314">
              <a:extLst>
                <a:ext uri="{FF2B5EF4-FFF2-40B4-BE49-F238E27FC236}">
                  <a16:creationId xmlns=""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p>
          </p:txBody>
        </p:sp>
        <p:sp>
          <p:nvSpPr>
            <p:cNvPr id="316" name="Freeform: Shape 315">
              <a:extLst>
                <a:ext uri="{FF2B5EF4-FFF2-40B4-BE49-F238E27FC236}">
                  <a16:creationId xmlns=""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p>
          </p:txBody>
        </p:sp>
        <p:sp>
          <p:nvSpPr>
            <p:cNvPr id="317" name="Freeform: Shape 316">
              <a:extLst>
                <a:ext uri="{FF2B5EF4-FFF2-40B4-BE49-F238E27FC236}">
                  <a16:creationId xmlns=""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p>
          </p:txBody>
        </p:sp>
        <p:sp>
          <p:nvSpPr>
            <p:cNvPr id="318" name="Freeform: Shape 317">
              <a:extLst>
                <a:ext uri="{FF2B5EF4-FFF2-40B4-BE49-F238E27FC236}">
                  <a16:creationId xmlns=""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p>
          </p:txBody>
        </p:sp>
        <p:sp>
          <p:nvSpPr>
            <p:cNvPr id="319" name="Freeform: Shape 318">
              <a:extLst>
                <a:ext uri="{FF2B5EF4-FFF2-40B4-BE49-F238E27FC236}">
                  <a16:creationId xmlns=""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p>
          </p:txBody>
        </p:sp>
        <p:sp>
          <p:nvSpPr>
            <p:cNvPr id="320" name="Freeform: Shape 319">
              <a:extLst>
                <a:ext uri="{FF2B5EF4-FFF2-40B4-BE49-F238E27FC236}">
                  <a16:creationId xmlns=""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p>
          </p:txBody>
        </p:sp>
        <p:sp>
          <p:nvSpPr>
            <p:cNvPr id="321" name="Freeform: Shape 320">
              <a:extLst>
                <a:ext uri="{FF2B5EF4-FFF2-40B4-BE49-F238E27FC236}">
                  <a16:creationId xmlns=""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p>
          </p:txBody>
        </p:sp>
        <p:sp>
          <p:nvSpPr>
            <p:cNvPr id="322" name="Freeform: Shape 321">
              <a:extLst>
                <a:ext uri="{FF2B5EF4-FFF2-40B4-BE49-F238E27FC236}">
                  <a16:creationId xmlns=""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p>
          </p:txBody>
        </p:sp>
        <p:sp>
          <p:nvSpPr>
            <p:cNvPr id="323" name="Freeform: Shape 322">
              <a:extLst>
                <a:ext uri="{FF2B5EF4-FFF2-40B4-BE49-F238E27FC236}">
                  <a16:creationId xmlns=""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p>
          </p:txBody>
        </p:sp>
        <p:sp>
          <p:nvSpPr>
            <p:cNvPr id="324" name="Freeform: Shape 323">
              <a:extLst>
                <a:ext uri="{FF2B5EF4-FFF2-40B4-BE49-F238E27FC236}">
                  <a16:creationId xmlns=""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p>
          </p:txBody>
        </p:sp>
        <p:sp>
          <p:nvSpPr>
            <p:cNvPr id="325" name="Freeform: Shape 324">
              <a:extLst>
                <a:ext uri="{FF2B5EF4-FFF2-40B4-BE49-F238E27FC236}">
                  <a16:creationId xmlns=""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p>
          </p:txBody>
        </p:sp>
        <p:sp>
          <p:nvSpPr>
            <p:cNvPr id="326" name="Freeform: Shape 325">
              <a:extLst>
                <a:ext uri="{FF2B5EF4-FFF2-40B4-BE49-F238E27FC236}">
                  <a16:creationId xmlns=""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p>
          </p:txBody>
        </p:sp>
        <p:sp>
          <p:nvSpPr>
            <p:cNvPr id="327" name="Freeform: Shape 326">
              <a:extLst>
                <a:ext uri="{FF2B5EF4-FFF2-40B4-BE49-F238E27FC236}">
                  <a16:creationId xmlns=""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p>
          </p:txBody>
        </p:sp>
        <p:sp>
          <p:nvSpPr>
            <p:cNvPr id="328" name="Freeform: Shape 327">
              <a:extLst>
                <a:ext uri="{FF2B5EF4-FFF2-40B4-BE49-F238E27FC236}">
                  <a16:creationId xmlns=""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p>
          </p:txBody>
        </p:sp>
        <p:sp>
          <p:nvSpPr>
            <p:cNvPr id="329" name="Freeform: Shape 328">
              <a:extLst>
                <a:ext uri="{FF2B5EF4-FFF2-40B4-BE49-F238E27FC236}">
                  <a16:creationId xmlns=""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p>
          </p:txBody>
        </p:sp>
        <p:sp>
          <p:nvSpPr>
            <p:cNvPr id="330" name="Freeform: Shape 329">
              <a:extLst>
                <a:ext uri="{FF2B5EF4-FFF2-40B4-BE49-F238E27FC236}">
                  <a16:creationId xmlns=""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p>
          </p:txBody>
        </p:sp>
        <p:sp>
          <p:nvSpPr>
            <p:cNvPr id="331" name="Freeform: Shape 330">
              <a:extLst>
                <a:ext uri="{FF2B5EF4-FFF2-40B4-BE49-F238E27FC236}">
                  <a16:creationId xmlns=""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p>
          </p:txBody>
        </p:sp>
        <p:sp>
          <p:nvSpPr>
            <p:cNvPr id="332" name="Freeform: Shape 331">
              <a:extLst>
                <a:ext uri="{FF2B5EF4-FFF2-40B4-BE49-F238E27FC236}">
                  <a16:creationId xmlns=""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p>
          </p:txBody>
        </p:sp>
        <p:sp>
          <p:nvSpPr>
            <p:cNvPr id="333" name="Freeform: Shape 332">
              <a:extLst>
                <a:ext uri="{FF2B5EF4-FFF2-40B4-BE49-F238E27FC236}">
                  <a16:creationId xmlns=""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p>
          </p:txBody>
        </p:sp>
        <p:sp>
          <p:nvSpPr>
            <p:cNvPr id="334" name="Freeform: Shape 333">
              <a:extLst>
                <a:ext uri="{FF2B5EF4-FFF2-40B4-BE49-F238E27FC236}">
                  <a16:creationId xmlns=""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5" name="Freeform: Shape 334">
              <a:extLst>
                <a:ext uri="{FF2B5EF4-FFF2-40B4-BE49-F238E27FC236}">
                  <a16:creationId xmlns=""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p>
          </p:txBody>
        </p:sp>
        <p:sp>
          <p:nvSpPr>
            <p:cNvPr id="336" name="Freeform: Shape 335">
              <a:extLst>
                <a:ext uri="{FF2B5EF4-FFF2-40B4-BE49-F238E27FC236}">
                  <a16:creationId xmlns=""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p>
          </p:txBody>
        </p:sp>
        <p:sp>
          <p:nvSpPr>
            <p:cNvPr id="337" name="Freeform: Shape 336">
              <a:extLst>
                <a:ext uri="{FF2B5EF4-FFF2-40B4-BE49-F238E27FC236}">
                  <a16:creationId xmlns=""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8" name="Freeform: Shape 337">
              <a:extLst>
                <a:ext uri="{FF2B5EF4-FFF2-40B4-BE49-F238E27FC236}">
                  <a16:creationId xmlns=""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p>
          </p:txBody>
        </p:sp>
        <p:sp>
          <p:nvSpPr>
            <p:cNvPr id="339" name="Freeform: Shape 338">
              <a:extLst>
                <a:ext uri="{FF2B5EF4-FFF2-40B4-BE49-F238E27FC236}">
                  <a16:creationId xmlns=""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p>
          </p:txBody>
        </p:sp>
        <p:sp>
          <p:nvSpPr>
            <p:cNvPr id="340" name="Freeform: Shape 339">
              <a:extLst>
                <a:ext uri="{FF2B5EF4-FFF2-40B4-BE49-F238E27FC236}">
                  <a16:creationId xmlns=""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p>
          </p:txBody>
        </p:sp>
        <p:sp>
          <p:nvSpPr>
            <p:cNvPr id="341" name="Freeform: Shape 340">
              <a:extLst>
                <a:ext uri="{FF2B5EF4-FFF2-40B4-BE49-F238E27FC236}">
                  <a16:creationId xmlns=""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p>
          </p:txBody>
        </p:sp>
        <p:sp>
          <p:nvSpPr>
            <p:cNvPr id="342" name="Freeform: Shape 341">
              <a:extLst>
                <a:ext uri="{FF2B5EF4-FFF2-40B4-BE49-F238E27FC236}">
                  <a16:creationId xmlns=""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p>
          </p:txBody>
        </p:sp>
        <p:sp>
          <p:nvSpPr>
            <p:cNvPr id="343" name="Freeform: Shape 342">
              <a:extLst>
                <a:ext uri="{FF2B5EF4-FFF2-40B4-BE49-F238E27FC236}">
                  <a16:creationId xmlns=""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p>
          </p:txBody>
        </p:sp>
        <p:sp>
          <p:nvSpPr>
            <p:cNvPr id="344" name="Freeform: Shape 343">
              <a:extLst>
                <a:ext uri="{FF2B5EF4-FFF2-40B4-BE49-F238E27FC236}">
                  <a16:creationId xmlns=""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p>
          </p:txBody>
        </p:sp>
        <p:sp>
          <p:nvSpPr>
            <p:cNvPr id="345" name="Freeform: Shape 344">
              <a:extLst>
                <a:ext uri="{FF2B5EF4-FFF2-40B4-BE49-F238E27FC236}">
                  <a16:creationId xmlns=""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p>
          </p:txBody>
        </p:sp>
        <p:sp>
          <p:nvSpPr>
            <p:cNvPr id="346" name="Freeform: Shape 345">
              <a:extLst>
                <a:ext uri="{FF2B5EF4-FFF2-40B4-BE49-F238E27FC236}">
                  <a16:creationId xmlns=""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p>
          </p:txBody>
        </p:sp>
        <p:sp>
          <p:nvSpPr>
            <p:cNvPr id="347" name="Freeform: Shape 346">
              <a:extLst>
                <a:ext uri="{FF2B5EF4-FFF2-40B4-BE49-F238E27FC236}">
                  <a16:creationId xmlns=""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p>
          </p:txBody>
        </p:sp>
        <p:sp>
          <p:nvSpPr>
            <p:cNvPr id="348" name="Freeform: Shape 347">
              <a:extLst>
                <a:ext uri="{FF2B5EF4-FFF2-40B4-BE49-F238E27FC236}">
                  <a16:creationId xmlns=""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p>
          </p:txBody>
        </p:sp>
        <p:sp>
          <p:nvSpPr>
            <p:cNvPr id="349" name="Freeform: Shape 348">
              <a:extLst>
                <a:ext uri="{FF2B5EF4-FFF2-40B4-BE49-F238E27FC236}">
                  <a16:creationId xmlns=""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p>
          </p:txBody>
        </p:sp>
        <p:sp>
          <p:nvSpPr>
            <p:cNvPr id="350" name="Freeform: Shape 349">
              <a:extLst>
                <a:ext uri="{FF2B5EF4-FFF2-40B4-BE49-F238E27FC236}">
                  <a16:creationId xmlns=""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p>
          </p:txBody>
        </p:sp>
        <p:sp>
          <p:nvSpPr>
            <p:cNvPr id="351" name="Freeform: Shape 350">
              <a:extLst>
                <a:ext uri="{FF2B5EF4-FFF2-40B4-BE49-F238E27FC236}">
                  <a16:creationId xmlns=""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p>
          </p:txBody>
        </p:sp>
        <p:sp>
          <p:nvSpPr>
            <p:cNvPr id="352" name="Freeform: Shape 351">
              <a:extLst>
                <a:ext uri="{FF2B5EF4-FFF2-40B4-BE49-F238E27FC236}">
                  <a16:creationId xmlns=""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p>
          </p:txBody>
        </p:sp>
        <p:sp>
          <p:nvSpPr>
            <p:cNvPr id="353" name="Freeform: Shape 352">
              <a:extLst>
                <a:ext uri="{FF2B5EF4-FFF2-40B4-BE49-F238E27FC236}">
                  <a16:creationId xmlns=""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p>
          </p:txBody>
        </p:sp>
        <p:sp>
          <p:nvSpPr>
            <p:cNvPr id="354" name="Freeform: Shape 353">
              <a:extLst>
                <a:ext uri="{FF2B5EF4-FFF2-40B4-BE49-F238E27FC236}">
                  <a16:creationId xmlns=""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p>
          </p:txBody>
        </p:sp>
        <p:sp>
          <p:nvSpPr>
            <p:cNvPr id="355" name="Freeform: Shape 354">
              <a:extLst>
                <a:ext uri="{FF2B5EF4-FFF2-40B4-BE49-F238E27FC236}">
                  <a16:creationId xmlns=""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p>
          </p:txBody>
        </p:sp>
        <p:sp>
          <p:nvSpPr>
            <p:cNvPr id="356" name="Freeform: Shape 355">
              <a:extLst>
                <a:ext uri="{FF2B5EF4-FFF2-40B4-BE49-F238E27FC236}">
                  <a16:creationId xmlns=""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p>
          </p:txBody>
        </p:sp>
        <p:sp>
          <p:nvSpPr>
            <p:cNvPr id="357" name="Freeform: Shape 356">
              <a:extLst>
                <a:ext uri="{FF2B5EF4-FFF2-40B4-BE49-F238E27FC236}">
                  <a16:creationId xmlns=""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p>
          </p:txBody>
        </p:sp>
        <p:sp>
          <p:nvSpPr>
            <p:cNvPr id="358" name="Freeform: Shape 357">
              <a:extLst>
                <a:ext uri="{FF2B5EF4-FFF2-40B4-BE49-F238E27FC236}">
                  <a16:creationId xmlns=""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p>
          </p:txBody>
        </p:sp>
        <p:sp>
          <p:nvSpPr>
            <p:cNvPr id="359" name="Freeform: Shape 358">
              <a:extLst>
                <a:ext uri="{FF2B5EF4-FFF2-40B4-BE49-F238E27FC236}">
                  <a16:creationId xmlns=""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p>
          </p:txBody>
        </p:sp>
        <p:sp>
          <p:nvSpPr>
            <p:cNvPr id="360" name="Freeform: Shape 359">
              <a:extLst>
                <a:ext uri="{FF2B5EF4-FFF2-40B4-BE49-F238E27FC236}">
                  <a16:creationId xmlns=""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p>
          </p:txBody>
        </p:sp>
        <p:sp>
          <p:nvSpPr>
            <p:cNvPr id="361" name="Freeform: Shape 360">
              <a:extLst>
                <a:ext uri="{FF2B5EF4-FFF2-40B4-BE49-F238E27FC236}">
                  <a16:creationId xmlns=""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p>
          </p:txBody>
        </p:sp>
        <p:sp>
          <p:nvSpPr>
            <p:cNvPr id="362" name="Freeform: Shape 361">
              <a:extLst>
                <a:ext uri="{FF2B5EF4-FFF2-40B4-BE49-F238E27FC236}">
                  <a16:creationId xmlns=""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p>
          </p:txBody>
        </p:sp>
        <p:sp>
          <p:nvSpPr>
            <p:cNvPr id="363" name="Freeform: Shape 362">
              <a:extLst>
                <a:ext uri="{FF2B5EF4-FFF2-40B4-BE49-F238E27FC236}">
                  <a16:creationId xmlns=""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p>
          </p:txBody>
        </p:sp>
        <p:sp>
          <p:nvSpPr>
            <p:cNvPr id="364" name="Freeform: Shape 363">
              <a:extLst>
                <a:ext uri="{FF2B5EF4-FFF2-40B4-BE49-F238E27FC236}">
                  <a16:creationId xmlns=""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p>
          </p:txBody>
        </p:sp>
        <p:sp>
          <p:nvSpPr>
            <p:cNvPr id="365" name="Freeform: Shape 364">
              <a:extLst>
                <a:ext uri="{FF2B5EF4-FFF2-40B4-BE49-F238E27FC236}">
                  <a16:creationId xmlns=""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p>
          </p:txBody>
        </p:sp>
        <p:sp>
          <p:nvSpPr>
            <p:cNvPr id="366" name="Freeform: Shape 365">
              <a:extLst>
                <a:ext uri="{FF2B5EF4-FFF2-40B4-BE49-F238E27FC236}">
                  <a16:creationId xmlns=""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p>
          </p:txBody>
        </p:sp>
        <p:sp>
          <p:nvSpPr>
            <p:cNvPr id="367" name="Freeform: Shape 366">
              <a:extLst>
                <a:ext uri="{FF2B5EF4-FFF2-40B4-BE49-F238E27FC236}">
                  <a16:creationId xmlns=""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p>
          </p:txBody>
        </p:sp>
        <p:sp>
          <p:nvSpPr>
            <p:cNvPr id="368" name="Freeform: Shape 367">
              <a:extLst>
                <a:ext uri="{FF2B5EF4-FFF2-40B4-BE49-F238E27FC236}">
                  <a16:creationId xmlns=""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p>
          </p:txBody>
        </p:sp>
        <p:sp>
          <p:nvSpPr>
            <p:cNvPr id="369" name="Freeform: Shape 368">
              <a:extLst>
                <a:ext uri="{FF2B5EF4-FFF2-40B4-BE49-F238E27FC236}">
                  <a16:creationId xmlns=""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p>
          </p:txBody>
        </p:sp>
        <p:sp>
          <p:nvSpPr>
            <p:cNvPr id="370" name="Freeform: Shape 369">
              <a:extLst>
                <a:ext uri="{FF2B5EF4-FFF2-40B4-BE49-F238E27FC236}">
                  <a16:creationId xmlns=""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p>
          </p:txBody>
        </p:sp>
        <p:sp>
          <p:nvSpPr>
            <p:cNvPr id="371" name="Freeform: Shape 370">
              <a:extLst>
                <a:ext uri="{FF2B5EF4-FFF2-40B4-BE49-F238E27FC236}">
                  <a16:creationId xmlns=""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p>
          </p:txBody>
        </p:sp>
        <p:sp>
          <p:nvSpPr>
            <p:cNvPr id="372" name="Freeform: Shape 371">
              <a:extLst>
                <a:ext uri="{FF2B5EF4-FFF2-40B4-BE49-F238E27FC236}">
                  <a16:creationId xmlns=""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p>
          </p:txBody>
        </p:sp>
        <p:sp>
          <p:nvSpPr>
            <p:cNvPr id="373" name="Freeform: Shape 372">
              <a:extLst>
                <a:ext uri="{FF2B5EF4-FFF2-40B4-BE49-F238E27FC236}">
                  <a16:creationId xmlns=""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p>
          </p:txBody>
        </p:sp>
        <p:sp>
          <p:nvSpPr>
            <p:cNvPr id="374" name="Freeform: Shape 373">
              <a:extLst>
                <a:ext uri="{FF2B5EF4-FFF2-40B4-BE49-F238E27FC236}">
                  <a16:creationId xmlns=""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p>
          </p:txBody>
        </p:sp>
        <p:sp>
          <p:nvSpPr>
            <p:cNvPr id="375" name="Freeform: Shape 374">
              <a:extLst>
                <a:ext uri="{FF2B5EF4-FFF2-40B4-BE49-F238E27FC236}">
                  <a16:creationId xmlns=""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p>
          </p:txBody>
        </p:sp>
        <p:sp>
          <p:nvSpPr>
            <p:cNvPr id="376" name="Freeform: Shape 375">
              <a:extLst>
                <a:ext uri="{FF2B5EF4-FFF2-40B4-BE49-F238E27FC236}">
                  <a16:creationId xmlns=""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p>
          </p:txBody>
        </p:sp>
        <p:sp>
          <p:nvSpPr>
            <p:cNvPr id="377" name="Freeform: Shape 376">
              <a:extLst>
                <a:ext uri="{FF2B5EF4-FFF2-40B4-BE49-F238E27FC236}">
                  <a16:creationId xmlns=""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p>
          </p:txBody>
        </p:sp>
        <p:sp>
          <p:nvSpPr>
            <p:cNvPr id="378" name="Freeform: Shape 377">
              <a:extLst>
                <a:ext uri="{FF2B5EF4-FFF2-40B4-BE49-F238E27FC236}">
                  <a16:creationId xmlns=""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p>
          </p:txBody>
        </p:sp>
        <p:sp>
          <p:nvSpPr>
            <p:cNvPr id="379" name="Freeform: Shape 378">
              <a:extLst>
                <a:ext uri="{FF2B5EF4-FFF2-40B4-BE49-F238E27FC236}">
                  <a16:creationId xmlns=""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p>
          </p:txBody>
        </p:sp>
        <p:sp>
          <p:nvSpPr>
            <p:cNvPr id="380" name="Freeform: Shape 379">
              <a:extLst>
                <a:ext uri="{FF2B5EF4-FFF2-40B4-BE49-F238E27FC236}">
                  <a16:creationId xmlns=""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p>
          </p:txBody>
        </p:sp>
        <p:sp>
          <p:nvSpPr>
            <p:cNvPr id="381" name="Freeform: Shape 380">
              <a:extLst>
                <a:ext uri="{FF2B5EF4-FFF2-40B4-BE49-F238E27FC236}">
                  <a16:creationId xmlns=""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p>
          </p:txBody>
        </p:sp>
        <p:sp>
          <p:nvSpPr>
            <p:cNvPr id="382" name="Freeform: Shape 381">
              <a:extLst>
                <a:ext uri="{FF2B5EF4-FFF2-40B4-BE49-F238E27FC236}">
                  <a16:creationId xmlns=""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p>
          </p:txBody>
        </p:sp>
        <p:sp>
          <p:nvSpPr>
            <p:cNvPr id="383" name="Freeform: Shape 382">
              <a:extLst>
                <a:ext uri="{FF2B5EF4-FFF2-40B4-BE49-F238E27FC236}">
                  <a16:creationId xmlns=""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384" name="Freeform: Shape 383">
              <a:extLst>
                <a:ext uri="{FF2B5EF4-FFF2-40B4-BE49-F238E27FC236}">
                  <a16:creationId xmlns=""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p>
          </p:txBody>
        </p:sp>
        <p:sp>
          <p:nvSpPr>
            <p:cNvPr id="385" name="Freeform: Shape 384">
              <a:extLst>
                <a:ext uri="{FF2B5EF4-FFF2-40B4-BE49-F238E27FC236}">
                  <a16:creationId xmlns=""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p>
          </p:txBody>
        </p:sp>
        <p:sp>
          <p:nvSpPr>
            <p:cNvPr id="386" name="Freeform: Shape 385">
              <a:extLst>
                <a:ext uri="{FF2B5EF4-FFF2-40B4-BE49-F238E27FC236}">
                  <a16:creationId xmlns=""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p>
          </p:txBody>
        </p:sp>
        <p:sp>
          <p:nvSpPr>
            <p:cNvPr id="387" name="Freeform: Shape 386">
              <a:extLst>
                <a:ext uri="{FF2B5EF4-FFF2-40B4-BE49-F238E27FC236}">
                  <a16:creationId xmlns=""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p>
          </p:txBody>
        </p:sp>
        <p:sp>
          <p:nvSpPr>
            <p:cNvPr id="388" name="Freeform: Shape 387">
              <a:extLst>
                <a:ext uri="{FF2B5EF4-FFF2-40B4-BE49-F238E27FC236}">
                  <a16:creationId xmlns=""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p>
          </p:txBody>
        </p:sp>
        <p:sp>
          <p:nvSpPr>
            <p:cNvPr id="389" name="Freeform: Shape 388">
              <a:extLst>
                <a:ext uri="{FF2B5EF4-FFF2-40B4-BE49-F238E27FC236}">
                  <a16:creationId xmlns=""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p>
          </p:txBody>
        </p:sp>
        <p:sp>
          <p:nvSpPr>
            <p:cNvPr id="390" name="Freeform: Shape 389">
              <a:extLst>
                <a:ext uri="{FF2B5EF4-FFF2-40B4-BE49-F238E27FC236}">
                  <a16:creationId xmlns=""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p>
          </p:txBody>
        </p:sp>
        <p:sp>
          <p:nvSpPr>
            <p:cNvPr id="391" name="Freeform: Shape 390">
              <a:extLst>
                <a:ext uri="{FF2B5EF4-FFF2-40B4-BE49-F238E27FC236}">
                  <a16:creationId xmlns=""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p>
          </p:txBody>
        </p:sp>
        <p:sp>
          <p:nvSpPr>
            <p:cNvPr id="392" name="Freeform: Shape 391">
              <a:extLst>
                <a:ext uri="{FF2B5EF4-FFF2-40B4-BE49-F238E27FC236}">
                  <a16:creationId xmlns=""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p>
          </p:txBody>
        </p:sp>
        <p:sp>
          <p:nvSpPr>
            <p:cNvPr id="393" name="Freeform: Shape 392">
              <a:extLst>
                <a:ext uri="{FF2B5EF4-FFF2-40B4-BE49-F238E27FC236}">
                  <a16:creationId xmlns=""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p>
          </p:txBody>
        </p:sp>
        <p:sp>
          <p:nvSpPr>
            <p:cNvPr id="394" name="Freeform: Shape 393">
              <a:extLst>
                <a:ext uri="{FF2B5EF4-FFF2-40B4-BE49-F238E27FC236}">
                  <a16:creationId xmlns=""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p>
          </p:txBody>
        </p:sp>
        <p:sp>
          <p:nvSpPr>
            <p:cNvPr id="395" name="Freeform: Shape 394">
              <a:extLst>
                <a:ext uri="{FF2B5EF4-FFF2-40B4-BE49-F238E27FC236}">
                  <a16:creationId xmlns=""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p>
          </p:txBody>
        </p:sp>
        <p:sp>
          <p:nvSpPr>
            <p:cNvPr id="396" name="Freeform: Shape 395">
              <a:extLst>
                <a:ext uri="{FF2B5EF4-FFF2-40B4-BE49-F238E27FC236}">
                  <a16:creationId xmlns=""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p>
          </p:txBody>
        </p:sp>
        <p:sp>
          <p:nvSpPr>
            <p:cNvPr id="397" name="Freeform: Shape 396">
              <a:extLst>
                <a:ext uri="{FF2B5EF4-FFF2-40B4-BE49-F238E27FC236}">
                  <a16:creationId xmlns=""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p>
          </p:txBody>
        </p:sp>
        <p:sp>
          <p:nvSpPr>
            <p:cNvPr id="398" name="Freeform: Shape 397">
              <a:extLst>
                <a:ext uri="{FF2B5EF4-FFF2-40B4-BE49-F238E27FC236}">
                  <a16:creationId xmlns=""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p>
          </p:txBody>
        </p:sp>
        <p:sp>
          <p:nvSpPr>
            <p:cNvPr id="399" name="Freeform: Shape 398">
              <a:extLst>
                <a:ext uri="{FF2B5EF4-FFF2-40B4-BE49-F238E27FC236}">
                  <a16:creationId xmlns=""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p>
          </p:txBody>
        </p:sp>
        <p:sp>
          <p:nvSpPr>
            <p:cNvPr id="400" name="Freeform: Shape 399">
              <a:extLst>
                <a:ext uri="{FF2B5EF4-FFF2-40B4-BE49-F238E27FC236}">
                  <a16:creationId xmlns=""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p>
          </p:txBody>
        </p:sp>
        <p:sp>
          <p:nvSpPr>
            <p:cNvPr id="401" name="Freeform: Shape 400">
              <a:extLst>
                <a:ext uri="{FF2B5EF4-FFF2-40B4-BE49-F238E27FC236}">
                  <a16:creationId xmlns=""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p>
          </p:txBody>
        </p:sp>
        <p:sp>
          <p:nvSpPr>
            <p:cNvPr id="402" name="Freeform: Shape 401">
              <a:extLst>
                <a:ext uri="{FF2B5EF4-FFF2-40B4-BE49-F238E27FC236}">
                  <a16:creationId xmlns=""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p>
          </p:txBody>
        </p:sp>
        <p:sp>
          <p:nvSpPr>
            <p:cNvPr id="403" name="Freeform: Shape 402">
              <a:extLst>
                <a:ext uri="{FF2B5EF4-FFF2-40B4-BE49-F238E27FC236}">
                  <a16:creationId xmlns=""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p>
          </p:txBody>
        </p:sp>
        <p:sp>
          <p:nvSpPr>
            <p:cNvPr id="404" name="Freeform: Shape 403">
              <a:extLst>
                <a:ext uri="{FF2B5EF4-FFF2-40B4-BE49-F238E27FC236}">
                  <a16:creationId xmlns=""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p>
          </p:txBody>
        </p:sp>
        <p:sp>
          <p:nvSpPr>
            <p:cNvPr id="405" name="Freeform: Shape 404">
              <a:extLst>
                <a:ext uri="{FF2B5EF4-FFF2-40B4-BE49-F238E27FC236}">
                  <a16:creationId xmlns=""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p>
          </p:txBody>
        </p:sp>
        <p:sp>
          <p:nvSpPr>
            <p:cNvPr id="406" name="Freeform: Shape 405">
              <a:extLst>
                <a:ext uri="{FF2B5EF4-FFF2-40B4-BE49-F238E27FC236}">
                  <a16:creationId xmlns=""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p>
          </p:txBody>
        </p:sp>
        <p:sp>
          <p:nvSpPr>
            <p:cNvPr id="407" name="Freeform: Shape 406">
              <a:extLst>
                <a:ext uri="{FF2B5EF4-FFF2-40B4-BE49-F238E27FC236}">
                  <a16:creationId xmlns=""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08" name="Freeform: Shape 407">
              <a:extLst>
                <a:ext uri="{FF2B5EF4-FFF2-40B4-BE49-F238E27FC236}">
                  <a16:creationId xmlns=""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p>
          </p:txBody>
        </p:sp>
        <p:sp>
          <p:nvSpPr>
            <p:cNvPr id="409" name="Freeform: Shape 408">
              <a:extLst>
                <a:ext uri="{FF2B5EF4-FFF2-40B4-BE49-F238E27FC236}">
                  <a16:creationId xmlns=""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p>
          </p:txBody>
        </p:sp>
        <p:sp>
          <p:nvSpPr>
            <p:cNvPr id="410" name="Freeform: Shape 409">
              <a:extLst>
                <a:ext uri="{FF2B5EF4-FFF2-40B4-BE49-F238E27FC236}">
                  <a16:creationId xmlns=""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p>
          </p:txBody>
        </p:sp>
        <p:sp>
          <p:nvSpPr>
            <p:cNvPr id="411" name="Freeform: Shape 410">
              <a:extLst>
                <a:ext uri="{FF2B5EF4-FFF2-40B4-BE49-F238E27FC236}">
                  <a16:creationId xmlns=""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p>
          </p:txBody>
        </p:sp>
        <p:sp>
          <p:nvSpPr>
            <p:cNvPr id="412" name="Freeform: Shape 411">
              <a:extLst>
                <a:ext uri="{FF2B5EF4-FFF2-40B4-BE49-F238E27FC236}">
                  <a16:creationId xmlns=""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p>
          </p:txBody>
        </p:sp>
        <p:sp>
          <p:nvSpPr>
            <p:cNvPr id="413" name="Freeform: Shape 412">
              <a:extLst>
                <a:ext uri="{FF2B5EF4-FFF2-40B4-BE49-F238E27FC236}">
                  <a16:creationId xmlns=""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p>
          </p:txBody>
        </p:sp>
        <p:sp>
          <p:nvSpPr>
            <p:cNvPr id="414" name="Freeform: Shape 413">
              <a:extLst>
                <a:ext uri="{FF2B5EF4-FFF2-40B4-BE49-F238E27FC236}">
                  <a16:creationId xmlns=""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p>
          </p:txBody>
        </p:sp>
        <p:sp>
          <p:nvSpPr>
            <p:cNvPr id="415" name="Freeform: Shape 414">
              <a:extLst>
                <a:ext uri="{FF2B5EF4-FFF2-40B4-BE49-F238E27FC236}">
                  <a16:creationId xmlns=""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16" name="Freeform: Shape 415">
              <a:extLst>
                <a:ext uri="{FF2B5EF4-FFF2-40B4-BE49-F238E27FC236}">
                  <a16:creationId xmlns=""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p>
          </p:txBody>
        </p:sp>
        <p:sp>
          <p:nvSpPr>
            <p:cNvPr id="417" name="Freeform: Shape 416">
              <a:extLst>
                <a:ext uri="{FF2B5EF4-FFF2-40B4-BE49-F238E27FC236}">
                  <a16:creationId xmlns=""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p>
          </p:txBody>
        </p:sp>
        <p:sp>
          <p:nvSpPr>
            <p:cNvPr id="418" name="Freeform: Shape 417">
              <a:extLst>
                <a:ext uri="{FF2B5EF4-FFF2-40B4-BE49-F238E27FC236}">
                  <a16:creationId xmlns=""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p>
          </p:txBody>
        </p:sp>
        <p:sp>
          <p:nvSpPr>
            <p:cNvPr id="419" name="Freeform: Shape 418">
              <a:extLst>
                <a:ext uri="{FF2B5EF4-FFF2-40B4-BE49-F238E27FC236}">
                  <a16:creationId xmlns=""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p>
          </p:txBody>
        </p:sp>
        <p:sp>
          <p:nvSpPr>
            <p:cNvPr id="420" name="Freeform: Shape 419">
              <a:extLst>
                <a:ext uri="{FF2B5EF4-FFF2-40B4-BE49-F238E27FC236}">
                  <a16:creationId xmlns=""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p>
          </p:txBody>
        </p:sp>
        <p:sp>
          <p:nvSpPr>
            <p:cNvPr id="421" name="Freeform: Shape 420">
              <a:extLst>
                <a:ext uri="{FF2B5EF4-FFF2-40B4-BE49-F238E27FC236}">
                  <a16:creationId xmlns=""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p>
          </p:txBody>
        </p:sp>
        <p:sp>
          <p:nvSpPr>
            <p:cNvPr id="422" name="Freeform: Shape 421">
              <a:extLst>
                <a:ext uri="{FF2B5EF4-FFF2-40B4-BE49-F238E27FC236}">
                  <a16:creationId xmlns=""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p>
          </p:txBody>
        </p:sp>
        <p:sp>
          <p:nvSpPr>
            <p:cNvPr id="423" name="Freeform: Shape 422">
              <a:extLst>
                <a:ext uri="{FF2B5EF4-FFF2-40B4-BE49-F238E27FC236}">
                  <a16:creationId xmlns=""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p>
          </p:txBody>
        </p:sp>
        <p:sp>
          <p:nvSpPr>
            <p:cNvPr id="424" name="Freeform: Shape 423">
              <a:extLst>
                <a:ext uri="{FF2B5EF4-FFF2-40B4-BE49-F238E27FC236}">
                  <a16:creationId xmlns=""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425" name="Freeform: Shape 424">
              <a:extLst>
                <a:ext uri="{FF2B5EF4-FFF2-40B4-BE49-F238E27FC236}">
                  <a16:creationId xmlns=""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p>
          </p:txBody>
        </p:sp>
        <p:sp>
          <p:nvSpPr>
            <p:cNvPr id="426" name="Freeform: Shape 425">
              <a:extLst>
                <a:ext uri="{FF2B5EF4-FFF2-40B4-BE49-F238E27FC236}">
                  <a16:creationId xmlns=""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p>
          </p:txBody>
        </p:sp>
        <p:sp>
          <p:nvSpPr>
            <p:cNvPr id="427" name="Freeform: Shape 426">
              <a:extLst>
                <a:ext uri="{FF2B5EF4-FFF2-40B4-BE49-F238E27FC236}">
                  <a16:creationId xmlns=""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428" name="Freeform: Shape 427">
              <a:extLst>
                <a:ext uri="{FF2B5EF4-FFF2-40B4-BE49-F238E27FC236}">
                  <a16:creationId xmlns=""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p>
          </p:txBody>
        </p:sp>
        <p:sp>
          <p:nvSpPr>
            <p:cNvPr id="429" name="Freeform: Shape 428">
              <a:extLst>
                <a:ext uri="{FF2B5EF4-FFF2-40B4-BE49-F238E27FC236}">
                  <a16:creationId xmlns=""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p>
          </p:txBody>
        </p:sp>
        <p:sp>
          <p:nvSpPr>
            <p:cNvPr id="430" name="Freeform: Shape 429">
              <a:extLst>
                <a:ext uri="{FF2B5EF4-FFF2-40B4-BE49-F238E27FC236}">
                  <a16:creationId xmlns=""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p>
          </p:txBody>
        </p:sp>
        <p:sp>
          <p:nvSpPr>
            <p:cNvPr id="431" name="Freeform: Shape 430">
              <a:extLst>
                <a:ext uri="{FF2B5EF4-FFF2-40B4-BE49-F238E27FC236}">
                  <a16:creationId xmlns=""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432" name="Freeform: Shape 431">
              <a:extLst>
                <a:ext uri="{FF2B5EF4-FFF2-40B4-BE49-F238E27FC236}">
                  <a16:creationId xmlns=""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p>
          </p:txBody>
        </p:sp>
        <p:sp>
          <p:nvSpPr>
            <p:cNvPr id="433" name="Freeform: Shape 432">
              <a:extLst>
                <a:ext uri="{FF2B5EF4-FFF2-40B4-BE49-F238E27FC236}">
                  <a16:creationId xmlns=""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34" name="Freeform: Shape 433">
              <a:extLst>
                <a:ext uri="{FF2B5EF4-FFF2-40B4-BE49-F238E27FC236}">
                  <a16:creationId xmlns=""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p>
          </p:txBody>
        </p:sp>
        <p:sp>
          <p:nvSpPr>
            <p:cNvPr id="435" name="Freeform: Shape 434">
              <a:extLst>
                <a:ext uri="{FF2B5EF4-FFF2-40B4-BE49-F238E27FC236}">
                  <a16:creationId xmlns=""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p>
          </p:txBody>
        </p:sp>
        <p:sp>
          <p:nvSpPr>
            <p:cNvPr id="436" name="Freeform: Shape 435">
              <a:extLst>
                <a:ext uri="{FF2B5EF4-FFF2-40B4-BE49-F238E27FC236}">
                  <a16:creationId xmlns=""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p>
          </p:txBody>
        </p:sp>
        <p:sp>
          <p:nvSpPr>
            <p:cNvPr id="437" name="Freeform: Shape 436">
              <a:extLst>
                <a:ext uri="{FF2B5EF4-FFF2-40B4-BE49-F238E27FC236}">
                  <a16:creationId xmlns=""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p>
          </p:txBody>
        </p:sp>
        <p:sp>
          <p:nvSpPr>
            <p:cNvPr id="438" name="Freeform: Shape 437">
              <a:extLst>
                <a:ext uri="{FF2B5EF4-FFF2-40B4-BE49-F238E27FC236}">
                  <a16:creationId xmlns=""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439" name="Freeform: Shape 438">
              <a:extLst>
                <a:ext uri="{FF2B5EF4-FFF2-40B4-BE49-F238E27FC236}">
                  <a16:creationId xmlns=""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p>
          </p:txBody>
        </p:sp>
        <p:sp>
          <p:nvSpPr>
            <p:cNvPr id="440" name="Freeform: Shape 439">
              <a:extLst>
                <a:ext uri="{FF2B5EF4-FFF2-40B4-BE49-F238E27FC236}">
                  <a16:creationId xmlns=""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p>
          </p:txBody>
        </p:sp>
        <p:sp>
          <p:nvSpPr>
            <p:cNvPr id="441" name="Freeform: Shape 440">
              <a:extLst>
                <a:ext uri="{FF2B5EF4-FFF2-40B4-BE49-F238E27FC236}">
                  <a16:creationId xmlns=""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442" name="Freeform: Shape 441">
              <a:extLst>
                <a:ext uri="{FF2B5EF4-FFF2-40B4-BE49-F238E27FC236}">
                  <a16:creationId xmlns=""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p>
          </p:txBody>
        </p:sp>
        <p:sp>
          <p:nvSpPr>
            <p:cNvPr id="443" name="Freeform: Shape 442">
              <a:extLst>
                <a:ext uri="{FF2B5EF4-FFF2-40B4-BE49-F238E27FC236}">
                  <a16:creationId xmlns=""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444" name="Freeform: Shape 443">
              <a:extLst>
                <a:ext uri="{FF2B5EF4-FFF2-40B4-BE49-F238E27FC236}">
                  <a16:creationId xmlns=""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45" name="Freeform: Shape 444">
              <a:extLst>
                <a:ext uri="{FF2B5EF4-FFF2-40B4-BE49-F238E27FC236}">
                  <a16:creationId xmlns=""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p>
          </p:txBody>
        </p:sp>
        <p:sp>
          <p:nvSpPr>
            <p:cNvPr id="446" name="Freeform: Shape 445">
              <a:extLst>
                <a:ext uri="{FF2B5EF4-FFF2-40B4-BE49-F238E27FC236}">
                  <a16:creationId xmlns=""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p>
          </p:txBody>
        </p:sp>
        <p:sp>
          <p:nvSpPr>
            <p:cNvPr id="447" name="Freeform: Shape 446">
              <a:extLst>
                <a:ext uri="{FF2B5EF4-FFF2-40B4-BE49-F238E27FC236}">
                  <a16:creationId xmlns=""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p>
          </p:txBody>
        </p:sp>
        <p:sp>
          <p:nvSpPr>
            <p:cNvPr id="448" name="Freeform: Shape 447">
              <a:extLst>
                <a:ext uri="{FF2B5EF4-FFF2-40B4-BE49-F238E27FC236}">
                  <a16:creationId xmlns=""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p>
          </p:txBody>
        </p:sp>
        <p:sp>
          <p:nvSpPr>
            <p:cNvPr id="449" name="Freeform: Shape 448">
              <a:extLst>
                <a:ext uri="{FF2B5EF4-FFF2-40B4-BE49-F238E27FC236}">
                  <a16:creationId xmlns=""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p>
          </p:txBody>
        </p:sp>
        <p:sp>
          <p:nvSpPr>
            <p:cNvPr id="450" name="Freeform: Shape 449">
              <a:extLst>
                <a:ext uri="{FF2B5EF4-FFF2-40B4-BE49-F238E27FC236}">
                  <a16:creationId xmlns=""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p>
          </p:txBody>
        </p:sp>
        <p:sp>
          <p:nvSpPr>
            <p:cNvPr id="451" name="Freeform: Shape 450">
              <a:extLst>
                <a:ext uri="{FF2B5EF4-FFF2-40B4-BE49-F238E27FC236}">
                  <a16:creationId xmlns=""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p>
          </p:txBody>
        </p:sp>
        <p:sp>
          <p:nvSpPr>
            <p:cNvPr id="452" name="Freeform: Shape 451">
              <a:extLst>
                <a:ext uri="{FF2B5EF4-FFF2-40B4-BE49-F238E27FC236}">
                  <a16:creationId xmlns=""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p>
          </p:txBody>
        </p:sp>
        <p:sp>
          <p:nvSpPr>
            <p:cNvPr id="453" name="Freeform: Shape 452">
              <a:extLst>
                <a:ext uri="{FF2B5EF4-FFF2-40B4-BE49-F238E27FC236}">
                  <a16:creationId xmlns=""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p>
          </p:txBody>
        </p:sp>
        <p:sp>
          <p:nvSpPr>
            <p:cNvPr id="454" name="Freeform: Shape 453">
              <a:extLst>
                <a:ext uri="{FF2B5EF4-FFF2-40B4-BE49-F238E27FC236}">
                  <a16:creationId xmlns=""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p>
          </p:txBody>
        </p:sp>
        <p:sp>
          <p:nvSpPr>
            <p:cNvPr id="455" name="Freeform: Shape 454">
              <a:extLst>
                <a:ext uri="{FF2B5EF4-FFF2-40B4-BE49-F238E27FC236}">
                  <a16:creationId xmlns=""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p>
          </p:txBody>
        </p:sp>
        <p:sp>
          <p:nvSpPr>
            <p:cNvPr id="456" name="Freeform: Shape 455">
              <a:extLst>
                <a:ext uri="{FF2B5EF4-FFF2-40B4-BE49-F238E27FC236}">
                  <a16:creationId xmlns=""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p>
          </p:txBody>
        </p:sp>
        <p:sp>
          <p:nvSpPr>
            <p:cNvPr id="457" name="Freeform: Shape 456">
              <a:extLst>
                <a:ext uri="{FF2B5EF4-FFF2-40B4-BE49-F238E27FC236}">
                  <a16:creationId xmlns=""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p>
          </p:txBody>
        </p:sp>
        <p:sp>
          <p:nvSpPr>
            <p:cNvPr id="458" name="Freeform: Shape 457">
              <a:extLst>
                <a:ext uri="{FF2B5EF4-FFF2-40B4-BE49-F238E27FC236}">
                  <a16:creationId xmlns=""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p>
          </p:txBody>
        </p:sp>
        <p:sp>
          <p:nvSpPr>
            <p:cNvPr id="459" name="Freeform: Shape 458">
              <a:extLst>
                <a:ext uri="{FF2B5EF4-FFF2-40B4-BE49-F238E27FC236}">
                  <a16:creationId xmlns=""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60" name="Freeform: Shape 459">
              <a:extLst>
                <a:ext uri="{FF2B5EF4-FFF2-40B4-BE49-F238E27FC236}">
                  <a16:creationId xmlns=""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p>
          </p:txBody>
        </p:sp>
        <p:sp>
          <p:nvSpPr>
            <p:cNvPr id="461" name="Freeform: Shape 460">
              <a:extLst>
                <a:ext uri="{FF2B5EF4-FFF2-40B4-BE49-F238E27FC236}">
                  <a16:creationId xmlns=""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p>
          </p:txBody>
        </p:sp>
        <p:sp>
          <p:nvSpPr>
            <p:cNvPr id="462" name="Freeform: Shape 461">
              <a:extLst>
                <a:ext uri="{FF2B5EF4-FFF2-40B4-BE49-F238E27FC236}">
                  <a16:creationId xmlns=""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p>
          </p:txBody>
        </p:sp>
        <p:sp>
          <p:nvSpPr>
            <p:cNvPr id="463" name="Freeform: Shape 462">
              <a:extLst>
                <a:ext uri="{FF2B5EF4-FFF2-40B4-BE49-F238E27FC236}">
                  <a16:creationId xmlns=""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p>
          </p:txBody>
        </p:sp>
        <p:sp>
          <p:nvSpPr>
            <p:cNvPr id="464" name="Freeform: Shape 463">
              <a:extLst>
                <a:ext uri="{FF2B5EF4-FFF2-40B4-BE49-F238E27FC236}">
                  <a16:creationId xmlns=""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p>
          </p:txBody>
        </p:sp>
        <p:sp>
          <p:nvSpPr>
            <p:cNvPr id="465" name="Freeform: Shape 464">
              <a:extLst>
                <a:ext uri="{FF2B5EF4-FFF2-40B4-BE49-F238E27FC236}">
                  <a16:creationId xmlns=""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p>
          </p:txBody>
        </p:sp>
        <p:sp>
          <p:nvSpPr>
            <p:cNvPr id="466" name="Freeform: Shape 465">
              <a:extLst>
                <a:ext uri="{FF2B5EF4-FFF2-40B4-BE49-F238E27FC236}">
                  <a16:creationId xmlns=""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p>
          </p:txBody>
        </p:sp>
        <p:sp>
          <p:nvSpPr>
            <p:cNvPr id="467" name="Freeform: Shape 466">
              <a:extLst>
                <a:ext uri="{FF2B5EF4-FFF2-40B4-BE49-F238E27FC236}">
                  <a16:creationId xmlns=""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p>
          </p:txBody>
        </p:sp>
        <p:sp>
          <p:nvSpPr>
            <p:cNvPr id="468" name="Freeform: Shape 467">
              <a:extLst>
                <a:ext uri="{FF2B5EF4-FFF2-40B4-BE49-F238E27FC236}">
                  <a16:creationId xmlns=""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p>
          </p:txBody>
        </p:sp>
        <p:sp>
          <p:nvSpPr>
            <p:cNvPr id="469" name="Freeform: Shape 468">
              <a:extLst>
                <a:ext uri="{FF2B5EF4-FFF2-40B4-BE49-F238E27FC236}">
                  <a16:creationId xmlns=""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470" name="Freeform: Shape 469">
              <a:extLst>
                <a:ext uri="{FF2B5EF4-FFF2-40B4-BE49-F238E27FC236}">
                  <a16:creationId xmlns=""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p>
          </p:txBody>
        </p:sp>
        <p:sp>
          <p:nvSpPr>
            <p:cNvPr id="471" name="Freeform: Shape 470">
              <a:extLst>
                <a:ext uri="{FF2B5EF4-FFF2-40B4-BE49-F238E27FC236}">
                  <a16:creationId xmlns=""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p>
          </p:txBody>
        </p:sp>
        <p:sp>
          <p:nvSpPr>
            <p:cNvPr id="472" name="Freeform: Shape 471">
              <a:extLst>
                <a:ext uri="{FF2B5EF4-FFF2-40B4-BE49-F238E27FC236}">
                  <a16:creationId xmlns=""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p>
          </p:txBody>
        </p:sp>
        <p:sp>
          <p:nvSpPr>
            <p:cNvPr id="473" name="Freeform: Shape 472">
              <a:extLst>
                <a:ext uri="{FF2B5EF4-FFF2-40B4-BE49-F238E27FC236}">
                  <a16:creationId xmlns=""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p>
          </p:txBody>
        </p:sp>
        <p:sp>
          <p:nvSpPr>
            <p:cNvPr id="474" name="Freeform: Shape 473">
              <a:extLst>
                <a:ext uri="{FF2B5EF4-FFF2-40B4-BE49-F238E27FC236}">
                  <a16:creationId xmlns=""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p>
          </p:txBody>
        </p:sp>
        <p:sp>
          <p:nvSpPr>
            <p:cNvPr id="475" name="Freeform: Shape 474">
              <a:extLst>
                <a:ext uri="{FF2B5EF4-FFF2-40B4-BE49-F238E27FC236}">
                  <a16:creationId xmlns=""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p>
          </p:txBody>
        </p:sp>
        <p:sp>
          <p:nvSpPr>
            <p:cNvPr id="476" name="Freeform: Shape 475">
              <a:extLst>
                <a:ext uri="{FF2B5EF4-FFF2-40B4-BE49-F238E27FC236}">
                  <a16:creationId xmlns=""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p>
          </p:txBody>
        </p:sp>
        <p:sp>
          <p:nvSpPr>
            <p:cNvPr id="477" name="Freeform: Shape 476">
              <a:extLst>
                <a:ext uri="{FF2B5EF4-FFF2-40B4-BE49-F238E27FC236}">
                  <a16:creationId xmlns=""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p>
          </p:txBody>
        </p:sp>
        <p:sp>
          <p:nvSpPr>
            <p:cNvPr id="478" name="Freeform: Shape 477">
              <a:extLst>
                <a:ext uri="{FF2B5EF4-FFF2-40B4-BE49-F238E27FC236}">
                  <a16:creationId xmlns=""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p>
          </p:txBody>
        </p:sp>
        <p:sp>
          <p:nvSpPr>
            <p:cNvPr id="479" name="Freeform: Shape 478">
              <a:extLst>
                <a:ext uri="{FF2B5EF4-FFF2-40B4-BE49-F238E27FC236}">
                  <a16:creationId xmlns=""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p>
          </p:txBody>
        </p:sp>
        <p:sp>
          <p:nvSpPr>
            <p:cNvPr id="480" name="Freeform: Shape 479">
              <a:extLst>
                <a:ext uri="{FF2B5EF4-FFF2-40B4-BE49-F238E27FC236}">
                  <a16:creationId xmlns=""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p>
          </p:txBody>
        </p:sp>
        <p:sp>
          <p:nvSpPr>
            <p:cNvPr id="481" name="Freeform: Shape 480">
              <a:extLst>
                <a:ext uri="{FF2B5EF4-FFF2-40B4-BE49-F238E27FC236}">
                  <a16:creationId xmlns=""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p>
          </p:txBody>
        </p:sp>
        <p:sp>
          <p:nvSpPr>
            <p:cNvPr id="482" name="Freeform: Shape 481">
              <a:extLst>
                <a:ext uri="{FF2B5EF4-FFF2-40B4-BE49-F238E27FC236}">
                  <a16:creationId xmlns=""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p>
          </p:txBody>
        </p:sp>
        <p:sp>
          <p:nvSpPr>
            <p:cNvPr id="483" name="Freeform: Shape 482">
              <a:extLst>
                <a:ext uri="{FF2B5EF4-FFF2-40B4-BE49-F238E27FC236}">
                  <a16:creationId xmlns=""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p>
          </p:txBody>
        </p:sp>
        <p:sp>
          <p:nvSpPr>
            <p:cNvPr id="484" name="Freeform: Shape 483">
              <a:extLst>
                <a:ext uri="{FF2B5EF4-FFF2-40B4-BE49-F238E27FC236}">
                  <a16:creationId xmlns=""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p>
          </p:txBody>
        </p:sp>
        <p:sp>
          <p:nvSpPr>
            <p:cNvPr id="485" name="Freeform: Shape 484">
              <a:extLst>
                <a:ext uri="{FF2B5EF4-FFF2-40B4-BE49-F238E27FC236}">
                  <a16:creationId xmlns=""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p>
          </p:txBody>
        </p:sp>
        <p:sp>
          <p:nvSpPr>
            <p:cNvPr id="486" name="Freeform: Shape 485">
              <a:extLst>
                <a:ext uri="{FF2B5EF4-FFF2-40B4-BE49-F238E27FC236}">
                  <a16:creationId xmlns=""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p>
          </p:txBody>
        </p:sp>
        <p:sp>
          <p:nvSpPr>
            <p:cNvPr id="487" name="Freeform: Shape 486">
              <a:extLst>
                <a:ext uri="{FF2B5EF4-FFF2-40B4-BE49-F238E27FC236}">
                  <a16:creationId xmlns=""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p>
          </p:txBody>
        </p:sp>
        <p:sp>
          <p:nvSpPr>
            <p:cNvPr id="488" name="Freeform: Shape 487">
              <a:extLst>
                <a:ext uri="{FF2B5EF4-FFF2-40B4-BE49-F238E27FC236}">
                  <a16:creationId xmlns=""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p>
          </p:txBody>
        </p:sp>
        <p:sp>
          <p:nvSpPr>
            <p:cNvPr id="489" name="Freeform: Shape 488">
              <a:extLst>
                <a:ext uri="{FF2B5EF4-FFF2-40B4-BE49-F238E27FC236}">
                  <a16:creationId xmlns=""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p>
          </p:txBody>
        </p:sp>
        <p:sp>
          <p:nvSpPr>
            <p:cNvPr id="490" name="Freeform: Shape 489">
              <a:extLst>
                <a:ext uri="{FF2B5EF4-FFF2-40B4-BE49-F238E27FC236}">
                  <a16:creationId xmlns=""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p>
          </p:txBody>
        </p:sp>
        <p:sp>
          <p:nvSpPr>
            <p:cNvPr id="491" name="Freeform: Shape 490">
              <a:extLst>
                <a:ext uri="{FF2B5EF4-FFF2-40B4-BE49-F238E27FC236}">
                  <a16:creationId xmlns=""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p>
          </p:txBody>
        </p:sp>
        <p:sp>
          <p:nvSpPr>
            <p:cNvPr id="492" name="Freeform: Shape 491">
              <a:extLst>
                <a:ext uri="{FF2B5EF4-FFF2-40B4-BE49-F238E27FC236}">
                  <a16:creationId xmlns=""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p>
          </p:txBody>
        </p:sp>
        <p:sp>
          <p:nvSpPr>
            <p:cNvPr id="493" name="Freeform: Shape 492">
              <a:extLst>
                <a:ext uri="{FF2B5EF4-FFF2-40B4-BE49-F238E27FC236}">
                  <a16:creationId xmlns=""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p>
          </p:txBody>
        </p:sp>
        <p:sp>
          <p:nvSpPr>
            <p:cNvPr id="494" name="Freeform: Shape 493">
              <a:extLst>
                <a:ext uri="{FF2B5EF4-FFF2-40B4-BE49-F238E27FC236}">
                  <a16:creationId xmlns=""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95" name="Freeform: Shape 494">
              <a:extLst>
                <a:ext uri="{FF2B5EF4-FFF2-40B4-BE49-F238E27FC236}">
                  <a16:creationId xmlns=""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p>
          </p:txBody>
        </p:sp>
        <p:sp>
          <p:nvSpPr>
            <p:cNvPr id="496" name="Freeform: Shape 495">
              <a:extLst>
                <a:ext uri="{FF2B5EF4-FFF2-40B4-BE49-F238E27FC236}">
                  <a16:creationId xmlns=""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p>
          </p:txBody>
        </p:sp>
        <p:sp>
          <p:nvSpPr>
            <p:cNvPr id="497" name="Freeform: Shape 496">
              <a:extLst>
                <a:ext uri="{FF2B5EF4-FFF2-40B4-BE49-F238E27FC236}">
                  <a16:creationId xmlns=""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p>
          </p:txBody>
        </p:sp>
        <p:sp>
          <p:nvSpPr>
            <p:cNvPr id="498" name="Freeform: Shape 497">
              <a:extLst>
                <a:ext uri="{FF2B5EF4-FFF2-40B4-BE49-F238E27FC236}">
                  <a16:creationId xmlns=""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499" name="Freeform: Shape 498">
              <a:extLst>
                <a:ext uri="{FF2B5EF4-FFF2-40B4-BE49-F238E27FC236}">
                  <a16:creationId xmlns=""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p>
          </p:txBody>
        </p:sp>
        <p:sp>
          <p:nvSpPr>
            <p:cNvPr id="500" name="Freeform: Shape 499">
              <a:extLst>
                <a:ext uri="{FF2B5EF4-FFF2-40B4-BE49-F238E27FC236}">
                  <a16:creationId xmlns=""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01" name="Freeform: Shape 500">
              <a:extLst>
                <a:ext uri="{FF2B5EF4-FFF2-40B4-BE49-F238E27FC236}">
                  <a16:creationId xmlns=""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p>
          </p:txBody>
        </p:sp>
        <p:sp>
          <p:nvSpPr>
            <p:cNvPr id="502" name="Freeform: Shape 501">
              <a:extLst>
                <a:ext uri="{FF2B5EF4-FFF2-40B4-BE49-F238E27FC236}">
                  <a16:creationId xmlns=""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p>
          </p:txBody>
        </p:sp>
        <p:sp>
          <p:nvSpPr>
            <p:cNvPr id="503" name="Freeform: Shape 502">
              <a:extLst>
                <a:ext uri="{FF2B5EF4-FFF2-40B4-BE49-F238E27FC236}">
                  <a16:creationId xmlns=""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p>
          </p:txBody>
        </p:sp>
        <p:sp>
          <p:nvSpPr>
            <p:cNvPr id="504" name="Freeform: Shape 503">
              <a:extLst>
                <a:ext uri="{FF2B5EF4-FFF2-40B4-BE49-F238E27FC236}">
                  <a16:creationId xmlns=""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p>
          </p:txBody>
        </p:sp>
        <p:sp>
          <p:nvSpPr>
            <p:cNvPr id="505" name="Freeform: Shape 504">
              <a:extLst>
                <a:ext uri="{FF2B5EF4-FFF2-40B4-BE49-F238E27FC236}">
                  <a16:creationId xmlns=""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p>
          </p:txBody>
        </p:sp>
        <p:sp>
          <p:nvSpPr>
            <p:cNvPr id="506" name="Freeform: Shape 505">
              <a:extLst>
                <a:ext uri="{FF2B5EF4-FFF2-40B4-BE49-F238E27FC236}">
                  <a16:creationId xmlns=""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p>
          </p:txBody>
        </p:sp>
        <p:sp>
          <p:nvSpPr>
            <p:cNvPr id="507" name="Freeform: Shape 506">
              <a:extLst>
                <a:ext uri="{FF2B5EF4-FFF2-40B4-BE49-F238E27FC236}">
                  <a16:creationId xmlns=""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p>
          </p:txBody>
        </p:sp>
        <p:sp>
          <p:nvSpPr>
            <p:cNvPr id="508" name="Freeform: Shape 507">
              <a:extLst>
                <a:ext uri="{FF2B5EF4-FFF2-40B4-BE49-F238E27FC236}">
                  <a16:creationId xmlns=""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p>
          </p:txBody>
        </p:sp>
        <p:sp>
          <p:nvSpPr>
            <p:cNvPr id="509" name="Freeform: Shape 508">
              <a:extLst>
                <a:ext uri="{FF2B5EF4-FFF2-40B4-BE49-F238E27FC236}">
                  <a16:creationId xmlns=""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p>
          </p:txBody>
        </p:sp>
        <p:sp>
          <p:nvSpPr>
            <p:cNvPr id="510" name="Freeform: Shape 509">
              <a:extLst>
                <a:ext uri="{FF2B5EF4-FFF2-40B4-BE49-F238E27FC236}">
                  <a16:creationId xmlns=""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p>
          </p:txBody>
        </p:sp>
        <p:sp>
          <p:nvSpPr>
            <p:cNvPr id="511" name="Freeform: Shape 510">
              <a:extLst>
                <a:ext uri="{FF2B5EF4-FFF2-40B4-BE49-F238E27FC236}">
                  <a16:creationId xmlns=""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p>
          </p:txBody>
        </p:sp>
        <p:sp>
          <p:nvSpPr>
            <p:cNvPr id="512" name="Freeform: Shape 511">
              <a:extLst>
                <a:ext uri="{FF2B5EF4-FFF2-40B4-BE49-F238E27FC236}">
                  <a16:creationId xmlns=""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p>
          </p:txBody>
        </p:sp>
        <p:sp>
          <p:nvSpPr>
            <p:cNvPr id="513" name="Freeform: Shape 512">
              <a:extLst>
                <a:ext uri="{FF2B5EF4-FFF2-40B4-BE49-F238E27FC236}">
                  <a16:creationId xmlns=""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p>
          </p:txBody>
        </p:sp>
        <p:sp>
          <p:nvSpPr>
            <p:cNvPr id="514" name="Freeform: Shape 513">
              <a:extLst>
                <a:ext uri="{FF2B5EF4-FFF2-40B4-BE49-F238E27FC236}">
                  <a16:creationId xmlns=""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p>
          </p:txBody>
        </p:sp>
        <p:sp>
          <p:nvSpPr>
            <p:cNvPr id="515" name="Freeform: Shape 514">
              <a:extLst>
                <a:ext uri="{FF2B5EF4-FFF2-40B4-BE49-F238E27FC236}">
                  <a16:creationId xmlns=""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p>
          </p:txBody>
        </p:sp>
        <p:sp>
          <p:nvSpPr>
            <p:cNvPr id="516" name="Freeform: Shape 515">
              <a:extLst>
                <a:ext uri="{FF2B5EF4-FFF2-40B4-BE49-F238E27FC236}">
                  <a16:creationId xmlns=""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p>
          </p:txBody>
        </p:sp>
        <p:sp>
          <p:nvSpPr>
            <p:cNvPr id="517" name="Freeform: Shape 516">
              <a:extLst>
                <a:ext uri="{FF2B5EF4-FFF2-40B4-BE49-F238E27FC236}">
                  <a16:creationId xmlns=""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p>
          </p:txBody>
        </p:sp>
        <p:sp>
          <p:nvSpPr>
            <p:cNvPr id="518" name="Freeform: Shape 517">
              <a:extLst>
                <a:ext uri="{FF2B5EF4-FFF2-40B4-BE49-F238E27FC236}">
                  <a16:creationId xmlns=""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p>
          </p:txBody>
        </p:sp>
        <p:sp>
          <p:nvSpPr>
            <p:cNvPr id="519" name="Freeform: Shape 518">
              <a:extLst>
                <a:ext uri="{FF2B5EF4-FFF2-40B4-BE49-F238E27FC236}">
                  <a16:creationId xmlns=""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p>
          </p:txBody>
        </p:sp>
        <p:sp>
          <p:nvSpPr>
            <p:cNvPr id="520" name="Freeform: Shape 519">
              <a:extLst>
                <a:ext uri="{FF2B5EF4-FFF2-40B4-BE49-F238E27FC236}">
                  <a16:creationId xmlns=""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p>
          </p:txBody>
        </p:sp>
        <p:sp>
          <p:nvSpPr>
            <p:cNvPr id="521" name="Freeform: Shape 520">
              <a:extLst>
                <a:ext uri="{FF2B5EF4-FFF2-40B4-BE49-F238E27FC236}">
                  <a16:creationId xmlns=""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p>
          </p:txBody>
        </p:sp>
        <p:sp>
          <p:nvSpPr>
            <p:cNvPr id="522" name="Freeform: Shape 521">
              <a:extLst>
                <a:ext uri="{FF2B5EF4-FFF2-40B4-BE49-F238E27FC236}">
                  <a16:creationId xmlns=""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p>
          </p:txBody>
        </p:sp>
        <p:sp>
          <p:nvSpPr>
            <p:cNvPr id="523" name="Freeform: Shape 522">
              <a:extLst>
                <a:ext uri="{FF2B5EF4-FFF2-40B4-BE49-F238E27FC236}">
                  <a16:creationId xmlns=""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p>
          </p:txBody>
        </p:sp>
        <p:sp>
          <p:nvSpPr>
            <p:cNvPr id="524" name="Freeform: Shape 523">
              <a:extLst>
                <a:ext uri="{FF2B5EF4-FFF2-40B4-BE49-F238E27FC236}">
                  <a16:creationId xmlns=""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p>
          </p:txBody>
        </p:sp>
        <p:sp>
          <p:nvSpPr>
            <p:cNvPr id="525" name="Freeform: Shape 524">
              <a:extLst>
                <a:ext uri="{FF2B5EF4-FFF2-40B4-BE49-F238E27FC236}">
                  <a16:creationId xmlns=""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p>
          </p:txBody>
        </p:sp>
        <p:sp>
          <p:nvSpPr>
            <p:cNvPr id="526" name="Freeform: Shape 525">
              <a:extLst>
                <a:ext uri="{FF2B5EF4-FFF2-40B4-BE49-F238E27FC236}">
                  <a16:creationId xmlns=""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p>
          </p:txBody>
        </p:sp>
        <p:sp>
          <p:nvSpPr>
            <p:cNvPr id="527" name="Freeform: Shape 526">
              <a:extLst>
                <a:ext uri="{FF2B5EF4-FFF2-40B4-BE49-F238E27FC236}">
                  <a16:creationId xmlns=""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p>
          </p:txBody>
        </p:sp>
        <p:sp>
          <p:nvSpPr>
            <p:cNvPr id="528" name="Freeform: Shape 527">
              <a:extLst>
                <a:ext uri="{FF2B5EF4-FFF2-40B4-BE49-F238E27FC236}">
                  <a16:creationId xmlns=""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p>
          </p:txBody>
        </p:sp>
        <p:sp>
          <p:nvSpPr>
            <p:cNvPr id="529" name="Freeform: Shape 528">
              <a:extLst>
                <a:ext uri="{FF2B5EF4-FFF2-40B4-BE49-F238E27FC236}">
                  <a16:creationId xmlns=""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530" name="Freeform: Shape 529">
              <a:extLst>
                <a:ext uri="{FF2B5EF4-FFF2-40B4-BE49-F238E27FC236}">
                  <a16:creationId xmlns=""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p>
          </p:txBody>
        </p:sp>
        <p:sp>
          <p:nvSpPr>
            <p:cNvPr id="531" name="Freeform: Shape 530">
              <a:extLst>
                <a:ext uri="{FF2B5EF4-FFF2-40B4-BE49-F238E27FC236}">
                  <a16:creationId xmlns=""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p>
          </p:txBody>
        </p:sp>
        <p:sp>
          <p:nvSpPr>
            <p:cNvPr id="532" name="Freeform: Shape 531">
              <a:extLst>
                <a:ext uri="{FF2B5EF4-FFF2-40B4-BE49-F238E27FC236}">
                  <a16:creationId xmlns=""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p>
          </p:txBody>
        </p:sp>
        <p:sp>
          <p:nvSpPr>
            <p:cNvPr id="533" name="Freeform: Shape 532">
              <a:extLst>
                <a:ext uri="{FF2B5EF4-FFF2-40B4-BE49-F238E27FC236}">
                  <a16:creationId xmlns=""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p>
          </p:txBody>
        </p:sp>
        <p:sp>
          <p:nvSpPr>
            <p:cNvPr id="534" name="Freeform: Shape 533">
              <a:extLst>
                <a:ext uri="{FF2B5EF4-FFF2-40B4-BE49-F238E27FC236}">
                  <a16:creationId xmlns=""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p>
          </p:txBody>
        </p:sp>
        <p:sp>
          <p:nvSpPr>
            <p:cNvPr id="535" name="Freeform: Shape 534">
              <a:extLst>
                <a:ext uri="{FF2B5EF4-FFF2-40B4-BE49-F238E27FC236}">
                  <a16:creationId xmlns=""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p>
          </p:txBody>
        </p:sp>
        <p:sp>
          <p:nvSpPr>
            <p:cNvPr id="536" name="Freeform: Shape 535">
              <a:extLst>
                <a:ext uri="{FF2B5EF4-FFF2-40B4-BE49-F238E27FC236}">
                  <a16:creationId xmlns=""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37" name="Freeform: Shape 536">
              <a:extLst>
                <a:ext uri="{FF2B5EF4-FFF2-40B4-BE49-F238E27FC236}">
                  <a16:creationId xmlns=""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p>
          </p:txBody>
        </p:sp>
        <p:sp>
          <p:nvSpPr>
            <p:cNvPr id="538" name="Freeform: Shape 537">
              <a:extLst>
                <a:ext uri="{FF2B5EF4-FFF2-40B4-BE49-F238E27FC236}">
                  <a16:creationId xmlns=""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p>
          </p:txBody>
        </p:sp>
        <p:sp>
          <p:nvSpPr>
            <p:cNvPr id="539" name="Freeform: Shape 538">
              <a:extLst>
                <a:ext uri="{FF2B5EF4-FFF2-40B4-BE49-F238E27FC236}">
                  <a16:creationId xmlns=""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p>
          </p:txBody>
        </p:sp>
        <p:sp>
          <p:nvSpPr>
            <p:cNvPr id="540" name="Freeform: Shape 539">
              <a:extLst>
                <a:ext uri="{FF2B5EF4-FFF2-40B4-BE49-F238E27FC236}">
                  <a16:creationId xmlns=""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41" name="Freeform: Shape 540">
              <a:extLst>
                <a:ext uri="{FF2B5EF4-FFF2-40B4-BE49-F238E27FC236}">
                  <a16:creationId xmlns=""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p>
          </p:txBody>
        </p:sp>
        <p:sp>
          <p:nvSpPr>
            <p:cNvPr id="542" name="Freeform: Shape 541">
              <a:extLst>
                <a:ext uri="{FF2B5EF4-FFF2-40B4-BE49-F238E27FC236}">
                  <a16:creationId xmlns=""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543" name="Freeform: Shape 542">
              <a:extLst>
                <a:ext uri="{FF2B5EF4-FFF2-40B4-BE49-F238E27FC236}">
                  <a16:creationId xmlns=""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544" name="Freeform: Shape 543">
              <a:extLst>
                <a:ext uri="{FF2B5EF4-FFF2-40B4-BE49-F238E27FC236}">
                  <a16:creationId xmlns=""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p>
          </p:txBody>
        </p:sp>
        <p:sp>
          <p:nvSpPr>
            <p:cNvPr id="545" name="Freeform: Shape 544">
              <a:extLst>
                <a:ext uri="{FF2B5EF4-FFF2-40B4-BE49-F238E27FC236}">
                  <a16:creationId xmlns=""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p>
          </p:txBody>
        </p:sp>
        <p:sp>
          <p:nvSpPr>
            <p:cNvPr id="546" name="Freeform: Shape 545">
              <a:extLst>
                <a:ext uri="{FF2B5EF4-FFF2-40B4-BE49-F238E27FC236}">
                  <a16:creationId xmlns=""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p>
          </p:txBody>
        </p:sp>
        <p:sp>
          <p:nvSpPr>
            <p:cNvPr id="547" name="Freeform: Shape 546">
              <a:extLst>
                <a:ext uri="{FF2B5EF4-FFF2-40B4-BE49-F238E27FC236}">
                  <a16:creationId xmlns=""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p>
          </p:txBody>
        </p:sp>
        <p:sp>
          <p:nvSpPr>
            <p:cNvPr id="548" name="Freeform: Shape 547">
              <a:extLst>
                <a:ext uri="{FF2B5EF4-FFF2-40B4-BE49-F238E27FC236}">
                  <a16:creationId xmlns=""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p>
          </p:txBody>
        </p:sp>
        <p:sp>
          <p:nvSpPr>
            <p:cNvPr id="549" name="Freeform: Shape 548">
              <a:extLst>
                <a:ext uri="{FF2B5EF4-FFF2-40B4-BE49-F238E27FC236}">
                  <a16:creationId xmlns=""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p>
          </p:txBody>
        </p:sp>
        <p:sp>
          <p:nvSpPr>
            <p:cNvPr id="550" name="Freeform: Shape 549">
              <a:extLst>
                <a:ext uri="{FF2B5EF4-FFF2-40B4-BE49-F238E27FC236}">
                  <a16:creationId xmlns=""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p>
          </p:txBody>
        </p:sp>
        <p:sp>
          <p:nvSpPr>
            <p:cNvPr id="551" name="Freeform: Shape 550">
              <a:extLst>
                <a:ext uri="{FF2B5EF4-FFF2-40B4-BE49-F238E27FC236}">
                  <a16:creationId xmlns=""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p>
          </p:txBody>
        </p:sp>
        <p:sp>
          <p:nvSpPr>
            <p:cNvPr id="552" name="Freeform: Shape 551">
              <a:extLst>
                <a:ext uri="{FF2B5EF4-FFF2-40B4-BE49-F238E27FC236}">
                  <a16:creationId xmlns=""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p>
          </p:txBody>
        </p:sp>
        <p:sp>
          <p:nvSpPr>
            <p:cNvPr id="553" name="Freeform: Shape 552">
              <a:extLst>
                <a:ext uri="{FF2B5EF4-FFF2-40B4-BE49-F238E27FC236}">
                  <a16:creationId xmlns=""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p>
          </p:txBody>
        </p:sp>
        <p:sp>
          <p:nvSpPr>
            <p:cNvPr id="554" name="Freeform: Shape 553">
              <a:extLst>
                <a:ext uri="{FF2B5EF4-FFF2-40B4-BE49-F238E27FC236}">
                  <a16:creationId xmlns=""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p>
          </p:txBody>
        </p:sp>
        <p:sp>
          <p:nvSpPr>
            <p:cNvPr id="555" name="Freeform: Shape 554">
              <a:extLst>
                <a:ext uri="{FF2B5EF4-FFF2-40B4-BE49-F238E27FC236}">
                  <a16:creationId xmlns=""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p>
          </p:txBody>
        </p:sp>
        <p:sp>
          <p:nvSpPr>
            <p:cNvPr id="556" name="Freeform: Shape 555">
              <a:extLst>
                <a:ext uri="{FF2B5EF4-FFF2-40B4-BE49-F238E27FC236}">
                  <a16:creationId xmlns=""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p>
          </p:txBody>
        </p:sp>
        <p:sp>
          <p:nvSpPr>
            <p:cNvPr id="557" name="Freeform: Shape 556">
              <a:extLst>
                <a:ext uri="{FF2B5EF4-FFF2-40B4-BE49-F238E27FC236}">
                  <a16:creationId xmlns=""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p>
          </p:txBody>
        </p:sp>
        <p:sp>
          <p:nvSpPr>
            <p:cNvPr id="558" name="Freeform: Shape 557">
              <a:extLst>
                <a:ext uri="{FF2B5EF4-FFF2-40B4-BE49-F238E27FC236}">
                  <a16:creationId xmlns=""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p>
          </p:txBody>
        </p:sp>
        <p:sp>
          <p:nvSpPr>
            <p:cNvPr id="559" name="Freeform: Shape 558">
              <a:extLst>
                <a:ext uri="{FF2B5EF4-FFF2-40B4-BE49-F238E27FC236}">
                  <a16:creationId xmlns=""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560" name="Freeform: Shape 559">
              <a:extLst>
                <a:ext uri="{FF2B5EF4-FFF2-40B4-BE49-F238E27FC236}">
                  <a16:creationId xmlns=""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61" name="Freeform: Shape 560">
              <a:extLst>
                <a:ext uri="{FF2B5EF4-FFF2-40B4-BE49-F238E27FC236}">
                  <a16:creationId xmlns=""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p>
          </p:txBody>
        </p:sp>
        <p:sp>
          <p:nvSpPr>
            <p:cNvPr id="562" name="Freeform: Shape 561">
              <a:extLst>
                <a:ext uri="{FF2B5EF4-FFF2-40B4-BE49-F238E27FC236}">
                  <a16:creationId xmlns=""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p>
          </p:txBody>
        </p:sp>
        <p:sp>
          <p:nvSpPr>
            <p:cNvPr id="563" name="Freeform: Shape 562">
              <a:extLst>
                <a:ext uri="{FF2B5EF4-FFF2-40B4-BE49-F238E27FC236}">
                  <a16:creationId xmlns=""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p>
          </p:txBody>
        </p:sp>
        <p:sp>
          <p:nvSpPr>
            <p:cNvPr id="564" name="Freeform: Shape 563">
              <a:extLst>
                <a:ext uri="{FF2B5EF4-FFF2-40B4-BE49-F238E27FC236}">
                  <a16:creationId xmlns=""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p>
          </p:txBody>
        </p:sp>
        <p:sp>
          <p:nvSpPr>
            <p:cNvPr id="565" name="Freeform: Shape 564">
              <a:extLst>
                <a:ext uri="{FF2B5EF4-FFF2-40B4-BE49-F238E27FC236}">
                  <a16:creationId xmlns=""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p>
          </p:txBody>
        </p:sp>
        <p:sp>
          <p:nvSpPr>
            <p:cNvPr id="566" name="Freeform: Shape 565">
              <a:extLst>
                <a:ext uri="{FF2B5EF4-FFF2-40B4-BE49-F238E27FC236}">
                  <a16:creationId xmlns=""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p>
          </p:txBody>
        </p:sp>
        <p:sp>
          <p:nvSpPr>
            <p:cNvPr id="567" name="Freeform: Shape 566">
              <a:extLst>
                <a:ext uri="{FF2B5EF4-FFF2-40B4-BE49-F238E27FC236}">
                  <a16:creationId xmlns=""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p>
          </p:txBody>
        </p:sp>
        <p:sp>
          <p:nvSpPr>
            <p:cNvPr id="568" name="Freeform: Shape 567">
              <a:extLst>
                <a:ext uri="{FF2B5EF4-FFF2-40B4-BE49-F238E27FC236}">
                  <a16:creationId xmlns=""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p>
          </p:txBody>
        </p:sp>
        <p:sp>
          <p:nvSpPr>
            <p:cNvPr id="569" name="Freeform: Shape 568">
              <a:extLst>
                <a:ext uri="{FF2B5EF4-FFF2-40B4-BE49-F238E27FC236}">
                  <a16:creationId xmlns=""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570" name="Freeform: Shape 569">
              <a:extLst>
                <a:ext uri="{FF2B5EF4-FFF2-40B4-BE49-F238E27FC236}">
                  <a16:creationId xmlns=""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p>
          </p:txBody>
        </p:sp>
        <p:sp>
          <p:nvSpPr>
            <p:cNvPr id="571" name="Freeform: Shape 570">
              <a:extLst>
                <a:ext uri="{FF2B5EF4-FFF2-40B4-BE49-F238E27FC236}">
                  <a16:creationId xmlns=""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p>
          </p:txBody>
        </p:sp>
        <p:sp>
          <p:nvSpPr>
            <p:cNvPr id="572" name="Freeform: Shape 571">
              <a:extLst>
                <a:ext uri="{FF2B5EF4-FFF2-40B4-BE49-F238E27FC236}">
                  <a16:creationId xmlns=""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p>
          </p:txBody>
        </p:sp>
        <p:sp>
          <p:nvSpPr>
            <p:cNvPr id="573" name="Freeform: Shape 572">
              <a:extLst>
                <a:ext uri="{FF2B5EF4-FFF2-40B4-BE49-F238E27FC236}">
                  <a16:creationId xmlns=""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p>
          </p:txBody>
        </p:sp>
        <p:sp>
          <p:nvSpPr>
            <p:cNvPr id="574" name="Freeform: Shape 573">
              <a:extLst>
                <a:ext uri="{FF2B5EF4-FFF2-40B4-BE49-F238E27FC236}">
                  <a16:creationId xmlns=""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p>
          </p:txBody>
        </p:sp>
      </p:gr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76044827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46ACA106-0FC3-4FE9-9338-4AC3D15608E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 xmlns:a16="http://schemas.microsoft.com/office/drawing/2014/main" id="{02BF6510-D603-481E-B685-9095150A2891}"/>
              </a:ext>
            </a:extLst>
          </p:cNvPr>
          <p:cNvSpPr>
            <a:spLocks noGrp="1"/>
          </p:cNvSpPr>
          <p:nvPr>
            <p:ph sz="half" idx="1"/>
          </p:nvPr>
        </p:nvSpPr>
        <p:spPr>
          <a:xfrm>
            <a:off x="838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 xmlns:a16="http://schemas.microsoft.com/office/drawing/2014/main" id="{9A743757-ABC3-44BF-87D3-5E323E9B00D9}"/>
              </a:ext>
            </a:extLst>
          </p:cNvPr>
          <p:cNvSpPr>
            <a:spLocks noGrp="1"/>
          </p:cNvSpPr>
          <p:nvPr>
            <p:ph sz="half" idx="2"/>
          </p:nvPr>
        </p:nvSpPr>
        <p:spPr>
          <a:xfrm>
            <a:off x="6172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 xmlns:a16="http://schemas.microsoft.com/office/drawing/2014/main" id="{23A79566-C1F8-443D-A135-C668898477AE}"/>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 xmlns:a16="http://schemas.microsoft.com/office/drawing/2014/main" id="{035CF363-F733-460B-9E71-BF70442AC396}"/>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97746917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58B4411E-20EA-4627-8A68-17038DCE187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 xmlns:a16="http://schemas.microsoft.com/office/drawing/2014/main" id="{1974E5B2-1EB9-4222-8FAB-65BDC9A9500F}"/>
              </a:ext>
            </a:extLst>
          </p:cNvPr>
          <p:cNvSpPr>
            <a:spLocks noGrp="1"/>
          </p:cNvSpPr>
          <p:nvPr>
            <p:ph idx="1"/>
          </p:nvPr>
        </p:nvSpPr>
        <p:spPr>
          <a:xfrm>
            <a:off x="5183188" y="987429"/>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 xmlns:a16="http://schemas.microsoft.com/office/drawing/2014/main" id="{DC197C18-82B5-4EB5-9010-63FFB7F5316B}"/>
              </a:ext>
            </a:extLst>
          </p:cNvPr>
          <p:cNvSpPr>
            <a:spLocks noGrp="1"/>
          </p:cNvSpPr>
          <p:nvPr>
            <p:ph type="body" sz="half" idx="2"/>
          </p:nvPr>
        </p:nvSpPr>
        <p:spPr>
          <a:xfrm>
            <a:off x="839788" y="2057403"/>
            <a:ext cx="3932237" cy="3811588"/>
          </a:xfrm>
        </p:spPr>
        <p:txBody>
          <a:bodyPr/>
          <a:lstStyle>
            <a:lvl1pPr marL="0" indent="0">
              <a:buNone/>
              <a:defRPr sz="1600"/>
            </a:lvl1pPr>
            <a:lvl2pPr marL="457167" indent="0">
              <a:buNone/>
              <a:defRPr sz="1500"/>
            </a:lvl2pPr>
            <a:lvl3pPr marL="914332" indent="0">
              <a:buNone/>
              <a:defRPr sz="1200"/>
            </a:lvl3pPr>
            <a:lvl4pPr marL="1371498" indent="0">
              <a:buNone/>
              <a:defRPr sz="1100"/>
            </a:lvl4pPr>
            <a:lvl5pPr marL="1828664" indent="0">
              <a:buNone/>
              <a:defRPr sz="1100"/>
            </a:lvl5pPr>
            <a:lvl6pPr marL="2285830" indent="0">
              <a:buNone/>
              <a:defRPr sz="1100"/>
            </a:lvl6pPr>
            <a:lvl7pPr marL="2742994" indent="0">
              <a:buNone/>
              <a:defRPr sz="1100"/>
            </a:lvl7pPr>
            <a:lvl8pPr marL="3200160" indent="0">
              <a:buNone/>
              <a:defRPr sz="1100"/>
            </a:lvl8pPr>
            <a:lvl9pPr marL="3657327" indent="0">
              <a:buNone/>
              <a:defRPr sz="1100"/>
            </a:lvl9pPr>
          </a:lstStyle>
          <a:p>
            <a:pPr lvl="0"/>
            <a:r>
              <a:rPr lang="en-US"/>
              <a:t>Click to edit Master text styles</a:t>
            </a:r>
          </a:p>
        </p:txBody>
      </p:sp>
      <p:sp>
        <p:nvSpPr>
          <p:cNvPr id="5" name="Date Placeholder 4">
            <a:extLst>
              <a:ext uri="{FF2B5EF4-FFF2-40B4-BE49-F238E27FC236}">
                <a16:creationId xmlns="" xmlns:a16="http://schemas.microsoft.com/office/drawing/2014/main" id="{D732AD86-1F8B-4DE6-9736-793E1781772C}"/>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 xmlns:a16="http://schemas.microsoft.com/office/drawing/2014/main" id="{FA60A3B3-8B02-4D8B-A982-7C7CA03A9290}"/>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 xmlns:a16="http://schemas.microsoft.com/office/drawing/2014/main" id="{989C9CBB-7187-447C-9F33-04CFDCD0B2D0}"/>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7205458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10" name="Google Shape;10;p2"/>
          <p:cNvGrpSpPr/>
          <p:nvPr/>
        </p:nvGrpSpPr>
        <p:grpSpPr>
          <a:xfrm>
            <a:off x="-831699" y="-410817"/>
            <a:ext cx="3265613" cy="4031221"/>
            <a:chOff x="-623774" y="-350900"/>
            <a:chExt cx="2449210" cy="3023416"/>
          </a:xfrm>
        </p:grpSpPr>
        <p:grpSp>
          <p:nvGrpSpPr>
            <p:cNvPr id="11" name="Google Shape;11;p2"/>
            <p:cNvGrpSpPr/>
            <p:nvPr/>
          </p:nvGrpSpPr>
          <p:grpSpPr>
            <a:xfrm rot="1413719">
              <a:off x="224827" y="-308028"/>
              <a:ext cx="616248" cy="1925931"/>
              <a:chOff x="-1858600" y="2385325"/>
              <a:chExt cx="523125" cy="1635025"/>
            </a:xfrm>
          </p:grpSpPr>
          <p:sp>
            <p:nvSpPr>
              <p:cNvPr id="12" name="Google Shape;12;p2"/>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 name="Google Shape;13;p2"/>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4" name="Google Shape;14;p2"/>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5" name="Google Shape;15;p2"/>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6" name="Google Shape;16;p2"/>
            <p:cNvGrpSpPr/>
            <p:nvPr/>
          </p:nvGrpSpPr>
          <p:grpSpPr>
            <a:xfrm rot="1413719">
              <a:off x="234082" y="-133704"/>
              <a:ext cx="1216593" cy="2128592"/>
              <a:chOff x="-1779100" y="2408800"/>
              <a:chExt cx="1032750" cy="1807075"/>
            </a:xfrm>
          </p:grpSpPr>
          <p:sp>
            <p:nvSpPr>
              <p:cNvPr id="17" name="Google Shape;17;p2"/>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 name="Google Shape;18;p2"/>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9" name="Google Shape;19;p2"/>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0" name="Google Shape;20;p2"/>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21" name="Google Shape;21;p2"/>
            <p:cNvGrpSpPr/>
            <p:nvPr/>
          </p:nvGrpSpPr>
          <p:grpSpPr>
            <a:xfrm>
              <a:off x="-623774" y="407959"/>
              <a:ext cx="2317309" cy="2264556"/>
              <a:chOff x="-623774" y="407959"/>
              <a:chExt cx="2317309" cy="2264556"/>
            </a:xfrm>
          </p:grpSpPr>
          <p:grpSp>
            <p:nvGrpSpPr>
              <p:cNvPr id="22" name="Google Shape;22;p2"/>
              <p:cNvGrpSpPr/>
              <p:nvPr/>
            </p:nvGrpSpPr>
            <p:grpSpPr>
              <a:xfrm rot="1413719">
                <a:off x="-360763" y="695549"/>
                <a:ext cx="1791287" cy="1689375"/>
                <a:chOff x="-2055400" y="3174000"/>
                <a:chExt cx="1520600" cy="1434200"/>
              </a:xfrm>
            </p:grpSpPr>
            <p:sp>
              <p:nvSpPr>
                <p:cNvPr id="23" name="Google Shape;23;p2"/>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4" name="Google Shape;24;p2"/>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5" name="Google Shape;25;p2"/>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26" name="Google Shape;26;p2"/>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grpSp>
        <p:nvGrpSpPr>
          <p:cNvPr id="27" name="Google Shape;27;p2"/>
          <p:cNvGrpSpPr/>
          <p:nvPr/>
        </p:nvGrpSpPr>
        <p:grpSpPr>
          <a:xfrm rot="-9899952" flipH="1">
            <a:off x="3428649" y="-2024995"/>
            <a:ext cx="4596288" cy="3709371"/>
            <a:chOff x="-729163" y="3851975"/>
            <a:chExt cx="2464103" cy="1988620"/>
          </a:xfrm>
        </p:grpSpPr>
        <p:sp>
          <p:nvSpPr>
            <p:cNvPr id="28" name="Google Shape;28;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9" name="Google Shape;29;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0" name="Google Shape;30;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1" name="Google Shape;31;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2" name="Google Shape;32;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3" name="Google Shape;33;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4" name="Google Shape;34;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5" name="Google Shape;35;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6" name="Google Shape;36;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7" name="Google Shape;37;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8" name="Google Shape;38;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9" name="Google Shape;39;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0" name="Google Shape;40;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1" name="Google Shape;41;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42" name="Google Shape;42;p2"/>
          <p:cNvGrpSpPr/>
          <p:nvPr/>
        </p:nvGrpSpPr>
        <p:grpSpPr>
          <a:xfrm rot="10800000" flipH="1">
            <a:off x="4627260" y="5963686"/>
            <a:ext cx="4596373" cy="3709439"/>
            <a:chOff x="-729163" y="3851975"/>
            <a:chExt cx="2464103" cy="1988620"/>
          </a:xfrm>
        </p:grpSpPr>
        <p:sp>
          <p:nvSpPr>
            <p:cNvPr id="43" name="Google Shape;43;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4" name="Google Shape;44;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5" name="Google Shape;45;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6" name="Google Shape;46;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7" name="Google Shape;47;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8" name="Google Shape;48;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9" name="Google Shape;49;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0" name="Google Shape;50;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1" name="Google Shape;51;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2" name="Google Shape;52;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3" name="Google Shape;53;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4" name="Google Shape;54;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5" name="Google Shape;55;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6" name="Google Shape;56;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57" name="Google Shape;57;p2"/>
          <p:cNvSpPr txBox="1">
            <a:spLocks noGrp="1"/>
          </p:cNvSpPr>
          <p:nvPr>
            <p:ph type="ctrTitle"/>
          </p:nvPr>
        </p:nvSpPr>
        <p:spPr>
          <a:xfrm>
            <a:off x="1718000" y="2472444"/>
            <a:ext cx="8756000" cy="1910400"/>
          </a:xfrm>
          <a:prstGeom prst="rect">
            <a:avLst/>
          </a:prstGeom>
        </p:spPr>
        <p:txBody>
          <a:bodyPr spcFirstLastPara="1" wrap="square" lIns="121889" tIns="121889" rIns="121889" bIns="121889" anchor="ctr" anchorCtr="0">
            <a:noAutofit/>
          </a:bodyPr>
          <a:lstStyle>
            <a:lvl1pPr lvl="0" algn="ctr">
              <a:spcBef>
                <a:spcPts val="0"/>
              </a:spcBef>
              <a:spcAft>
                <a:spcPts val="0"/>
              </a:spcAft>
              <a:buSzPts val="5200"/>
              <a:buNone/>
              <a:defRPr sz="4900" b="1">
                <a:latin typeface="Josefin Sans"/>
                <a:ea typeface="Josefin Sans"/>
                <a:cs typeface="Josefin Sans"/>
                <a:sym typeface="Josefin Sans"/>
              </a:defRPr>
            </a:lvl1pPr>
            <a:lvl2pPr lvl="1" algn="ctr">
              <a:spcBef>
                <a:spcPts val="0"/>
              </a:spcBef>
              <a:spcAft>
                <a:spcPts val="0"/>
              </a:spcAft>
              <a:buSzPts val="5200"/>
              <a:buNone/>
              <a:defRPr sz="6900"/>
            </a:lvl2pPr>
            <a:lvl3pPr lvl="2" algn="ctr">
              <a:spcBef>
                <a:spcPts val="0"/>
              </a:spcBef>
              <a:spcAft>
                <a:spcPts val="0"/>
              </a:spcAft>
              <a:buSzPts val="5200"/>
              <a:buNone/>
              <a:defRPr sz="6900"/>
            </a:lvl3pPr>
            <a:lvl4pPr lvl="3" algn="ctr">
              <a:spcBef>
                <a:spcPts val="0"/>
              </a:spcBef>
              <a:spcAft>
                <a:spcPts val="0"/>
              </a:spcAft>
              <a:buSzPts val="5200"/>
              <a:buNone/>
              <a:defRPr sz="6900"/>
            </a:lvl4pPr>
            <a:lvl5pPr lvl="4" algn="ctr">
              <a:spcBef>
                <a:spcPts val="0"/>
              </a:spcBef>
              <a:spcAft>
                <a:spcPts val="0"/>
              </a:spcAft>
              <a:buSzPts val="5200"/>
              <a:buNone/>
              <a:defRPr sz="6900"/>
            </a:lvl5pPr>
            <a:lvl6pPr lvl="5" algn="ctr">
              <a:spcBef>
                <a:spcPts val="0"/>
              </a:spcBef>
              <a:spcAft>
                <a:spcPts val="0"/>
              </a:spcAft>
              <a:buSzPts val="5200"/>
              <a:buNone/>
              <a:defRPr sz="6900"/>
            </a:lvl6pPr>
            <a:lvl7pPr lvl="6" algn="ctr">
              <a:spcBef>
                <a:spcPts val="0"/>
              </a:spcBef>
              <a:spcAft>
                <a:spcPts val="0"/>
              </a:spcAft>
              <a:buSzPts val="5200"/>
              <a:buNone/>
              <a:defRPr sz="6900"/>
            </a:lvl7pPr>
            <a:lvl8pPr lvl="7" algn="ctr">
              <a:spcBef>
                <a:spcPts val="0"/>
              </a:spcBef>
              <a:spcAft>
                <a:spcPts val="0"/>
              </a:spcAft>
              <a:buSzPts val="5200"/>
              <a:buNone/>
              <a:defRPr sz="6900"/>
            </a:lvl8pPr>
            <a:lvl9pPr lvl="8" algn="ctr">
              <a:spcBef>
                <a:spcPts val="0"/>
              </a:spcBef>
              <a:spcAft>
                <a:spcPts val="0"/>
              </a:spcAft>
              <a:buSzPts val="5200"/>
              <a:buNone/>
              <a:defRPr sz="6900"/>
            </a:lvl9pPr>
          </a:lstStyle>
          <a:p>
            <a:endParaRPr/>
          </a:p>
        </p:txBody>
      </p:sp>
      <p:sp>
        <p:nvSpPr>
          <p:cNvPr id="58" name="Google Shape;58;p2"/>
          <p:cNvSpPr txBox="1">
            <a:spLocks noGrp="1"/>
          </p:cNvSpPr>
          <p:nvPr>
            <p:ph type="subTitle" idx="1"/>
          </p:nvPr>
        </p:nvSpPr>
        <p:spPr>
          <a:xfrm>
            <a:off x="5012400" y="4382844"/>
            <a:ext cx="2167200" cy="471600"/>
          </a:xfrm>
          <a:prstGeom prst="rect">
            <a:avLst/>
          </a:prstGeom>
        </p:spPr>
        <p:txBody>
          <a:bodyPr spcFirstLastPara="1" wrap="square" lIns="121889" tIns="121889" rIns="121889" bIns="121889" anchor="ctr" anchorCtr="0">
            <a:noAutofit/>
          </a:bodyPr>
          <a:lstStyle>
            <a:lvl1pPr lvl="0" algn="ctr" rtl="0">
              <a:lnSpc>
                <a:spcPct val="100000"/>
              </a:lnSpc>
              <a:spcBef>
                <a:spcPts val="0"/>
              </a:spcBef>
              <a:spcAft>
                <a:spcPts val="0"/>
              </a:spcAft>
              <a:buSzPts val="2800"/>
              <a:buNone/>
              <a:defRPr sz="2500"/>
            </a:lvl1pPr>
            <a:lvl2pPr lvl="1" algn="ctr" rtl="0">
              <a:lnSpc>
                <a:spcPct val="100000"/>
              </a:lnSpc>
              <a:spcBef>
                <a:spcPts val="0"/>
              </a:spcBef>
              <a:spcAft>
                <a:spcPts val="0"/>
              </a:spcAft>
              <a:buSzPts val="2800"/>
              <a:buNone/>
              <a:defRPr sz="3700"/>
            </a:lvl2pPr>
            <a:lvl3pPr lvl="2" algn="ctr" rtl="0">
              <a:lnSpc>
                <a:spcPct val="100000"/>
              </a:lnSpc>
              <a:spcBef>
                <a:spcPts val="0"/>
              </a:spcBef>
              <a:spcAft>
                <a:spcPts val="0"/>
              </a:spcAft>
              <a:buSzPts val="2800"/>
              <a:buNone/>
              <a:defRPr sz="3700"/>
            </a:lvl3pPr>
            <a:lvl4pPr lvl="3" algn="ctr" rtl="0">
              <a:lnSpc>
                <a:spcPct val="100000"/>
              </a:lnSpc>
              <a:spcBef>
                <a:spcPts val="0"/>
              </a:spcBef>
              <a:spcAft>
                <a:spcPts val="0"/>
              </a:spcAft>
              <a:buSzPts val="2800"/>
              <a:buNone/>
              <a:defRPr sz="3700"/>
            </a:lvl4pPr>
            <a:lvl5pPr lvl="4" algn="ctr" rtl="0">
              <a:lnSpc>
                <a:spcPct val="100000"/>
              </a:lnSpc>
              <a:spcBef>
                <a:spcPts val="0"/>
              </a:spcBef>
              <a:spcAft>
                <a:spcPts val="0"/>
              </a:spcAft>
              <a:buSzPts val="2800"/>
              <a:buNone/>
              <a:defRPr sz="3700"/>
            </a:lvl5pPr>
            <a:lvl6pPr lvl="5" algn="ctr" rtl="0">
              <a:lnSpc>
                <a:spcPct val="100000"/>
              </a:lnSpc>
              <a:spcBef>
                <a:spcPts val="0"/>
              </a:spcBef>
              <a:spcAft>
                <a:spcPts val="0"/>
              </a:spcAft>
              <a:buSzPts val="2800"/>
              <a:buNone/>
              <a:defRPr sz="3700"/>
            </a:lvl6pPr>
            <a:lvl7pPr lvl="6" algn="ctr" rtl="0">
              <a:lnSpc>
                <a:spcPct val="100000"/>
              </a:lnSpc>
              <a:spcBef>
                <a:spcPts val="0"/>
              </a:spcBef>
              <a:spcAft>
                <a:spcPts val="0"/>
              </a:spcAft>
              <a:buSzPts val="2800"/>
              <a:buNone/>
              <a:defRPr sz="3700"/>
            </a:lvl7pPr>
            <a:lvl8pPr lvl="7" algn="ctr" rtl="0">
              <a:lnSpc>
                <a:spcPct val="100000"/>
              </a:lnSpc>
              <a:spcBef>
                <a:spcPts val="0"/>
              </a:spcBef>
              <a:spcAft>
                <a:spcPts val="0"/>
              </a:spcAft>
              <a:buSzPts val="2800"/>
              <a:buNone/>
              <a:defRPr sz="3700"/>
            </a:lvl8pPr>
            <a:lvl9pPr lvl="8" algn="ctr" rtl="0">
              <a:lnSpc>
                <a:spcPct val="100000"/>
              </a:lnSpc>
              <a:spcBef>
                <a:spcPts val="0"/>
              </a:spcBef>
              <a:spcAft>
                <a:spcPts val="0"/>
              </a:spcAft>
              <a:buSzPts val="2800"/>
              <a:buNone/>
              <a:defRPr sz="3700"/>
            </a:lvl9pPr>
          </a:lstStyle>
          <a:p>
            <a:endParaRPr/>
          </a:p>
        </p:txBody>
      </p:sp>
      <p:sp>
        <p:nvSpPr>
          <p:cNvPr id="59" name="Google Shape;59;p2"/>
          <p:cNvSpPr txBox="1">
            <a:spLocks noGrp="1"/>
          </p:cNvSpPr>
          <p:nvPr>
            <p:ph type="subTitle" idx="2"/>
          </p:nvPr>
        </p:nvSpPr>
        <p:spPr>
          <a:xfrm>
            <a:off x="8806633" y="756733"/>
            <a:ext cx="2246800" cy="562800"/>
          </a:xfrm>
          <a:prstGeom prst="rect">
            <a:avLst/>
          </a:prstGeom>
        </p:spPr>
        <p:txBody>
          <a:bodyPr spcFirstLastPara="1" wrap="square" lIns="121889" tIns="121889" rIns="121889" bIns="121889" anchor="ctr" anchorCtr="0">
            <a:noAutofit/>
          </a:bodyPr>
          <a:lstStyle>
            <a:lvl1pPr lvl="0" algn="ctr">
              <a:lnSpc>
                <a:spcPct val="100000"/>
              </a:lnSpc>
              <a:spcBef>
                <a:spcPts val="0"/>
              </a:spcBef>
              <a:spcAft>
                <a:spcPts val="0"/>
              </a:spcAft>
              <a:buClr>
                <a:schemeClr val="accent3"/>
              </a:buClr>
              <a:buSzPts val="2800"/>
              <a:buNone/>
              <a:defRPr sz="2700" b="1">
                <a:latin typeface="Josefin Sans"/>
                <a:ea typeface="Josefin Sans"/>
                <a:cs typeface="Josefin Sans"/>
                <a:sym typeface="Josefin Sans"/>
              </a:defRPr>
            </a:lvl1pPr>
            <a:lvl2pPr lvl="1" algn="ctr">
              <a:lnSpc>
                <a:spcPct val="100000"/>
              </a:lnSpc>
              <a:spcBef>
                <a:spcPts val="0"/>
              </a:spcBef>
              <a:spcAft>
                <a:spcPts val="0"/>
              </a:spcAft>
              <a:buSzPts val="2800"/>
              <a:buNone/>
              <a:defRPr sz="3700"/>
            </a:lvl2pPr>
            <a:lvl3pPr lvl="2" algn="ctr">
              <a:lnSpc>
                <a:spcPct val="100000"/>
              </a:lnSpc>
              <a:spcBef>
                <a:spcPts val="0"/>
              </a:spcBef>
              <a:spcAft>
                <a:spcPts val="0"/>
              </a:spcAft>
              <a:buSzPts val="2800"/>
              <a:buNone/>
              <a:defRPr sz="3700"/>
            </a:lvl3pPr>
            <a:lvl4pPr lvl="3" algn="ctr">
              <a:lnSpc>
                <a:spcPct val="100000"/>
              </a:lnSpc>
              <a:spcBef>
                <a:spcPts val="0"/>
              </a:spcBef>
              <a:spcAft>
                <a:spcPts val="0"/>
              </a:spcAft>
              <a:buSzPts val="2800"/>
              <a:buNone/>
              <a:defRPr sz="3700"/>
            </a:lvl4pPr>
            <a:lvl5pPr lvl="4" algn="ctr">
              <a:lnSpc>
                <a:spcPct val="100000"/>
              </a:lnSpc>
              <a:spcBef>
                <a:spcPts val="0"/>
              </a:spcBef>
              <a:spcAft>
                <a:spcPts val="0"/>
              </a:spcAft>
              <a:buSzPts val="2800"/>
              <a:buNone/>
              <a:defRPr sz="3700"/>
            </a:lvl5pPr>
            <a:lvl6pPr lvl="5" algn="ctr">
              <a:lnSpc>
                <a:spcPct val="100000"/>
              </a:lnSpc>
              <a:spcBef>
                <a:spcPts val="0"/>
              </a:spcBef>
              <a:spcAft>
                <a:spcPts val="0"/>
              </a:spcAft>
              <a:buSzPts val="2800"/>
              <a:buNone/>
              <a:defRPr sz="3700"/>
            </a:lvl6pPr>
            <a:lvl7pPr lvl="6" algn="ctr">
              <a:lnSpc>
                <a:spcPct val="100000"/>
              </a:lnSpc>
              <a:spcBef>
                <a:spcPts val="0"/>
              </a:spcBef>
              <a:spcAft>
                <a:spcPts val="0"/>
              </a:spcAft>
              <a:buSzPts val="2800"/>
              <a:buNone/>
              <a:defRPr sz="3700"/>
            </a:lvl7pPr>
            <a:lvl8pPr lvl="7" algn="ctr">
              <a:lnSpc>
                <a:spcPct val="100000"/>
              </a:lnSpc>
              <a:spcBef>
                <a:spcPts val="0"/>
              </a:spcBef>
              <a:spcAft>
                <a:spcPts val="0"/>
              </a:spcAft>
              <a:buSzPts val="2800"/>
              <a:buNone/>
              <a:defRPr sz="3700"/>
            </a:lvl8pPr>
            <a:lvl9pPr lvl="8" algn="ctr">
              <a:lnSpc>
                <a:spcPct val="100000"/>
              </a:lnSpc>
              <a:spcBef>
                <a:spcPts val="0"/>
              </a:spcBef>
              <a:spcAft>
                <a:spcPts val="0"/>
              </a:spcAft>
              <a:buSzPts val="2800"/>
              <a:buNone/>
              <a:defRPr sz="3700"/>
            </a:lvl9pPr>
          </a:lstStyle>
          <a:p>
            <a:endParaRPr/>
          </a:p>
        </p:txBody>
      </p:sp>
    </p:spTree>
    <p:extLst>
      <p:ext uri="{BB962C8B-B14F-4D97-AF65-F5344CB8AC3E}">
        <p14:creationId xmlns:p14="http://schemas.microsoft.com/office/powerpoint/2010/main" val="302886345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60"/>
        <p:cNvGrpSpPr/>
        <p:nvPr/>
      </p:nvGrpSpPr>
      <p:grpSpPr>
        <a:xfrm>
          <a:off x="0" y="0"/>
          <a:ext cx="0" cy="0"/>
          <a:chOff x="0" y="0"/>
          <a:chExt cx="0" cy="0"/>
        </a:xfrm>
      </p:grpSpPr>
      <p:pic>
        <p:nvPicPr>
          <p:cNvPr id="61" name="Google Shape;61;p3"/>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62" name="Google Shape;62;p3"/>
          <p:cNvGrpSpPr/>
          <p:nvPr/>
        </p:nvGrpSpPr>
        <p:grpSpPr>
          <a:xfrm rot="5170076">
            <a:off x="10330203" y="5272232"/>
            <a:ext cx="2436828" cy="2564984"/>
            <a:chOff x="1526600" y="450800"/>
            <a:chExt cx="4540675" cy="4779475"/>
          </a:xfrm>
        </p:grpSpPr>
        <p:sp>
          <p:nvSpPr>
            <p:cNvPr id="63" name="Google Shape;63;p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64" name="Google Shape;64;p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65" name="Google Shape;65;p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66" name="Google Shape;66;p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67" name="Google Shape;67;p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68" name="Google Shape;68;p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69" name="Google Shape;69;p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70" name="Google Shape;70;p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71" name="Google Shape;71;p3"/>
          <p:cNvGrpSpPr/>
          <p:nvPr/>
        </p:nvGrpSpPr>
        <p:grpSpPr>
          <a:xfrm rot="-400487" flipH="1">
            <a:off x="56691" y="-91126"/>
            <a:ext cx="3042492" cy="2387332"/>
            <a:chOff x="-2415600" y="2986400"/>
            <a:chExt cx="1943075" cy="1524659"/>
          </a:xfrm>
        </p:grpSpPr>
        <p:sp>
          <p:nvSpPr>
            <p:cNvPr id="72" name="Google Shape;72;p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73" name="Google Shape;73;p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74" name="Google Shape;74;p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75" name="Google Shape;75;p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76" name="Google Shape;76;p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nvGrpSpPr>
            <p:cNvPr id="77" name="Google Shape;77;p3"/>
            <p:cNvGrpSpPr/>
            <p:nvPr/>
          </p:nvGrpSpPr>
          <p:grpSpPr>
            <a:xfrm>
              <a:off x="-2218800" y="3088875"/>
              <a:ext cx="1598825" cy="1190475"/>
              <a:chOff x="-2218800" y="3088875"/>
              <a:chExt cx="1598825" cy="1190475"/>
            </a:xfrm>
          </p:grpSpPr>
          <p:sp>
            <p:nvSpPr>
              <p:cNvPr id="78" name="Google Shape;78;p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79" name="Google Shape;79;p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grpSp>
        <p:nvGrpSpPr>
          <p:cNvPr id="80" name="Google Shape;80;p3"/>
          <p:cNvGrpSpPr/>
          <p:nvPr/>
        </p:nvGrpSpPr>
        <p:grpSpPr>
          <a:xfrm rot="-135829">
            <a:off x="-725852" y="-333649"/>
            <a:ext cx="2414599" cy="2495645"/>
            <a:chOff x="334100" y="971800"/>
            <a:chExt cx="1810984" cy="1871771"/>
          </a:xfrm>
        </p:grpSpPr>
        <p:sp>
          <p:nvSpPr>
            <p:cNvPr id="81" name="Google Shape;81;p3"/>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2" name="Google Shape;82;p3"/>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nvGrpSpPr>
            <p:cNvPr id="83" name="Google Shape;83;p3"/>
            <p:cNvGrpSpPr/>
            <p:nvPr/>
          </p:nvGrpSpPr>
          <p:grpSpPr>
            <a:xfrm>
              <a:off x="1214129" y="978980"/>
              <a:ext cx="913828" cy="1211839"/>
              <a:chOff x="1214129" y="978980"/>
              <a:chExt cx="913828" cy="1211839"/>
            </a:xfrm>
          </p:grpSpPr>
          <p:sp>
            <p:nvSpPr>
              <p:cNvPr id="84" name="Google Shape;84;p3"/>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5" name="Google Shape;85;p3"/>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86" name="Google Shape;86;p3"/>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7" name="Google Shape;87;p3"/>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8" name="Google Shape;88;p3"/>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89" name="Google Shape;89;p3"/>
          <p:cNvGrpSpPr/>
          <p:nvPr/>
        </p:nvGrpSpPr>
        <p:grpSpPr>
          <a:xfrm>
            <a:off x="9646865" y="-958198"/>
            <a:ext cx="4041419" cy="3976396"/>
            <a:chOff x="7235149" y="-718650"/>
            <a:chExt cx="3031064" cy="2982297"/>
          </a:xfrm>
        </p:grpSpPr>
        <p:grpSp>
          <p:nvGrpSpPr>
            <p:cNvPr id="90" name="Google Shape;90;p3"/>
            <p:cNvGrpSpPr/>
            <p:nvPr/>
          </p:nvGrpSpPr>
          <p:grpSpPr>
            <a:xfrm rot="-4962260" flipH="1">
              <a:off x="7958573" y="-653239"/>
              <a:ext cx="596905" cy="1865484"/>
              <a:chOff x="-1858600" y="2385325"/>
              <a:chExt cx="523125" cy="1635025"/>
            </a:xfrm>
          </p:grpSpPr>
          <p:sp>
            <p:nvSpPr>
              <p:cNvPr id="91" name="Google Shape;91;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92" name="Google Shape;92;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93" name="Google Shape;93;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94" name="Google Shape;94;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95" name="Google Shape;95;p3"/>
            <p:cNvGrpSpPr/>
            <p:nvPr/>
          </p:nvGrpSpPr>
          <p:grpSpPr>
            <a:xfrm rot="-4962260" flipH="1">
              <a:off x="7743302" y="-357136"/>
              <a:ext cx="1178407" cy="2061785"/>
              <a:chOff x="-1779100" y="2408800"/>
              <a:chExt cx="1032750" cy="1807075"/>
            </a:xfrm>
          </p:grpSpPr>
          <p:sp>
            <p:nvSpPr>
              <p:cNvPr id="96" name="Google Shape;96;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97" name="Google Shape;97;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98" name="Google Shape;98;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99" name="Google Shape;99;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00" name="Google Shape;100;p3"/>
            <p:cNvGrpSpPr/>
            <p:nvPr/>
          </p:nvGrpSpPr>
          <p:grpSpPr>
            <a:xfrm rot="-3828478" flipH="1">
              <a:off x="7664496" y="-324322"/>
              <a:ext cx="2244432" cy="2193641"/>
              <a:chOff x="-623774" y="407959"/>
              <a:chExt cx="2317309" cy="2264556"/>
            </a:xfrm>
          </p:grpSpPr>
          <p:grpSp>
            <p:nvGrpSpPr>
              <p:cNvPr id="101" name="Google Shape;101;p3"/>
              <p:cNvGrpSpPr/>
              <p:nvPr/>
            </p:nvGrpSpPr>
            <p:grpSpPr>
              <a:xfrm rot="1413719">
                <a:off x="-360763" y="695549"/>
                <a:ext cx="1791287" cy="1689375"/>
                <a:chOff x="-2055400" y="3174000"/>
                <a:chExt cx="1520600" cy="1434200"/>
              </a:xfrm>
            </p:grpSpPr>
            <p:sp>
              <p:nvSpPr>
                <p:cNvPr id="102" name="Google Shape;102;p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03" name="Google Shape;103;p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04" name="Google Shape;104;p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105" name="Google Shape;105;p3"/>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grpSp>
        <p:nvGrpSpPr>
          <p:cNvPr id="106" name="Google Shape;106;p3"/>
          <p:cNvGrpSpPr/>
          <p:nvPr/>
        </p:nvGrpSpPr>
        <p:grpSpPr>
          <a:xfrm>
            <a:off x="-1166469" y="4882643"/>
            <a:ext cx="2725737" cy="2106780"/>
            <a:chOff x="-874852" y="3661982"/>
            <a:chExt cx="2044303" cy="1580085"/>
          </a:xfrm>
        </p:grpSpPr>
        <p:grpSp>
          <p:nvGrpSpPr>
            <p:cNvPr id="107" name="Google Shape;107;p3"/>
            <p:cNvGrpSpPr/>
            <p:nvPr/>
          </p:nvGrpSpPr>
          <p:grpSpPr>
            <a:xfrm rot="5249857" flipH="1">
              <a:off x="48808" y="4095917"/>
              <a:ext cx="537972" cy="1681428"/>
              <a:chOff x="-1858600" y="2385325"/>
              <a:chExt cx="523125" cy="1635025"/>
            </a:xfrm>
          </p:grpSpPr>
          <p:sp>
            <p:nvSpPr>
              <p:cNvPr id="108" name="Google Shape;10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09" name="Google Shape;10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10" name="Google Shape;11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11" name="Google Shape;11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12" name="Google Shape;112;p3"/>
            <p:cNvGrpSpPr/>
            <p:nvPr/>
          </p:nvGrpSpPr>
          <p:grpSpPr>
            <a:xfrm rot="5249857" flipH="1">
              <a:off x="-340747" y="3668895"/>
              <a:ext cx="1062060" cy="1858361"/>
              <a:chOff x="-1779100" y="2408800"/>
              <a:chExt cx="1032750" cy="1807075"/>
            </a:xfrm>
          </p:grpSpPr>
          <p:sp>
            <p:nvSpPr>
              <p:cNvPr id="113" name="Google Shape;113;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14" name="Google Shape;114;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15" name="Google Shape;115;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16" name="Google Shape;116;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17" name="Google Shape;117;p3"/>
            <p:cNvGrpSpPr/>
            <p:nvPr/>
          </p:nvGrpSpPr>
          <p:grpSpPr>
            <a:xfrm rot="2700000" flipH="1">
              <a:off x="-365668" y="3606652"/>
              <a:ext cx="531184" cy="1660213"/>
              <a:chOff x="-1858600" y="2385325"/>
              <a:chExt cx="523125" cy="1635025"/>
            </a:xfrm>
          </p:grpSpPr>
          <p:sp>
            <p:nvSpPr>
              <p:cNvPr id="118" name="Google Shape;11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19" name="Google Shape;11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20" name="Google Shape;12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21" name="Google Shape;12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sp>
        <p:nvSpPr>
          <p:cNvPr id="122" name="Google Shape;122;p3"/>
          <p:cNvSpPr txBox="1">
            <a:spLocks noGrp="1"/>
          </p:cNvSpPr>
          <p:nvPr>
            <p:ph type="title"/>
          </p:nvPr>
        </p:nvSpPr>
        <p:spPr>
          <a:xfrm>
            <a:off x="2679000" y="3267333"/>
            <a:ext cx="6834000" cy="962800"/>
          </a:xfrm>
          <a:prstGeom prst="rect">
            <a:avLst/>
          </a:prstGeom>
        </p:spPr>
        <p:txBody>
          <a:bodyPr spcFirstLastPara="1" wrap="square" lIns="121889" tIns="121889" rIns="121889" bIns="121889"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23" name="Google Shape;123;p3"/>
          <p:cNvSpPr txBox="1">
            <a:spLocks noGrp="1"/>
          </p:cNvSpPr>
          <p:nvPr>
            <p:ph type="title" idx="2" hasCustomPrompt="1"/>
          </p:nvPr>
        </p:nvSpPr>
        <p:spPr>
          <a:xfrm>
            <a:off x="5516600" y="1038600"/>
            <a:ext cx="1158800" cy="962800"/>
          </a:xfrm>
          <a:prstGeom prst="rect">
            <a:avLst/>
          </a:prstGeom>
        </p:spPr>
        <p:txBody>
          <a:bodyPr spcFirstLastPara="1" wrap="square" lIns="121889" tIns="121889" rIns="121889" bIns="121889" anchor="ctr" anchorCtr="0">
            <a:noAutofit/>
          </a:bodyPr>
          <a:lstStyle>
            <a:lvl1pPr lvl="0" algn="ctr" rtl="0">
              <a:spcBef>
                <a:spcPts val="0"/>
              </a:spcBef>
              <a:spcAft>
                <a:spcPts val="0"/>
              </a:spcAft>
              <a:buClr>
                <a:schemeClr val="accent3"/>
              </a:buClr>
              <a:buSzPts val="4900"/>
              <a:buNone/>
              <a:defRPr sz="6700">
                <a:solidFill>
                  <a:schemeClr val="dk1"/>
                </a:solidFill>
              </a:defRPr>
            </a:lvl1pPr>
            <a:lvl2pPr lvl="1" algn="ctr" rtl="0">
              <a:spcBef>
                <a:spcPts val="0"/>
              </a:spcBef>
              <a:spcAft>
                <a:spcPts val="0"/>
              </a:spcAft>
              <a:buClr>
                <a:schemeClr val="accent3"/>
              </a:buClr>
              <a:buSzPts val="4900"/>
              <a:buNone/>
              <a:defRPr sz="6500">
                <a:solidFill>
                  <a:schemeClr val="accent3"/>
                </a:solidFill>
              </a:defRPr>
            </a:lvl2pPr>
            <a:lvl3pPr lvl="2" algn="ctr" rtl="0">
              <a:spcBef>
                <a:spcPts val="0"/>
              </a:spcBef>
              <a:spcAft>
                <a:spcPts val="0"/>
              </a:spcAft>
              <a:buClr>
                <a:schemeClr val="accent3"/>
              </a:buClr>
              <a:buSzPts val="4900"/>
              <a:buNone/>
              <a:defRPr sz="6500">
                <a:solidFill>
                  <a:schemeClr val="accent3"/>
                </a:solidFill>
              </a:defRPr>
            </a:lvl3pPr>
            <a:lvl4pPr lvl="3" algn="ctr" rtl="0">
              <a:spcBef>
                <a:spcPts val="0"/>
              </a:spcBef>
              <a:spcAft>
                <a:spcPts val="0"/>
              </a:spcAft>
              <a:buClr>
                <a:schemeClr val="accent3"/>
              </a:buClr>
              <a:buSzPts val="4900"/>
              <a:buNone/>
              <a:defRPr sz="6500">
                <a:solidFill>
                  <a:schemeClr val="accent3"/>
                </a:solidFill>
              </a:defRPr>
            </a:lvl4pPr>
            <a:lvl5pPr lvl="4" algn="ctr" rtl="0">
              <a:spcBef>
                <a:spcPts val="0"/>
              </a:spcBef>
              <a:spcAft>
                <a:spcPts val="0"/>
              </a:spcAft>
              <a:buClr>
                <a:schemeClr val="accent3"/>
              </a:buClr>
              <a:buSzPts val="4900"/>
              <a:buNone/>
              <a:defRPr sz="6500">
                <a:solidFill>
                  <a:schemeClr val="accent3"/>
                </a:solidFill>
              </a:defRPr>
            </a:lvl5pPr>
            <a:lvl6pPr lvl="5" algn="ctr" rtl="0">
              <a:spcBef>
                <a:spcPts val="0"/>
              </a:spcBef>
              <a:spcAft>
                <a:spcPts val="0"/>
              </a:spcAft>
              <a:buClr>
                <a:schemeClr val="accent3"/>
              </a:buClr>
              <a:buSzPts val="4900"/>
              <a:buNone/>
              <a:defRPr sz="6500">
                <a:solidFill>
                  <a:schemeClr val="accent3"/>
                </a:solidFill>
              </a:defRPr>
            </a:lvl6pPr>
            <a:lvl7pPr lvl="6" algn="ctr" rtl="0">
              <a:spcBef>
                <a:spcPts val="0"/>
              </a:spcBef>
              <a:spcAft>
                <a:spcPts val="0"/>
              </a:spcAft>
              <a:buClr>
                <a:schemeClr val="accent3"/>
              </a:buClr>
              <a:buSzPts val="4900"/>
              <a:buNone/>
              <a:defRPr sz="6500">
                <a:solidFill>
                  <a:schemeClr val="accent3"/>
                </a:solidFill>
              </a:defRPr>
            </a:lvl7pPr>
            <a:lvl8pPr lvl="7" algn="ctr" rtl="0">
              <a:spcBef>
                <a:spcPts val="0"/>
              </a:spcBef>
              <a:spcAft>
                <a:spcPts val="0"/>
              </a:spcAft>
              <a:buClr>
                <a:schemeClr val="accent3"/>
              </a:buClr>
              <a:buSzPts val="4900"/>
              <a:buNone/>
              <a:defRPr sz="6500">
                <a:solidFill>
                  <a:schemeClr val="accent3"/>
                </a:solidFill>
              </a:defRPr>
            </a:lvl8pPr>
            <a:lvl9pPr lvl="8" algn="ctr" rtl="0">
              <a:spcBef>
                <a:spcPts val="0"/>
              </a:spcBef>
              <a:spcAft>
                <a:spcPts val="0"/>
              </a:spcAft>
              <a:buClr>
                <a:schemeClr val="accent3"/>
              </a:buClr>
              <a:buSzPts val="4900"/>
              <a:buNone/>
              <a:defRPr sz="6500">
                <a:solidFill>
                  <a:schemeClr val="accent3"/>
                </a:solidFill>
              </a:defRPr>
            </a:lvl9pPr>
          </a:lstStyle>
          <a:p>
            <a:r>
              <a:t>xx%</a:t>
            </a:r>
          </a:p>
        </p:txBody>
      </p:sp>
      <p:sp>
        <p:nvSpPr>
          <p:cNvPr id="124" name="Google Shape;124;p3"/>
          <p:cNvSpPr txBox="1">
            <a:spLocks noGrp="1"/>
          </p:cNvSpPr>
          <p:nvPr>
            <p:ph type="subTitle" idx="1"/>
          </p:nvPr>
        </p:nvSpPr>
        <p:spPr>
          <a:xfrm>
            <a:off x="4102400" y="4230133"/>
            <a:ext cx="3987200" cy="781600"/>
          </a:xfrm>
          <a:prstGeom prst="rect">
            <a:avLst/>
          </a:prstGeom>
        </p:spPr>
        <p:txBody>
          <a:bodyPr spcFirstLastPara="1" wrap="square" lIns="121889" tIns="121889" rIns="121889" bIns="121889" anchor="ctr" anchorCtr="0">
            <a:noAutofit/>
          </a:bodyPr>
          <a:lstStyle>
            <a:lvl1pPr lvl="0" algn="ctr" rtl="0">
              <a:lnSpc>
                <a:spcPct val="100000"/>
              </a:lnSpc>
              <a:spcBef>
                <a:spcPts val="0"/>
              </a:spcBef>
              <a:spcAft>
                <a:spcPts val="0"/>
              </a:spcAft>
              <a:buSzPts val="1600"/>
              <a:buNone/>
              <a:defRPr sz="2100"/>
            </a:lvl1pPr>
            <a:lvl2pPr lvl="1" algn="ctr" rtl="0">
              <a:lnSpc>
                <a:spcPct val="100000"/>
              </a:lnSpc>
              <a:spcBef>
                <a:spcPts val="0"/>
              </a:spcBef>
              <a:spcAft>
                <a:spcPts val="0"/>
              </a:spcAft>
              <a:buSzPts val="1600"/>
              <a:buNone/>
              <a:defRPr sz="2100"/>
            </a:lvl2pPr>
            <a:lvl3pPr lvl="2" algn="ctr" rtl="0">
              <a:lnSpc>
                <a:spcPct val="100000"/>
              </a:lnSpc>
              <a:spcBef>
                <a:spcPts val="0"/>
              </a:spcBef>
              <a:spcAft>
                <a:spcPts val="0"/>
              </a:spcAft>
              <a:buSzPts val="1600"/>
              <a:buNone/>
              <a:defRPr sz="2100"/>
            </a:lvl3pPr>
            <a:lvl4pPr lvl="3" algn="ctr" rtl="0">
              <a:lnSpc>
                <a:spcPct val="100000"/>
              </a:lnSpc>
              <a:spcBef>
                <a:spcPts val="0"/>
              </a:spcBef>
              <a:spcAft>
                <a:spcPts val="0"/>
              </a:spcAft>
              <a:buSzPts val="1600"/>
              <a:buNone/>
              <a:defRPr sz="2100"/>
            </a:lvl4pPr>
            <a:lvl5pPr lvl="4" algn="ctr" rtl="0">
              <a:lnSpc>
                <a:spcPct val="100000"/>
              </a:lnSpc>
              <a:spcBef>
                <a:spcPts val="0"/>
              </a:spcBef>
              <a:spcAft>
                <a:spcPts val="0"/>
              </a:spcAft>
              <a:buSzPts val="1600"/>
              <a:buNone/>
              <a:defRPr sz="2100"/>
            </a:lvl5pPr>
            <a:lvl6pPr lvl="5" algn="ctr" rtl="0">
              <a:lnSpc>
                <a:spcPct val="100000"/>
              </a:lnSpc>
              <a:spcBef>
                <a:spcPts val="0"/>
              </a:spcBef>
              <a:spcAft>
                <a:spcPts val="0"/>
              </a:spcAft>
              <a:buSzPts val="1600"/>
              <a:buNone/>
              <a:defRPr sz="2100"/>
            </a:lvl6pPr>
            <a:lvl7pPr lvl="6" algn="ctr" rtl="0">
              <a:lnSpc>
                <a:spcPct val="100000"/>
              </a:lnSpc>
              <a:spcBef>
                <a:spcPts val="0"/>
              </a:spcBef>
              <a:spcAft>
                <a:spcPts val="0"/>
              </a:spcAft>
              <a:buSzPts val="1600"/>
              <a:buNone/>
              <a:defRPr sz="2100"/>
            </a:lvl7pPr>
            <a:lvl8pPr lvl="7" algn="ctr" rtl="0">
              <a:lnSpc>
                <a:spcPct val="100000"/>
              </a:lnSpc>
              <a:spcBef>
                <a:spcPts val="0"/>
              </a:spcBef>
              <a:spcAft>
                <a:spcPts val="0"/>
              </a:spcAft>
              <a:buSzPts val="1600"/>
              <a:buNone/>
              <a:defRPr sz="2100"/>
            </a:lvl8pPr>
            <a:lvl9pPr lvl="8" algn="ctr" rtl="0">
              <a:lnSpc>
                <a:spcPct val="100000"/>
              </a:lnSpc>
              <a:spcBef>
                <a:spcPts val="0"/>
              </a:spcBef>
              <a:spcAft>
                <a:spcPts val="0"/>
              </a:spcAft>
              <a:buSzPts val="1600"/>
              <a:buNone/>
              <a:defRPr sz="2100"/>
            </a:lvl9pPr>
          </a:lstStyle>
          <a:p>
            <a:endParaRPr/>
          </a:p>
        </p:txBody>
      </p:sp>
    </p:spTree>
    <p:extLst>
      <p:ext uri="{BB962C8B-B14F-4D97-AF65-F5344CB8AC3E}">
        <p14:creationId xmlns:p14="http://schemas.microsoft.com/office/powerpoint/2010/main" val="154405634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25"/>
        <p:cNvGrpSpPr/>
        <p:nvPr/>
      </p:nvGrpSpPr>
      <p:grpSpPr>
        <a:xfrm>
          <a:off x="0" y="0"/>
          <a:ext cx="0" cy="0"/>
          <a:chOff x="0" y="0"/>
          <a:chExt cx="0" cy="0"/>
        </a:xfrm>
      </p:grpSpPr>
      <p:pic>
        <p:nvPicPr>
          <p:cNvPr id="126" name="Google Shape;126;p4"/>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127" name="Google Shape;127;p4"/>
          <p:cNvGrpSpPr/>
          <p:nvPr/>
        </p:nvGrpSpPr>
        <p:grpSpPr>
          <a:xfrm>
            <a:off x="945525" y="1516400"/>
            <a:ext cx="10301600" cy="4728400"/>
            <a:chOff x="709144" y="1137300"/>
            <a:chExt cx="7726200" cy="3546300"/>
          </a:xfrm>
        </p:grpSpPr>
        <p:sp>
          <p:nvSpPr>
            <p:cNvPr id="128" name="Google Shape;128;p4"/>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29" name="Google Shape;129;p4"/>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130" name="Google Shape;130;p4"/>
          <p:cNvSpPr txBox="1">
            <a:spLocks noGrp="1"/>
          </p:cNvSpPr>
          <p:nvPr>
            <p:ph type="body" idx="1"/>
          </p:nvPr>
        </p:nvSpPr>
        <p:spPr>
          <a:xfrm>
            <a:off x="1145817" y="1634251"/>
            <a:ext cx="9900800" cy="4518400"/>
          </a:xfrm>
          <a:prstGeom prst="rect">
            <a:avLst/>
          </a:prstGeom>
        </p:spPr>
        <p:txBody>
          <a:bodyPr spcFirstLastPara="1" wrap="square" lIns="121889" tIns="121889" rIns="121889" bIns="121889" anchor="ctr" anchorCtr="0">
            <a:noAutofit/>
          </a:bodyPr>
          <a:lstStyle>
            <a:lvl1pPr marL="609539" lvl="0" indent="-423291">
              <a:lnSpc>
                <a:spcPct val="100000"/>
              </a:lnSpc>
              <a:spcBef>
                <a:spcPts val="0"/>
              </a:spcBef>
              <a:spcAft>
                <a:spcPts val="0"/>
              </a:spcAft>
              <a:buClr>
                <a:srgbClr val="273638"/>
              </a:buClr>
              <a:buSzPts val="1400"/>
              <a:buChar char="●"/>
              <a:defRPr sz="1600"/>
            </a:lvl1pPr>
            <a:lvl2pPr marL="1219080" lvl="1" indent="-423291">
              <a:spcBef>
                <a:spcPts val="0"/>
              </a:spcBef>
              <a:spcAft>
                <a:spcPts val="0"/>
              </a:spcAft>
              <a:buClr>
                <a:srgbClr val="273638"/>
              </a:buClr>
              <a:buSzPts val="1400"/>
              <a:buChar char="○"/>
              <a:defRPr/>
            </a:lvl2pPr>
            <a:lvl3pPr marL="1828618" lvl="2" indent="-423291">
              <a:spcBef>
                <a:spcPts val="0"/>
              </a:spcBef>
              <a:spcAft>
                <a:spcPts val="0"/>
              </a:spcAft>
              <a:buClr>
                <a:srgbClr val="273638"/>
              </a:buClr>
              <a:buSzPts val="1400"/>
              <a:buChar char="■"/>
              <a:defRPr/>
            </a:lvl3pPr>
            <a:lvl4pPr marL="2438158" lvl="3" indent="-423291">
              <a:spcBef>
                <a:spcPts val="0"/>
              </a:spcBef>
              <a:spcAft>
                <a:spcPts val="0"/>
              </a:spcAft>
              <a:buClr>
                <a:srgbClr val="273638"/>
              </a:buClr>
              <a:buSzPts val="1400"/>
              <a:buChar char="●"/>
              <a:defRPr/>
            </a:lvl4pPr>
            <a:lvl5pPr marL="3047696" lvl="4" indent="-423291">
              <a:spcBef>
                <a:spcPts val="0"/>
              </a:spcBef>
              <a:spcAft>
                <a:spcPts val="0"/>
              </a:spcAft>
              <a:buClr>
                <a:srgbClr val="273638"/>
              </a:buClr>
              <a:buSzPts val="1400"/>
              <a:buChar char="○"/>
              <a:defRPr/>
            </a:lvl5pPr>
            <a:lvl6pPr marL="3657235" lvl="5" indent="-423291">
              <a:spcBef>
                <a:spcPts val="0"/>
              </a:spcBef>
              <a:spcAft>
                <a:spcPts val="0"/>
              </a:spcAft>
              <a:buClr>
                <a:srgbClr val="273638"/>
              </a:buClr>
              <a:buSzPts val="1400"/>
              <a:buChar char="■"/>
              <a:defRPr/>
            </a:lvl6pPr>
            <a:lvl7pPr marL="4266773" lvl="6" indent="-423291">
              <a:spcBef>
                <a:spcPts val="0"/>
              </a:spcBef>
              <a:spcAft>
                <a:spcPts val="0"/>
              </a:spcAft>
              <a:buClr>
                <a:srgbClr val="273638"/>
              </a:buClr>
              <a:buSzPts val="1400"/>
              <a:buChar char="●"/>
              <a:defRPr/>
            </a:lvl7pPr>
            <a:lvl8pPr marL="4876313" lvl="7" indent="-423291">
              <a:spcBef>
                <a:spcPts val="0"/>
              </a:spcBef>
              <a:spcAft>
                <a:spcPts val="0"/>
              </a:spcAft>
              <a:buClr>
                <a:srgbClr val="273638"/>
              </a:buClr>
              <a:buSzPts val="1400"/>
              <a:buChar char="○"/>
              <a:defRPr/>
            </a:lvl8pPr>
            <a:lvl9pPr marL="5485854" lvl="8" indent="-423291">
              <a:spcBef>
                <a:spcPts val="0"/>
              </a:spcBef>
              <a:spcAft>
                <a:spcPts val="0"/>
              </a:spcAft>
              <a:buClr>
                <a:srgbClr val="273638"/>
              </a:buClr>
              <a:buSzPts val="1400"/>
              <a:buChar char="■"/>
              <a:defRPr/>
            </a:lvl9pPr>
          </a:lstStyle>
          <a:p>
            <a:endParaRPr/>
          </a:p>
        </p:txBody>
      </p:sp>
      <p:grpSp>
        <p:nvGrpSpPr>
          <p:cNvPr id="131" name="Google Shape;131;p4"/>
          <p:cNvGrpSpPr/>
          <p:nvPr/>
        </p:nvGrpSpPr>
        <p:grpSpPr>
          <a:xfrm rot="755454" flipH="1">
            <a:off x="10291471" y="-824257"/>
            <a:ext cx="2876292" cy="3550625"/>
            <a:chOff x="-623774" y="-350900"/>
            <a:chExt cx="2449210" cy="3023416"/>
          </a:xfrm>
        </p:grpSpPr>
        <p:grpSp>
          <p:nvGrpSpPr>
            <p:cNvPr id="132" name="Google Shape;132;p4"/>
            <p:cNvGrpSpPr/>
            <p:nvPr/>
          </p:nvGrpSpPr>
          <p:grpSpPr>
            <a:xfrm rot="1413719">
              <a:off x="224827" y="-308028"/>
              <a:ext cx="616248" cy="1925931"/>
              <a:chOff x="-1858600" y="2385325"/>
              <a:chExt cx="523125" cy="1635025"/>
            </a:xfrm>
          </p:grpSpPr>
          <p:sp>
            <p:nvSpPr>
              <p:cNvPr id="133" name="Google Shape;133;p4"/>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4" name="Google Shape;134;p4"/>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5" name="Google Shape;135;p4"/>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6" name="Google Shape;136;p4"/>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37" name="Google Shape;137;p4"/>
            <p:cNvGrpSpPr/>
            <p:nvPr/>
          </p:nvGrpSpPr>
          <p:grpSpPr>
            <a:xfrm rot="1413719">
              <a:off x="234082" y="-133704"/>
              <a:ext cx="1216593" cy="2128592"/>
              <a:chOff x="-1779100" y="2408800"/>
              <a:chExt cx="1032750" cy="1807075"/>
            </a:xfrm>
          </p:grpSpPr>
          <p:sp>
            <p:nvSpPr>
              <p:cNvPr id="138" name="Google Shape;138;p4"/>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9" name="Google Shape;139;p4"/>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40" name="Google Shape;140;p4"/>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41" name="Google Shape;141;p4"/>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42" name="Google Shape;142;p4"/>
            <p:cNvGrpSpPr/>
            <p:nvPr/>
          </p:nvGrpSpPr>
          <p:grpSpPr>
            <a:xfrm>
              <a:off x="-623774" y="407959"/>
              <a:ext cx="2317309" cy="2264556"/>
              <a:chOff x="-623774" y="407959"/>
              <a:chExt cx="2317309" cy="2264556"/>
            </a:xfrm>
          </p:grpSpPr>
          <p:grpSp>
            <p:nvGrpSpPr>
              <p:cNvPr id="143" name="Google Shape;143;p4"/>
              <p:cNvGrpSpPr/>
              <p:nvPr/>
            </p:nvGrpSpPr>
            <p:grpSpPr>
              <a:xfrm rot="1413719">
                <a:off x="-360763" y="695549"/>
                <a:ext cx="1791287" cy="1689375"/>
                <a:chOff x="-2055400" y="3174000"/>
                <a:chExt cx="1520600" cy="1434200"/>
              </a:xfrm>
            </p:grpSpPr>
            <p:sp>
              <p:nvSpPr>
                <p:cNvPr id="144" name="Google Shape;144;p4"/>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45" name="Google Shape;145;p4"/>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46" name="Google Shape;146;p4"/>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147" name="Google Shape;147;p4"/>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sp>
        <p:nvSpPr>
          <p:cNvPr id="148" name="Google Shape;148;p4"/>
          <p:cNvSpPr txBox="1">
            <a:spLocks noGrp="1"/>
          </p:cNvSpPr>
          <p:nvPr>
            <p:ph type="title"/>
          </p:nvPr>
        </p:nvSpPr>
        <p:spPr>
          <a:xfrm>
            <a:off x="1145833" y="762767"/>
            <a:ext cx="6989600" cy="540800"/>
          </a:xfrm>
          <a:prstGeom prst="rect">
            <a:avLst/>
          </a:prstGeom>
          <a:effectLst>
            <a:outerShdw dist="28575" dir="1920000" algn="bl" rotWithShape="0">
              <a:schemeClr val="accent1"/>
            </a:outerShdw>
          </a:effectLst>
        </p:spPr>
        <p:txBody>
          <a:bodyPr spcFirstLastPara="1" wrap="square" lIns="121889" tIns="121889" rIns="121889" bIns="121889" anchor="ctr" anchorCtr="0">
            <a:noAutofit/>
          </a:bodyPr>
          <a:lstStyle>
            <a:lvl1pPr lvl="0" rtl="0">
              <a:spcBef>
                <a:spcPts val="0"/>
              </a:spcBef>
              <a:spcAft>
                <a:spcPts val="0"/>
              </a:spcAft>
              <a:buSzPts val="2500"/>
              <a:buNone/>
              <a:defRPr/>
            </a:lvl1pPr>
            <a:lvl2pPr lvl="1" rtl="0">
              <a:spcBef>
                <a:spcPts val="0"/>
              </a:spcBef>
              <a:spcAft>
                <a:spcPts val="0"/>
              </a:spcAft>
              <a:buSzPts val="2500"/>
              <a:buNone/>
              <a:defRPr sz="3300"/>
            </a:lvl2pPr>
            <a:lvl3pPr lvl="2" rtl="0">
              <a:spcBef>
                <a:spcPts val="0"/>
              </a:spcBef>
              <a:spcAft>
                <a:spcPts val="0"/>
              </a:spcAft>
              <a:buSzPts val="2500"/>
              <a:buNone/>
              <a:defRPr sz="3300"/>
            </a:lvl3pPr>
            <a:lvl4pPr lvl="3" rtl="0">
              <a:spcBef>
                <a:spcPts val="0"/>
              </a:spcBef>
              <a:spcAft>
                <a:spcPts val="0"/>
              </a:spcAft>
              <a:buSzPts val="2500"/>
              <a:buNone/>
              <a:defRPr sz="3300"/>
            </a:lvl4pPr>
            <a:lvl5pPr lvl="4" rtl="0">
              <a:spcBef>
                <a:spcPts val="0"/>
              </a:spcBef>
              <a:spcAft>
                <a:spcPts val="0"/>
              </a:spcAft>
              <a:buSzPts val="2500"/>
              <a:buNone/>
              <a:defRPr sz="3300"/>
            </a:lvl5pPr>
            <a:lvl6pPr lvl="5" rtl="0">
              <a:spcBef>
                <a:spcPts val="0"/>
              </a:spcBef>
              <a:spcAft>
                <a:spcPts val="0"/>
              </a:spcAft>
              <a:buSzPts val="2500"/>
              <a:buNone/>
              <a:defRPr sz="3300"/>
            </a:lvl6pPr>
            <a:lvl7pPr lvl="6" rtl="0">
              <a:spcBef>
                <a:spcPts val="0"/>
              </a:spcBef>
              <a:spcAft>
                <a:spcPts val="0"/>
              </a:spcAft>
              <a:buSzPts val="2500"/>
              <a:buNone/>
              <a:defRPr sz="3300"/>
            </a:lvl7pPr>
            <a:lvl8pPr lvl="7" rtl="0">
              <a:spcBef>
                <a:spcPts val="0"/>
              </a:spcBef>
              <a:spcAft>
                <a:spcPts val="0"/>
              </a:spcAft>
              <a:buSzPts val="2500"/>
              <a:buNone/>
              <a:defRPr sz="3300"/>
            </a:lvl8pPr>
            <a:lvl9pPr lvl="8" rtl="0">
              <a:spcBef>
                <a:spcPts val="0"/>
              </a:spcBef>
              <a:spcAft>
                <a:spcPts val="0"/>
              </a:spcAft>
              <a:buSzPts val="2500"/>
              <a:buNone/>
              <a:defRPr sz="3300"/>
            </a:lvl9pPr>
          </a:lstStyle>
          <a:p>
            <a:endParaRPr/>
          </a:p>
        </p:txBody>
      </p:sp>
    </p:spTree>
    <p:extLst>
      <p:ext uri="{BB962C8B-B14F-4D97-AF65-F5344CB8AC3E}">
        <p14:creationId xmlns:p14="http://schemas.microsoft.com/office/powerpoint/2010/main" val="15680953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93"/>
        <p:cNvGrpSpPr/>
        <p:nvPr/>
      </p:nvGrpSpPr>
      <p:grpSpPr>
        <a:xfrm>
          <a:off x="0" y="0"/>
          <a:ext cx="0" cy="0"/>
          <a:chOff x="0" y="0"/>
          <a:chExt cx="0" cy="0"/>
        </a:xfrm>
      </p:grpSpPr>
      <p:pic>
        <p:nvPicPr>
          <p:cNvPr id="194" name="Google Shape;194;p6"/>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195" name="Google Shape;195;p6"/>
          <p:cNvGrpSpPr/>
          <p:nvPr/>
        </p:nvGrpSpPr>
        <p:grpSpPr>
          <a:xfrm rot="-899955" flipH="1">
            <a:off x="-895785" y="-873924"/>
            <a:ext cx="2437540" cy="2565733"/>
            <a:chOff x="1526600" y="450800"/>
            <a:chExt cx="4540675" cy="4779475"/>
          </a:xfrm>
        </p:grpSpPr>
        <p:sp>
          <p:nvSpPr>
            <p:cNvPr id="196" name="Google Shape;196;p6"/>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97" name="Google Shape;197;p6"/>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98" name="Google Shape;198;p6"/>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99" name="Google Shape;199;p6"/>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00" name="Google Shape;200;p6"/>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01" name="Google Shape;201;p6"/>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02" name="Google Shape;202;p6"/>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03" name="Google Shape;203;p6"/>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204" name="Google Shape;204;p6"/>
          <p:cNvGrpSpPr/>
          <p:nvPr/>
        </p:nvGrpSpPr>
        <p:grpSpPr>
          <a:xfrm rot="-2141843" flipH="1">
            <a:off x="10746297" y="-1027778"/>
            <a:ext cx="2284055" cy="3482995"/>
            <a:chOff x="7518282" y="2373612"/>
            <a:chExt cx="1544209" cy="2355088"/>
          </a:xfrm>
        </p:grpSpPr>
        <p:sp>
          <p:nvSpPr>
            <p:cNvPr id="205" name="Google Shape;205;p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06" name="Google Shape;206;p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07" name="Google Shape;207;p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08" name="Google Shape;208;p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09" name="Google Shape;209;p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10" name="Google Shape;210;p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11" name="Google Shape;211;p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12" name="Google Shape;212;p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213" name="Google Shape;213;p6"/>
          <p:cNvSpPr txBox="1">
            <a:spLocks noGrp="1"/>
          </p:cNvSpPr>
          <p:nvPr>
            <p:ph type="title"/>
          </p:nvPr>
        </p:nvSpPr>
        <p:spPr>
          <a:xfrm>
            <a:off x="2642200" y="778467"/>
            <a:ext cx="6907600" cy="540800"/>
          </a:xfrm>
          <a:prstGeom prst="rect">
            <a:avLst/>
          </a:prstGeom>
          <a:effectLst>
            <a:outerShdw dist="28575" dir="1920000" algn="bl" rotWithShape="0">
              <a:schemeClr val="accent1"/>
            </a:outerShdw>
          </a:effectLst>
        </p:spPr>
        <p:txBody>
          <a:bodyPr spcFirstLastPara="1" wrap="square" lIns="121889" tIns="121889" rIns="121889" bIns="121889"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00"/>
            </a:lvl2pPr>
            <a:lvl3pPr lvl="2" rtl="0">
              <a:spcBef>
                <a:spcPts val="0"/>
              </a:spcBef>
              <a:spcAft>
                <a:spcPts val="0"/>
              </a:spcAft>
              <a:buSzPts val="2500"/>
              <a:buNone/>
              <a:defRPr sz="3300"/>
            </a:lvl3pPr>
            <a:lvl4pPr lvl="3" rtl="0">
              <a:spcBef>
                <a:spcPts val="0"/>
              </a:spcBef>
              <a:spcAft>
                <a:spcPts val="0"/>
              </a:spcAft>
              <a:buSzPts val="2500"/>
              <a:buNone/>
              <a:defRPr sz="3300"/>
            </a:lvl4pPr>
            <a:lvl5pPr lvl="4" rtl="0">
              <a:spcBef>
                <a:spcPts val="0"/>
              </a:spcBef>
              <a:spcAft>
                <a:spcPts val="0"/>
              </a:spcAft>
              <a:buSzPts val="2500"/>
              <a:buNone/>
              <a:defRPr sz="3300"/>
            </a:lvl5pPr>
            <a:lvl6pPr lvl="5" rtl="0">
              <a:spcBef>
                <a:spcPts val="0"/>
              </a:spcBef>
              <a:spcAft>
                <a:spcPts val="0"/>
              </a:spcAft>
              <a:buSzPts val="2500"/>
              <a:buNone/>
              <a:defRPr sz="3300"/>
            </a:lvl6pPr>
            <a:lvl7pPr lvl="6" rtl="0">
              <a:spcBef>
                <a:spcPts val="0"/>
              </a:spcBef>
              <a:spcAft>
                <a:spcPts val="0"/>
              </a:spcAft>
              <a:buSzPts val="2500"/>
              <a:buNone/>
              <a:defRPr sz="3300"/>
            </a:lvl7pPr>
            <a:lvl8pPr lvl="7" rtl="0">
              <a:spcBef>
                <a:spcPts val="0"/>
              </a:spcBef>
              <a:spcAft>
                <a:spcPts val="0"/>
              </a:spcAft>
              <a:buSzPts val="2500"/>
              <a:buNone/>
              <a:defRPr sz="3300"/>
            </a:lvl8pPr>
            <a:lvl9pPr lvl="8" rtl="0">
              <a:spcBef>
                <a:spcPts val="0"/>
              </a:spcBef>
              <a:spcAft>
                <a:spcPts val="0"/>
              </a:spcAft>
              <a:buSzPts val="2500"/>
              <a:buNone/>
              <a:defRPr sz="3300"/>
            </a:lvl9pPr>
          </a:lstStyle>
          <a:p>
            <a:endParaRPr/>
          </a:p>
        </p:txBody>
      </p:sp>
      <p:grpSp>
        <p:nvGrpSpPr>
          <p:cNvPr id="214" name="Google Shape;214;p6"/>
          <p:cNvGrpSpPr/>
          <p:nvPr/>
        </p:nvGrpSpPr>
        <p:grpSpPr>
          <a:xfrm>
            <a:off x="945533" y="1672990"/>
            <a:ext cx="10301600" cy="4571417"/>
            <a:chOff x="709144" y="1137300"/>
            <a:chExt cx="7726200" cy="3546300"/>
          </a:xfrm>
        </p:grpSpPr>
        <p:sp>
          <p:nvSpPr>
            <p:cNvPr id="215" name="Google Shape;215;p6"/>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16" name="Google Shape;216;p6"/>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Tree>
    <p:extLst>
      <p:ext uri="{BB962C8B-B14F-4D97-AF65-F5344CB8AC3E}">
        <p14:creationId xmlns:p14="http://schemas.microsoft.com/office/powerpoint/2010/main" val="176308882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17"/>
        <p:cNvGrpSpPr/>
        <p:nvPr/>
      </p:nvGrpSpPr>
      <p:grpSpPr>
        <a:xfrm>
          <a:off x="0" y="0"/>
          <a:ext cx="0" cy="0"/>
          <a:chOff x="0" y="0"/>
          <a:chExt cx="0" cy="0"/>
        </a:xfrm>
      </p:grpSpPr>
      <p:pic>
        <p:nvPicPr>
          <p:cNvPr id="218" name="Google Shape;218;p7"/>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219" name="Google Shape;219;p7"/>
          <p:cNvGrpSpPr/>
          <p:nvPr/>
        </p:nvGrpSpPr>
        <p:grpSpPr>
          <a:xfrm rot="-900067" flipH="1">
            <a:off x="-1503281" y="1231725"/>
            <a:ext cx="3141897" cy="2465331"/>
            <a:chOff x="-2415600" y="2986400"/>
            <a:chExt cx="1943075" cy="1524659"/>
          </a:xfrm>
        </p:grpSpPr>
        <p:sp>
          <p:nvSpPr>
            <p:cNvPr id="220" name="Google Shape;220;p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21" name="Google Shape;221;p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22" name="Google Shape;222;p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23" name="Google Shape;223;p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nvGrpSpPr>
            <p:cNvPr id="224" name="Google Shape;224;p7"/>
            <p:cNvGrpSpPr/>
            <p:nvPr/>
          </p:nvGrpSpPr>
          <p:grpSpPr>
            <a:xfrm>
              <a:off x="-2218800" y="3088875"/>
              <a:ext cx="1598825" cy="1190475"/>
              <a:chOff x="-2218800" y="3088875"/>
              <a:chExt cx="1598825" cy="1190475"/>
            </a:xfrm>
          </p:grpSpPr>
          <p:sp>
            <p:nvSpPr>
              <p:cNvPr id="225" name="Google Shape;225;p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26" name="Google Shape;226;p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grpSp>
        <p:nvGrpSpPr>
          <p:cNvPr id="227" name="Google Shape;227;p7"/>
          <p:cNvGrpSpPr/>
          <p:nvPr/>
        </p:nvGrpSpPr>
        <p:grpSpPr>
          <a:xfrm rot="4282019">
            <a:off x="-396046" y="-465988"/>
            <a:ext cx="2436812" cy="2564967"/>
            <a:chOff x="1526600" y="450800"/>
            <a:chExt cx="4540675" cy="4779475"/>
          </a:xfrm>
        </p:grpSpPr>
        <p:sp>
          <p:nvSpPr>
            <p:cNvPr id="228" name="Google Shape;228;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29" name="Google Shape;229;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30" name="Google Shape;230;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31" name="Google Shape;231;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32" name="Google Shape;232;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33" name="Google Shape;233;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34" name="Google Shape;234;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35" name="Google Shape;235;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236" name="Google Shape;236;p7"/>
          <p:cNvGrpSpPr/>
          <p:nvPr/>
        </p:nvGrpSpPr>
        <p:grpSpPr>
          <a:xfrm rot="-9427094">
            <a:off x="10113901" y="-177273"/>
            <a:ext cx="2802632" cy="2235164"/>
            <a:chOff x="-874852" y="3661982"/>
            <a:chExt cx="2044303" cy="1580085"/>
          </a:xfrm>
        </p:grpSpPr>
        <p:grpSp>
          <p:nvGrpSpPr>
            <p:cNvPr id="237" name="Google Shape;237;p7"/>
            <p:cNvGrpSpPr/>
            <p:nvPr/>
          </p:nvGrpSpPr>
          <p:grpSpPr>
            <a:xfrm rot="5249857" flipH="1">
              <a:off x="48808" y="4095917"/>
              <a:ext cx="537972" cy="1681428"/>
              <a:chOff x="-1858600" y="2385325"/>
              <a:chExt cx="523125" cy="1635025"/>
            </a:xfrm>
          </p:grpSpPr>
          <p:sp>
            <p:nvSpPr>
              <p:cNvPr id="238" name="Google Shape;23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39" name="Google Shape;23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40" name="Google Shape;24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41" name="Google Shape;24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242" name="Google Shape;242;p7"/>
            <p:cNvGrpSpPr/>
            <p:nvPr/>
          </p:nvGrpSpPr>
          <p:grpSpPr>
            <a:xfrm rot="5249857" flipH="1">
              <a:off x="-340747" y="3668895"/>
              <a:ext cx="1062060" cy="1858361"/>
              <a:chOff x="-1779100" y="2408800"/>
              <a:chExt cx="1032750" cy="1807075"/>
            </a:xfrm>
          </p:grpSpPr>
          <p:sp>
            <p:nvSpPr>
              <p:cNvPr id="243" name="Google Shape;243;p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44" name="Google Shape;244;p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45" name="Google Shape;245;p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46" name="Google Shape;246;p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247" name="Google Shape;247;p7"/>
            <p:cNvGrpSpPr/>
            <p:nvPr/>
          </p:nvGrpSpPr>
          <p:grpSpPr>
            <a:xfrm rot="2700000" flipH="1">
              <a:off x="-365668" y="3606652"/>
              <a:ext cx="531184" cy="1660213"/>
              <a:chOff x="-1858600" y="2385325"/>
              <a:chExt cx="523125" cy="1635025"/>
            </a:xfrm>
          </p:grpSpPr>
          <p:sp>
            <p:nvSpPr>
              <p:cNvPr id="248" name="Google Shape;24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49" name="Google Shape;24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50" name="Google Shape;25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51" name="Google Shape;25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grpSp>
        <p:nvGrpSpPr>
          <p:cNvPr id="252" name="Google Shape;252;p7"/>
          <p:cNvGrpSpPr/>
          <p:nvPr/>
        </p:nvGrpSpPr>
        <p:grpSpPr>
          <a:xfrm rot="-1800044">
            <a:off x="-826654" y="4769125"/>
            <a:ext cx="2895508" cy="3384161"/>
            <a:chOff x="-620005" y="3576935"/>
            <a:chExt cx="2171679" cy="2538176"/>
          </a:xfrm>
        </p:grpSpPr>
        <p:grpSp>
          <p:nvGrpSpPr>
            <p:cNvPr id="253" name="Google Shape;253;p7"/>
            <p:cNvGrpSpPr/>
            <p:nvPr/>
          </p:nvGrpSpPr>
          <p:grpSpPr>
            <a:xfrm>
              <a:off x="-201900" y="3576935"/>
              <a:ext cx="1753574" cy="2021128"/>
              <a:chOff x="26700" y="3424535"/>
              <a:chExt cx="1753574" cy="2021128"/>
            </a:xfrm>
          </p:grpSpPr>
          <p:sp>
            <p:nvSpPr>
              <p:cNvPr id="254" name="Google Shape;254;p7"/>
              <p:cNvSpPr/>
              <p:nvPr/>
            </p:nvSpPr>
            <p:spPr>
              <a:xfrm rot="1975425">
                <a:off x="400021" y="3635917"/>
                <a:ext cx="1005477" cy="1670681"/>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55" name="Google Shape;255;p7"/>
              <p:cNvSpPr/>
              <p:nvPr/>
            </p:nvSpPr>
            <p:spPr>
              <a:xfrm rot="1975425">
                <a:off x="444859" y="3545002"/>
                <a:ext cx="947673" cy="1706661"/>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56" name="Google Shape;256;p7"/>
              <p:cNvSpPr/>
              <p:nvPr/>
            </p:nvSpPr>
            <p:spPr>
              <a:xfrm rot="1975425">
                <a:off x="1237328" y="3770840"/>
                <a:ext cx="391613" cy="310479"/>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57" name="Google Shape;257;p7"/>
              <p:cNvSpPr/>
              <p:nvPr/>
            </p:nvSpPr>
            <p:spPr>
              <a:xfrm rot="1975425">
                <a:off x="429721" y="3624270"/>
                <a:ext cx="773905" cy="1548323"/>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258" name="Google Shape;258;p7"/>
            <p:cNvGrpSpPr/>
            <p:nvPr/>
          </p:nvGrpSpPr>
          <p:grpSpPr>
            <a:xfrm rot="273599">
              <a:off x="-543114" y="4033359"/>
              <a:ext cx="1893343" cy="2009669"/>
              <a:chOff x="-542965" y="4033501"/>
              <a:chExt cx="1893409" cy="2009739"/>
            </a:xfrm>
          </p:grpSpPr>
          <p:sp>
            <p:nvSpPr>
              <p:cNvPr id="259" name="Google Shape;259;p7"/>
              <p:cNvSpPr/>
              <p:nvPr/>
            </p:nvSpPr>
            <p:spPr>
              <a:xfrm rot="1975425">
                <a:off x="-199645" y="4301146"/>
                <a:ext cx="1233361" cy="152978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60" name="Google Shape;260;p7"/>
              <p:cNvSpPr/>
              <p:nvPr/>
            </p:nvSpPr>
            <p:spPr>
              <a:xfrm rot="1975425">
                <a:off x="-226313" y="4245828"/>
                <a:ext cx="1233335" cy="1529500"/>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61" name="Google Shape;261;p7"/>
              <p:cNvSpPr/>
              <p:nvPr/>
            </p:nvSpPr>
            <p:spPr>
              <a:xfrm rot="1975425">
                <a:off x="793900" y="4580211"/>
                <a:ext cx="453745" cy="22238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62" name="Google Shape;262;p7"/>
              <p:cNvSpPr/>
              <p:nvPr/>
            </p:nvSpPr>
            <p:spPr>
              <a:xfrm rot="1975425">
                <a:off x="-258319" y="4368161"/>
                <a:ext cx="1018897" cy="1310598"/>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sp>
        <p:nvSpPr>
          <p:cNvPr id="263" name="Google Shape;263;p7"/>
          <p:cNvSpPr txBox="1">
            <a:spLocks noGrp="1"/>
          </p:cNvSpPr>
          <p:nvPr>
            <p:ph type="body" idx="1"/>
          </p:nvPr>
        </p:nvSpPr>
        <p:spPr>
          <a:xfrm>
            <a:off x="2622008" y="2702588"/>
            <a:ext cx="6948000" cy="2609200"/>
          </a:xfrm>
          <a:prstGeom prst="rect">
            <a:avLst/>
          </a:prstGeom>
        </p:spPr>
        <p:txBody>
          <a:bodyPr spcFirstLastPara="1" wrap="square" lIns="121889" tIns="121889" rIns="121889" bIns="121889" anchor="ctr" anchorCtr="0">
            <a:noAutofit/>
          </a:bodyPr>
          <a:lstStyle>
            <a:lvl1pPr marL="609539" lvl="0" indent="-423291">
              <a:lnSpc>
                <a:spcPct val="100000"/>
              </a:lnSpc>
              <a:spcBef>
                <a:spcPts val="0"/>
              </a:spcBef>
              <a:spcAft>
                <a:spcPts val="0"/>
              </a:spcAft>
              <a:buSzPts val="1400"/>
              <a:buAutoNum type="arabicPeriod"/>
              <a:defRPr/>
            </a:lvl1pPr>
            <a:lvl2pPr marL="1219080" lvl="1" indent="-423291">
              <a:lnSpc>
                <a:spcPct val="100000"/>
              </a:lnSpc>
              <a:spcBef>
                <a:spcPts val="0"/>
              </a:spcBef>
              <a:spcAft>
                <a:spcPts val="0"/>
              </a:spcAft>
              <a:buSzPts val="1400"/>
              <a:buAutoNum type="alphaLcPeriod"/>
              <a:defRPr/>
            </a:lvl2pPr>
            <a:lvl3pPr marL="1828618" lvl="2" indent="-423291">
              <a:lnSpc>
                <a:spcPct val="100000"/>
              </a:lnSpc>
              <a:spcBef>
                <a:spcPts val="0"/>
              </a:spcBef>
              <a:spcAft>
                <a:spcPts val="0"/>
              </a:spcAft>
              <a:buSzPts val="1400"/>
              <a:buAutoNum type="romanLcPeriod"/>
              <a:defRPr/>
            </a:lvl3pPr>
            <a:lvl4pPr marL="2438158" lvl="3" indent="-423291">
              <a:lnSpc>
                <a:spcPct val="100000"/>
              </a:lnSpc>
              <a:spcBef>
                <a:spcPts val="0"/>
              </a:spcBef>
              <a:spcAft>
                <a:spcPts val="0"/>
              </a:spcAft>
              <a:buSzPts val="1400"/>
              <a:buAutoNum type="arabicPeriod"/>
              <a:defRPr/>
            </a:lvl4pPr>
            <a:lvl5pPr marL="3047696" lvl="4" indent="-423291">
              <a:lnSpc>
                <a:spcPct val="100000"/>
              </a:lnSpc>
              <a:spcBef>
                <a:spcPts val="0"/>
              </a:spcBef>
              <a:spcAft>
                <a:spcPts val="0"/>
              </a:spcAft>
              <a:buSzPts val="1400"/>
              <a:buAutoNum type="alphaLcPeriod"/>
              <a:defRPr/>
            </a:lvl5pPr>
            <a:lvl6pPr marL="3657235" lvl="5" indent="-423291">
              <a:lnSpc>
                <a:spcPct val="100000"/>
              </a:lnSpc>
              <a:spcBef>
                <a:spcPts val="0"/>
              </a:spcBef>
              <a:spcAft>
                <a:spcPts val="0"/>
              </a:spcAft>
              <a:buSzPts val="1400"/>
              <a:buAutoNum type="romanLcPeriod"/>
              <a:defRPr/>
            </a:lvl6pPr>
            <a:lvl7pPr marL="4266773" lvl="6" indent="-423291">
              <a:lnSpc>
                <a:spcPct val="100000"/>
              </a:lnSpc>
              <a:spcBef>
                <a:spcPts val="0"/>
              </a:spcBef>
              <a:spcAft>
                <a:spcPts val="0"/>
              </a:spcAft>
              <a:buSzPts val="1400"/>
              <a:buAutoNum type="arabicPeriod"/>
              <a:defRPr/>
            </a:lvl7pPr>
            <a:lvl8pPr marL="4876313" lvl="7" indent="-423291">
              <a:lnSpc>
                <a:spcPct val="100000"/>
              </a:lnSpc>
              <a:spcBef>
                <a:spcPts val="0"/>
              </a:spcBef>
              <a:spcAft>
                <a:spcPts val="0"/>
              </a:spcAft>
              <a:buSzPts val="1400"/>
              <a:buAutoNum type="alphaLcPeriod"/>
              <a:defRPr/>
            </a:lvl8pPr>
            <a:lvl9pPr marL="5485854" lvl="8" indent="-423291">
              <a:lnSpc>
                <a:spcPct val="100000"/>
              </a:lnSpc>
              <a:spcBef>
                <a:spcPts val="0"/>
              </a:spcBef>
              <a:spcAft>
                <a:spcPts val="0"/>
              </a:spcAft>
              <a:buSzPts val="1400"/>
              <a:buAutoNum type="romanLcPeriod"/>
              <a:defRPr/>
            </a:lvl9pPr>
          </a:lstStyle>
          <a:p>
            <a:endParaRPr/>
          </a:p>
        </p:txBody>
      </p:sp>
      <p:sp>
        <p:nvSpPr>
          <p:cNvPr id="264" name="Google Shape;264;p7"/>
          <p:cNvSpPr txBox="1">
            <a:spLocks noGrp="1"/>
          </p:cNvSpPr>
          <p:nvPr>
            <p:ph type="title"/>
          </p:nvPr>
        </p:nvSpPr>
        <p:spPr>
          <a:xfrm>
            <a:off x="2960600" y="1292851"/>
            <a:ext cx="6270800" cy="435600"/>
          </a:xfrm>
          <a:prstGeom prst="rect">
            <a:avLst/>
          </a:prstGeom>
        </p:spPr>
        <p:txBody>
          <a:bodyPr spcFirstLastPara="1" wrap="square" lIns="121889" tIns="121889" rIns="121889" bIns="121889" anchor="ctr" anchorCtr="0">
            <a:noAutofit/>
          </a:bodyPr>
          <a:lstStyle>
            <a:lvl1pPr lvl="0" algn="ctr" rtl="0">
              <a:spcBef>
                <a:spcPts val="0"/>
              </a:spcBef>
              <a:spcAft>
                <a:spcPts val="0"/>
              </a:spcAft>
              <a:buSzPts val="2500"/>
              <a:buNone/>
              <a:defRPr sz="3100"/>
            </a:lvl1pPr>
            <a:lvl2pPr lvl="1" rtl="0">
              <a:spcBef>
                <a:spcPts val="0"/>
              </a:spcBef>
              <a:spcAft>
                <a:spcPts val="0"/>
              </a:spcAft>
              <a:buSzPts val="2200"/>
              <a:buNone/>
              <a:defRPr/>
            </a:lvl2pPr>
            <a:lvl3pPr lvl="2" rtl="0">
              <a:spcBef>
                <a:spcPts val="0"/>
              </a:spcBef>
              <a:spcAft>
                <a:spcPts val="0"/>
              </a:spcAft>
              <a:buSzPts val="2200"/>
              <a:buNone/>
              <a:defRPr/>
            </a:lvl3pPr>
            <a:lvl4pPr lvl="3" rtl="0">
              <a:spcBef>
                <a:spcPts val="0"/>
              </a:spcBef>
              <a:spcAft>
                <a:spcPts val="0"/>
              </a:spcAft>
              <a:buSzPts val="2200"/>
              <a:buNone/>
              <a:defRPr/>
            </a:lvl4pPr>
            <a:lvl5pPr lvl="4" rtl="0">
              <a:spcBef>
                <a:spcPts val="0"/>
              </a:spcBef>
              <a:spcAft>
                <a:spcPts val="0"/>
              </a:spcAft>
              <a:buSzPts val="2200"/>
              <a:buNone/>
              <a:defRPr/>
            </a:lvl5pPr>
            <a:lvl6pPr lvl="5" rtl="0">
              <a:spcBef>
                <a:spcPts val="0"/>
              </a:spcBef>
              <a:spcAft>
                <a:spcPts val="0"/>
              </a:spcAft>
              <a:buSzPts val="2200"/>
              <a:buNone/>
              <a:defRPr/>
            </a:lvl6pPr>
            <a:lvl7pPr lvl="6" rtl="0">
              <a:spcBef>
                <a:spcPts val="0"/>
              </a:spcBef>
              <a:spcAft>
                <a:spcPts val="0"/>
              </a:spcAft>
              <a:buSzPts val="2200"/>
              <a:buNone/>
              <a:defRPr/>
            </a:lvl7pPr>
            <a:lvl8pPr lvl="7" rtl="0">
              <a:spcBef>
                <a:spcPts val="0"/>
              </a:spcBef>
              <a:spcAft>
                <a:spcPts val="0"/>
              </a:spcAft>
              <a:buSzPts val="2200"/>
              <a:buNone/>
              <a:defRPr/>
            </a:lvl8pPr>
            <a:lvl9pPr lvl="8" rtl="0">
              <a:spcBef>
                <a:spcPts val="0"/>
              </a:spcBef>
              <a:spcAft>
                <a:spcPts val="0"/>
              </a:spcAft>
              <a:buSzPts val="2200"/>
              <a:buNone/>
              <a:defRPr/>
            </a:lvl9pPr>
          </a:lstStyle>
          <a:p>
            <a:endParaRPr/>
          </a:p>
        </p:txBody>
      </p:sp>
      <p:grpSp>
        <p:nvGrpSpPr>
          <p:cNvPr id="265" name="Google Shape;265;p7"/>
          <p:cNvGrpSpPr/>
          <p:nvPr/>
        </p:nvGrpSpPr>
        <p:grpSpPr>
          <a:xfrm rot="8100000" flipH="1">
            <a:off x="10578331" y="2866856"/>
            <a:ext cx="2437596" cy="2565792"/>
            <a:chOff x="1526600" y="450800"/>
            <a:chExt cx="4540675" cy="4779475"/>
          </a:xfrm>
        </p:grpSpPr>
        <p:sp>
          <p:nvSpPr>
            <p:cNvPr id="266" name="Google Shape;266;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67" name="Google Shape;267;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68" name="Google Shape;268;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69" name="Google Shape;269;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70" name="Google Shape;270;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71" name="Google Shape;271;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72" name="Google Shape;272;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73" name="Google Shape;273;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Tree>
    <p:extLst>
      <p:ext uri="{BB962C8B-B14F-4D97-AF65-F5344CB8AC3E}">
        <p14:creationId xmlns:p14="http://schemas.microsoft.com/office/powerpoint/2010/main" val="3548071021"/>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4"/>
        <p:cNvGrpSpPr/>
        <p:nvPr/>
      </p:nvGrpSpPr>
      <p:grpSpPr>
        <a:xfrm>
          <a:off x="0" y="0"/>
          <a:ext cx="0" cy="0"/>
          <a:chOff x="0" y="0"/>
          <a:chExt cx="0" cy="0"/>
        </a:xfrm>
      </p:grpSpPr>
      <p:pic>
        <p:nvPicPr>
          <p:cNvPr id="275" name="Google Shape;275;p8"/>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276" name="Google Shape;276;p8"/>
          <p:cNvGrpSpPr/>
          <p:nvPr/>
        </p:nvGrpSpPr>
        <p:grpSpPr>
          <a:xfrm rot="-5400000">
            <a:off x="7905663" y="5595425"/>
            <a:ext cx="2485895" cy="2298041"/>
            <a:chOff x="-1181840" y="1435015"/>
            <a:chExt cx="1864421" cy="1723531"/>
          </a:xfrm>
        </p:grpSpPr>
        <p:sp>
          <p:nvSpPr>
            <p:cNvPr id="277" name="Google Shape;277;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78" name="Google Shape;278;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79" name="Google Shape;279;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80" name="Google Shape;280;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281" name="Google Shape;281;p8"/>
          <p:cNvGrpSpPr/>
          <p:nvPr/>
        </p:nvGrpSpPr>
        <p:grpSpPr>
          <a:xfrm rot="2207578">
            <a:off x="6271368" y="5433809"/>
            <a:ext cx="2053785" cy="3002307"/>
            <a:chOff x="-2055400" y="2385325"/>
            <a:chExt cx="1520600" cy="2222875"/>
          </a:xfrm>
        </p:grpSpPr>
        <p:grpSp>
          <p:nvGrpSpPr>
            <p:cNvPr id="282" name="Google Shape;282;p8"/>
            <p:cNvGrpSpPr/>
            <p:nvPr/>
          </p:nvGrpSpPr>
          <p:grpSpPr>
            <a:xfrm>
              <a:off x="-1858600" y="2385325"/>
              <a:ext cx="523125" cy="1635025"/>
              <a:chOff x="-1858600" y="2385325"/>
              <a:chExt cx="523125" cy="1635025"/>
            </a:xfrm>
          </p:grpSpPr>
          <p:sp>
            <p:nvSpPr>
              <p:cNvPr id="283" name="Google Shape;283;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84" name="Google Shape;284;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85" name="Google Shape;285;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86" name="Google Shape;286;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287" name="Google Shape;287;p8"/>
            <p:cNvGrpSpPr/>
            <p:nvPr/>
          </p:nvGrpSpPr>
          <p:grpSpPr>
            <a:xfrm>
              <a:off x="-1779100" y="2408800"/>
              <a:ext cx="1032750" cy="1807075"/>
              <a:chOff x="-1779100" y="2408800"/>
              <a:chExt cx="1032750" cy="1807075"/>
            </a:xfrm>
          </p:grpSpPr>
          <p:sp>
            <p:nvSpPr>
              <p:cNvPr id="288" name="Google Shape;288;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89" name="Google Shape;289;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90" name="Google Shape;290;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91" name="Google Shape;291;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292" name="Google Shape;292;p8"/>
            <p:cNvGrpSpPr/>
            <p:nvPr/>
          </p:nvGrpSpPr>
          <p:grpSpPr>
            <a:xfrm>
              <a:off x="-2055400" y="3174000"/>
              <a:ext cx="1520600" cy="1434200"/>
              <a:chOff x="-2055400" y="3174000"/>
              <a:chExt cx="1520600" cy="1434200"/>
            </a:xfrm>
          </p:grpSpPr>
          <p:sp>
            <p:nvSpPr>
              <p:cNvPr id="293" name="Google Shape;293;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94" name="Google Shape;294;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95" name="Google Shape;295;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296" name="Google Shape;296;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297" name="Google Shape;297;p8"/>
          <p:cNvGrpSpPr/>
          <p:nvPr/>
        </p:nvGrpSpPr>
        <p:grpSpPr>
          <a:xfrm rot="4579839">
            <a:off x="9583184" y="-1105465"/>
            <a:ext cx="2555341" cy="2750017"/>
            <a:chOff x="-700138" y="3808702"/>
            <a:chExt cx="1916655" cy="2062674"/>
          </a:xfrm>
        </p:grpSpPr>
        <p:sp>
          <p:nvSpPr>
            <p:cNvPr id="298" name="Google Shape;298;p8"/>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299" name="Google Shape;299;p8"/>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00" name="Google Shape;300;p8"/>
            <p:cNvSpPr/>
            <p:nvPr/>
          </p:nvSpPr>
          <p:spPr>
            <a:xfrm rot="-1128775">
              <a:off x="358644" y="5086771"/>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01" name="Google Shape;301;p8"/>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02" name="Google Shape;302;p8"/>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03" name="Google Shape;303;p8"/>
            <p:cNvSpPr/>
            <p:nvPr/>
          </p:nvSpPr>
          <p:spPr>
            <a:xfrm rot="-1128775">
              <a:off x="-294085" y="4308425"/>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04" name="Google Shape;304;p8"/>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05" name="Google Shape;305;p8"/>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06" name="Google Shape;306;p8"/>
            <p:cNvSpPr/>
            <p:nvPr/>
          </p:nvSpPr>
          <p:spPr>
            <a:xfrm rot="-1128677">
              <a:off x="394277" y="5550608"/>
              <a:ext cx="125012"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307" name="Google Shape;307;p8"/>
          <p:cNvGrpSpPr/>
          <p:nvPr/>
        </p:nvGrpSpPr>
        <p:grpSpPr>
          <a:xfrm rot="8100000">
            <a:off x="5478489" y="-1521176"/>
            <a:ext cx="2053827" cy="3002367"/>
            <a:chOff x="-2055400" y="2385325"/>
            <a:chExt cx="1520600" cy="2222875"/>
          </a:xfrm>
        </p:grpSpPr>
        <p:grpSp>
          <p:nvGrpSpPr>
            <p:cNvPr id="308" name="Google Shape;308;p8"/>
            <p:cNvGrpSpPr/>
            <p:nvPr/>
          </p:nvGrpSpPr>
          <p:grpSpPr>
            <a:xfrm>
              <a:off x="-1858600" y="2385325"/>
              <a:ext cx="523125" cy="1635025"/>
              <a:chOff x="-1858600" y="2385325"/>
              <a:chExt cx="523125" cy="1635025"/>
            </a:xfrm>
          </p:grpSpPr>
          <p:sp>
            <p:nvSpPr>
              <p:cNvPr id="309" name="Google Shape;309;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10" name="Google Shape;310;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11" name="Google Shape;311;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12" name="Google Shape;312;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313" name="Google Shape;313;p8"/>
            <p:cNvGrpSpPr/>
            <p:nvPr/>
          </p:nvGrpSpPr>
          <p:grpSpPr>
            <a:xfrm>
              <a:off x="-1779100" y="2408800"/>
              <a:ext cx="1032750" cy="1807075"/>
              <a:chOff x="-1779100" y="2408800"/>
              <a:chExt cx="1032750" cy="1807075"/>
            </a:xfrm>
          </p:grpSpPr>
          <p:sp>
            <p:nvSpPr>
              <p:cNvPr id="314" name="Google Shape;314;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15" name="Google Shape;315;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16" name="Google Shape;316;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17" name="Google Shape;317;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318" name="Google Shape;318;p8"/>
            <p:cNvGrpSpPr/>
            <p:nvPr/>
          </p:nvGrpSpPr>
          <p:grpSpPr>
            <a:xfrm>
              <a:off x="-2055400" y="3174000"/>
              <a:ext cx="1520600" cy="1434200"/>
              <a:chOff x="-2055400" y="3174000"/>
              <a:chExt cx="1520600" cy="1434200"/>
            </a:xfrm>
          </p:grpSpPr>
          <p:sp>
            <p:nvSpPr>
              <p:cNvPr id="319" name="Google Shape;319;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20" name="Google Shape;320;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21" name="Google Shape;321;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322" name="Google Shape;322;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323" name="Google Shape;323;p8"/>
          <p:cNvGrpSpPr/>
          <p:nvPr/>
        </p:nvGrpSpPr>
        <p:grpSpPr>
          <a:xfrm rot="-618237" flipH="1">
            <a:off x="1035256" y="5822096"/>
            <a:ext cx="2983717" cy="2341213"/>
            <a:chOff x="-2415600" y="2986400"/>
            <a:chExt cx="1943075" cy="1524659"/>
          </a:xfrm>
        </p:grpSpPr>
        <p:sp>
          <p:nvSpPr>
            <p:cNvPr id="324" name="Google Shape;324;p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25" name="Google Shape;325;p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26" name="Google Shape;326;p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27" name="Google Shape;327;p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28" name="Google Shape;328;p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nvGrpSpPr>
            <p:cNvPr id="329" name="Google Shape;329;p8"/>
            <p:cNvGrpSpPr/>
            <p:nvPr/>
          </p:nvGrpSpPr>
          <p:grpSpPr>
            <a:xfrm>
              <a:off x="-2218800" y="3088875"/>
              <a:ext cx="1598825" cy="1190475"/>
              <a:chOff x="-2218800" y="3088875"/>
              <a:chExt cx="1598825" cy="1190475"/>
            </a:xfrm>
          </p:grpSpPr>
          <p:sp>
            <p:nvSpPr>
              <p:cNvPr id="330" name="Google Shape;330;p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31" name="Google Shape;331;p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grpSp>
        <p:nvGrpSpPr>
          <p:cNvPr id="332" name="Google Shape;332;p8"/>
          <p:cNvGrpSpPr/>
          <p:nvPr/>
        </p:nvGrpSpPr>
        <p:grpSpPr>
          <a:xfrm>
            <a:off x="-1156521" y="2719807"/>
            <a:ext cx="3179412" cy="2781660"/>
            <a:chOff x="-867391" y="2039854"/>
            <a:chExt cx="2384559" cy="2086245"/>
          </a:xfrm>
        </p:grpSpPr>
        <p:grpSp>
          <p:nvGrpSpPr>
            <p:cNvPr id="333" name="Google Shape;333;p8"/>
            <p:cNvGrpSpPr/>
            <p:nvPr/>
          </p:nvGrpSpPr>
          <p:grpSpPr>
            <a:xfrm rot="-10337279" flipH="1">
              <a:off x="-487925" y="2160875"/>
              <a:ext cx="1908935" cy="1561796"/>
              <a:chOff x="-586370" y="1929070"/>
              <a:chExt cx="1908848" cy="1561725"/>
            </a:xfrm>
          </p:grpSpPr>
          <p:sp>
            <p:nvSpPr>
              <p:cNvPr id="334" name="Google Shape;334;p8"/>
              <p:cNvSpPr/>
              <p:nvPr/>
            </p:nvSpPr>
            <p:spPr>
              <a:xfrm rot="7018065">
                <a:off x="-142978" y="1921291"/>
                <a:ext cx="949275" cy="1577284"/>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35" name="Google Shape;335;p8"/>
              <p:cNvSpPr/>
              <p:nvPr/>
            </p:nvSpPr>
            <p:spPr>
              <a:xfrm rot="7018065">
                <a:off x="-45665" y="1912137"/>
                <a:ext cx="894703" cy="1611253"/>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36" name="Google Shape;336;p8"/>
              <p:cNvSpPr/>
              <p:nvPr/>
            </p:nvSpPr>
            <p:spPr>
              <a:xfrm rot="7018065">
                <a:off x="710586" y="3008131"/>
                <a:ext cx="369724" cy="293122"/>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37" name="Google Shape;337;p8"/>
              <p:cNvSpPr/>
              <p:nvPr/>
            </p:nvSpPr>
            <p:spPr>
              <a:xfrm rot="7018065">
                <a:off x="26288" y="1891085"/>
                <a:ext cx="730647" cy="146176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338" name="Google Shape;338;p8"/>
            <p:cNvGrpSpPr/>
            <p:nvPr/>
          </p:nvGrpSpPr>
          <p:grpSpPr>
            <a:xfrm rot="10718516" flipH="1">
              <a:off x="-847229" y="2380751"/>
              <a:ext cx="1864385" cy="1723498"/>
              <a:chOff x="-1181840" y="1435015"/>
              <a:chExt cx="1864421" cy="1723531"/>
            </a:xfrm>
          </p:grpSpPr>
          <p:sp>
            <p:nvSpPr>
              <p:cNvPr id="339" name="Google Shape;33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40" name="Google Shape;34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41" name="Google Shape;34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42" name="Google Shape;34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grpSp>
        <p:nvGrpSpPr>
          <p:cNvPr id="343" name="Google Shape;343;p8"/>
          <p:cNvGrpSpPr/>
          <p:nvPr/>
        </p:nvGrpSpPr>
        <p:grpSpPr>
          <a:xfrm flipH="1">
            <a:off x="4387267" y="-1242185"/>
            <a:ext cx="2485895" cy="2298041"/>
            <a:chOff x="-1181840" y="1435015"/>
            <a:chExt cx="1864421" cy="1723531"/>
          </a:xfrm>
        </p:grpSpPr>
        <p:sp>
          <p:nvSpPr>
            <p:cNvPr id="344" name="Google Shape;344;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45" name="Google Shape;345;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46" name="Google Shape;346;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47" name="Google Shape;347;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348" name="Google Shape;348;p8"/>
          <p:cNvGrpSpPr/>
          <p:nvPr/>
        </p:nvGrpSpPr>
        <p:grpSpPr>
          <a:xfrm rot="-7200044">
            <a:off x="4729295" y="5501447"/>
            <a:ext cx="2485840" cy="2297991"/>
            <a:chOff x="-1181840" y="1435015"/>
            <a:chExt cx="1864421" cy="1723531"/>
          </a:xfrm>
        </p:grpSpPr>
        <p:sp>
          <p:nvSpPr>
            <p:cNvPr id="349" name="Google Shape;34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50" name="Google Shape;35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51" name="Google Shape;35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52" name="Google Shape;35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353" name="Google Shape;353;p8"/>
          <p:cNvGrpSpPr/>
          <p:nvPr/>
        </p:nvGrpSpPr>
        <p:grpSpPr>
          <a:xfrm rot="610151" flipH="1">
            <a:off x="70785" y="-924030"/>
            <a:ext cx="3524496" cy="2844395"/>
            <a:chOff x="-729163" y="3851975"/>
            <a:chExt cx="2464103" cy="1988620"/>
          </a:xfrm>
        </p:grpSpPr>
        <p:sp>
          <p:nvSpPr>
            <p:cNvPr id="354" name="Google Shape;354;p8"/>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55" name="Google Shape;355;p8"/>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56" name="Google Shape;356;p8"/>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57" name="Google Shape;357;p8"/>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58" name="Google Shape;358;p8"/>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59" name="Google Shape;359;p8"/>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60" name="Google Shape;360;p8"/>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61" name="Google Shape;361;p8"/>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62" name="Google Shape;362;p8"/>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63" name="Google Shape;363;p8"/>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64" name="Google Shape;364;p8"/>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65" name="Google Shape;365;p8"/>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66" name="Google Shape;366;p8"/>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67" name="Google Shape;367;p8"/>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368" name="Google Shape;368;p8"/>
          <p:cNvGrpSpPr/>
          <p:nvPr/>
        </p:nvGrpSpPr>
        <p:grpSpPr>
          <a:xfrm rot="-731256">
            <a:off x="10425076" y="3648829"/>
            <a:ext cx="2414493" cy="2495537"/>
            <a:chOff x="334100" y="971800"/>
            <a:chExt cx="1810984" cy="1871771"/>
          </a:xfrm>
        </p:grpSpPr>
        <p:sp>
          <p:nvSpPr>
            <p:cNvPr id="369" name="Google Shape;369;p8"/>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70" name="Google Shape;370;p8"/>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nvGrpSpPr>
            <p:cNvPr id="371" name="Google Shape;371;p8"/>
            <p:cNvGrpSpPr/>
            <p:nvPr/>
          </p:nvGrpSpPr>
          <p:grpSpPr>
            <a:xfrm>
              <a:off x="1214129" y="978980"/>
              <a:ext cx="913828" cy="1211839"/>
              <a:chOff x="1214129" y="978980"/>
              <a:chExt cx="913828" cy="1211839"/>
            </a:xfrm>
          </p:grpSpPr>
          <p:sp>
            <p:nvSpPr>
              <p:cNvPr id="372" name="Google Shape;372;p8"/>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73" name="Google Shape;373;p8"/>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374" name="Google Shape;374;p8"/>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75" name="Google Shape;375;p8"/>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76" name="Google Shape;376;p8"/>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377" name="Google Shape;377;p8"/>
          <p:cNvGrpSpPr/>
          <p:nvPr/>
        </p:nvGrpSpPr>
        <p:grpSpPr>
          <a:xfrm rot="-1946306">
            <a:off x="-591233" y="5337260"/>
            <a:ext cx="2436849" cy="2565005"/>
            <a:chOff x="1526600" y="450800"/>
            <a:chExt cx="4540675" cy="4779475"/>
          </a:xfrm>
        </p:grpSpPr>
        <p:sp>
          <p:nvSpPr>
            <p:cNvPr id="378" name="Google Shape;378;p8"/>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79" name="Google Shape;379;p8"/>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80" name="Google Shape;380;p8"/>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81" name="Google Shape;381;p8"/>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82" name="Google Shape;382;p8"/>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83" name="Google Shape;383;p8"/>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84" name="Google Shape;384;p8"/>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85" name="Google Shape;385;p8"/>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386" name="Google Shape;386;p8"/>
          <p:cNvSpPr txBox="1">
            <a:spLocks noGrp="1"/>
          </p:cNvSpPr>
          <p:nvPr>
            <p:ph type="title"/>
          </p:nvPr>
        </p:nvSpPr>
        <p:spPr>
          <a:xfrm>
            <a:off x="2572984" y="1974184"/>
            <a:ext cx="7046000" cy="2909600"/>
          </a:xfrm>
          <a:prstGeom prst="rect">
            <a:avLst/>
          </a:prstGeom>
        </p:spPr>
        <p:txBody>
          <a:bodyPr spcFirstLastPara="1" wrap="square" lIns="121889" tIns="121889" rIns="121889" bIns="121889" anchor="ctr" anchorCtr="0">
            <a:noAutofit/>
          </a:bodyPr>
          <a:lstStyle>
            <a:lvl1pPr lvl="0" algn="ctr">
              <a:spcBef>
                <a:spcPts val="0"/>
              </a:spcBef>
              <a:spcAft>
                <a:spcPts val="0"/>
              </a:spcAft>
              <a:buSzPts val="7000"/>
              <a:buNone/>
              <a:defRPr sz="8700">
                <a:solidFill>
                  <a:schemeClr val="accent3"/>
                </a:solidFill>
              </a:defRPr>
            </a:lvl1pPr>
            <a:lvl2pPr lvl="1" algn="ctr">
              <a:spcBef>
                <a:spcPts val="0"/>
              </a:spcBef>
              <a:spcAft>
                <a:spcPts val="0"/>
              </a:spcAft>
              <a:buSzPts val="7000"/>
              <a:buNone/>
              <a:defRPr sz="9300"/>
            </a:lvl2pPr>
            <a:lvl3pPr lvl="2" algn="ctr">
              <a:spcBef>
                <a:spcPts val="0"/>
              </a:spcBef>
              <a:spcAft>
                <a:spcPts val="0"/>
              </a:spcAft>
              <a:buSzPts val="7000"/>
              <a:buNone/>
              <a:defRPr sz="9300"/>
            </a:lvl3pPr>
            <a:lvl4pPr lvl="3" algn="ctr">
              <a:spcBef>
                <a:spcPts val="0"/>
              </a:spcBef>
              <a:spcAft>
                <a:spcPts val="0"/>
              </a:spcAft>
              <a:buSzPts val="7000"/>
              <a:buNone/>
              <a:defRPr sz="9300"/>
            </a:lvl4pPr>
            <a:lvl5pPr lvl="4" algn="ctr">
              <a:spcBef>
                <a:spcPts val="0"/>
              </a:spcBef>
              <a:spcAft>
                <a:spcPts val="0"/>
              </a:spcAft>
              <a:buSzPts val="7000"/>
              <a:buNone/>
              <a:defRPr sz="9300"/>
            </a:lvl5pPr>
            <a:lvl6pPr lvl="5" algn="ctr">
              <a:spcBef>
                <a:spcPts val="0"/>
              </a:spcBef>
              <a:spcAft>
                <a:spcPts val="0"/>
              </a:spcAft>
              <a:buSzPts val="7000"/>
              <a:buNone/>
              <a:defRPr sz="9300"/>
            </a:lvl6pPr>
            <a:lvl7pPr lvl="6" algn="ctr">
              <a:spcBef>
                <a:spcPts val="0"/>
              </a:spcBef>
              <a:spcAft>
                <a:spcPts val="0"/>
              </a:spcAft>
              <a:buSzPts val="7000"/>
              <a:buNone/>
              <a:defRPr sz="9300"/>
            </a:lvl7pPr>
            <a:lvl8pPr lvl="7" algn="ctr">
              <a:spcBef>
                <a:spcPts val="0"/>
              </a:spcBef>
              <a:spcAft>
                <a:spcPts val="0"/>
              </a:spcAft>
              <a:buSzPts val="7000"/>
              <a:buNone/>
              <a:defRPr sz="9300"/>
            </a:lvl8pPr>
            <a:lvl9pPr lvl="8" algn="ctr">
              <a:spcBef>
                <a:spcPts val="0"/>
              </a:spcBef>
              <a:spcAft>
                <a:spcPts val="0"/>
              </a:spcAft>
              <a:buSzPts val="7000"/>
              <a:buNone/>
              <a:defRPr sz="9300"/>
            </a:lvl9pPr>
          </a:lstStyle>
          <a:p>
            <a:endParaRPr/>
          </a:p>
        </p:txBody>
      </p:sp>
    </p:spTree>
    <p:extLst>
      <p:ext uri="{BB962C8B-B14F-4D97-AF65-F5344CB8AC3E}">
        <p14:creationId xmlns:p14="http://schemas.microsoft.com/office/powerpoint/2010/main" val="188791975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87"/>
        <p:cNvGrpSpPr/>
        <p:nvPr/>
      </p:nvGrpSpPr>
      <p:grpSpPr>
        <a:xfrm>
          <a:off x="0" y="0"/>
          <a:ext cx="0" cy="0"/>
          <a:chOff x="0" y="0"/>
          <a:chExt cx="0" cy="0"/>
        </a:xfrm>
      </p:grpSpPr>
      <p:pic>
        <p:nvPicPr>
          <p:cNvPr id="388" name="Google Shape;388;p9"/>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389" name="Google Shape;389;p9"/>
          <p:cNvGrpSpPr/>
          <p:nvPr/>
        </p:nvGrpSpPr>
        <p:grpSpPr>
          <a:xfrm rot="-899871">
            <a:off x="6583757" y="-1352152"/>
            <a:ext cx="2471792" cy="2426695"/>
            <a:chOff x="7928300" y="-514224"/>
            <a:chExt cx="1853720" cy="1819900"/>
          </a:xfrm>
        </p:grpSpPr>
        <p:sp>
          <p:nvSpPr>
            <p:cNvPr id="390" name="Google Shape;390;p9"/>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91" name="Google Shape;391;p9"/>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92" name="Google Shape;392;p9"/>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93" name="Google Shape;393;p9"/>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94" name="Google Shape;394;p9"/>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95" name="Google Shape;395;p9"/>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96" name="Google Shape;396;p9"/>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97" name="Google Shape;397;p9"/>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398" name="Google Shape;398;p9"/>
            <p:cNvSpPr/>
            <p:nvPr/>
          </p:nvSpPr>
          <p:spPr>
            <a:xfrm>
              <a:off x="8679095" y="377868"/>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399" name="Google Shape;399;p9"/>
          <p:cNvGrpSpPr/>
          <p:nvPr/>
        </p:nvGrpSpPr>
        <p:grpSpPr>
          <a:xfrm rot="787487">
            <a:off x="768632" y="5437016"/>
            <a:ext cx="2436917" cy="2565077"/>
            <a:chOff x="1526600" y="450800"/>
            <a:chExt cx="4540675" cy="4779475"/>
          </a:xfrm>
        </p:grpSpPr>
        <p:sp>
          <p:nvSpPr>
            <p:cNvPr id="400" name="Google Shape;400;p9"/>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01" name="Google Shape;401;p9"/>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02" name="Google Shape;402;p9"/>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03" name="Google Shape;403;p9"/>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04" name="Google Shape;404;p9"/>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05" name="Google Shape;405;p9"/>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06" name="Google Shape;406;p9"/>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07" name="Google Shape;407;p9"/>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408" name="Google Shape;408;p9"/>
          <p:cNvGrpSpPr/>
          <p:nvPr/>
        </p:nvGrpSpPr>
        <p:grpSpPr>
          <a:xfrm>
            <a:off x="-774856" y="4828020"/>
            <a:ext cx="2572187" cy="2440845"/>
            <a:chOff x="-356100" y="3692425"/>
            <a:chExt cx="1728775" cy="1640500"/>
          </a:xfrm>
        </p:grpSpPr>
        <p:sp>
          <p:nvSpPr>
            <p:cNvPr id="409" name="Google Shape;409;p9"/>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10" name="Google Shape;410;p9"/>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11" name="Google Shape;411;p9"/>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12" name="Google Shape;412;p9"/>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13" name="Google Shape;413;p9"/>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14" name="Google Shape;414;p9"/>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15" name="Google Shape;415;p9"/>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16" name="Google Shape;416;p9"/>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417" name="Google Shape;417;p9"/>
          <p:cNvGrpSpPr/>
          <p:nvPr/>
        </p:nvGrpSpPr>
        <p:grpSpPr>
          <a:xfrm rot="-400487" flipH="1">
            <a:off x="9724591" y="5392875"/>
            <a:ext cx="3042492" cy="2387332"/>
            <a:chOff x="-2415600" y="2986400"/>
            <a:chExt cx="1943075" cy="1524659"/>
          </a:xfrm>
        </p:grpSpPr>
        <p:sp>
          <p:nvSpPr>
            <p:cNvPr id="418" name="Google Shape;418;p9"/>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19" name="Google Shape;419;p9"/>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20" name="Google Shape;420;p9"/>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21" name="Google Shape;421;p9"/>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22" name="Google Shape;422;p9"/>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nvGrpSpPr>
            <p:cNvPr id="423" name="Google Shape;423;p9"/>
            <p:cNvGrpSpPr/>
            <p:nvPr/>
          </p:nvGrpSpPr>
          <p:grpSpPr>
            <a:xfrm>
              <a:off x="-2218800" y="3088875"/>
              <a:ext cx="1598825" cy="1190475"/>
              <a:chOff x="-2218800" y="3088875"/>
              <a:chExt cx="1598825" cy="1190475"/>
            </a:xfrm>
          </p:grpSpPr>
          <p:sp>
            <p:nvSpPr>
              <p:cNvPr id="424" name="Google Shape;424;p9"/>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25" name="Google Shape;425;p9"/>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grpSp>
        <p:nvGrpSpPr>
          <p:cNvPr id="426" name="Google Shape;426;p9"/>
          <p:cNvGrpSpPr/>
          <p:nvPr/>
        </p:nvGrpSpPr>
        <p:grpSpPr>
          <a:xfrm rot="-1094791">
            <a:off x="8754421" y="5338718"/>
            <a:ext cx="2414599" cy="2495647"/>
            <a:chOff x="334100" y="971800"/>
            <a:chExt cx="1810984" cy="1871771"/>
          </a:xfrm>
        </p:grpSpPr>
        <p:sp>
          <p:nvSpPr>
            <p:cNvPr id="427" name="Google Shape;427;p9"/>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28" name="Google Shape;428;p9"/>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nvGrpSpPr>
            <p:cNvPr id="429" name="Google Shape;429;p9"/>
            <p:cNvGrpSpPr/>
            <p:nvPr/>
          </p:nvGrpSpPr>
          <p:grpSpPr>
            <a:xfrm>
              <a:off x="1214129" y="978980"/>
              <a:ext cx="913828" cy="1211839"/>
              <a:chOff x="1214129" y="978980"/>
              <a:chExt cx="913828" cy="1211839"/>
            </a:xfrm>
          </p:grpSpPr>
          <p:sp>
            <p:nvSpPr>
              <p:cNvPr id="430" name="Google Shape;430;p9"/>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31" name="Google Shape;431;p9"/>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432" name="Google Shape;432;p9"/>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33" name="Google Shape;433;p9"/>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34" name="Google Shape;434;p9"/>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435" name="Google Shape;435;p9"/>
          <p:cNvGrpSpPr/>
          <p:nvPr/>
        </p:nvGrpSpPr>
        <p:grpSpPr>
          <a:xfrm rot="2395717" flipH="1">
            <a:off x="8122896" y="-1062137"/>
            <a:ext cx="3369253" cy="2719109"/>
            <a:chOff x="-729163" y="3851975"/>
            <a:chExt cx="2464103" cy="1988620"/>
          </a:xfrm>
        </p:grpSpPr>
        <p:sp>
          <p:nvSpPr>
            <p:cNvPr id="436" name="Google Shape;436;p9"/>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37" name="Google Shape;437;p9"/>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38" name="Google Shape;438;p9"/>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39" name="Google Shape;439;p9"/>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40" name="Google Shape;440;p9"/>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41" name="Google Shape;441;p9"/>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42" name="Google Shape;442;p9"/>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43" name="Google Shape;443;p9"/>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44" name="Google Shape;444;p9"/>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45" name="Google Shape;445;p9"/>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46" name="Google Shape;446;p9"/>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47" name="Google Shape;447;p9"/>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48" name="Google Shape;448;p9"/>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449" name="Google Shape;449;p9"/>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450" name="Google Shape;450;p9"/>
          <p:cNvSpPr txBox="1">
            <a:spLocks noGrp="1"/>
          </p:cNvSpPr>
          <p:nvPr>
            <p:ph type="title"/>
          </p:nvPr>
        </p:nvSpPr>
        <p:spPr>
          <a:xfrm>
            <a:off x="2848800" y="2095917"/>
            <a:ext cx="6494400" cy="1105200"/>
          </a:xfrm>
          <a:prstGeom prst="rect">
            <a:avLst/>
          </a:prstGeom>
        </p:spPr>
        <p:txBody>
          <a:bodyPr spcFirstLastPara="1" wrap="square" lIns="121889" tIns="121889" rIns="121889" bIns="121889" anchor="ctr"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451" name="Google Shape;451;p9"/>
          <p:cNvSpPr txBox="1">
            <a:spLocks noGrp="1"/>
          </p:cNvSpPr>
          <p:nvPr>
            <p:ph type="subTitle" idx="1"/>
          </p:nvPr>
        </p:nvSpPr>
        <p:spPr>
          <a:xfrm>
            <a:off x="2525400" y="3115267"/>
            <a:ext cx="7141200" cy="1646800"/>
          </a:xfrm>
          <a:prstGeom prst="rect">
            <a:avLst/>
          </a:prstGeom>
        </p:spPr>
        <p:txBody>
          <a:bodyPr spcFirstLastPara="1" wrap="square" lIns="121889" tIns="121889" rIns="121889" bIns="121889" anchor="ctr" anchorCtr="0">
            <a:noAutofit/>
          </a:bodyPr>
          <a:lstStyle>
            <a:lvl1pPr lvl="0" algn="ctr">
              <a:lnSpc>
                <a:spcPct val="100000"/>
              </a:lnSpc>
              <a:spcBef>
                <a:spcPts val="0"/>
              </a:spcBef>
              <a:spcAft>
                <a:spcPts val="0"/>
              </a:spcAft>
              <a:buSzPts val="1600"/>
              <a:buNone/>
              <a:defRPr sz="2100"/>
            </a:lvl1pPr>
            <a:lvl2pPr lvl="1" algn="ctr">
              <a:lnSpc>
                <a:spcPct val="100000"/>
              </a:lnSpc>
              <a:spcBef>
                <a:spcPts val="0"/>
              </a:spcBef>
              <a:spcAft>
                <a:spcPts val="0"/>
              </a:spcAft>
              <a:buSzPts val="1600"/>
              <a:buNone/>
              <a:defRPr sz="2100"/>
            </a:lvl2pPr>
            <a:lvl3pPr lvl="2" algn="ctr">
              <a:lnSpc>
                <a:spcPct val="100000"/>
              </a:lnSpc>
              <a:spcBef>
                <a:spcPts val="0"/>
              </a:spcBef>
              <a:spcAft>
                <a:spcPts val="0"/>
              </a:spcAft>
              <a:buSzPts val="1600"/>
              <a:buNone/>
              <a:defRPr sz="2100"/>
            </a:lvl3pPr>
            <a:lvl4pPr lvl="3" algn="ctr">
              <a:lnSpc>
                <a:spcPct val="100000"/>
              </a:lnSpc>
              <a:spcBef>
                <a:spcPts val="0"/>
              </a:spcBef>
              <a:spcAft>
                <a:spcPts val="0"/>
              </a:spcAft>
              <a:buSzPts val="1600"/>
              <a:buNone/>
              <a:defRPr sz="2100"/>
            </a:lvl4pPr>
            <a:lvl5pPr lvl="4" algn="ctr">
              <a:lnSpc>
                <a:spcPct val="100000"/>
              </a:lnSpc>
              <a:spcBef>
                <a:spcPts val="0"/>
              </a:spcBef>
              <a:spcAft>
                <a:spcPts val="0"/>
              </a:spcAft>
              <a:buSzPts val="1600"/>
              <a:buNone/>
              <a:defRPr sz="2100"/>
            </a:lvl5pPr>
            <a:lvl6pPr lvl="5" algn="ctr">
              <a:lnSpc>
                <a:spcPct val="100000"/>
              </a:lnSpc>
              <a:spcBef>
                <a:spcPts val="0"/>
              </a:spcBef>
              <a:spcAft>
                <a:spcPts val="0"/>
              </a:spcAft>
              <a:buSzPts val="1600"/>
              <a:buNone/>
              <a:defRPr sz="2100"/>
            </a:lvl6pPr>
            <a:lvl7pPr lvl="6" algn="ctr">
              <a:lnSpc>
                <a:spcPct val="100000"/>
              </a:lnSpc>
              <a:spcBef>
                <a:spcPts val="0"/>
              </a:spcBef>
              <a:spcAft>
                <a:spcPts val="0"/>
              </a:spcAft>
              <a:buSzPts val="1600"/>
              <a:buNone/>
              <a:defRPr sz="2100"/>
            </a:lvl7pPr>
            <a:lvl8pPr lvl="7" algn="ctr">
              <a:lnSpc>
                <a:spcPct val="100000"/>
              </a:lnSpc>
              <a:spcBef>
                <a:spcPts val="0"/>
              </a:spcBef>
              <a:spcAft>
                <a:spcPts val="0"/>
              </a:spcAft>
              <a:buSzPts val="1600"/>
              <a:buNone/>
              <a:defRPr sz="2100"/>
            </a:lvl8pPr>
            <a:lvl9pPr lvl="8" algn="ctr">
              <a:lnSpc>
                <a:spcPct val="100000"/>
              </a:lnSpc>
              <a:spcBef>
                <a:spcPts val="0"/>
              </a:spcBef>
              <a:spcAft>
                <a:spcPts val="0"/>
              </a:spcAft>
              <a:buSzPts val="1600"/>
              <a:buNone/>
              <a:defRPr sz="2100"/>
            </a:lvl9pPr>
          </a:lstStyle>
          <a:p>
            <a:endParaRPr/>
          </a:p>
        </p:txBody>
      </p:sp>
    </p:spTree>
    <p:extLst>
      <p:ext uri="{BB962C8B-B14F-4D97-AF65-F5344CB8AC3E}">
        <p14:creationId xmlns:p14="http://schemas.microsoft.com/office/powerpoint/2010/main" val="215023407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A01CB818-E8D0-497B-9A7E-4F281D0DBCCD}"/>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 xmlns:a16="http://schemas.microsoft.com/office/drawing/2014/main" id="{CFE82B9D-CD58-4C05-8A78-CB6E0E9D49DC}"/>
              </a:ext>
            </a:extLst>
          </p:cNvPr>
          <p:cNvSpPr>
            <a:spLocks noGrp="1"/>
          </p:cNvSpPr>
          <p:nvPr>
            <p:ph type="dt" sz="half" idx="10"/>
          </p:nvPr>
        </p:nvSpPr>
        <p:spPr/>
        <p:txBody>
          <a:bodyPr/>
          <a:lstStyle/>
          <a:p>
            <a:fld id="{B5898F52-2787-4BA2-BBBC-9395E9F86D50}" type="datetimeFigureOut">
              <a:rPr lang="en-US" smtClean="0"/>
              <a:t>8/10/2023</a:t>
            </a:fld>
            <a:endParaRPr lang="en-US"/>
          </a:p>
        </p:txBody>
      </p:sp>
      <p:sp>
        <p:nvSpPr>
          <p:cNvPr id="4" name="Footer Placeholder 3">
            <a:extLst>
              <a:ext uri="{FF2B5EF4-FFF2-40B4-BE49-F238E27FC236}">
                <a16:creationId xmlns="" xmlns:a16="http://schemas.microsoft.com/office/drawing/2014/main" id="{BADE60CD-D6F3-40A7-BB8B-FEC8E3156AF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 xmlns:a16="http://schemas.microsoft.com/office/drawing/2014/main" id="{7C02B832-C4FE-4F88-85EA-DDC16A82B9A9}"/>
              </a:ext>
            </a:extLst>
          </p:cNvPr>
          <p:cNvSpPr>
            <a:spLocks noGrp="1"/>
          </p:cNvSpPr>
          <p:nvPr>
            <p:ph type="sldNum" sz="quarter" idx="12"/>
          </p:nvPr>
        </p:nvSpPr>
        <p:spPr/>
        <p:txBody>
          <a:bodyPr/>
          <a:lstStyle/>
          <a:p>
            <a:fld id="{4C8B8A27-DF03-4546-BA93-21C967D57E5C}" type="slidenum">
              <a:rPr lang="en-US" smtClean="0"/>
              <a:t>‹#›</a:t>
            </a:fld>
            <a:endParaRPr lang="en-US"/>
          </a:p>
        </p:txBody>
      </p:sp>
    </p:spTree>
    <p:extLst>
      <p:ext uri="{BB962C8B-B14F-4D97-AF65-F5344CB8AC3E}">
        <p14:creationId xmlns:p14="http://schemas.microsoft.com/office/powerpoint/2010/main" val="163176724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61"/>
        <p:cNvGrpSpPr/>
        <p:nvPr/>
      </p:nvGrpSpPr>
      <p:grpSpPr>
        <a:xfrm>
          <a:off x="0" y="0"/>
          <a:ext cx="0" cy="0"/>
          <a:chOff x="0" y="0"/>
          <a:chExt cx="0" cy="0"/>
        </a:xfrm>
      </p:grpSpPr>
    </p:spTree>
    <p:extLst>
      <p:ext uri="{BB962C8B-B14F-4D97-AF65-F5344CB8AC3E}">
        <p14:creationId xmlns:p14="http://schemas.microsoft.com/office/powerpoint/2010/main" val="377198860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562"/>
        <p:cNvGrpSpPr/>
        <p:nvPr/>
      </p:nvGrpSpPr>
      <p:grpSpPr>
        <a:xfrm>
          <a:off x="0" y="0"/>
          <a:ext cx="0" cy="0"/>
          <a:chOff x="0" y="0"/>
          <a:chExt cx="0" cy="0"/>
        </a:xfrm>
      </p:grpSpPr>
      <p:pic>
        <p:nvPicPr>
          <p:cNvPr id="563" name="Google Shape;563;p13"/>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564" name="Google Shape;564;p13"/>
          <p:cNvGrpSpPr/>
          <p:nvPr/>
        </p:nvGrpSpPr>
        <p:grpSpPr>
          <a:xfrm>
            <a:off x="-933517" y="5078269"/>
            <a:ext cx="2555540" cy="2750232"/>
            <a:chOff x="-700138" y="3808702"/>
            <a:chExt cx="1916655" cy="2062674"/>
          </a:xfrm>
        </p:grpSpPr>
        <p:sp>
          <p:nvSpPr>
            <p:cNvPr id="565" name="Google Shape;565;p13"/>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66" name="Google Shape;566;p13"/>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67" name="Google Shape;567;p13"/>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68" name="Google Shape;568;p13"/>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69" name="Google Shape;569;p13"/>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70" name="Google Shape;570;p13"/>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71" name="Google Shape;571;p13"/>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72" name="Google Shape;572;p13"/>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73" name="Google Shape;573;p13"/>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574" name="Google Shape;574;p13"/>
          <p:cNvGrpSpPr/>
          <p:nvPr/>
        </p:nvGrpSpPr>
        <p:grpSpPr>
          <a:xfrm rot="6373967">
            <a:off x="-211459" y="-1003336"/>
            <a:ext cx="1932160" cy="2824509"/>
            <a:chOff x="-2055400" y="2385325"/>
            <a:chExt cx="1520600" cy="2222875"/>
          </a:xfrm>
        </p:grpSpPr>
        <p:grpSp>
          <p:nvGrpSpPr>
            <p:cNvPr id="575" name="Google Shape;575;p13"/>
            <p:cNvGrpSpPr/>
            <p:nvPr/>
          </p:nvGrpSpPr>
          <p:grpSpPr>
            <a:xfrm>
              <a:off x="-1858600" y="2385325"/>
              <a:ext cx="523125" cy="1635025"/>
              <a:chOff x="-1858600" y="2385325"/>
              <a:chExt cx="523125" cy="1635025"/>
            </a:xfrm>
          </p:grpSpPr>
          <p:sp>
            <p:nvSpPr>
              <p:cNvPr id="576" name="Google Shape;576;p1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77" name="Google Shape;577;p1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78" name="Google Shape;578;p1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79" name="Google Shape;579;p1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580" name="Google Shape;580;p13"/>
            <p:cNvGrpSpPr/>
            <p:nvPr/>
          </p:nvGrpSpPr>
          <p:grpSpPr>
            <a:xfrm>
              <a:off x="-1779100" y="2408800"/>
              <a:ext cx="1032750" cy="1807075"/>
              <a:chOff x="-1779100" y="2408800"/>
              <a:chExt cx="1032750" cy="1807075"/>
            </a:xfrm>
          </p:grpSpPr>
          <p:sp>
            <p:nvSpPr>
              <p:cNvPr id="581" name="Google Shape;581;p1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82" name="Google Shape;582;p1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83" name="Google Shape;583;p1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84" name="Google Shape;584;p1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585" name="Google Shape;585;p13"/>
            <p:cNvGrpSpPr/>
            <p:nvPr/>
          </p:nvGrpSpPr>
          <p:grpSpPr>
            <a:xfrm>
              <a:off x="-2055400" y="3174000"/>
              <a:ext cx="1520600" cy="1434200"/>
              <a:chOff x="-2055400" y="3174000"/>
              <a:chExt cx="1520600" cy="1434200"/>
            </a:xfrm>
          </p:grpSpPr>
          <p:sp>
            <p:nvSpPr>
              <p:cNvPr id="586" name="Google Shape;586;p1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87" name="Google Shape;587;p1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88" name="Google Shape;588;p1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589" name="Google Shape;589;p13"/>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590" name="Google Shape;590;p13"/>
          <p:cNvGrpSpPr/>
          <p:nvPr/>
        </p:nvGrpSpPr>
        <p:grpSpPr>
          <a:xfrm rot="-489106" flipH="1">
            <a:off x="10445965" y="-507541"/>
            <a:ext cx="2156296" cy="3288276"/>
            <a:chOff x="7518282" y="2373612"/>
            <a:chExt cx="1544209" cy="2355088"/>
          </a:xfrm>
        </p:grpSpPr>
        <p:sp>
          <p:nvSpPr>
            <p:cNvPr id="591" name="Google Shape;591;p1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92" name="Google Shape;592;p1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93" name="Google Shape;593;p1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94" name="Google Shape;594;p1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95" name="Google Shape;595;p1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96" name="Google Shape;596;p1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97" name="Google Shape;597;p1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598" name="Google Shape;598;p1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599" name="Google Shape;599;p13"/>
          <p:cNvGrpSpPr/>
          <p:nvPr/>
        </p:nvGrpSpPr>
        <p:grpSpPr>
          <a:xfrm rot="9505959">
            <a:off x="10726425" y="5595721"/>
            <a:ext cx="2471667" cy="2426569"/>
            <a:chOff x="7928300" y="-514224"/>
            <a:chExt cx="1853722" cy="1819900"/>
          </a:xfrm>
        </p:grpSpPr>
        <p:sp>
          <p:nvSpPr>
            <p:cNvPr id="600" name="Google Shape;600;p13"/>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601" name="Google Shape;601;p13"/>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602" name="Google Shape;602;p13"/>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603" name="Google Shape;603;p13"/>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604" name="Google Shape;604;p13"/>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605" name="Google Shape;605;p13"/>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606" name="Google Shape;606;p13"/>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607" name="Google Shape;607;p13"/>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608" name="Google Shape;608;p13"/>
            <p:cNvSpPr/>
            <p:nvPr/>
          </p:nvSpPr>
          <p:spPr>
            <a:xfrm>
              <a:off x="8679096" y="377863"/>
              <a:ext cx="1102926" cy="858624"/>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609" name="Google Shape;609;p13"/>
          <p:cNvGrpSpPr/>
          <p:nvPr/>
        </p:nvGrpSpPr>
        <p:grpSpPr>
          <a:xfrm>
            <a:off x="945533" y="1672990"/>
            <a:ext cx="10301600" cy="4571417"/>
            <a:chOff x="709144" y="1137300"/>
            <a:chExt cx="7726200" cy="3546300"/>
          </a:xfrm>
        </p:grpSpPr>
        <p:sp>
          <p:nvSpPr>
            <p:cNvPr id="610" name="Google Shape;610;p13"/>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611" name="Google Shape;611;p13"/>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612" name="Google Shape;612;p13"/>
          <p:cNvSpPr txBox="1">
            <a:spLocks noGrp="1"/>
          </p:cNvSpPr>
          <p:nvPr>
            <p:ph type="title" hasCustomPrompt="1"/>
          </p:nvPr>
        </p:nvSpPr>
        <p:spPr>
          <a:xfrm>
            <a:off x="3432033" y="2187884"/>
            <a:ext cx="978000" cy="540800"/>
          </a:xfrm>
          <a:prstGeom prst="rect">
            <a:avLst/>
          </a:prstGeom>
        </p:spPr>
        <p:txBody>
          <a:bodyPr spcFirstLastPara="1" wrap="square" lIns="121889" tIns="121889" rIns="121889" bIns="121889"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700">
                <a:solidFill>
                  <a:schemeClr val="accent3"/>
                </a:solidFill>
              </a:defRPr>
            </a:lvl2pPr>
            <a:lvl3pPr lvl="2" algn="ctr" rtl="0">
              <a:spcBef>
                <a:spcPts val="0"/>
              </a:spcBef>
              <a:spcAft>
                <a:spcPts val="0"/>
              </a:spcAft>
              <a:buClr>
                <a:schemeClr val="accent3"/>
              </a:buClr>
              <a:buSzPts val="2000"/>
              <a:buNone/>
              <a:defRPr sz="2700">
                <a:solidFill>
                  <a:schemeClr val="accent3"/>
                </a:solidFill>
              </a:defRPr>
            </a:lvl3pPr>
            <a:lvl4pPr lvl="3" algn="ctr" rtl="0">
              <a:spcBef>
                <a:spcPts val="0"/>
              </a:spcBef>
              <a:spcAft>
                <a:spcPts val="0"/>
              </a:spcAft>
              <a:buClr>
                <a:schemeClr val="accent3"/>
              </a:buClr>
              <a:buSzPts val="2000"/>
              <a:buNone/>
              <a:defRPr sz="2700">
                <a:solidFill>
                  <a:schemeClr val="accent3"/>
                </a:solidFill>
              </a:defRPr>
            </a:lvl4pPr>
            <a:lvl5pPr lvl="4" algn="ctr" rtl="0">
              <a:spcBef>
                <a:spcPts val="0"/>
              </a:spcBef>
              <a:spcAft>
                <a:spcPts val="0"/>
              </a:spcAft>
              <a:buClr>
                <a:schemeClr val="accent3"/>
              </a:buClr>
              <a:buSzPts val="2000"/>
              <a:buNone/>
              <a:defRPr sz="2700">
                <a:solidFill>
                  <a:schemeClr val="accent3"/>
                </a:solidFill>
              </a:defRPr>
            </a:lvl5pPr>
            <a:lvl6pPr lvl="5" algn="ctr" rtl="0">
              <a:spcBef>
                <a:spcPts val="0"/>
              </a:spcBef>
              <a:spcAft>
                <a:spcPts val="0"/>
              </a:spcAft>
              <a:buClr>
                <a:schemeClr val="accent3"/>
              </a:buClr>
              <a:buSzPts val="2000"/>
              <a:buNone/>
              <a:defRPr sz="2700">
                <a:solidFill>
                  <a:schemeClr val="accent3"/>
                </a:solidFill>
              </a:defRPr>
            </a:lvl6pPr>
            <a:lvl7pPr lvl="6" algn="ctr" rtl="0">
              <a:spcBef>
                <a:spcPts val="0"/>
              </a:spcBef>
              <a:spcAft>
                <a:spcPts val="0"/>
              </a:spcAft>
              <a:buClr>
                <a:schemeClr val="accent3"/>
              </a:buClr>
              <a:buSzPts val="2000"/>
              <a:buNone/>
              <a:defRPr sz="2700">
                <a:solidFill>
                  <a:schemeClr val="accent3"/>
                </a:solidFill>
              </a:defRPr>
            </a:lvl7pPr>
            <a:lvl8pPr lvl="7" algn="ctr" rtl="0">
              <a:spcBef>
                <a:spcPts val="0"/>
              </a:spcBef>
              <a:spcAft>
                <a:spcPts val="0"/>
              </a:spcAft>
              <a:buClr>
                <a:schemeClr val="accent3"/>
              </a:buClr>
              <a:buSzPts val="2000"/>
              <a:buNone/>
              <a:defRPr sz="2700">
                <a:solidFill>
                  <a:schemeClr val="accent3"/>
                </a:solidFill>
              </a:defRPr>
            </a:lvl8pPr>
            <a:lvl9pPr lvl="8" algn="ctr" rtl="0">
              <a:spcBef>
                <a:spcPts val="0"/>
              </a:spcBef>
              <a:spcAft>
                <a:spcPts val="0"/>
              </a:spcAft>
              <a:buClr>
                <a:schemeClr val="accent3"/>
              </a:buClr>
              <a:buSzPts val="2000"/>
              <a:buNone/>
              <a:defRPr sz="2700">
                <a:solidFill>
                  <a:schemeClr val="accent3"/>
                </a:solidFill>
              </a:defRPr>
            </a:lvl9pPr>
          </a:lstStyle>
          <a:p>
            <a:r>
              <a:t>xx%</a:t>
            </a:r>
          </a:p>
        </p:txBody>
      </p:sp>
      <p:sp>
        <p:nvSpPr>
          <p:cNvPr id="613" name="Google Shape;613;p13"/>
          <p:cNvSpPr txBox="1">
            <a:spLocks noGrp="1"/>
          </p:cNvSpPr>
          <p:nvPr>
            <p:ph type="subTitle" idx="1"/>
          </p:nvPr>
        </p:nvSpPr>
        <p:spPr>
          <a:xfrm>
            <a:off x="2217433" y="2905473"/>
            <a:ext cx="3407200" cy="435600"/>
          </a:xfrm>
          <a:prstGeom prst="rect">
            <a:avLst/>
          </a:prstGeom>
        </p:spPr>
        <p:txBody>
          <a:bodyPr spcFirstLastPara="1" wrap="square" lIns="121889" tIns="121889" rIns="121889" bIns="121889"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00">
                <a:solidFill>
                  <a:schemeClr val="lt2"/>
                </a:solidFill>
              </a:defRPr>
            </a:lvl2pPr>
            <a:lvl3pPr lvl="2" algn="ctr" rtl="0">
              <a:lnSpc>
                <a:spcPct val="100000"/>
              </a:lnSpc>
              <a:spcBef>
                <a:spcPts val="0"/>
              </a:spcBef>
              <a:spcAft>
                <a:spcPts val="0"/>
              </a:spcAft>
              <a:buClr>
                <a:schemeClr val="lt2"/>
              </a:buClr>
              <a:buSzPts val="2800"/>
              <a:buNone/>
              <a:defRPr sz="3700">
                <a:solidFill>
                  <a:schemeClr val="lt2"/>
                </a:solidFill>
              </a:defRPr>
            </a:lvl3pPr>
            <a:lvl4pPr lvl="3" algn="ctr" rtl="0">
              <a:lnSpc>
                <a:spcPct val="100000"/>
              </a:lnSpc>
              <a:spcBef>
                <a:spcPts val="0"/>
              </a:spcBef>
              <a:spcAft>
                <a:spcPts val="0"/>
              </a:spcAft>
              <a:buClr>
                <a:schemeClr val="lt2"/>
              </a:buClr>
              <a:buSzPts val="2800"/>
              <a:buNone/>
              <a:defRPr sz="3700">
                <a:solidFill>
                  <a:schemeClr val="lt2"/>
                </a:solidFill>
              </a:defRPr>
            </a:lvl4pPr>
            <a:lvl5pPr lvl="4" algn="ctr" rtl="0">
              <a:lnSpc>
                <a:spcPct val="100000"/>
              </a:lnSpc>
              <a:spcBef>
                <a:spcPts val="0"/>
              </a:spcBef>
              <a:spcAft>
                <a:spcPts val="0"/>
              </a:spcAft>
              <a:buClr>
                <a:schemeClr val="lt2"/>
              </a:buClr>
              <a:buSzPts val="2800"/>
              <a:buNone/>
              <a:defRPr sz="3700">
                <a:solidFill>
                  <a:schemeClr val="lt2"/>
                </a:solidFill>
              </a:defRPr>
            </a:lvl5pPr>
            <a:lvl6pPr lvl="5" algn="ctr" rtl="0">
              <a:lnSpc>
                <a:spcPct val="100000"/>
              </a:lnSpc>
              <a:spcBef>
                <a:spcPts val="0"/>
              </a:spcBef>
              <a:spcAft>
                <a:spcPts val="0"/>
              </a:spcAft>
              <a:buClr>
                <a:schemeClr val="lt2"/>
              </a:buClr>
              <a:buSzPts val="2800"/>
              <a:buNone/>
              <a:defRPr sz="3700">
                <a:solidFill>
                  <a:schemeClr val="lt2"/>
                </a:solidFill>
              </a:defRPr>
            </a:lvl6pPr>
            <a:lvl7pPr lvl="6" algn="ctr" rtl="0">
              <a:lnSpc>
                <a:spcPct val="100000"/>
              </a:lnSpc>
              <a:spcBef>
                <a:spcPts val="0"/>
              </a:spcBef>
              <a:spcAft>
                <a:spcPts val="0"/>
              </a:spcAft>
              <a:buClr>
                <a:schemeClr val="lt2"/>
              </a:buClr>
              <a:buSzPts val="2800"/>
              <a:buNone/>
              <a:defRPr sz="3700">
                <a:solidFill>
                  <a:schemeClr val="lt2"/>
                </a:solidFill>
              </a:defRPr>
            </a:lvl7pPr>
            <a:lvl8pPr lvl="7" algn="ctr" rtl="0">
              <a:lnSpc>
                <a:spcPct val="100000"/>
              </a:lnSpc>
              <a:spcBef>
                <a:spcPts val="0"/>
              </a:spcBef>
              <a:spcAft>
                <a:spcPts val="0"/>
              </a:spcAft>
              <a:buClr>
                <a:schemeClr val="lt2"/>
              </a:buClr>
              <a:buSzPts val="2800"/>
              <a:buNone/>
              <a:defRPr sz="3700">
                <a:solidFill>
                  <a:schemeClr val="lt2"/>
                </a:solidFill>
              </a:defRPr>
            </a:lvl8pPr>
            <a:lvl9pPr lvl="8" algn="ctr" rtl="0">
              <a:lnSpc>
                <a:spcPct val="100000"/>
              </a:lnSpc>
              <a:spcBef>
                <a:spcPts val="0"/>
              </a:spcBef>
              <a:spcAft>
                <a:spcPts val="0"/>
              </a:spcAft>
              <a:buClr>
                <a:schemeClr val="lt2"/>
              </a:buClr>
              <a:buSzPts val="2800"/>
              <a:buNone/>
              <a:defRPr sz="3700">
                <a:solidFill>
                  <a:schemeClr val="lt2"/>
                </a:solidFill>
              </a:defRPr>
            </a:lvl9pPr>
          </a:lstStyle>
          <a:p>
            <a:endParaRPr/>
          </a:p>
        </p:txBody>
      </p:sp>
      <p:sp>
        <p:nvSpPr>
          <p:cNvPr id="614" name="Google Shape;614;p13"/>
          <p:cNvSpPr txBox="1">
            <a:spLocks noGrp="1"/>
          </p:cNvSpPr>
          <p:nvPr>
            <p:ph type="subTitle" idx="2"/>
          </p:nvPr>
        </p:nvSpPr>
        <p:spPr>
          <a:xfrm>
            <a:off x="1978633" y="3325367"/>
            <a:ext cx="3884800" cy="540800"/>
          </a:xfrm>
          <a:prstGeom prst="rect">
            <a:avLst/>
          </a:prstGeom>
        </p:spPr>
        <p:txBody>
          <a:bodyPr spcFirstLastPara="1" wrap="square" lIns="121889" tIns="121889" rIns="121889" bIns="121889"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00"/>
            </a:lvl2pPr>
            <a:lvl3pPr lvl="2" algn="ctr" rtl="0">
              <a:lnSpc>
                <a:spcPct val="100000"/>
              </a:lnSpc>
              <a:spcBef>
                <a:spcPts val="0"/>
              </a:spcBef>
              <a:spcAft>
                <a:spcPts val="0"/>
              </a:spcAft>
              <a:buSzPts val="2800"/>
              <a:buNone/>
              <a:defRPr sz="3700"/>
            </a:lvl3pPr>
            <a:lvl4pPr lvl="3" algn="ctr" rtl="0">
              <a:lnSpc>
                <a:spcPct val="100000"/>
              </a:lnSpc>
              <a:spcBef>
                <a:spcPts val="0"/>
              </a:spcBef>
              <a:spcAft>
                <a:spcPts val="0"/>
              </a:spcAft>
              <a:buSzPts val="2800"/>
              <a:buNone/>
              <a:defRPr sz="3700"/>
            </a:lvl4pPr>
            <a:lvl5pPr lvl="4" algn="ctr" rtl="0">
              <a:lnSpc>
                <a:spcPct val="100000"/>
              </a:lnSpc>
              <a:spcBef>
                <a:spcPts val="0"/>
              </a:spcBef>
              <a:spcAft>
                <a:spcPts val="0"/>
              </a:spcAft>
              <a:buSzPts val="2800"/>
              <a:buNone/>
              <a:defRPr sz="3700"/>
            </a:lvl5pPr>
            <a:lvl6pPr lvl="5" algn="ctr" rtl="0">
              <a:lnSpc>
                <a:spcPct val="100000"/>
              </a:lnSpc>
              <a:spcBef>
                <a:spcPts val="0"/>
              </a:spcBef>
              <a:spcAft>
                <a:spcPts val="0"/>
              </a:spcAft>
              <a:buSzPts val="2800"/>
              <a:buNone/>
              <a:defRPr sz="3700"/>
            </a:lvl6pPr>
            <a:lvl7pPr lvl="6" algn="ctr" rtl="0">
              <a:lnSpc>
                <a:spcPct val="100000"/>
              </a:lnSpc>
              <a:spcBef>
                <a:spcPts val="0"/>
              </a:spcBef>
              <a:spcAft>
                <a:spcPts val="0"/>
              </a:spcAft>
              <a:buSzPts val="2800"/>
              <a:buNone/>
              <a:defRPr sz="3700"/>
            </a:lvl7pPr>
            <a:lvl8pPr lvl="7" algn="ctr" rtl="0">
              <a:lnSpc>
                <a:spcPct val="100000"/>
              </a:lnSpc>
              <a:spcBef>
                <a:spcPts val="0"/>
              </a:spcBef>
              <a:spcAft>
                <a:spcPts val="0"/>
              </a:spcAft>
              <a:buSzPts val="2800"/>
              <a:buNone/>
              <a:defRPr sz="3700"/>
            </a:lvl8pPr>
            <a:lvl9pPr lvl="8" algn="ctr" rtl="0">
              <a:lnSpc>
                <a:spcPct val="100000"/>
              </a:lnSpc>
              <a:spcBef>
                <a:spcPts val="0"/>
              </a:spcBef>
              <a:spcAft>
                <a:spcPts val="0"/>
              </a:spcAft>
              <a:buSzPts val="2800"/>
              <a:buNone/>
              <a:defRPr sz="3700"/>
            </a:lvl9pPr>
          </a:lstStyle>
          <a:p>
            <a:endParaRPr/>
          </a:p>
        </p:txBody>
      </p:sp>
      <p:sp>
        <p:nvSpPr>
          <p:cNvPr id="615" name="Google Shape;615;p13"/>
          <p:cNvSpPr txBox="1">
            <a:spLocks noGrp="1"/>
          </p:cNvSpPr>
          <p:nvPr>
            <p:ph type="title" idx="3" hasCustomPrompt="1"/>
          </p:nvPr>
        </p:nvSpPr>
        <p:spPr>
          <a:xfrm>
            <a:off x="7781967" y="2187884"/>
            <a:ext cx="978000" cy="540800"/>
          </a:xfrm>
          <a:prstGeom prst="rect">
            <a:avLst/>
          </a:prstGeom>
        </p:spPr>
        <p:txBody>
          <a:bodyPr spcFirstLastPara="1" wrap="square" lIns="121889" tIns="121889" rIns="121889" bIns="121889"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700">
                <a:solidFill>
                  <a:schemeClr val="accent3"/>
                </a:solidFill>
              </a:defRPr>
            </a:lvl2pPr>
            <a:lvl3pPr lvl="2" algn="ctr" rtl="0">
              <a:spcBef>
                <a:spcPts val="0"/>
              </a:spcBef>
              <a:spcAft>
                <a:spcPts val="0"/>
              </a:spcAft>
              <a:buClr>
                <a:schemeClr val="accent3"/>
              </a:buClr>
              <a:buSzPts val="2000"/>
              <a:buNone/>
              <a:defRPr sz="2700">
                <a:solidFill>
                  <a:schemeClr val="accent3"/>
                </a:solidFill>
              </a:defRPr>
            </a:lvl3pPr>
            <a:lvl4pPr lvl="3" algn="ctr" rtl="0">
              <a:spcBef>
                <a:spcPts val="0"/>
              </a:spcBef>
              <a:spcAft>
                <a:spcPts val="0"/>
              </a:spcAft>
              <a:buClr>
                <a:schemeClr val="accent3"/>
              </a:buClr>
              <a:buSzPts val="2000"/>
              <a:buNone/>
              <a:defRPr sz="2700">
                <a:solidFill>
                  <a:schemeClr val="accent3"/>
                </a:solidFill>
              </a:defRPr>
            </a:lvl4pPr>
            <a:lvl5pPr lvl="4" algn="ctr" rtl="0">
              <a:spcBef>
                <a:spcPts val="0"/>
              </a:spcBef>
              <a:spcAft>
                <a:spcPts val="0"/>
              </a:spcAft>
              <a:buClr>
                <a:schemeClr val="accent3"/>
              </a:buClr>
              <a:buSzPts val="2000"/>
              <a:buNone/>
              <a:defRPr sz="2700">
                <a:solidFill>
                  <a:schemeClr val="accent3"/>
                </a:solidFill>
              </a:defRPr>
            </a:lvl5pPr>
            <a:lvl6pPr lvl="5" algn="ctr" rtl="0">
              <a:spcBef>
                <a:spcPts val="0"/>
              </a:spcBef>
              <a:spcAft>
                <a:spcPts val="0"/>
              </a:spcAft>
              <a:buClr>
                <a:schemeClr val="accent3"/>
              </a:buClr>
              <a:buSzPts val="2000"/>
              <a:buNone/>
              <a:defRPr sz="2700">
                <a:solidFill>
                  <a:schemeClr val="accent3"/>
                </a:solidFill>
              </a:defRPr>
            </a:lvl6pPr>
            <a:lvl7pPr lvl="6" algn="ctr" rtl="0">
              <a:spcBef>
                <a:spcPts val="0"/>
              </a:spcBef>
              <a:spcAft>
                <a:spcPts val="0"/>
              </a:spcAft>
              <a:buClr>
                <a:schemeClr val="accent3"/>
              </a:buClr>
              <a:buSzPts val="2000"/>
              <a:buNone/>
              <a:defRPr sz="2700">
                <a:solidFill>
                  <a:schemeClr val="accent3"/>
                </a:solidFill>
              </a:defRPr>
            </a:lvl7pPr>
            <a:lvl8pPr lvl="7" algn="ctr" rtl="0">
              <a:spcBef>
                <a:spcPts val="0"/>
              </a:spcBef>
              <a:spcAft>
                <a:spcPts val="0"/>
              </a:spcAft>
              <a:buClr>
                <a:schemeClr val="accent3"/>
              </a:buClr>
              <a:buSzPts val="2000"/>
              <a:buNone/>
              <a:defRPr sz="2700">
                <a:solidFill>
                  <a:schemeClr val="accent3"/>
                </a:solidFill>
              </a:defRPr>
            </a:lvl8pPr>
            <a:lvl9pPr lvl="8" algn="ctr" rtl="0">
              <a:spcBef>
                <a:spcPts val="0"/>
              </a:spcBef>
              <a:spcAft>
                <a:spcPts val="0"/>
              </a:spcAft>
              <a:buClr>
                <a:schemeClr val="accent3"/>
              </a:buClr>
              <a:buSzPts val="2000"/>
              <a:buNone/>
              <a:defRPr sz="2700">
                <a:solidFill>
                  <a:schemeClr val="accent3"/>
                </a:solidFill>
              </a:defRPr>
            </a:lvl9pPr>
          </a:lstStyle>
          <a:p>
            <a:r>
              <a:t>xx%</a:t>
            </a:r>
          </a:p>
        </p:txBody>
      </p:sp>
      <p:sp>
        <p:nvSpPr>
          <p:cNvPr id="616" name="Google Shape;616;p13"/>
          <p:cNvSpPr txBox="1">
            <a:spLocks noGrp="1"/>
          </p:cNvSpPr>
          <p:nvPr>
            <p:ph type="subTitle" idx="4"/>
          </p:nvPr>
        </p:nvSpPr>
        <p:spPr>
          <a:xfrm>
            <a:off x="6567367" y="2905473"/>
            <a:ext cx="3407200" cy="435600"/>
          </a:xfrm>
          <a:prstGeom prst="rect">
            <a:avLst/>
          </a:prstGeom>
        </p:spPr>
        <p:txBody>
          <a:bodyPr spcFirstLastPara="1" wrap="square" lIns="121889" tIns="121889" rIns="121889" bIns="121889"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00">
                <a:solidFill>
                  <a:schemeClr val="lt2"/>
                </a:solidFill>
              </a:defRPr>
            </a:lvl2pPr>
            <a:lvl3pPr lvl="2" algn="ctr" rtl="0">
              <a:lnSpc>
                <a:spcPct val="100000"/>
              </a:lnSpc>
              <a:spcBef>
                <a:spcPts val="0"/>
              </a:spcBef>
              <a:spcAft>
                <a:spcPts val="0"/>
              </a:spcAft>
              <a:buClr>
                <a:schemeClr val="lt2"/>
              </a:buClr>
              <a:buSzPts val="2800"/>
              <a:buNone/>
              <a:defRPr sz="3700">
                <a:solidFill>
                  <a:schemeClr val="lt2"/>
                </a:solidFill>
              </a:defRPr>
            </a:lvl3pPr>
            <a:lvl4pPr lvl="3" algn="ctr" rtl="0">
              <a:lnSpc>
                <a:spcPct val="100000"/>
              </a:lnSpc>
              <a:spcBef>
                <a:spcPts val="0"/>
              </a:spcBef>
              <a:spcAft>
                <a:spcPts val="0"/>
              </a:spcAft>
              <a:buClr>
                <a:schemeClr val="lt2"/>
              </a:buClr>
              <a:buSzPts val="2800"/>
              <a:buNone/>
              <a:defRPr sz="3700">
                <a:solidFill>
                  <a:schemeClr val="lt2"/>
                </a:solidFill>
              </a:defRPr>
            </a:lvl4pPr>
            <a:lvl5pPr lvl="4" algn="ctr" rtl="0">
              <a:lnSpc>
                <a:spcPct val="100000"/>
              </a:lnSpc>
              <a:spcBef>
                <a:spcPts val="0"/>
              </a:spcBef>
              <a:spcAft>
                <a:spcPts val="0"/>
              </a:spcAft>
              <a:buClr>
                <a:schemeClr val="lt2"/>
              </a:buClr>
              <a:buSzPts val="2800"/>
              <a:buNone/>
              <a:defRPr sz="3700">
                <a:solidFill>
                  <a:schemeClr val="lt2"/>
                </a:solidFill>
              </a:defRPr>
            </a:lvl5pPr>
            <a:lvl6pPr lvl="5" algn="ctr" rtl="0">
              <a:lnSpc>
                <a:spcPct val="100000"/>
              </a:lnSpc>
              <a:spcBef>
                <a:spcPts val="0"/>
              </a:spcBef>
              <a:spcAft>
                <a:spcPts val="0"/>
              </a:spcAft>
              <a:buClr>
                <a:schemeClr val="lt2"/>
              </a:buClr>
              <a:buSzPts val="2800"/>
              <a:buNone/>
              <a:defRPr sz="3700">
                <a:solidFill>
                  <a:schemeClr val="lt2"/>
                </a:solidFill>
              </a:defRPr>
            </a:lvl6pPr>
            <a:lvl7pPr lvl="6" algn="ctr" rtl="0">
              <a:lnSpc>
                <a:spcPct val="100000"/>
              </a:lnSpc>
              <a:spcBef>
                <a:spcPts val="0"/>
              </a:spcBef>
              <a:spcAft>
                <a:spcPts val="0"/>
              </a:spcAft>
              <a:buClr>
                <a:schemeClr val="lt2"/>
              </a:buClr>
              <a:buSzPts val="2800"/>
              <a:buNone/>
              <a:defRPr sz="3700">
                <a:solidFill>
                  <a:schemeClr val="lt2"/>
                </a:solidFill>
              </a:defRPr>
            </a:lvl7pPr>
            <a:lvl8pPr lvl="7" algn="ctr" rtl="0">
              <a:lnSpc>
                <a:spcPct val="100000"/>
              </a:lnSpc>
              <a:spcBef>
                <a:spcPts val="0"/>
              </a:spcBef>
              <a:spcAft>
                <a:spcPts val="0"/>
              </a:spcAft>
              <a:buClr>
                <a:schemeClr val="lt2"/>
              </a:buClr>
              <a:buSzPts val="2800"/>
              <a:buNone/>
              <a:defRPr sz="3700">
                <a:solidFill>
                  <a:schemeClr val="lt2"/>
                </a:solidFill>
              </a:defRPr>
            </a:lvl8pPr>
            <a:lvl9pPr lvl="8" algn="ctr" rtl="0">
              <a:lnSpc>
                <a:spcPct val="100000"/>
              </a:lnSpc>
              <a:spcBef>
                <a:spcPts val="0"/>
              </a:spcBef>
              <a:spcAft>
                <a:spcPts val="0"/>
              </a:spcAft>
              <a:buClr>
                <a:schemeClr val="lt2"/>
              </a:buClr>
              <a:buSzPts val="2800"/>
              <a:buNone/>
              <a:defRPr sz="3700">
                <a:solidFill>
                  <a:schemeClr val="lt2"/>
                </a:solidFill>
              </a:defRPr>
            </a:lvl9pPr>
          </a:lstStyle>
          <a:p>
            <a:endParaRPr/>
          </a:p>
        </p:txBody>
      </p:sp>
      <p:sp>
        <p:nvSpPr>
          <p:cNvPr id="617" name="Google Shape;617;p13"/>
          <p:cNvSpPr txBox="1">
            <a:spLocks noGrp="1"/>
          </p:cNvSpPr>
          <p:nvPr>
            <p:ph type="subTitle" idx="5"/>
          </p:nvPr>
        </p:nvSpPr>
        <p:spPr>
          <a:xfrm>
            <a:off x="6328567" y="3325367"/>
            <a:ext cx="3884800" cy="540800"/>
          </a:xfrm>
          <a:prstGeom prst="rect">
            <a:avLst/>
          </a:prstGeom>
        </p:spPr>
        <p:txBody>
          <a:bodyPr spcFirstLastPara="1" wrap="square" lIns="121889" tIns="121889" rIns="121889" bIns="121889"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00"/>
            </a:lvl2pPr>
            <a:lvl3pPr lvl="2" algn="ctr" rtl="0">
              <a:lnSpc>
                <a:spcPct val="100000"/>
              </a:lnSpc>
              <a:spcBef>
                <a:spcPts val="0"/>
              </a:spcBef>
              <a:spcAft>
                <a:spcPts val="0"/>
              </a:spcAft>
              <a:buSzPts val="2800"/>
              <a:buNone/>
              <a:defRPr sz="3700"/>
            </a:lvl3pPr>
            <a:lvl4pPr lvl="3" algn="ctr" rtl="0">
              <a:lnSpc>
                <a:spcPct val="100000"/>
              </a:lnSpc>
              <a:spcBef>
                <a:spcPts val="0"/>
              </a:spcBef>
              <a:spcAft>
                <a:spcPts val="0"/>
              </a:spcAft>
              <a:buSzPts val="2800"/>
              <a:buNone/>
              <a:defRPr sz="3700"/>
            </a:lvl4pPr>
            <a:lvl5pPr lvl="4" algn="ctr" rtl="0">
              <a:lnSpc>
                <a:spcPct val="100000"/>
              </a:lnSpc>
              <a:spcBef>
                <a:spcPts val="0"/>
              </a:spcBef>
              <a:spcAft>
                <a:spcPts val="0"/>
              </a:spcAft>
              <a:buSzPts val="2800"/>
              <a:buNone/>
              <a:defRPr sz="3700"/>
            </a:lvl5pPr>
            <a:lvl6pPr lvl="5" algn="ctr" rtl="0">
              <a:lnSpc>
                <a:spcPct val="100000"/>
              </a:lnSpc>
              <a:spcBef>
                <a:spcPts val="0"/>
              </a:spcBef>
              <a:spcAft>
                <a:spcPts val="0"/>
              </a:spcAft>
              <a:buSzPts val="2800"/>
              <a:buNone/>
              <a:defRPr sz="3700"/>
            </a:lvl6pPr>
            <a:lvl7pPr lvl="6" algn="ctr" rtl="0">
              <a:lnSpc>
                <a:spcPct val="100000"/>
              </a:lnSpc>
              <a:spcBef>
                <a:spcPts val="0"/>
              </a:spcBef>
              <a:spcAft>
                <a:spcPts val="0"/>
              </a:spcAft>
              <a:buSzPts val="2800"/>
              <a:buNone/>
              <a:defRPr sz="3700"/>
            </a:lvl7pPr>
            <a:lvl8pPr lvl="7" algn="ctr" rtl="0">
              <a:lnSpc>
                <a:spcPct val="100000"/>
              </a:lnSpc>
              <a:spcBef>
                <a:spcPts val="0"/>
              </a:spcBef>
              <a:spcAft>
                <a:spcPts val="0"/>
              </a:spcAft>
              <a:buSzPts val="2800"/>
              <a:buNone/>
              <a:defRPr sz="3700"/>
            </a:lvl8pPr>
            <a:lvl9pPr lvl="8" algn="ctr" rtl="0">
              <a:lnSpc>
                <a:spcPct val="100000"/>
              </a:lnSpc>
              <a:spcBef>
                <a:spcPts val="0"/>
              </a:spcBef>
              <a:spcAft>
                <a:spcPts val="0"/>
              </a:spcAft>
              <a:buSzPts val="2800"/>
              <a:buNone/>
              <a:defRPr sz="3700"/>
            </a:lvl9pPr>
          </a:lstStyle>
          <a:p>
            <a:endParaRPr/>
          </a:p>
        </p:txBody>
      </p:sp>
      <p:sp>
        <p:nvSpPr>
          <p:cNvPr id="618" name="Google Shape;618;p13"/>
          <p:cNvSpPr txBox="1">
            <a:spLocks noGrp="1"/>
          </p:cNvSpPr>
          <p:nvPr>
            <p:ph type="title" idx="6" hasCustomPrompt="1"/>
          </p:nvPr>
        </p:nvSpPr>
        <p:spPr>
          <a:xfrm>
            <a:off x="3432033" y="4268551"/>
            <a:ext cx="978000" cy="540800"/>
          </a:xfrm>
          <a:prstGeom prst="rect">
            <a:avLst/>
          </a:prstGeom>
        </p:spPr>
        <p:txBody>
          <a:bodyPr spcFirstLastPara="1" wrap="square" lIns="121889" tIns="121889" rIns="121889" bIns="121889"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700">
                <a:solidFill>
                  <a:schemeClr val="accent3"/>
                </a:solidFill>
              </a:defRPr>
            </a:lvl2pPr>
            <a:lvl3pPr lvl="2" algn="ctr" rtl="0">
              <a:spcBef>
                <a:spcPts val="0"/>
              </a:spcBef>
              <a:spcAft>
                <a:spcPts val="0"/>
              </a:spcAft>
              <a:buClr>
                <a:schemeClr val="accent3"/>
              </a:buClr>
              <a:buSzPts val="2000"/>
              <a:buNone/>
              <a:defRPr sz="2700">
                <a:solidFill>
                  <a:schemeClr val="accent3"/>
                </a:solidFill>
              </a:defRPr>
            </a:lvl3pPr>
            <a:lvl4pPr lvl="3" algn="ctr" rtl="0">
              <a:spcBef>
                <a:spcPts val="0"/>
              </a:spcBef>
              <a:spcAft>
                <a:spcPts val="0"/>
              </a:spcAft>
              <a:buClr>
                <a:schemeClr val="accent3"/>
              </a:buClr>
              <a:buSzPts val="2000"/>
              <a:buNone/>
              <a:defRPr sz="2700">
                <a:solidFill>
                  <a:schemeClr val="accent3"/>
                </a:solidFill>
              </a:defRPr>
            </a:lvl4pPr>
            <a:lvl5pPr lvl="4" algn="ctr" rtl="0">
              <a:spcBef>
                <a:spcPts val="0"/>
              </a:spcBef>
              <a:spcAft>
                <a:spcPts val="0"/>
              </a:spcAft>
              <a:buClr>
                <a:schemeClr val="accent3"/>
              </a:buClr>
              <a:buSzPts val="2000"/>
              <a:buNone/>
              <a:defRPr sz="2700">
                <a:solidFill>
                  <a:schemeClr val="accent3"/>
                </a:solidFill>
              </a:defRPr>
            </a:lvl5pPr>
            <a:lvl6pPr lvl="5" algn="ctr" rtl="0">
              <a:spcBef>
                <a:spcPts val="0"/>
              </a:spcBef>
              <a:spcAft>
                <a:spcPts val="0"/>
              </a:spcAft>
              <a:buClr>
                <a:schemeClr val="accent3"/>
              </a:buClr>
              <a:buSzPts val="2000"/>
              <a:buNone/>
              <a:defRPr sz="2700">
                <a:solidFill>
                  <a:schemeClr val="accent3"/>
                </a:solidFill>
              </a:defRPr>
            </a:lvl6pPr>
            <a:lvl7pPr lvl="6" algn="ctr" rtl="0">
              <a:spcBef>
                <a:spcPts val="0"/>
              </a:spcBef>
              <a:spcAft>
                <a:spcPts val="0"/>
              </a:spcAft>
              <a:buClr>
                <a:schemeClr val="accent3"/>
              </a:buClr>
              <a:buSzPts val="2000"/>
              <a:buNone/>
              <a:defRPr sz="2700">
                <a:solidFill>
                  <a:schemeClr val="accent3"/>
                </a:solidFill>
              </a:defRPr>
            </a:lvl7pPr>
            <a:lvl8pPr lvl="7" algn="ctr" rtl="0">
              <a:spcBef>
                <a:spcPts val="0"/>
              </a:spcBef>
              <a:spcAft>
                <a:spcPts val="0"/>
              </a:spcAft>
              <a:buClr>
                <a:schemeClr val="accent3"/>
              </a:buClr>
              <a:buSzPts val="2000"/>
              <a:buNone/>
              <a:defRPr sz="2700">
                <a:solidFill>
                  <a:schemeClr val="accent3"/>
                </a:solidFill>
              </a:defRPr>
            </a:lvl8pPr>
            <a:lvl9pPr lvl="8" algn="ctr" rtl="0">
              <a:spcBef>
                <a:spcPts val="0"/>
              </a:spcBef>
              <a:spcAft>
                <a:spcPts val="0"/>
              </a:spcAft>
              <a:buClr>
                <a:schemeClr val="accent3"/>
              </a:buClr>
              <a:buSzPts val="2000"/>
              <a:buNone/>
              <a:defRPr sz="2700">
                <a:solidFill>
                  <a:schemeClr val="accent3"/>
                </a:solidFill>
              </a:defRPr>
            </a:lvl9pPr>
          </a:lstStyle>
          <a:p>
            <a:r>
              <a:t>xx%</a:t>
            </a:r>
          </a:p>
        </p:txBody>
      </p:sp>
      <p:sp>
        <p:nvSpPr>
          <p:cNvPr id="619" name="Google Shape;619;p13"/>
          <p:cNvSpPr txBox="1">
            <a:spLocks noGrp="1"/>
          </p:cNvSpPr>
          <p:nvPr>
            <p:ph type="subTitle" idx="7"/>
          </p:nvPr>
        </p:nvSpPr>
        <p:spPr>
          <a:xfrm>
            <a:off x="2217433" y="5007652"/>
            <a:ext cx="3407200" cy="435600"/>
          </a:xfrm>
          <a:prstGeom prst="rect">
            <a:avLst/>
          </a:prstGeom>
        </p:spPr>
        <p:txBody>
          <a:bodyPr spcFirstLastPara="1" wrap="square" lIns="121889" tIns="121889" rIns="121889" bIns="121889"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00">
                <a:solidFill>
                  <a:schemeClr val="lt2"/>
                </a:solidFill>
              </a:defRPr>
            </a:lvl2pPr>
            <a:lvl3pPr lvl="2" algn="ctr" rtl="0">
              <a:lnSpc>
                <a:spcPct val="100000"/>
              </a:lnSpc>
              <a:spcBef>
                <a:spcPts val="0"/>
              </a:spcBef>
              <a:spcAft>
                <a:spcPts val="0"/>
              </a:spcAft>
              <a:buClr>
                <a:schemeClr val="lt2"/>
              </a:buClr>
              <a:buSzPts val="2800"/>
              <a:buNone/>
              <a:defRPr sz="3700">
                <a:solidFill>
                  <a:schemeClr val="lt2"/>
                </a:solidFill>
              </a:defRPr>
            </a:lvl3pPr>
            <a:lvl4pPr lvl="3" algn="ctr" rtl="0">
              <a:lnSpc>
                <a:spcPct val="100000"/>
              </a:lnSpc>
              <a:spcBef>
                <a:spcPts val="0"/>
              </a:spcBef>
              <a:spcAft>
                <a:spcPts val="0"/>
              </a:spcAft>
              <a:buClr>
                <a:schemeClr val="lt2"/>
              </a:buClr>
              <a:buSzPts val="2800"/>
              <a:buNone/>
              <a:defRPr sz="3700">
                <a:solidFill>
                  <a:schemeClr val="lt2"/>
                </a:solidFill>
              </a:defRPr>
            </a:lvl4pPr>
            <a:lvl5pPr lvl="4" algn="ctr" rtl="0">
              <a:lnSpc>
                <a:spcPct val="100000"/>
              </a:lnSpc>
              <a:spcBef>
                <a:spcPts val="0"/>
              </a:spcBef>
              <a:spcAft>
                <a:spcPts val="0"/>
              </a:spcAft>
              <a:buClr>
                <a:schemeClr val="lt2"/>
              </a:buClr>
              <a:buSzPts val="2800"/>
              <a:buNone/>
              <a:defRPr sz="3700">
                <a:solidFill>
                  <a:schemeClr val="lt2"/>
                </a:solidFill>
              </a:defRPr>
            </a:lvl5pPr>
            <a:lvl6pPr lvl="5" algn="ctr" rtl="0">
              <a:lnSpc>
                <a:spcPct val="100000"/>
              </a:lnSpc>
              <a:spcBef>
                <a:spcPts val="0"/>
              </a:spcBef>
              <a:spcAft>
                <a:spcPts val="0"/>
              </a:spcAft>
              <a:buClr>
                <a:schemeClr val="lt2"/>
              </a:buClr>
              <a:buSzPts val="2800"/>
              <a:buNone/>
              <a:defRPr sz="3700">
                <a:solidFill>
                  <a:schemeClr val="lt2"/>
                </a:solidFill>
              </a:defRPr>
            </a:lvl6pPr>
            <a:lvl7pPr lvl="6" algn="ctr" rtl="0">
              <a:lnSpc>
                <a:spcPct val="100000"/>
              </a:lnSpc>
              <a:spcBef>
                <a:spcPts val="0"/>
              </a:spcBef>
              <a:spcAft>
                <a:spcPts val="0"/>
              </a:spcAft>
              <a:buClr>
                <a:schemeClr val="lt2"/>
              </a:buClr>
              <a:buSzPts val="2800"/>
              <a:buNone/>
              <a:defRPr sz="3700">
                <a:solidFill>
                  <a:schemeClr val="lt2"/>
                </a:solidFill>
              </a:defRPr>
            </a:lvl7pPr>
            <a:lvl8pPr lvl="7" algn="ctr" rtl="0">
              <a:lnSpc>
                <a:spcPct val="100000"/>
              </a:lnSpc>
              <a:spcBef>
                <a:spcPts val="0"/>
              </a:spcBef>
              <a:spcAft>
                <a:spcPts val="0"/>
              </a:spcAft>
              <a:buClr>
                <a:schemeClr val="lt2"/>
              </a:buClr>
              <a:buSzPts val="2800"/>
              <a:buNone/>
              <a:defRPr sz="3700">
                <a:solidFill>
                  <a:schemeClr val="lt2"/>
                </a:solidFill>
              </a:defRPr>
            </a:lvl8pPr>
            <a:lvl9pPr lvl="8" algn="ctr" rtl="0">
              <a:lnSpc>
                <a:spcPct val="100000"/>
              </a:lnSpc>
              <a:spcBef>
                <a:spcPts val="0"/>
              </a:spcBef>
              <a:spcAft>
                <a:spcPts val="0"/>
              </a:spcAft>
              <a:buClr>
                <a:schemeClr val="lt2"/>
              </a:buClr>
              <a:buSzPts val="2800"/>
              <a:buNone/>
              <a:defRPr sz="3700">
                <a:solidFill>
                  <a:schemeClr val="lt2"/>
                </a:solidFill>
              </a:defRPr>
            </a:lvl9pPr>
          </a:lstStyle>
          <a:p>
            <a:endParaRPr/>
          </a:p>
        </p:txBody>
      </p:sp>
      <p:sp>
        <p:nvSpPr>
          <p:cNvPr id="620" name="Google Shape;620;p13"/>
          <p:cNvSpPr txBox="1">
            <a:spLocks noGrp="1"/>
          </p:cNvSpPr>
          <p:nvPr>
            <p:ph type="subTitle" idx="8"/>
          </p:nvPr>
        </p:nvSpPr>
        <p:spPr>
          <a:xfrm>
            <a:off x="1978633" y="5379567"/>
            <a:ext cx="3884800" cy="540800"/>
          </a:xfrm>
          <a:prstGeom prst="rect">
            <a:avLst/>
          </a:prstGeom>
        </p:spPr>
        <p:txBody>
          <a:bodyPr spcFirstLastPara="1" wrap="square" lIns="121889" tIns="121889" rIns="121889" bIns="121889"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00"/>
            </a:lvl2pPr>
            <a:lvl3pPr lvl="2" algn="ctr" rtl="0">
              <a:lnSpc>
                <a:spcPct val="100000"/>
              </a:lnSpc>
              <a:spcBef>
                <a:spcPts val="0"/>
              </a:spcBef>
              <a:spcAft>
                <a:spcPts val="0"/>
              </a:spcAft>
              <a:buSzPts val="2800"/>
              <a:buNone/>
              <a:defRPr sz="3700"/>
            </a:lvl3pPr>
            <a:lvl4pPr lvl="3" algn="ctr" rtl="0">
              <a:lnSpc>
                <a:spcPct val="100000"/>
              </a:lnSpc>
              <a:spcBef>
                <a:spcPts val="0"/>
              </a:spcBef>
              <a:spcAft>
                <a:spcPts val="0"/>
              </a:spcAft>
              <a:buSzPts val="2800"/>
              <a:buNone/>
              <a:defRPr sz="3700"/>
            </a:lvl4pPr>
            <a:lvl5pPr lvl="4" algn="ctr" rtl="0">
              <a:lnSpc>
                <a:spcPct val="100000"/>
              </a:lnSpc>
              <a:spcBef>
                <a:spcPts val="0"/>
              </a:spcBef>
              <a:spcAft>
                <a:spcPts val="0"/>
              </a:spcAft>
              <a:buSzPts val="2800"/>
              <a:buNone/>
              <a:defRPr sz="3700"/>
            </a:lvl5pPr>
            <a:lvl6pPr lvl="5" algn="ctr" rtl="0">
              <a:lnSpc>
                <a:spcPct val="100000"/>
              </a:lnSpc>
              <a:spcBef>
                <a:spcPts val="0"/>
              </a:spcBef>
              <a:spcAft>
                <a:spcPts val="0"/>
              </a:spcAft>
              <a:buSzPts val="2800"/>
              <a:buNone/>
              <a:defRPr sz="3700"/>
            </a:lvl6pPr>
            <a:lvl7pPr lvl="6" algn="ctr" rtl="0">
              <a:lnSpc>
                <a:spcPct val="100000"/>
              </a:lnSpc>
              <a:spcBef>
                <a:spcPts val="0"/>
              </a:spcBef>
              <a:spcAft>
                <a:spcPts val="0"/>
              </a:spcAft>
              <a:buSzPts val="2800"/>
              <a:buNone/>
              <a:defRPr sz="3700"/>
            </a:lvl7pPr>
            <a:lvl8pPr lvl="7" algn="ctr" rtl="0">
              <a:lnSpc>
                <a:spcPct val="100000"/>
              </a:lnSpc>
              <a:spcBef>
                <a:spcPts val="0"/>
              </a:spcBef>
              <a:spcAft>
                <a:spcPts val="0"/>
              </a:spcAft>
              <a:buSzPts val="2800"/>
              <a:buNone/>
              <a:defRPr sz="3700"/>
            </a:lvl8pPr>
            <a:lvl9pPr lvl="8" algn="ctr" rtl="0">
              <a:lnSpc>
                <a:spcPct val="100000"/>
              </a:lnSpc>
              <a:spcBef>
                <a:spcPts val="0"/>
              </a:spcBef>
              <a:spcAft>
                <a:spcPts val="0"/>
              </a:spcAft>
              <a:buSzPts val="2800"/>
              <a:buNone/>
              <a:defRPr sz="3700"/>
            </a:lvl9pPr>
          </a:lstStyle>
          <a:p>
            <a:endParaRPr/>
          </a:p>
        </p:txBody>
      </p:sp>
      <p:sp>
        <p:nvSpPr>
          <p:cNvPr id="621" name="Google Shape;621;p13"/>
          <p:cNvSpPr txBox="1">
            <a:spLocks noGrp="1"/>
          </p:cNvSpPr>
          <p:nvPr>
            <p:ph type="title" idx="9" hasCustomPrompt="1"/>
          </p:nvPr>
        </p:nvSpPr>
        <p:spPr>
          <a:xfrm>
            <a:off x="7781967" y="4268551"/>
            <a:ext cx="978000" cy="540800"/>
          </a:xfrm>
          <a:prstGeom prst="rect">
            <a:avLst/>
          </a:prstGeom>
        </p:spPr>
        <p:txBody>
          <a:bodyPr spcFirstLastPara="1" wrap="square" lIns="121889" tIns="121889" rIns="121889" bIns="121889"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700">
                <a:solidFill>
                  <a:schemeClr val="accent3"/>
                </a:solidFill>
              </a:defRPr>
            </a:lvl2pPr>
            <a:lvl3pPr lvl="2" algn="ctr" rtl="0">
              <a:spcBef>
                <a:spcPts val="0"/>
              </a:spcBef>
              <a:spcAft>
                <a:spcPts val="0"/>
              </a:spcAft>
              <a:buClr>
                <a:schemeClr val="accent3"/>
              </a:buClr>
              <a:buSzPts val="2000"/>
              <a:buNone/>
              <a:defRPr sz="2700">
                <a:solidFill>
                  <a:schemeClr val="accent3"/>
                </a:solidFill>
              </a:defRPr>
            </a:lvl3pPr>
            <a:lvl4pPr lvl="3" algn="ctr" rtl="0">
              <a:spcBef>
                <a:spcPts val="0"/>
              </a:spcBef>
              <a:spcAft>
                <a:spcPts val="0"/>
              </a:spcAft>
              <a:buClr>
                <a:schemeClr val="accent3"/>
              </a:buClr>
              <a:buSzPts val="2000"/>
              <a:buNone/>
              <a:defRPr sz="2700">
                <a:solidFill>
                  <a:schemeClr val="accent3"/>
                </a:solidFill>
              </a:defRPr>
            </a:lvl4pPr>
            <a:lvl5pPr lvl="4" algn="ctr" rtl="0">
              <a:spcBef>
                <a:spcPts val="0"/>
              </a:spcBef>
              <a:spcAft>
                <a:spcPts val="0"/>
              </a:spcAft>
              <a:buClr>
                <a:schemeClr val="accent3"/>
              </a:buClr>
              <a:buSzPts val="2000"/>
              <a:buNone/>
              <a:defRPr sz="2700">
                <a:solidFill>
                  <a:schemeClr val="accent3"/>
                </a:solidFill>
              </a:defRPr>
            </a:lvl5pPr>
            <a:lvl6pPr lvl="5" algn="ctr" rtl="0">
              <a:spcBef>
                <a:spcPts val="0"/>
              </a:spcBef>
              <a:spcAft>
                <a:spcPts val="0"/>
              </a:spcAft>
              <a:buClr>
                <a:schemeClr val="accent3"/>
              </a:buClr>
              <a:buSzPts val="2000"/>
              <a:buNone/>
              <a:defRPr sz="2700">
                <a:solidFill>
                  <a:schemeClr val="accent3"/>
                </a:solidFill>
              </a:defRPr>
            </a:lvl6pPr>
            <a:lvl7pPr lvl="6" algn="ctr" rtl="0">
              <a:spcBef>
                <a:spcPts val="0"/>
              </a:spcBef>
              <a:spcAft>
                <a:spcPts val="0"/>
              </a:spcAft>
              <a:buClr>
                <a:schemeClr val="accent3"/>
              </a:buClr>
              <a:buSzPts val="2000"/>
              <a:buNone/>
              <a:defRPr sz="2700">
                <a:solidFill>
                  <a:schemeClr val="accent3"/>
                </a:solidFill>
              </a:defRPr>
            </a:lvl7pPr>
            <a:lvl8pPr lvl="7" algn="ctr" rtl="0">
              <a:spcBef>
                <a:spcPts val="0"/>
              </a:spcBef>
              <a:spcAft>
                <a:spcPts val="0"/>
              </a:spcAft>
              <a:buClr>
                <a:schemeClr val="accent3"/>
              </a:buClr>
              <a:buSzPts val="2000"/>
              <a:buNone/>
              <a:defRPr sz="2700">
                <a:solidFill>
                  <a:schemeClr val="accent3"/>
                </a:solidFill>
              </a:defRPr>
            </a:lvl8pPr>
            <a:lvl9pPr lvl="8" algn="ctr" rtl="0">
              <a:spcBef>
                <a:spcPts val="0"/>
              </a:spcBef>
              <a:spcAft>
                <a:spcPts val="0"/>
              </a:spcAft>
              <a:buClr>
                <a:schemeClr val="accent3"/>
              </a:buClr>
              <a:buSzPts val="2000"/>
              <a:buNone/>
              <a:defRPr sz="2700">
                <a:solidFill>
                  <a:schemeClr val="accent3"/>
                </a:solidFill>
              </a:defRPr>
            </a:lvl9pPr>
          </a:lstStyle>
          <a:p>
            <a:r>
              <a:t>xx%</a:t>
            </a:r>
          </a:p>
        </p:txBody>
      </p:sp>
      <p:sp>
        <p:nvSpPr>
          <p:cNvPr id="622" name="Google Shape;622;p13"/>
          <p:cNvSpPr txBox="1">
            <a:spLocks noGrp="1"/>
          </p:cNvSpPr>
          <p:nvPr>
            <p:ph type="subTitle" idx="13"/>
          </p:nvPr>
        </p:nvSpPr>
        <p:spPr>
          <a:xfrm>
            <a:off x="6567367" y="5007652"/>
            <a:ext cx="3407200" cy="435600"/>
          </a:xfrm>
          <a:prstGeom prst="rect">
            <a:avLst/>
          </a:prstGeom>
        </p:spPr>
        <p:txBody>
          <a:bodyPr spcFirstLastPara="1" wrap="square" lIns="121889" tIns="121889" rIns="121889" bIns="121889"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00">
                <a:solidFill>
                  <a:schemeClr val="lt2"/>
                </a:solidFill>
              </a:defRPr>
            </a:lvl2pPr>
            <a:lvl3pPr lvl="2" algn="ctr" rtl="0">
              <a:lnSpc>
                <a:spcPct val="100000"/>
              </a:lnSpc>
              <a:spcBef>
                <a:spcPts val="0"/>
              </a:spcBef>
              <a:spcAft>
                <a:spcPts val="0"/>
              </a:spcAft>
              <a:buClr>
                <a:schemeClr val="lt2"/>
              </a:buClr>
              <a:buSzPts val="2800"/>
              <a:buNone/>
              <a:defRPr sz="3700">
                <a:solidFill>
                  <a:schemeClr val="lt2"/>
                </a:solidFill>
              </a:defRPr>
            </a:lvl3pPr>
            <a:lvl4pPr lvl="3" algn="ctr" rtl="0">
              <a:lnSpc>
                <a:spcPct val="100000"/>
              </a:lnSpc>
              <a:spcBef>
                <a:spcPts val="0"/>
              </a:spcBef>
              <a:spcAft>
                <a:spcPts val="0"/>
              </a:spcAft>
              <a:buClr>
                <a:schemeClr val="lt2"/>
              </a:buClr>
              <a:buSzPts val="2800"/>
              <a:buNone/>
              <a:defRPr sz="3700">
                <a:solidFill>
                  <a:schemeClr val="lt2"/>
                </a:solidFill>
              </a:defRPr>
            </a:lvl4pPr>
            <a:lvl5pPr lvl="4" algn="ctr" rtl="0">
              <a:lnSpc>
                <a:spcPct val="100000"/>
              </a:lnSpc>
              <a:spcBef>
                <a:spcPts val="0"/>
              </a:spcBef>
              <a:spcAft>
                <a:spcPts val="0"/>
              </a:spcAft>
              <a:buClr>
                <a:schemeClr val="lt2"/>
              </a:buClr>
              <a:buSzPts val="2800"/>
              <a:buNone/>
              <a:defRPr sz="3700">
                <a:solidFill>
                  <a:schemeClr val="lt2"/>
                </a:solidFill>
              </a:defRPr>
            </a:lvl5pPr>
            <a:lvl6pPr lvl="5" algn="ctr" rtl="0">
              <a:lnSpc>
                <a:spcPct val="100000"/>
              </a:lnSpc>
              <a:spcBef>
                <a:spcPts val="0"/>
              </a:spcBef>
              <a:spcAft>
                <a:spcPts val="0"/>
              </a:spcAft>
              <a:buClr>
                <a:schemeClr val="lt2"/>
              </a:buClr>
              <a:buSzPts val="2800"/>
              <a:buNone/>
              <a:defRPr sz="3700">
                <a:solidFill>
                  <a:schemeClr val="lt2"/>
                </a:solidFill>
              </a:defRPr>
            </a:lvl6pPr>
            <a:lvl7pPr lvl="6" algn="ctr" rtl="0">
              <a:lnSpc>
                <a:spcPct val="100000"/>
              </a:lnSpc>
              <a:spcBef>
                <a:spcPts val="0"/>
              </a:spcBef>
              <a:spcAft>
                <a:spcPts val="0"/>
              </a:spcAft>
              <a:buClr>
                <a:schemeClr val="lt2"/>
              </a:buClr>
              <a:buSzPts val="2800"/>
              <a:buNone/>
              <a:defRPr sz="3700">
                <a:solidFill>
                  <a:schemeClr val="lt2"/>
                </a:solidFill>
              </a:defRPr>
            </a:lvl7pPr>
            <a:lvl8pPr lvl="7" algn="ctr" rtl="0">
              <a:lnSpc>
                <a:spcPct val="100000"/>
              </a:lnSpc>
              <a:spcBef>
                <a:spcPts val="0"/>
              </a:spcBef>
              <a:spcAft>
                <a:spcPts val="0"/>
              </a:spcAft>
              <a:buClr>
                <a:schemeClr val="lt2"/>
              </a:buClr>
              <a:buSzPts val="2800"/>
              <a:buNone/>
              <a:defRPr sz="3700">
                <a:solidFill>
                  <a:schemeClr val="lt2"/>
                </a:solidFill>
              </a:defRPr>
            </a:lvl8pPr>
            <a:lvl9pPr lvl="8" algn="ctr" rtl="0">
              <a:lnSpc>
                <a:spcPct val="100000"/>
              </a:lnSpc>
              <a:spcBef>
                <a:spcPts val="0"/>
              </a:spcBef>
              <a:spcAft>
                <a:spcPts val="0"/>
              </a:spcAft>
              <a:buClr>
                <a:schemeClr val="lt2"/>
              </a:buClr>
              <a:buSzPts val="2800"/>
              <a:buNone/>
              <a:defRPr sz="3700">
                <a:solidFill>
                  <a:schemeClr val="lt2"/>
                </a:solidFill>
              </a:defRPr>
            </a:lvl9pPr>
          </a:lstStyle>
          <a:p>
            <a:endParaRPr/>
          </a:p>
        </p:txBody>
      </p:sp>
      <p:sp>
        <p:nvSpPr>
          <p:cNvPr id="623" name="Google Shape;623;p13"/>
          <p:cNvSpPr txBox="1">
            <a:spLocks noGrp="1"/>
          </p:cNvSpPr>
          <p:nvPr>
            <p:ph type="subTitle" idx="14"/>
          </p:nvPr>
        </p:nvSpPr>
        <p:spPr>
          <a:xfrm>
            <a:off x="6328567" y="5379567"/>
            <a:ext cx="3884800" cy="540800"/>
          </a:xfrm>
          <a:prstGeom prst="rect">
            <a:avLst/>
          </a:prstGeom>
        </p:spPr>
        <p:txBody>
          <a:bodyPr spcFirstLastPara="1" wrap="square" lIns="121889" tIns="121889" rIns="121889" bIns="121889"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00"/>
            </a:lvl2pPr>
            <a:lvl3pPr lvl="2" algn="ctr" rtl="0">
              <a:lnSpc>
                <a:spcPct val="100000"/>
              </a:lnSpc>
              <a:spcBef>
                <a:spcPts val="0"/>
              </a:spcBef>
              <a:spcAft>
                <a:spcPts val="0"/>
              </a:spcAft>
              <a:buSzPts val="2800"/>
              <a:buNone/>
              <a:defRPr sz="3700"/>
            </a:lvl3pPr>
            <a:lvl4pPr lvl="3" algn="ctr" rtl="0">
              <a:lnSpc>
                <a:spcPct val="100000"/>
              </a:lnSpc>
              <a:spcBef>
                <a:spcPts val="0"/>
              </a:spcBef>
              <a:spcAft>
                <a:spcPts val="0"/>
              </a:spcAft>
              <a:buSzPts val="2800"/>
              <a:buNone/>
              <a:defRPr sz="3700"/>
            </a:lvl4pPr>
            <a:lvl5pPr lvl="4" algn="ctr" rtl="0">
              <a:lnSpc>
                <a:spcPct val="100000"/>
              </a:lnSpc>
              <a:spcBef>
                <a:spcPts val="0"/>
              </a:spcBef>
              <a:spcAft>
                <a:spcPts val="0"/>
              </a:spcAft>
              <a:buSzPts val="2800"/>
              <a:buNone/>
              <a:defRPr sz="3700"/>
            </a:lvl5pPr>
            <a:lvl6pPr lvl="5" algn="ctr" rtl="0">
              <a:lnSpc>
                <a:spcPct val="100000"/>
              </a:lnSpc>
              <a:spcBef>
                <a:spcPts val="0"/>
              </a:spcBef>
              <a:spcAft>
                <a:spcPts val="0"/>
              </a:spcAft>
              <a:buSzPts val="2800"/>
              <a:buNone/>
              <a:defRPr sz="3700"/>
            </a:lvl6pPr>
            <a:lvl7pPr lvl="6" algn="ctr" rtl="0">
              <a:lnSpc>
                <a:spcPct val="100000"/>
              </a:lnSpc>
              <a:spcBef>
                <a:spcPts val="0"/>
              </a:spcBef>
              <a:spcAft>
                <a:spcPts val="0"/>
              </a:spcAft>
              <a:buSzPts val="2800"/>
              <a:buNone/>
              <a:defRPr sz="3700"/>
            </a:lvl7pPr>
            <a:lvl8pPr lvl="7" algn="ctr" rtl="0">
              <a:lnSpc>
                <a:spcPct val="100000"/>
              </a:lnSpc>
              <a:spcBef>
                <a:spcPts val="0"/>
              </a:spcBef>
              <a:spcAft>
                <a:spcPts val="0"/>
              </a:spcAft>
              <a:buSzPts val="2800"/>
              <a:buNone/>
              <a:defRPr sz="3700"/>
            </a:lvl8pPr>
            <a:lvl9pPr lvl="8" algn="ctr" rtl="0">
              <a:lnSpc>
                <a:spcPct val="100000"/>
              </a:lnSpc>
              <a:spcBef>
                <a:spcPts val="0"/>
              </a:spcBef>
              <a:spcAft>
                <a:spcPts val="0"/>
              </a:spcAft>
              <a:buSzPts val="2800"/>
              <a:buNone/>
              <a:defRPr sz="3700"/>
            </a:lvl9pPr>
          </a:lstStyle>
          <a:p>
            <a:endParaRPr/>
          </a:p>
        </p:txBody>
      </p:sp>
      <p:sp>
        <p:nvSpPr>
          <p:cNvPr id="624" name="Google Shape;624;p13"/>
          <p:cNvSpPr txBox="1">
            <a:spLocks noGrp="1"/>
          </p:cNvSpPr>
          <p:nvPr>
            <p:ph type="title" idx="15"/>
          </p:nvPr>
        </p:nvSpPr>
        <p:spPr>
          <a:xfrm>
            <a:off x="3335600" y="778463"/>
            <a:ext cx="5520800" cy="540800"/>
          </a:xfrm>
          <a:prstGeom prst="rect">
            <a:avLst/>
          </a:prstGeom>
          <a:effectLst>
            <a:outerShdw dist="28575" dir="1920000" algn="bl" rotWithShape="0">
              <a:schemeClr val="accent1"/>
            </a:outerShdw>
          </a:effectLst>
        </p:spPr>
        <p:txBody>
          <a:bodyPr spcFirstLastPara="1" wrap="square" lIns="121889" tIns="121889" rIns="121889" bIns="121889"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00"/>
            </a:lvl2pPr>
            <a:lvl3pPr lvl="2" rtl="0">
              <a:spcBef>
                <a:spcPts val="0"/>
              </a:spcBef>
              <a:spcAft>
                <a:spcPts val="0"/>
              </a:spcAft>
              <a:buSzPts val="2500"/>
              <a:buNone/>
              <a:defRPr sz="3300"/>
            </a:lvl3pPr>
            <a:lvl4pPr lvl="3" rtl="0">
              <a:spcBef>
                <a:spcPts val="0"/>
              </a:spcBef>
              <a:spcAft>
                <a:spcPts val="0"/>
              </a:spcAft>
              <a:buSzPts val="2500"/>
              <a:buNone/>
              <a:defRPr sz="3300"/>
            </a:lvl4pPr>
            <a:lvl5pPr lvl="4" rtl="0">
              <a:spcBef>
                <a:spcPts val="0"/>
              </a:spcBef>
              <a:spcAft>
                <a:spcPts val="0"/>
              </a:spcAft>
              <a:buSzPts val="2500"/>
              <a:buNone/>
              <a:defRPr sz="3300"/>
            </a:lvl5pPr>
            <a:lvl6pPr lvl="5" rtl="0">
              <a:spcBef>
                <a:spcPts val="0"/>
              </a:spcBef>
              <a:spcAft>
                <a:spcPts val="0"/>
              </a:spcAft>
              <a:buSzPts val="2500"/>
              <a:buNone/>
              <a:defRPr sz="3300"/>
            </a:lvl6pPr>
            <a:lvl7pPr lvl="6" rtl="0">
              <a:spcBef>
                <a:spcPts val="0"/>
              </a:spcBef>
              <a:spcAft>
                <a:spcPts val="0"/>
              </a:spcAft>
              <a:buSzPts val="2500"/>
              <a:buNone/>
              <a:defRPr sz="3300"/>
            </a:lvl7pPr>
            <a:lvl8pPr lvl="7" rtl="0">
              <a:spcBef>
                <a:spcPts val="0"/>
              </a:spcBef>
              <a:spcAft>
                <a:spcPts val="0"/>
              </a:spcAft>
              <a:buSzPts val="2500"/>
              <a:buNone/>
              <a:defRPr sz="3300"/>
            </a:lvl8pPr>
            <a:lvl9pPr lvl="8" rtl="0">
              <a:spcBef>
                <a:spcPts val="0"/>
              </a:spcBef>
              <a:spcAft>
                <a:spcPts val="0"/>
              </a:spcAft>
              <a:buSzPts val="2500"/>
              <a:buNone/>
              <a:defRPr sz="3300"/>
            </a:lvl9pPr>
          </a:lstStyle>
          <a:p>
            <a:endParaRPr/>
          </a:p>
        </p:txBody>
      </p:sp>
    </p:spTree>
    <p:extLst>
      <p:ext uri="{BB962C8B-B14F-4D97-AF65-F5344CB8AC3E}">
        <p14:creationId xmlns:p14="http://schemas.microsoft.com/office/powerpoint/2010/main" val="383978587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791"/>
        <p:cNvGrpSpPr/>
        <p:nvPr/>
      </p:nvGrpSpPr>
      <p:grpSpPr>
        <a:xfrm>
          <a:off x="0" y="0"/>
          <a:ext cx="0" cy="0"/>
          <a:chOff x="0" y="0"/>
          <a:chExt cx="0" cy="0"/>
        </a:xfrm>
      </p:grpSpPr>
      <p:pic>
        <p:nvPicPr>
          <p:cNvPr id="792" name="Google Shape;792;p17"/>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793" name="Google Shape;793;p17"/>
          <p:cNvGrpSpPr/>
          <p:nvPr/>
        </p:nvGrpSpPr>
        <p:grpSpPr>
          <a:xfrm>
            <a:off x="-563441" y="4234105"/>
            <a:ext cx="3658681" cy="2870832"/>
            <a:chOff x="-2415600" y="2986400"/>
            <a:chExt cx="1943075" cy="1524659"/>
          </a:xfrm>
        </p:grpSpPr>
        <p:sp>
          <p:nvSpPr>
            <p:cNvPr id="794" name="Google Shape;794;p1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795" name="Google Shape;795;p1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796" name="Google Shape;796;p17"/>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797" name="Google Shape;797;p1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798" name="Google Shape;798;p1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nvGrpSpPr>
            <p:cNvPr id="799" name="Google Shape;799;p17"/>
            <p:cNvGrpSpPr/>
            <p:nvPr/>
          </p:nvGrpSpPr>
          <p:grpSpPr>
            <a:xfrm>
              <a:off x="-2218800" y="3088875"/>
              <a:ext cx="1598825" cy="1190475"/>
              <a:chOff x="-2218800" y="3088875"/>
              <a:chExt cx="1598825" cy="1190475"/>
            </a:xfrm>
          </p:grpSpPr>
          <p:sp>
            <p:nvSpPr>
              <p:cNvPr id="800" name="Google Shape;800;p1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01" name="Google Shape;801;p1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grpSp>
        <p:nvGrpSpPr>
          <p:cNvPr id="802" name="Google Shape;802;p17"/>
          <p:cNvGrpSpPr/>
          <p:nvPr/>
        </p:nvGrpSpPr>
        <p:grpSpPr>
          <a:xfrm rot="4586258">
            <a:off x="9329091" y="4983632"/>
            <a:ext cx="4041356" cy="3976333"/>
            <a:chOff x="7235149" y="-718650"/>
            <a:chExt cx="3031064" cy="2982297"/>
          </a:xfrm>
        </p:grpSpPr>
        <p:grpSp>
          <p:nvGrpSpPr>
            <p:cNvPr id="803" name="Google Shape;803;p17"/>
            <p:cNvGrpSpPr/>
            <p:nvPr/>
          </p:nvGrpSpPr>
          <p:grpSpPr>
            <a:xfrm rot="-4962260" flipH="1">
              <a:off x="7958573" y="-653239"/>
              <a:ext cx="596905" cy="1865484"/>
              <a:chOff x="-1858600" y="2385325"/>
              <a:chExt cx="523125" cy="1635025"/>
            </a:xfrm>
          </p:grpSpPr>
          <p:sp>
            <p:nvSpPr>
              <p:cNvPr id="804" name="Google Shape;804;p1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05" name="Google Shape;805;p1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06" name="Google Shape;806;p1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07" name="Google Shape;807;p1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808" name="Google Shape;808;p17"/>
            <p:cNvGrpSpPr/>
            <p:nvPr/>
          </p:nvGrpSpPr>
          <p:grpSpPr>
            <a:xfrm rot="-4962260" flipH="1">
              <a:off x="7743302" y="-357136"/>
              <a:ext cx="1178407" cy="2061785"/>
              <a:chOff x="-1779100" y="2408800"/>
              <a:chExt cx="1032750" cy="1807075"/>
            </a:xfrm>
          </p:grpSpPr>
          <p:sp>
            <p:nvSpPr>
              <p:cNvPr id="809" name="Google Shape;809;p1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10" name="Google Shape;810;p1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11" name="Google Shape;811;p1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12" name="Google Shape;812;p1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813" name="Google Shape;813;p17"/>
            <p:cNvGrpSpPr/>
            <p:nvPr/>
          </p:nvGrpSpPr>
          <p:grpSpPr>
            <a:xfrm rot="-3828478" flipH="1">
              <a:off x="7664496" y="-324322"/>
              <a:ext cx="2244432" cy="2193641"/>
              <a:chOff x="-623774" y="407959"/>
              <a:chExt cx="2317309" cy="2264556"/>
            </a:xfrm>
          </p:grpSpPr>
          <p:grpSp>
            <p:nvGrpSpPr>
              <p:cNvPr id="814" name="Google Shape;814;p17"/>
              <p:cNvGrpSpPr/>
              <p:nvPr/>
            </p:nvGrpSpPr>
            <p:grpSpPr>
              <a:xfrm rot="1413719">
                <a:off x="-360763" y="695549"/>
                <a:ext cx="1791287" cy="1689375"/>
                <a:chOff x="-2055400" y="3174000"/>
                <a:chExt cx="1520600" cy="1434200"/>
              </a:xfrm>
            </p:grpSpPr>
            <p:sp>
              <p:nvSpPr>
                <p:cNvPr id="815" name="Google Shape;815;p17"/>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16" name="Google Shape;816;p17"/>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17" name="Google Shape;817;p17"/>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818" name="Google Shape;818;p17"/>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grpSp>
        <p:nvGrpSpPr>
          <p:cNvPr id="819" name="Google Shape;819;p17"/>
          <p:cNvGrpSpPr/>
          <p:nvPr/>
        </p:nvGrpSpPr>
        <p:grpSpPr>
          <a:xfrm rot="796149" flipH="1">
            <a:off x="9962595" y="-637000"/>
            <a:ext cx="2566496" cy="2701471"/>
            <a:chOff x="1526600" y="450800"/>
            <a:chExt cx="4540675" cy="4779475"/>
          </a:xfrm>
        </p:grpSpPr>
        <p:sp>
          <p:nvSpPr>
            <p:cNvPr id="820" name="Google Shape;820;p1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21" name="Google Shape;821;p1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22" name="Google Shape;822;p1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23" name="Google Shape;823;p1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24" name="Google Shape;824;p1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25" name="Google Shape;825;p1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26" name="Google Shape;826;p1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27" name="Google Shape;827;p1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828" name="Google Shape;828;p17"/>
          <p:cNvGrpSpPr/>
          <p:nvPr/>
        </p:nvGrpSpPr>
        <p:grpSpPr>
          <a:xfrm rot="1799838">
            <a:off x="-313983" y="-420988"/>
            <a:ext cx="2283968" cy="3483031"/>
            <a:chOff x="7518282" y="2373612"/>
            <a:chExt cx="1544209" cy="2355088"/>
          </a:xfrm>
        </p:grpSpPr>
        <p:sp>
          <p:nvSpPr>
            <p:cNvPr id="829" name="Google Shape;829;p17"/>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30" name="Google Shape;830;p17"/>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31" name="Google Shape;831;p17"/>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32" name="Google Shape;832;p17"/>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33" name="Google Shape;833;p17"/>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34" name="Google Shape;834;p17"/>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35" name="Google Shape;835;p17"/>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836" name="Google Shape;836;p17"/>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837" name="Google Shape;837;p17"/>
          <p:cNvSpPr txBox="1">
            <a:spLocks noGrp="1"/>
          </p:cNvSpPr>
          <p:nvPr>
            <p:ph type="ctrTitle"/>
          </p:nvPr>
        </p:nvSpPr>
        <p:spPr>
          <a:xfrm>
            <a:off x="2598800" y="2116300"/>
            <a:ext cx="6994400" cy="1654400"/>
          </a:xfrm>
          <a:prstGeom prst="rect">
            <a:avLst/>
          </a:prstGeom>
        </p:spPr>
        <p:txBody>
          <a:bodyPr spcFirstLastPara="1" wrap="square" lIns="121889" tIns="121889" rIns="121889" bIns="121889" anchor="ctr" anchorCtr="0">
            <a:noAutofit/>
          </a:bodyPr>
          <a:lstStyle>
            <a:lvl1pPr lvl="0" algn="ctr" rtl="0">
              <a:spcBef>
                <a:spcPts val="0"/>
              </a:spcBef>
              <a:spcAft>
                <a:spcPts val="0"/>
              </a:spcAft>
              <a:buSzPts val="5500"/>
              <a:buNone/>
              <a:defRPr sz="10700" b="1">
                <a:solidFill>
                  <a:schemeClr val="accent3"/>
                </a:solidFill>
                <a:latin typeface="Josefin Sans"/>
                <a:ea typeface="Josefin Sans"/>
                <a:cs typeface="Josefin Sans"/>
                <a:sym typeface="Josefin Sans"/>
              </a:defRPr>
            </a:lvl1pPr>
            <a:lvl2pPr lvl="1" algn="ctr" rtl="0">
              <a:spcBef>
                <a:spcPts val="0"/>
              </a:spcBef>
              <a:spcAft>
                <a:spcPts val="0"/>
              </a:spcAft>
              <a:buSzPts val="5500"/>
              <a:buNone/>
              <a:defRPr sz="7300"/>
            </a:lvl2pPr>
            <a:lvl3pPr lvl="2" algn="ctr" rtl="0">
              <a:spcBef>
                <a:spcPts val="0"/>
              </a:spcBef>
              <a:spcAft>
                <a:spcPts val="0"/>
              </a:spcAft>
              <a:buSzPts val="5500"/>
              <a:buNone/>
              <a:defRPr sz="7300"/>
            </a:lvl3pPr>
            <a:lvl4pPr lvl="3" algn="ctr" rtl="0">
              <a:spcBef>
                <a:spcPts val="0"/>
              </a:spcBef>
              <a:spcAft>
                <a:spcPts val="0"/>
              </a:spcAft>
              <a:buSzPts val="5500"/>
              <a:buNone/>
              <a:defRPr sz="7300"/>
            </a:lvl4pPr>
            <a:lvl5pPr lvl="4" algn="ctr" rtl="0">
              <a:spcBef>
                <a:spcPts val="0"/>
              </a:spcBef>
              <a:spcAft>
                <a:spcPts val="0"/>
              </a:spcAft>
              <a:buSzPts val="5500"/>
              <a:buNone/>
              <a:defRPr sz="7300"/>
            </a:lvl5pPr>
            <a:lvl6pPr lvl="5" algn="ctr" rtl="0">
              <a:spcBef>
                <a:spcPts val="0"/>
              </a:spcBef>
              <a:spcAft>
                <a:spcPts val="0"/>
              </a:spcAft>
              <a:buSzPts val="5500"/>
              <a:buNone/>
              <a:defRPr sz="7300"/>
            </a:lvl6pPr>
            <a:lvl7pPr lvl="6" algn="ctr" rtl="0">
              <a:spcBef>
                <a:spcPts val="0"/>
              </a:spcBef>
              <a:spcAft>
                <a:spcPts val="0"/>
              </a:spcAft>
              <a:buSzPts val="5500"/>
              <a:buNone/>
              <a:defRPr sz="7300"/>
            </a:lvl7pPr>
            <a:lvl8pPr lvl="7" algn="ctr" rtl="0">
              <a:spcBef>
                <a:spcPts val="0"/>
              </a:spcBef>
              <a:spcAft>
                <a:spcPts val="0"/>
              </a:spcAft>
              <a:buSzPts val="5500"/>
              <a:buNone/>
              <a:defRPr sz="7300"/>
            </a:lvl8pPr>
            <a:lvl9pPr lvl="8" algn="ctr" rtl="0">
              <a:spcBef>
                <a:spcPts val="0"/>
              </a:spcBef>
              <a:spcAft>
                <a:spcPts val="0"/>
              </a:spcAft>
              <a:buSzPts val="5500"/>
              <a:buNone/>
              <a:defRPr sz="7300"/>
            </a:lvl9pPr>
          </a:lstStyle>
          <a:p>
            <a:endParaRPr/>
          </a:p>
        </p:txBody>
      </p:sp>
      <p:sp>
        <p:nvSpPr>
          <p:cNvPr id="838" name="Google Shape;838;p17"/>
          <p:cNvSpPr txBox="1">
            <a:spLocks noGrp="1"/>
          </p:cNvSpPr>
          <p:nvPr>
            <p:ph type="subTitle" idx="1"/>
          </p:nvPr>
        </p:nvSpPr>
        <p:spPr>
          <a:xfrm>
            <a:off x="3248800" y="3643700"/>
            <a:ext cx="5694400" cy="1098000"/>
          </a:xfrm>
          <a:prstGeom prst="rect">
            <a:avLst/>
          </a:prstGeom>
        </p:spPr>
        <p:txBody>
          <a:bodyPr spcFirstLastPara="1" wrap="square" lIns="121889" tIns="121889" rIns="121889" bIns="121889"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00"/>
            </a:lvl2pPr>
            <a:lvl3pPr lvl="2" algn="ctr" rtl="0">
              <a:lnSpc>
                <a:spcPct val="100000"/>
              </a:lnSpc>
              <a:spcBef>
                <a:spcPts val="0"/>
              </a:spcBef>
              <a:spcAft>
                <a:spcPts val="0"/>
              </a:spcAft>
              <a:buSzPts val="2800"/>
              <a:buNone/>
              <a:defRPr sz="3700"/>
            </a:lvl3pPr>
            <a:lvl4pPr lvl="3" algn="ctr" rtl="0">
              <a:lnSpc>
                <a:spcPct val="100000"/>
              </a:lnSpc>
              <a:spcBef>
                <a:spcPts val="0"/>
              </a:spcBef>
              <a:spcAft>
                <a:spcPts val="0"/>
              </a:spcAft>
              <a:buSzPts val="2800"/>
              <a:buNone/>
              <a:defRPr sz="3700"/>
            </a:lvl4pPr>
            <a:lvl5pPr lvl="4" algn="ctr" rtl="0">
              <a:lnSpc>
                <a:spcPct val="100000"/>
              </a:lnSpc>
              <a:spcBef>
                <a:spcPts val="0"/>
              </a:spcBef>
              <a:spcAft>
                <a:spcPts val="0"/>
              </a:spcAft>
              <a:buSzPts val="2800"/>
              <a:buNone/>
              <a:defRPr sz="3700"/>
            </a:lvl5pPr>
            <a:lvl6pPr lvl="5" algn="ctr" rtl="0">
              <a:lnSpc>
                <a:spcPct val="100000"/>
              </a:lnSpc>
              <a:spcBef>
                <a:spcPts val="0"/>
              </a:spcBef>
              <a:spcAft>
                <a:spcPts val="0"/>
              </a:spcAft>
              <a:buSzPts val="2800"/>
              <a:buNone/>
              <a:defRPr sz="3700"/>
            </a:lvl6pPr>
            <a:lvl7pPr lvl="6" algn="ctr" rtl="0">
              <a:lnSpc>
                <a:spcPct val="100000"/>
              </a:lnSpc>
              <a:spcBef>
                <a:spcPts val="0"/>
              </a:spcBef>
              <a:spcAft>
                <a:spcPts val="0"/>
              </a:spcAft>
              <a:buSzPts val="2800"/>
              <a:buNone/>
              <a:defRPr sz="3700"/>
            </a:lvl7pPr>
            <a:lvl8pPr lvl="7" algn="ctr" rtl="0">
              <a:lnSpc>
                <a:spcPct val="100000"/>
              </a:lnSpc>
              <a:spcBef>
                <a:spcPts val="0"/>
              </a:spcBef>
              <a:spcAft>
                <a:spcPts val="0"/>
              </a:spcAft>
              <a:buSzPts val="2800"/>
              <a:buNone/>
              <a:defRPr sz="3700"/>
            </a:lvl8pPr>
            <a:lvl9pPr lvl="8" algn="ctr" rtl="0">
              <a:lnSpc>
                <a:spcPct val="100000"/>
              </a:lnSpc>
              <a:spcBef>
                <a:spcPts val="0"/>
              </a:spcBef>
              <a:spcAft>
                <a:spcPts val="0"/>
              </a:spcAft>
              <a:buSzPts val="2800"/>
              <a:buNone/>
              <a:defRPr sz="3700"/>
            </a:lvl9pPr>
          </a:lstStyle>
          <a:p>
            <a:endParaRPr/>
          </a:p>
        </p:txBody>
      </p:sp>
    </p:spTree>
    <p:extLst>
      <p:ext uri="{BB962C8B-B14F-4D97-AF65-F5344CB8AC3E}">
        <p14:creationId xmlns:p14="http://schemas.microsoft.com/office/powerpoint/2010/main" val="357247369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998"/>
        <p:cNvGrpSpPr/>
        <p:nvPr/>
      </p:nvGrpSpPr>
      <p:grpSpPr>
        <a:xfrm>
          <a:off x="0" y="0"/>
          <a:ext cx="0" cy="0"/>
          <a:chOff x="0" y="0"/>
          <a:chExt cx="0" cy="0"/>
        </a:xfrm>
      </p:grpSpPr>
      <p:pic>
        <p:nvPicPr>
          <p:cNvPr id="999" name="Google Shape;999;p21"/>
          <p:cNvPicPr preferRelativeResize="0"/>
          <p:nvPr/>
        </p:nvPicPr>
        <p:blipFill>
          <a:blip r:embed="rId2">
            <a:alphaModFix/>
          </a:blip>
          <a:stretch>
            <a:fillRect/>
          </a:stretch>
        </p:blipFill>
        <p:spPr>
          <a:xfrm>
            <a:off x="-75464" y="-36433"/>
            <a:ext cx="12342935" cy="7005332"/>
          </a:xfrm>
          <a:prstGeom prst="rect">
            <a:avLst/>
          </a:prstGeom>
          <a:noFill/>
          <a:ln>
            <a:noFill/>
          </a:ln>
        </p:spPr>
      </p:pic>
      <p:sp>
        <p:nvSpPr>
          <p:cNvPr id="1000" name="Google Shape;1000;p21"/>
          <p:cNvSpPr txBox="1">
            <a:spLocks noGrp="1"/>
          </p:cNvSpPr>
          <p:nvPr>
            <p:ph type="body" idx="1"/>
          </p:nvPr>
        </p:nvSpPr>
        <p:spPr>
          <a:xfrm>
            <a:off x="6407040" y="2549500"/>
            <a:ext cx="4099600" cy="2734400"/>
          </a:xfrm>
          <a:prstGeom prst="rect">
            <a:avLst/>
          </a:prstGeom>
        </p:spPr>
        <p:txBody>
          <a:bodyPr spcFirstLastPara="1" wrap="square" lIns="121889" tIns="121889" rIns="121889" bIns="121889" anchor="t" anchorCtr="0">
            <a:noAutofit/>
          </a:bodyPr>
          <a:lstStyle>
            <a:lvl1pPr marL="609539" lvl="0" indent="-423291" rtl="0">
              <a:lnSpc>
                <a:spcPct val="100000"/>
              </a:lnSpc>
              <a:spcBef>
                <a:spcPts val="0"/>
              </a:spcBef>
              <a:spcAft>
                <a:spcPts val="0"/>
              </a:spcAft>
              <a:buClr>
                <a:srgbClr val="273638"/>
              </a:buClr>
              <a:buSzPts val="1400"/>
              <a:buChar char="●"/>
              <a:defRPr/>
            </a:lvl1pPr>
            <a:lvl2pPr marL="1219080" lvl="1" indent="-423291" algn="ctr" rtl="0">
              <a:spcBef>
                <a:spcPts val="0"/>
              </a:spcBef>
              <a:spcAft>
                <a:spcPts val="0"/>
              </a:spcAft>
              <a:buClr>
                <a:srgbClr val="273638"/>
              </a:buClr>
              <a:buSzPts val="1400"/>
              <a:buChar char="○"/>
              <a:defRPr/>
            </a:lvl2pPr>
            <a:lvl3pPr marL="1828618" lvl="2" indent="-423291" algn="ctr" rtl="0">
              <a:spcBef>
                <a:spcPts val="0"/>
              </a:spcBef>
              <a:spcAft>
                <a:spcPts val="0"/>
              </a:spcAft>
              <a:buClr>
                <a:srgbClr val="273638"/>
              </a:buClr>
              <a:buSzPts val="1400"/>
              <a:buChar char="■"/>
              <a:defRPr/>
            </a:lvl3pPr>
            <a:lvl4pPr marL="2438158" lvl="3" indent="-423291" algn="ctr" rtl="0">
              <a:spcBef>
                <a:spcPts val="0"/>
              </a:spcBef>
              <a:spcAft>
                <a:spcPts val="0"/>
              </a:spcAft>
              <a:buClr>
                <a:srgbClr val="273638"/>
              </a:buClr>
              <a:buSzPts val="1400"/>
              <a:buChar char="●"/>
              <a:defRPr/>
            </a:lvl4pPr>
            <a:lvl5pPr marL="3047696" lvl="4" indent="-423291" algn="ctr" rtl="0">
              <a:spcBef>
                <a:spcPts val="0"/>
              </a:spcBef>
              <a:spcAft>
                <a:spcPts val="0"/>
              </a:spcAft>
              <a:buClr>
                <a:srgbClr val="273638"/>
              </a:buClr>
              <a:buSzPts val="1400"/>
              <a:buChar char="○"/>
              <a:defRPr/>
            </a:lvl5pPr>
            <a:lvl6pPr marL="3657235" lvl="5" indent="-423291" algn="ctr" rtl="0">
              <a:spcBef>
                <a:spcPts val="0"/>
              </a:spcBef>
              <a:spcAft>
                <a:spcPts val="0"/>
              </a:spcAft>
              <a:buClr>
                <a:srgbClr val="273638"/>
              </a:buClr>
              <a:buSzPts val="1400"/>
              <a:buChar char="■"/>
              <a:defRPr/>
            </a:lvl6pPr>
            <a:lvl7pPr marL="4266773" lvl="6" indent="-423291" algn="ctr" rtl="0">
              <a:spcBef>
                <a:spcPts val="0"/>
              </a:spcBef>
              <a:spcAft>
                <a:spcPts val="0"/>
              </a:spcAft>
              <a:buClr>
                <a:srgbClr val="273638"/>
              </a:buClr>
              <a:buSzPts val="1400"/>
              <a:buChar char="●"/>
              <a:defRPr/>
            </a:lvl7pPr>
            <a:lvl8pPr marL="4876313" lvl="7" indent="-423291" algn="ctr" rtl="0">
              <a:spcBef>
                <a:spcPts val="0"/>
              </a:spcBef>
              <a:spcAft>
                <a:spcPts val="0"/>
              </a:spcAft>
              <a:buClr>
                <a:srgbClr val="273638"/>
              </a:buClr>
              <a:buSzPts val="1400"/>
              <a:buChar char="○"/>
              <a:defRPr/>
            </a:lvl8pPr>
            <a:lvl9pPr marL="5485854" lvl="8" indent="-423291" algn="ctr" rtl="0">
              <a:spcBef>
                <a:spcPts val="0"/>
              </a:spcBef>
              <a:spcAft>
                <a:spcPts val="0"/>
              </a:spcAft>
              <a:buClr>
                <a:srgbClr val="273638"/>
              </a:buClr>
              <a:buSzPts val="1400"/>
              <a:buChar char="■"/>
              <a:defRPr/>
            </a:lvl9pPr>
          </a:lstStyle>
          <a:p>
            <a:endParaRPr/>
          </a:p>
        </p:txBody>
      </p:sp>
      <p:sp>
        <p:nvSpPr>
          <p:cNvPr id="1001" name="Google Shape;1001;p21"/>
          <p:cNvSpPr txBox="1">
            <a:spLocks noGrp="1"/>
          </p:cNvSpPr>
          <p:nvPr>
            <p:ph type="body" idx="2"/>
          </p:nvPr>
        </p:nvSpPr>
        <p:spPr>
          <a:xfrm>
            <a:off x="1685600" y="2549500"/>
            <a:ext cx="4099600" cy="2734400"/>
          </a:xfrm>
          <a:prstGeom prst="rect">
            <a:avLst/>
          </a:prstGeom>
        </p:spPr>
        <p:txBody>
          <a:bodyPr spcFirstLastPara="1" wrap="square" lIns="121889" tIns="121889" rIns="121889" bIns="121889" anchor="t" anchorCtr="0">
            <a:noAutofit/>
          </a:bodyPr>
          <a:lstStyle>
            <a:lvl1pPr marL="609539" lvl="0" indent="-423291" rtl="0">
              <a:lnSpc>
                <a:spcPct val="100000"/>
              </a:lnSpc>
              <a:spcBef>
                <a:spcPts val="0"/>
              </a:spcBef>
              <a:spcAft>
                <a:spcPts val="0"/>
              </a:spcAft>
              <a:buSzPts val="1400"/>
              <a:buChar char="●"/>
              <a:defRPr/>
            </a:lvl1pPr>
            <a:lvl2pPr marL="1219080" lvl="1" indent="-423291" algn="ctr" rtl="0">
              <a:spcBef>
                <a:spcPts val="0"/>
              </a:spcBef>
              <a:spcAft>
                <a:spcPts val="0"/>
              </a:spcAft>
              <a:buClr>
                <a:srgbClr val="273638"/>
              </a:buClr>
              <a:buSzPts val="1400"/>
              <a:buChar char="○"/>
              <a:defRPr/>
            </a:lvl2pPr>
            <a:lvl3pPr marL="1828618" lvl="2" indent="-423291" algn="ctr" rtl="0">
              <a:spcBef>
                <a:spcPts val="0"/>
              </a:spcBef>
              <a:spcAft>
                <a:spcPts val="0"/>
              </a:spcAft>
              <a:buClr>
                <a:srgbClr val="273638"/>
              </a:buClr>
              <a:buSzPts val="1400"/>
              <a:buChar char="■"/>
              <a:defRPr/>
            </a:lvl3pPr>
            <a:lvl4pPr marL="2438158" lvl="3" indent="-423291" algn="ctr" rtl="0">
              <a:spcBef>
                <a:spcPts val="0"/>
              </a:spcBef>
              <a:spcAft>
                <a:spcPts val="0"/>
              </a:spcAft>
              <a:buClr>
                <a:srgbClr val="273638"/>
              </a:buClr>
              <a:buSzPts val="1400"/>
              <a:buChar char="●"/>
              <a:defRPr/>
            </a:lvl4pPr>
            <a:lvl5pPr marL="3047696" lvl="4" indent="-423291" algn="ctr" rtl="0">
              <a:spcBef>
                <a:spcPts val="0"/>
              </a:spcBef>
              <a:spcAft>
                <a:spcPts val="0"/>
              </a:spcAft>
              <a:buClr>
                <a:srgbClr val="273638"/>
              </a:buClr>
              <a:buSzPts val="1400"/>
              <a:buChar char="○"/>
              <a:defRPr/>
            </a:lvl5pPr>
            <a:lvl6pPr marL="3657235" lvl="5" indent="-423291" algn="ctr" rtl="0">
              <a:spcBef>
                <a:spcPts val="0"/>
              </a:spcBef>
              <a:spcAft>
                <a:spcPts val="0"/>
              </a:spcAft>
              <a:buClr>
                <a:srgbClr val="273638"/>
              </a:buClr>
              <a:buSzPts val="1400"/>
              <a:buChar char="■"/>
              <a:defRPr/>
            </a:lvl6pPr>
            <a:lvl7pPr marL="4266773" lvl="6" indent="-423291" algn="ctr" rtl="0">
              <a:spcBef>
                <a:spcPts val="0"/>
              </a:spcBef>
              <a:spcAft>
                <a:spcPts val="0"/>
              </a:spcAft>
              <a:buClr>
                <a:srgbClr val="273638"/>
              </a:buClr>
              <a:buSzPts val="1400"/>
              <a:buChar char="●"/>
              <a:defRPr/>
            </a:lvl7pPr>
            <a:lvl8pPr marL="4876313" lvl="7" indent="-423291" algn="ctr" rtl="0">
              <a:spcBef>
                <a:spcPts val="0"/>
              </a:spcBef>
              <a:spcAft>
                <a:spcPts val="0"/>
              </a:spcAft>
              <a:buClr>
                <a:srgbClr val="273638"/>
              </a:buClr>
              <a:buSzPts val="1400"/>
              <a:buChar char="○"/>
              <a:defRPr/>
            </a:lvl8pPr>
            <a:lvl9pPr marL="5485854" lvl="8" indent="-423291" algn="ctr" rtl="0">
              <a:spcBef>
                <a:spcPts val="0"/>
              </a:spcBef>
              <a:spcAft>
                <a:spcPts val="0"/>
              </a:spcAft>
              <a:buClr>
                <a:srgbClr val="273638"/>
              </a:buClr>
              <a:buSzPts val="1400"/>
              <a:buChar char="■"/>
              <a:defRPr/>
            </a:lvl9pPr>
          </a:lstStyle>
          <a:p>
            <a:endParaRPr/>
          </a:p>
        </p:txBody>
      </p:sp>
      <p:grpSp>
        <p:nvGrpSpPr>
          <p:cNvPr id="1002" name="Google Shape;1002;p21"/>
          <p:cNvGrpSpPr/>
          <p:nvPr/>
        </p:nvGrpSpPr>
        <p:grpSpPr>
          <a:xfrm flipH="1">
            <a:off x="-603425" y="-816254"/>
            <a:ext cx="2436224" cy="2564348"/>
            <a:chOff x="1526600" y="450800"/>
            <a:chExt cx="4540675" cy="4779475"/>
          </a:xfrm>
        </p:grpSpPr>
        <p:sp>
          <p:nvSpPr>
            <p:cNvPr id="1003" name="Google Shape;1003;p21"/>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004" name="Google Shape;1004;p21"/>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005" name="Google Shape;1005;p21"/>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006" name="Google Shape;1006;p21"/>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007" name="Google Shape;1007;p21"/>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008" name="Google Shape;1008;p21"/>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009" name="Google Shape;1009;p21"/>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010" name="Google Shape;1010;p21"/>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011" name="Google Shape;1011;p21"/>
          <p:cNvGrpSpPr/>
          <p:nvPr/>
        </p:nvGrpSpPr>
        <p:grpSpPr>
          <a:xfrm rot="215000" flipH="1">
            <a:off x="9724533" y="5900520"/>
            <a:ext cx="3042587" cy="2387405"/>
            <a:chOff x="-2415600" y="2986400"/>
            <a:chExt cx="1943075" cy="1524659"/>
          </a:xfrm>
        </p:grpSpPr>
        <p:sp>
          <p:nvSpPr>
            <p:cNvPr id="1012" name="Google Shape;1012;p21"/>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013" name="Google Shape;1013;p21"/>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014" name="Google Shape;1014;p21"/>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015" name="Google Shape;1015;p21"/>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016" name="Google Shape;1016;p21"/>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nvGrpSpPr>
            <p:cNvPr id="1017" name="Google Shape;1017;p21"/>
            <p:cNvGrpSpPr/>
            <p:nvPr/>
          </p:nvGrpSpPr>
          <p:grpSpPr>
            <a:xfrm>
              <a:off x="-2218800" y="3088875"/>
              <a:ext cx="1598825" cy="1190475"/>
              <a:chOff x="-2218800" y="3088875"/>
              <a:chExt cx="1598825" cy="1190475"/>
            </a:xfrm>
          </p:grpSpPr>
          <p:sp>
            <p:nvSpPr>
              <p:cNvPr id="1018" name="Google Shape;1018;p21"/>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019" name="Google Shape;1019;p21"/>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grpSp>
        <p:nvGrpSpPr>
          <p:cNvPr id="1020" name="Google Shape;1020;p21"/>
          <p:cNvGrpSpPr/>
          <p:nvPr/>
        </p:nvGrpSpPr>
        <p:grpSpPr>
          <a:xfrm rot="337778">
            <a:off x="10623228" y="-781960"/>
            <a:ext cx="2414701" cy="2495752"/>
            <a:chOff x="334100" y="971800"/>
            <a:chExt cx="1810984" cy="1871771"/>
          </a:xfrm>
        </p:grpSpPr>
        <p:sp>
          <p:nvSpPr>
            <p:cNvPr id="1021" name="Google Shape;1021;p21"/>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022" name="Google Shape;1022;p21"/>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nvGrpSpPr>
            <p:cNvPr id="1023" name="Google Shape;1023;p21"/>
            <p:cNvGrpSpPr/>
            <p:nvPr/>
          </p:nvGrpSpPr>
          <p:grpSpPr>
            <a:xfrm>
              <a:off x="1214129" y="978980"/>
              <a:ext cx="913828" cy="1211839"/>
              <a:chOff x="1214129" y="978980"/>
              <a:chExt cx="913828" cy="1211839"/>
            </a:xfrm>
          </p:grpSpPr>
          <p:sp>
            <p:nvSpPr>
              <p:cNvPr id="1024" name="Google Shape;1024;p21"/>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025" name="Google Shape;1025;p21"/>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1026" name="Google Shape;1026;p21"/>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027" name="Google Shape;1027;p21"/>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028" name="Google Shape;1028;p21"/>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1029" name="Google Shape;1029;p21"/>
          <p:cNvSpPr txBox="1">
            <a:spLocks noGrp="1"/>
          </p:cNvSpPr>
          <p:nvPr>
            <p:ph type="title"/>
          </p:nvPr>
        </p:nvSpPr>
        <p:spPr>
          <a:xfrm>
            <a:off x="3006800" y="778467"/>
            <a:ext cx="6178400" cy="540800"/>
          </a:xfrm>
          <a:prstGeom prst="rect">
            <a:avLst/>
          </a:prstGeom>
          <a:effectLst>
            <a:outerShdw dist="28575" dir="1920000" algn="bl" rotWithShape="0">
              <a:schemeClr val="accent1"/>
            </a:outerShdw>
          </a:effectLst>
        </p:spPr>
        <p:txBody>
          <a:bodyPr spcFirstLastPara="1" wrap="square" lIns="121889" tIns="121889" rIns="121889" bIns="121889"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00"/>
            </a:lvl2pPr>
            <a:lvl3pPr lvl="2" rtl="0">
              <a:spcBef>
                <a:spcPts val="0"/>
              </a:spcBef>
              <a:spcAft>
                <a:spcPts val="0"/>
              </a:spcAft>
              <a:buSzPts val="2500"/>
              <a:buNone/>
              <a:defRPr sz="3300"/>
            </a:lvl3pPr>
            <a:lvl4pPr lvl="3" rtl="0">
              <a:spcBef>
                <a:spcPts val="0"/>
              </a:spcBef>
              <a:spcAft>
                <a:spcPts val="0"/>
              </a:spcAft>
              <a:buSzPts val="2500"/>
              <a:buNone/>
              <a:defRPr sz="3300"/>
            </a:lvl4pPr>
            <a:lvl5pPr lvl="4" rtl="0">
              <a:spcBef>
                <a:spcPts val="0"/>
              </a:spcBef>
              <a:spcAft>
                <a:spcPts val="0"/>
              </a:spcAft>
              <a:buSzPts val="2500"/>
              <a:buNone/>
              <a:defRPr sz="3300"/>
            </a:lvl5pPr>
            <a:lvl6pPr lvl="5" rtl="0">
              <a:spcBef>
                <a:spcPts val="0"/>
              </a:spcBef>
              <a:spcAft>
                <a:spcPts val="0"/>
              </a:spcAft>
              <a:buSzPts val="2500"/>
              <a:buNone/>
              <a:defRPr sz="3300"/>
            </a:lvl6pPr>
            <a:lvl7pPr lvl="6" rtl="0">
              <a:spcBef>
                <a:spcPts val="0"/>
              </a:spcBef>
              <a:spcAft>
                <a:spcPts val="0"/>
              </a:spcAft>
              <a:buSzPts val="2500"/>
              <a:buNone/>
              <a:defRPr sz="3300"/>
            </a:lvl7pPr>
            <a:lvl8pPr lvl="7" rtl="0">
              <a:spcBef>
                <a:spcPts val="0"/>
              </a:spcBef>
              <a:spcAft>
                <a:spcPts val="0"/>
              </a:spcAft>
              <a:buSzPts val="2500"/>
              <a:buNone/>
              <a:defRPr sz="3300"/>
            </a:lvl8pPr>
            <a:lvl9pPr lvl="8" rtl="0">
              <a:spcBef>
                <a:spcPts val="0"/>
              </a:spcBef>
              <a:spcAft>
                <a:spcPts val="0"/>
              </a:spcAft>
              <a:buSzPts val="2500"/>
              <a:buNone/>
              <a:defRPr sz="3300"/>
            </a:lvl9pPr>
          </a:lstStyle>
          <a:p>
            <a:endParaRPr/>
          </a:p>
        </p:txBody>
      </p:sp>
    </p:spTree>
    <p:extLst>
      <p:ext uri="{BB962C8B-B14F-4D97-AF65-F5344CB8AC3E}">
        <p14:creationId xmlns:p14="http://schemas.microsoft.com/office/powerpoint/2010/main" val="502761970"/>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306"/>
        <p:cNvGrpSpPr/>
        <p:nvPr/>
      </p:nvGrpSpPr>
      <p:grpSpPr>
        <a:xfrm>
          <a:off x="0" y="0"/>
          <a:ext cx="0" cy="0"/>
          <a:chOff x="0" y="0"/>
          <a:chExt cx="0" cy="0"/>
        </a:xfrm>
      </p:grpSpPr>
      <p:pic>
        <p:nvPicPr>
          <p:cNvPr id="1307" name="Google Shape;1307;p26"/>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1308" name="Google Shape;1308;p26"/>
          <p:cNvGrpSpPr/>
          <p:nvPr/>
        </p:nvGrpSpPr>
        <p:grpSpPr>
          <a:xfrm rot="337778">
            <a:off x="-830923" y="5149823"/>
            <a:ext cx="2414701" cy="2495752"/>
            <a:chOff x="334100" y="971800"/>
            <a:chExt cx="1810984" cy="1871771"/>
          </a:xfrm>
        </p:grpSpPr>
        <p:sp>
          <p:nvSpPr>
            <p:cNvPr id="1309" name="Google Shape;1309;p2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10" name="Google Shape;1310;p2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nvGrpSpPr>
            <p:cNvPr id="1311" name="Google Shape;1311;p26"/>
            <p:cNvGrpSpPr/>
            <p:nvPr/>
          </p:nvGrpSpPr>
          <p:grpSpPr>
            <a:xfrm>
              <a:off x="1214129" y="978980"/>
              <a:ext cx="913828" cy="1211839"/>
              <a:chOff x="1214129" y="978980"/>
              <a:chExt cx="913828" cy="1211839"/>
            </a:xfrm>
          </p:grpSpPr>
          <p:sp>
            <p:nvSpPr>
              <p:cNvPr id="1312" name="Google Shape;1312;p2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13" name="Google Shape;1313;p2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1314" name="Google Shape;1314;p2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15" name="Google Shape;1315;p2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16" name="Google Shape;1316;p2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317" name="Google Shape;1317;p26"/>
          <p:cNvGrpSpPr/>
          <p:nvPr/>
        </p:nvGrpSpPr>
        <p:grpSpPr>
          <a:xfrm rot="2379605">
            <a:off x="-247576" y="-1027729"/>
            <a:ext cx="2284019" cy="3482937"/>
            <a:chOff x="7518282" y="2373612"/>
            <a:chExt cx="1544209" cy="2355088"/>
          </a:xfrm>
        </p:grpSpPr>
        <p:sp>
          <p:nvSpPr>
            <p:cNvPr id="1318" name="Google Shape;1318;p2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19" name="Google Shape;1319;p2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20" name="Google Shape;1320;p2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21" name="Google Shape;1321;p2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22" name="Google Shape;1322;p2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23" name="Google Shape;1323;p2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24" name="Google Shape;1324;p2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25" name="Google Shape;1325;p2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326" name="Google Shape;1326;p26"/>
          <p:cNvGrpSpPr/>
          <p:nvPr/>
        </p:nvGrpSpPr>
        <p:grpSpPr>
          <a:xfrm rot="-10505712" flipH="1">
            <a:off x="10156367" y="5451667"/>
            <a:ext cx="2571924" cy="2440596"/>
            <a:chOff x="-356100" y="3692425"/>
            <a:chExt cx="1728775" cy="1640500"/>
          </a:xfrm>
        </p:grpSpPr>
        <p:sp>
          <p:nvSpPr>
            <p:cNvPr id="1327" name="Google Shape;1327;p26"/>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28" name="Google Shape;1328;p26"/>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29" name="Google Shape;1329;p26"/>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30" name="Google Shape;1330;p26"/>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31" name="Google Shape;1331;p26"/>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32" name="Google Shape;1332;p26"/>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33" name="Google Shape;1333;p26"/>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34" name="Google Shape;1334;p26"/>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335" name="Google Shape;1335;p26"/>
          <p:cNvGrpSpPr/>
          <p:nvPr/>
        </p:nvGrpSpPr>
        <p:grpSpPr>
          <a:xfrm rot="3508924" flipH="1">
            <a:off x="9675726" y="-968440"/>
            <a:ext cx="3524511" cy="2844407"/>
            <a:chOff x="-729163" y="3851975"/>
            <a:chExt cx="2464103" cy="1988620"/>
          </a:xfrm>
        </p:grpSpPr>
        <p:sp>
          <p:nvSpPr>
            <p:cNvPr id="1336" name="Google Shape;1336;p26"/>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37" name="Google Shape;1337;p26"/>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38" name="Google Shape;1338;p26"/>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39" name="Google Shape;1339;p26"/>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40" name="Google Shape;1340;p26"/>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41" name="Google Shape;1341;p26"/>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42" name="Google Shape;1342;p26"/>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43" name="Google Shape;1343;p26"/>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44" name="Google Shape;1344;p26"/>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45" name="Google Shape;1345;p26"/>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46" name="Google Shape;1346;p26"/>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47" name="Google Shape;1347;p26"/>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48" name="Google Shape;1348;p26"/>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349" name="Google Shape;1349;p26"/>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1350" name="Google Shape;1350;p26"/>
          <p:cNvSpPr txBox="1">
            <a:spLocks noGrp="1"/>
          </p:cNvSpPr>
          <p:nvPr>
            <p:ph type="title"/>
          </p:nvPr>
        </p:nvSpPr>
        <p:spPr>
          <a:xfrm>
            <a:off x="3134800" y="778467"/>
            <a:ext cx="5922400" cy="540800"/>
          </a:xfrm>
          <a:prstGeom prst="rect">
            <a:avLst/>
          </a:prstGeom>
          <a:effectLst>
            <a:outerShdw dist="28575" dir="1920000" algn="bl" rotWithShape="0">
              <a:schemeClr val="accent1"/>
            </a:outerShdw>
          </a:effectLst>
        </p:spPr>
        <p:txBody>
          <a:bodyPr spcFirstLastPara="1" wrap="square" lIns="121889" tIns="121889" rIns="121889" bIns="121889"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00"/>
            </a:lvl2pPr>
            <a:lvl3pPr lvl="2" rtl="0">
              <a:spcBef>
                <a:spcPts val="0"/>
              </a:spcBef>
              <a:spcAft>
                <a:spcPts val="0"/>
              </a:spcAft>
              <a:buSzPts val="2500"/>
              <a:buNone/>
              <a:defRPr sz="3300"/>
            </a:lvl3pPr>
            <a:lvl4pPr lvl="3" rtl="0">
              <a:spcBef>
                <a:spcPts val="0"/>
              </a:spcBef>
              <a:spcAft>
                <a:spcPts val="0"/>
              </a:spcAft>
              <a:buSzPts val="2500"/>
              <a:buNone/>
              <a:defRPr sz="3300"/>
            </a:lvl4pPr>
            <a:lvl5pPr lvl="4" rtl="0">
              <a:spcBef>
                <a:spcPts val="0"/>
              </a:spcBef>
              <a:spcAft>
                <a:spcPts val="0"/>
              </a:spcAft>
              <a:buSzPts val="2500"/>
              <a:buNone/>
              <a:defRPr sz="3300"/>
            </a:lvl5pPr>
            <a:lvl6pPr lvl="5" rtl="0">
              <a:spcBef>
                <a:spcPts val="0"/>
              </a:spcBef>
              <a:spcAft>
                <a:spcPts val="0"/>
              </a:spcAft>
              <a:buSzPts val="2500"/>
              <a:buNone/>
              <a:defRPr sz="3300"/>
            </a:lvl6pPr>
            <a:lvl7pPr lvl="6" rtl="0">
              <a:spcBef>
                <a:spcPts val="0"/>
              </a:spcBef>
              <a:spcAft>
                <a:spcPts val="0"/>
              </a:spcAft>
              <a:buSzPts val="2500"/>
              <a:buNone/>
              <a:defRPr sz="3300"/>
            </a:lvl7pPr>
            <a:lvl8pPr lvl="7" rtl="0">
              <a:spcBef>
                <a:spcPts val="0"/>
              </a:spcBef>
              <a:spcAft>
                <a:spcPts val="0"/>
              </a:spcAft>
              <a:buSzPts val="2500"/>
              <a:buNone/>
              <a:defRPr sz="3300"/>
            </a:lvl8pPr>
            <a:lvl9pPr lvl="8" rtl="0">
              <a:spcBef>
                <a:spcPts val="0"/>
              </a:spcBef>
              <a:spcAft>
                <a:spcPts val="0"/>
              </a:spcAft>
              <a:buSzPts val="2500"/>
              <a:buNone/>
              <a:defRPr sz="3300"/>
            </a:lvl9pPr>
          </a:lstStyle>
          <a:p>
            <a:endParaRPr/>
          </a:p>
        </p:txBody>
      </p:sp>
      <p:sp>
        <p:nvSpPr>
          <p:cNvPr id="1351" name="Google Shape;1351;p26"/>
          <p:cNvSpPr txBox="1">
            <a:spLocks noGrp="1"/>
          </p:cNvSpPr>
          <p:nvPr>
            <p:ph type="subTitle" idx="1"/>
          </p:nvPr>
        </p:nvSpPr>
        <p:spPr>
          <a:xfrm>
            <a:off x="1645635" y="3133133"/>
            <a:ext cx="1477600" cy="435600"/>
          </a:xfrm>
          <a:prstGeom prst="rect">
            <a:avLst/>
          </a:prstGeom>
        </p:spPr>
        <p:txBody>
          <a:bodyPr spcFirstLastPara="1" wrap="square" lIns="121889" tIns="121889" rIns="121889" bIns="121889"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00">
                <a:solidFill>
                  <a:schemeClr val="lt2"/>
                </a:solidFill>
              </a:defRPr>
            </a:lvl2pPr>
            <a:lvl3pPr lvl="2" algn="ctr" rtl="0">
              <a:lnSpc>
                <a:spcPct val="100000"/>
              </a:lnSpc>
              <a:spcBef>
                <a:spcPts val="0"/>
              </a:spcBef>
              <a:spcAft>
                <a:spcPts val="0"/>
              </a:spcAft>
              <a:buClr>
                <a:schemeClr val="lt2"/>
              </a:buClr>
              <a:buSzPts val="2800"/>
              <a:buNone/>
              <a:defRPr sz="3700">
                <a:solidFill>
                  <a:schemeClr val="lt2"/>
                </a:solidFill>
              </a:defRPr>
            </a:lvl3pPr>
            <a:lvl4pPr lvl="3" algn="ctr" rtl="0">
              <a:lnSpc>
                <a:spcPct val="100000"/>
              </a:lnSpc>
              <a:spcBef>
                <a:spcPts val="0"/>
              </a:spcBef>
              <a:spcAft>
                <a:spcPts val="0"/>
              </a:spcAft>
              <a:buClr>
                <a:schemeClr val="lt2"/>
              </a:buClr>
              <a:buSzPts val="2800"/>
              <a:buNone/>
              <a:defRPr sz="3700">
                <a:solidFill>
                  <a:schemeClr val="lt2"/>
                </a:solidFill>
              </a:defRPr>
            </a:lvl4pPr>
            <a:lvl5pPr lvl="4" algn="ctr" rtl="0">
              <a:lnSpc>
                <a:spcPct val="100000"/>
              </a:lnSpc>
              <a:spcBef>
                <a:spcPts val="0"/>
              </a:spcBef>
              <a:spcAft>
                <a:spcPts val="0"/>
              </a:spcAft>
              <a:buClr>
                <a:schemeClr val="lt2"/>
              </a:buClr>
              <a:buSzPts val="2800"/>
              <a:buNone/>
              <a:defRPr sz="3700">
                <a:solidFill>
                  <a:schemeClr val="lt2"/>
                </a:solidFill>
              </a:defRPr>
            </a:lvl5pPr>
            <a:lvl6pPr lvl="5" algn="ctr" rtl="0">
              <a:lnSpc>
                <a:spcPct val="100000"/>
              </a:lnSpc>
              <a:spcBef>
                <a:spcPts val="0"/>
              </a:spcBef>
              <a:spcAft>
                <a:spcPts val="0"/>
              </a:spcAft>
              <a:buClr>
                <a:schemeClr val="lt2"/>
              </a:buClr>
              <a:buSzPts val="2800"/>
              <a:buNone/>
              <a:defRPr sz="3700">
                <a:solidFill>
                  <a:schemeClr val="lt2"/>
                </a:solidFill>
              </a:defRPr>
            </a:lvl6pPr>
            <a:lvl7pPr lvl="6" algn="ctr" rtl="0">
              <a:lnSpc>
                <a:spcPct val="100000"/>
              </a:lnSpc>
              <a:spcBef>
                <a:spcPts val="0"/>
              </a:spcBef>
              <a:spcAft>
                <a:spcPts val="0"/>
              </a:spcAft>
              <a:buClr>
                <a:schemeClr val="lt2"/>
              </a:buClr>
              <a:buSzPts val="2800"/>
              <a:buNone/>
              <a:defRPr sz="3700">
                <a:solidFill>
                  <a:schemeClr val="lt2"/>
                </a:solidFill>
              </a:defRPr>
            </a:lvl7pPr>
            <a:lvl8pPr lvl="7" algn="ctr" rtl="0">
              <a:lnSpc>
                <a:spcPct val="100000"/>
              </a:lnSpc>
              <a:spcBef>
                <a:spcPts val="0"/>
              </a:spcBef>
              <a:spcAft>
                <a:spcPts val="0"/>
              </a:spcAft>
              <a:buClr>
                <a:schemeClr val="lt2"/>
              </a:buClr>
              <a:buSzPts val="2800"/>
              <a:buNone/>
              <a:defRPr sz="3700">
                <a:solidFill>
                  <a:schemeClr val="lt2"/>
                </a:solidFill>
              </a:defRPr>
            </a:lvl8pPr>
            <a:lvl9pPr lvl="8" algn="ctr" rtl="0">
              <a:lnSpc>
                <a:spcPct val="100000"/>
              </a:lnSpc>
              <a:spcBef>
                <a:spcPts val="0"/>
              </a:spcBef>
              <a:spcAft>
                <a:spcPts val="0"/>
              </a:spcAft>
              <a:buClr>
                <a:schemeClr val="lt2"/>
              </a:buClr>
              <a:buSzPts val="2800"/>
              <a:buNone/>
              <a:defRPr sz="3700">
                <a:solidFill>
                  <a:schemeClr val="lt2"/>
                </a:solidFill>
              </a:defRPr>
            </a:lvl9pPr>
          </a:lstStyle>
          <a:p>
            <a:endParaRPr/>
          </a:p>
        </p:txBody>
      </p:sp>
      <p:sp>
        <p:nvSpPr>
          <p:cNvPr id="1352" name="Google Shape;1352;p26"/>
          <p:cNvSpPr txBox="1">
            <a:spLocks noGrp="1"/>
          </p:cNvSpPr>
          <p:nvPr>
            <p:ph type="subTitle" idx="2"/>
          </p:nvPr>
        </p:nvSpPr>
        <p:spPr>
          <a:xfrm>
            <a:off x="1202033" y="3764068"/>
            <a:ext cx="2364800" cy="1078000"/>
          </a:xfrm>
          <a:prstGeom prst="rect">
            <a:avLst/>
          </a:prstGeom>
        </p:spPr>
        <p:txBody>
          <a:bodyPr spcFirstLastPara="1" wrap="square" lIns="121889" tIns="121889" rIns="121889" bIns="121889"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3" name="Google Shape;1353;p26"/>
          <p:cNvSpPr txBox="1">
            <a:spLocks noGrp="1"/>
          </p:cNvSpPr>
          <p:nvPr>
            <p:ph type="subTitle" idx="3"/>
          </p:nvPr>
        </p:nvSpPr>
        <p:spPr>
          <a:xfrm>
            <a:off x="4120005" y="3133133"/>
            <a:ext cx="1477600" cy="435600"/>
          </a:xfrm>
          <a:prstGeom prst="rect">
            <a:avLst/>
          </a:prstGeom>
        </p:spPr>
        <p:txBody>
          <a:bodyPr spcFirstLastPara="1" wrap="square" lIns="121889" tIns="121889" rIns="121889" bIns="121889"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00">
                <a:solidFill>
                  <a:schemeClr val="lt2"/>
                </a:solidFill>
              </a:defRPr>
            </a:lvl2pPr>
            <a:lvl3pPr lvl="2" algn="ctr" rtl="0">
              <a:lnSpc>
                <a:spcPct val="100000"/>
              </a:lnSpc>
              <a:spcBef>
                <a:spcPts val="0"/>
              </a:spcBef>
              <a:spcAft>
                <a:spcPts val="0"/>
              </a:spcAft>
              <a:buClr>
                <a:schemeClr val="lt2"/>
              </a:buClr>
              <a:buSzPts val="2800"/>
              <a:buNone/>
              <a:defRPr sz="3700">
                <a:solidFill>
                  <a:schemeClr val="lt2"/>
                </a:solidFill>
              </a:defRPr>
            </a:lvl3pPr>
            <a:lvl4pPr lvl="3" algn="ctr" rtl="0">
              <a:lnSpc>
                <a:spcPct val="100000"/>
              </a:lnSpc>
              <a:spcBef>
                <a:spcPts val="0"/>
              </a:spcBef>
              <a:spcAft>
                <a:spcPts val="0"/>
              </a:spcAft>
              <a:buClr>
                <a:schemeClr val="lt2"/>
              </a:buClr>
              <a:buSzPts val="2800"/>
              <a:buNone/>
              <a:defRPr sz="3700">
                <a:solidFill>
                  <a:schemeClr val="lt2"/>
                </a:solidFill>
              </a:defRPr>
            </a:lvl4pPr>
            <a:lvl5pPr lvl="4" algn="ctr" rtl="0">
              <a:lnSpc>
                <a:spcPct val="100000"/>
              </a:lnSpc>
              <a:spcBef>
                <a:spcPts val="0"/>
              </a:spcBef>
              <a:spcAft>
                <a:spcPts val="0"/>
              </a:spcAft>
              <a:buClr>
                <a:schemeClr val="lt2"/>
              </a:buClr>
              <a:buSzPts val="2800"/>
              <a:buNone/>
              <a:defRPr sz="3700">
                <a:solidFill>
                  <a:schemeClr val="lt2"/>
                </a:solidFill>
              </a:defRPr>
            </a:lvl5pPr>
            <a:lvl6pPr lvl="5" algn="ctr" rtl="0">
              <a:lnSpc>
                <a:spcPct val="100000"/>
              </a:lnSpc>
              <a:spcBef>
                <a:spcPts val="0"/>
              </a:spcBef>
              <a:spcAft>
                <a:spcPts val="0"/>
              </a:spcAft>
              <a:buClr>
                <a:schemeClr val="lt2"/>
              </a:buClr>
              <a:buSzPts val="2800"/>
              <a:buNone/>
              <a:defRPr sz="3700">
                <a:solidFill>
                  <a:schemeClr val="lt2"/>
                </a:solidFill>
              </a:defRPr>
            </a:lvl6pPr>
            <a:lvl7pPr lvl="6" algn="ctr" rtl="0">
              <a:lnSpc>
                <a:spcPct val="100000"/>
              </a:lnSpc>
              <a:spcBef>
                <a:spcPts val="0"/>
              </a:spcBef>
              <a:spcAft>
                <a:spcPts val="0"/>
              </a:spcAft>
              <a:buClr>
                <a:schemeClr val="lt2"/>
              </a:buClr>
              <a:buSzPts val="2800"/>
              <a:buNone/>
              <a:defRPr sz="3700">
                <a:solidFill>
                  <a:schemeClr val="lt2"/>
                </a:solidFill>
              </a:defRPr>
            </a:lvl7pPr>
            <a:lvl8pPr lvl="7" algn="ctr" rtl="0">
              <a:lnSpc>
                <a:spcPct val="100000"/>
              </a:lnSpc>
              <a:spcBef>
                <a:spcPts val="0"/>
              </a:spcBef>
              <a:spcAft>
                <a:spcPts val="0"/>
              </a:spcAft>
              <a:buClr>
                <a:schemeClr val="lt2"/>
              </a:buClr>
              <a:buSzPts val="2800"/>
              <a:buNone/>
              <a:defRPr sz="3700">
                <a:solidFill>
                  <a:schemeClr val="lt2"/>
                </a:solidFill>
              </a:defRPr>
            </a:lvl8pPr>
            <a:lvl9pPr lvl="8" algn="ctr" rtl="0">
              <a:lnSpc>
                <a:spcPct val="100000"/>
              </a:lnSpc>
              <a:spcBef>
                <a:spcPts val="0"/>
              </a:spcBef>
              <a:spcAft>
                <a:spcPts val="0"/>
              </a:spcAft>
              <a:buClr>
                <a:schemeClr val="lt2"/>
              </a:buClr>
              <a:buSzPts val="2800"/>
              <a:buNone/>
              <a:defRPr sz="3700">
                <a:solidFill>
                  <a:schemeClr val="lt2"/>
                </a:solidFill>
              </a:defRPr>
            </a:lvl9pPr>
          </a:lstStyle>
          <a:p>
            <a:endParaRPr/>
          </a:p>
        </p:txBody>
      </p:sp>
      <p:sp>
        <p:nvSpPr>
          <p:cNvPr id="1354" name="Google Shape;1354;p26"/>
          <p:cNvSpPr txBox="1">
            <a:spLocks noGrp="1"/>
          </p:cNvSpPr>
          <p:nvPr>
            <p:ph type="subTitle" idx="4"/>
          </p:nvPr>
        </p:nvSpPr>
        <p:spPr>
          <a:xfrm>
            <a:off x="3676405" y="3764067"/>
            <a:ext cx="2364800" cy="1078000"/>
          </a:xfrm>
          <a:prstGeom prst="rect">
            <a:avLst/>
          </a:prstGeom>
        </p:spPr>
        <p:txBody>
          <a:bodyPr spcFirstLastPara="1" wrap="square" lIns="121889" tIns="121889" rIns="121889" bIns="121889"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5" name="Google Shape;1355;p26"/>
          <p:cNvSpPr txBox="1">
            <a:spLocks noGrp="1"/>
          </p:cNvSpPr>
          <p:nvPr>
            <p:ph type="subTitle" idx="5"/>
          </p:nvPr>
        </p:nvSpPr>
        <p:spPr>
          <a:xfrm>
            <a:off x="6594393" y="3133133"/>
            <a:ext cx="1477600" cy="435600"/>
          </a:xfrm>
          <a:prstGeom prst="rect">
            <a:avLst/>
          </a:prstGeom>
        </p:spPr>
        <p:txBody>
          <a:bodyPr spcFirstLastPara="1" wrap="square" lIns="121889" tIns="121889" rIns="121889" bIns="121889"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00">
                <a:solidFill>
                  <a:schemeClr val="lt2"/>
                </a:solidFill>
              </a:defRPr>
            </a:lvl2pPr>
            <a:lvl3pPr lvl="2" algn="ctr" rtl="0">
              <a:lnSpc>
                <a:spcPct val="100000"/>
              </a:lnSpc>
              <a:spcBef>
                <a:spcPts val="0"/>
              </a:spcBef>
              <a:spcAft>
                <a:spcPts val="0"/>
              </a:spcAft>
              <a:buClr>
                <a:schemeClr val="lt2"/>
              </a:buClr>
              <a:buSzPts val="2800"/>
              <a:buNone/>
              <a:defRPr sz="3700">
                <a:solidFill>
                  <a:schemeClr val="lt2"/>
                </a:solidFill>
              </a:defRPr>
            </a:lvl3pPr>
            <a:lvl4pPr lvl="3" algn="ctr" rtl="0">
              <a:lnSpc>
                <a:spcPct val="100000"/>
              </a:lnSpc>
              <a:spcBef>
                <a:spcPts val="0"/>
              </a:spcBef>
              <a:spcAft>
                <a:spcPts val="0"/>
              </a:spcAft>
              <a:buClr>
                <a:schemeClr val="lt2"/>
              </a:buClr>
              <a:buSzPts val="2800"/>
              <a:buNone/>
              <a:defRPr sz="3700">
                <a:solidFill>
                  <a:schemeClr val="lt2"/>
                </a:solidFill>
              </a:defRPr>
            </a:lvl4pPr>
            <a:lvl5pPr lvl="4" algn="ctr" rtl="0">
              <a:lnSpc>
                <a:spcPct val="100000"/>
              </a:lnSpc>
              <a:spcBef>
                <a:spcPts val="0"/>
              </a:spcBef>
              <a:spcAft>
                <a:spcPts val="0"/>
              </a:spcAft>
              <a:buClr>
                <a:schemeClr val="lt2"/>
              </a:buClr>
              <a:buSzPts val="2800"/>
              <a:buNone/>
              <a:defRPr sz="3700">
                <a:solidFill>
                  <a:schemeClr val="lt2"/>
                </a:solidFill>
              </a:defRPr>
            </a:lvl5pPr>
            <a:lvl6pPr lvl="5" algn="ctr" rtl="0">
              <a:lnSpc>
                <a:spcPct val="100000"/>
              </a:lnSpc>
              <a:spcBef>
                <a:spcPts val="0"/>
              </a:spcBef>
              <a:spcAft>
                <a:spcPts val="0"/>
              </a:spcAft>
              <a:buClr>
                <a:schemeClr val="lt2"/>
              </a:buClr>
              <a:buSzPts val="2800"/>
              <a:buNone/>
              <a:defRPr sz="3700">
                <a:solidFill>
                  <a:schemeClr val="lt2"/>
                </a:solidFill>
              </a:defRPr>
            </a:lvl6pPr>
            <a:lvl7pPr lvl="6" algn="ctr" rtl="0">
              <a:lnSpc>
                <a:spcPct val="100000"/>
              </a:lnSpc>
              <a:spcBef>
                <a:spcPts val="0"/>
              </a:spcBef>
              <a:spcAft>
                <a:spcPts val="0"/>
              </a:spcAft>
              <a:buClr>
                <a:schemeClr val="lt2"/>
              </a:buClr>
              <a:buSzPts val="2800"/>
              <a:buNone/>
              <a:defRPr sz="3700">
                <a:solidFill>
                  <a:schemeClr val="lt2"/>
                </a:solidFill>
              </a:defRPr>
            </a:lvl7pPr>
            <a:lvl8pPr lvl="7" algn="ctr" rtl="0">
              <a:lnSpc>
                <a:spcPct val="100000"/>
              </a:lnSpc>
              <a:spcBef>
                <a:spcPts val="0"/>
              </a:spcBef>
              <a:spcAft>
                <a:spcPts val="0"/>
              </a:spcAft>
              <a:buClr>
                <a:schemeClr val="lt2"/>
              </a:buClr>
              <a:buSzPts val="2800"/>
              <a:buNone/>
              <a:defRPr sz="3700">
                <a:solidFill>
                  <a:schemeClr val="lt2"/>
                </a:solidFill>
              </a:defRPr>
            </a:lvl8pPr>
            <a:lvl9pPr lvl="8" algn="ctr" rtl="0">
              <a:lnSpc>
                <a:spcPct val="100000"/>
              </a:lnSpc>
              <a:spcBef>
                <a:spcPts val="0"/>
              </a:spcBef>
              <a:spcAft>
                <a:spcPts val="0"/>
              </a:spcAft>
              <a:buClr>
                <a:schemeClr val="lt2"/>
              </a:buClr>
              <a:buSzPts val="2800"/>
              <a:buNone/>
              <a:defRPr sz="3700">
                <a:solidFill>
                  <a:schemeClr val="lt2"/>
                </a:solidFill>
              </a:defRPr>
            </a:lvl9pPr>
          </a:lstStyle>
          <a:p>
            <a:endParaRPr/>
          </a:p>
        </p:txBody>
      </p:sp>
      <p:sp>
        <p:nvSpPr>
          <p:cNvPr id="1356" name="Google Shape;1356;p26"/>
          <p:cNvSpPr txBox="1">
            <a:spLocks noGrp="1"/>
          </p:cNvSpPr>
          <p:nvPr>
            <p:ph type="subTitle" idx="6"/>
          </p:nvPr>
        </p:nvSpPr>
        <p:spPr>
          <a:xfrm>
            <a:off x="6150793" y="3764068"/>
            <a:ext cx="2364800" cy="1078000"/>
          </a:xfrm>
          <a:prstGeom prst="rect">
            <a:avLst/>
          </a:prstGeom>
        </p:spPr>
        <p:txBody>
          <a:bodyPr spcFirstLastPara="1" wrap="square" lIns="121889" tIns="121889" rIns="121889" bIns="121889"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7" name="Google Shape;1357;p26"/>
          <p:cNvSpPr txBox="1">
            <a:spLocks noGrp="1"/>
          </p:cNvSpPr>
          <p:nvPr>
            <p:ph type="subTitle" idx="7"/>
          </p:nvPr>
        </p:nvSpPr>
        <p:spPr>
          <a:xfrm>
            <a:off x="9068764" y="3133133"/>
            <a:ext cx="1477600" cy="435600"/>
          </a:xfrm>
          <a:prstGeom prst="rect">
            <a:avLst/>
          </a:prstGeom>
        </p:spPr>
        <p:txBody>
          <a:bodyPr spcFirstLastPara="1" wrap="square" lIns="121889" tIns="121889" rIns="121889" bIns="121889"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00">
                <a:solidFill>
                  <a:schemeClr val="lt2"/>
                </a:solidFill>
              </a:defRPr>
            </a:lvl2pPr>
            <a:lvl3pPr lvl="2" algn="ctr" rtl="0">
              <a:lnSpc>
                <a:spcPct val="100000"/>
              </a:lnSpc>
              <a:spcBef>
                <a:spcPts val="0"/>
              </a:spcBef>
              <a:spcAft>
                <a:spcPts val="0"/>
              </a:spcAft>
              <a:buClr>
                <a:schemeClr val="lt2"/>
              </a:buClr>
              <a:buSzPts val="2800"/>
              <a:buNone/>
              <a:defRPr sz="3700">
                <a:solidFill>
                  <a:schemeClr val="lt2"/>
                </a:solidFill>
              </a:defRPr>
            </a:lvl3pPr>
            <a:lvl4pPr lvl="3" algn="ctr" rtl="0">
              <a:lnSpc>
                <a:spcPct val="100000"/>
              </a:lnSpc>
              <a:spcBef>
                <a:spcPts val="0"/>
              </a:spcBef>
              <a:spcAft>
                <a:spcPts val="0"/>
              </a:spcAft>
              <a:buClr>
                <a:schemeClr val="lt2"/>
              </a:buClr>
              <a:buSzPts val="2800"/>
              <a:buNone/>
              <a:defRPr sz="3700">
                <a:solidFill>
                  <a:schemeClr val="lt2"/>
                </a:solidFill>
              </a:defRPr>
            </a:lvl4pPr>
            <a:lvl5pPr lvl="4" algn="ctr" rtl="0">
              <a:lnSpc>
                <a:spcPct val="100000"/>
              </a:lnSpc>
              <a:spcBef>
                <a:spcPts val="0"/>
              </a:spcBef>
              <a:spcAft>
                <a:spcPts val="0"/>
              </a:spcAft>
              <a:buClr>
                <a:schemeClr val="lt2"/>
              </a:buClr>
              <a:buSzPts val="2800"/>
              <a:buNone/>
              <a:defRPr sz="3700">
                <a:solidFill>
                  <a:schemeClr val="lt2"/>
                </a:solidFill>
              </a:defRPr>
            </a:lvl5pPr>
            <a:lvl6pPr lvl="5" algn="ctr" rtl="0">
              <a:lnSpc>
                <a:spcPct val="100000"/>
              </a:lnSpc>
              <a:spcBef>
                <a:spcPts val="0"/>
              </a:spcBef>
              <a:spcAft>
                <a:spcPts val="0"/>
              </a:spcAft>
              <a:buClr>
                <a:schemeClr val="lt2"/>
              </a:buClr>
              <a:buSzPts val="2800"/>
              <a:buNone/>
              <a:defRPr sz="3700">
                <a:solidFill>
                  <a:schemeClr val="lt2"/>
                </a:solidFill>
              </a:defRPr>
            </a:lvl6pPr>
            <a:lvl7pPr lvl="6" algn="ctr" rtl="0">
              <a:lnSpc>
                <a:spcPct val="100000"/>
              </a:lnSpc>
              <a:spcBef>
                <a:spcPts val="0"/>
              </a:spcBef>
              <a:spcAft>
                <a:spcPts val="0"/>
              </a:spcAft>
              <a:buClr>
                <a:schemeClr val="lt2"/>
              </a:buClr>
              <a:buSzPts val="2800"/>
              <a:buNone/>
              <a:defRPr sz="3700">
                <a:solidFill>
                  <a:schemeClr val="lt2"/>
                </a:solidFill>
              </a:defRPr>
            </a:lvl7pPr>
            <a:lvl8pPr lvl="7" algn="ctr" rtl="0">
              <a:lnSpc>
                <a:spcPct val="100000"/>
              </a:lnSpc>
              <a:spcBef>
                <a:spcPts val="0"/>
              </a:spcBef>
              <a:spcAft>
                <a:spcPts val="0"/>
              </a:spcAft>
              <a:buClr>
                <a:schemeClr val="lt2"/>
              </a:buClr>
              <a:buSzPts val="2800"/>
              <a:buNone/>
              <a:defRPr sz="3700">
                <a:solidFill>
                  <a:schemeClr val="lt2"/>
                </a:solidFill>
              </a:defRPr>
            </a:lvl8pPr>
            <a:lvl9pPr lvl="8" algn="ctr" rtl="0">
              <a:lnSpc>
                <a:spcPct val="100000"/>
              </a:lnSpc>
              <a:spcBef>
                <a:spcPts val="0"/>
              </a:spcBef>
              <a:spcAft>
                <a:spcPts val="0"/>
              </a:spcAft>
              <a:buClr>
                <a:schemeClr val="lt2"/>
              </a:buClr>
              <a:buSzPts val="2800"/>
              <a:buNone/>
              <a:defRPr sz="3700">
                <a:solidFill>
                  <a:schemeClr val="lt2"/>
                </a:solidFill>
              </a:defRPr>
            </a:lvl9pPr>
          </a:lstStyle>
          <a:p>
            <a:endParaRPr/>
          </a:p>
        </p:txBody>
      </p:sp>
      <p:sp>
        <p:nvSpPr>
          <p:cNvPr id="1358" name="Google Shape;1358;p26"/>
          <p:cNvSpPr txBox="1">
            <a:spLocks noGrp="1"/>
          </p:cNvSpPr>
          <p:nvPr>
            <p:ph type="subTitle" idx="8"/>
          </p:nvPr>
        </p:nvSpPr>
        <p:spPr>
          <a:xfrm>
            <a:off x="8625164" y="3764068"/>
            <a:ext cx="2364800" cy="1078000"/>
          </a:xfrm>
          <a:prstGeom prst="rect">
            <a:avLst/>
          </a:prstGeom>
        </p:spPr>
        <p:txBody>
          <a:bodyPr spcFirstLastPara="1" wrap="square" lIns="121889" tIns="121889" rIns="121889" bIns="121889"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798867520"/>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598"/>
        <p:cNvGrpSpPr/>
        <p:nvPr/>
      </p:nvGrpSpPr>
      <p:grpSpPr>
        <a:xfrm>
          <a:off x="0" y="0"/>
          <a:ext cx="0" cy="0"/>
          <a:chOff x="0" y="0"/>
          <a:chExt cx="0" cy="0"/>
        </a:xfrm>
      </p:grpSpPr>
      <p:pic>
        <p:nvPicPr>
          <p:cNvPr id="1599" name="Google Shape;1599;p33"/>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1600" name="Google Shape;1600;p33"/>
          <p:cNvGrpSpPr/>
          <p:nvPr/>
        </p:nvGrpSpPr>
        <p:grpSpPr>
          <a:xfrm rot="-400594" flipH="1">
            <a:off x="9648523" y="2820946"/>
            <a:ext cx="2919124" cy="2290529"/>
            <a:chOff x="-2415600" y="2986400"/>
            <a:chExt cx="1943075" cy="1524659"/>
          </a:xfrm>
        </p:grpSpPr>
        <p:sp>
          <p:nvSpPr>
            <p:cNvPr id="1601" name="Google Shape;1601;p3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02" name="Google Shape;1602;p3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03" name="Google Shape;1603;p3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04" name="Google Shape;1604;p3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05" name="Google Shape;1605;p3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nvGrpSpPr>
            <p:cNvPr id="1606" name="Google Shape;1606;p33"/>
            <p:cNvGrpSpPr/>
            <p:nvPr/>
          </p:nvGrpSpPr>
          <p:grpSpPr>
            <a:xfrm>
              <a:off x="-2218800" y="3088875"/>
              <a:ext cx="1598825" cy="1190475"/>
              <a:chOff x="-2218800" y="3088875"/>
              <a:chExt cx="1598825" cy="1190475"/>
            </a:xfrm>
          </p:grpSpPr>
          <p:sp>
            <p:nvSpPr>
              <p:cNvPr id="1607" name="Google Shape;1607;p3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08" name="Google Shape;1608;p3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grpSp>
        <p:nvGrpSpPr>
          <p:cNvPr id="1609" name="Google Shape;1609;p33"/>
          <p:cNvGrpSpPr/>
          <p:nvPr/>
        </p:nvGrpSpPr>
        <p:grpSpPr>
          <a:xfrm rot="5526795" flipH="1">
            <a:off x="7056399" y="4641037"/>
            <a:ext cx="2283688" cy="3482863"/>
            <a:chOff x="7518282" y="2373612"/>
            <a:chExt cx="1544209" cy="2355088"/>
          </a:xfrm>
        </p:grpSpPr>
        <p:sp>
          <p:nvSpPr>
            <p:cNvPr id="1610" name="Google Shape;1610;p3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11" name="Google Shape;1611;p3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12" name="Google Shape;1612;p3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13" name="Google Shape;1613;p3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14" name="Google Shape;1614;p3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15" name="Google Shape;1615;p3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16" name="Google Shape;1616;p3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17" name="Google Shape;1617;p3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618" name="Google Shape;1618;p33"/>
          <p:cNvGrpSpPr/>
          <p:nvPr/>
        </p:nvGrpSpPr>
        <p:grpSpPr>
          <a:xfrm rot="2018735" flipH="1">
            <a:off x="6555489" y="-681455"/>
            <a:ext cx="3286336" cy="2652192"/>
            <a:chOff x="-729163" y="3851975"/>
            <a:chExt cx="2464103" cy="1988620"/>
          </a:xfrm>
        </p:grpSpPr>
        <p:sp>
          <p:nvSpPr>
            <p:cNvPr id="1619" name="Google Shape;1619;p33"/>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20" name="Google Shape;1620;p33"/>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21" name="Google Shape;1621;p33"/>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22" name="Google Shape;1622;p33"/>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23" name="Google Shape;1623;p33"/>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24" name="Google Shape;1624;p33"/>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25" name="Google Shape;1625;p33"/>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26" name="Google Shape;1626;p33"/>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27" name="Google Shape;1627;p33"/>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28" name="Google Shape;1628;p33"/>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29" name="Google Shape;1629;p33"/>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30" name="Google Shape;1630;p33"/>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31" name="Google Shape;1631;p33"/>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32" name="Google Shape;1632;p33"/>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633" name="Google Shape;1633;p33"/>
          <p:cNvGrpSpPr/>
          <p:nvPr/>
        </p:nvGrpSpPr>
        <p:grpSpPr>
          <a:xfrm rot="9900040">
            <a:off x="10096863" y="41392"/>
            <a:ext cx="2725656" cy="2106717"/>
            <a:chOff x="-874852" y="3661982"/>
            <a:chExt cx="2044303" cy="1580085"/>
          </a:xfrm>
        </p:grpSpPr>
        <p:grpSp>
          <p:nvGrpSpPr>
            <p:cNvPr id="1634" name="Google Shape;1634;p33"/>
            <p:cNvGrpSpPr/>
            <p:nvPr/>
          </p:nvGrpSpPr>
          <p:grpSpPr>
            <a:xfrm rot="5249857" flipH="1">
              <a:off x="48808" y="4095917"/>
              <a:ext cx="537972" cy="1681428"/>
              <a:chOff x="-1858600" y="2385325"/>
              <a:chExt cx="523125" cy="1635025"/>
            </a:xfrm>
          </p:grpSpPr>
          <p:sp>
            <p:nvSpPr>
              <p:cNvPr id="1635" name="Google Shape;163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36" name="Google Shape;163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37" name="Google Shape;163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38" name="Google Shape;163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639" name="Google Shape;1639;p33"/>
            <p:cNvGrpSpPr/>
            <p:nvPr/>
          </p:nvGrpSpPr>
          <p:grpSpPr>
            <a:xfrm rot="5249857" flipH="1">
              <a:off x="-340747" y="3668895"/>
              <a:ext cx="1062060" cy="1858361"/>
              <a:chOff x="-1779100" y="2408800"/>
              <a:chExt cx="1032750" cy="1807075"/>
            </a:xfrm>
          </p:grpSpPr>
          <p:sp>
            <p:nvSpPr>
              <p:cNvPr id="1640" name="Google Shape;1640;p3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41" name="Google Shape;1641;p3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42" name="Google Shape;1642;p3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43" name="Google Shape;1643;p3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644" name="Google Shape;1644;p33"/>
            <p:cNvGrpSpPr/>
            <p:nvPr/>
          </p:nvGrpSpPr>
          <p:grpSpPr>
            <a:xfrm rot="2700000" flipH="1">
              <a:off x="-365668" y="3606652"/>
              <a:ext cx="531184" cy="1660213"/>
              <a:chOff x="-1858600" y="2385325"/>
              <a:chExt cx="523125" cy="1635025"/>
            </a:xfrm>
          </p:grpSpPr>
          <p:sp>
            <p:nvSpPr>
              <p:cNvPr id="1645" name="Google Shape;164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46" name="Google Shape;164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47" name="Google Shape;164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48" name="Google Shape;164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grpSp>
        <p:nvGrpSpPr>
          <p:cNvPr id="1649" name="Google Shape;1649;p33"/>
          <p:cNvGrpSpPr/>
          <p:nvPr/>
        </p:nvGrpSpPr>
        <p:grpSpPr>
          <a:xfrm rot="3983753">
            <a:off x="10557657" y="4986003"/>
            <a:ext cx="2437328" cy="2565511"/>
            <a:chOff x="1526600" y="450800"/>
            <a:chExt cx="4540675" cy="4779475"/>
          </a:xfrm>
        </p:grpSpPr>
        <p:sp>
          <p:nvSpPr>
            <p:cNvPr id="1650" name="Google Shape;1650;p3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51" name="Google Shape;1651;p3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52" name="Google Shape;1652;p3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53" name="Google Shape;1653;p3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54" name="Google Shape;1654;p3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55" name="Google Shape;1655;p3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56" name="Google Shape;1656;p3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657" name="Google Shape;1657;p3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1658" name="Google Shape;1658;p33"/>
          <p:cNvSpPr txBox="1">
            <a:spLocks noGrp="1"/>
          </p:cNvSpPr>
          <p:nvPr>
            <p:ph type="title"/>
          </p:nvPr>
        </p:nvSpPr>
        <p:spPr>
          <a:xfrm>
            <a:off x="1847701" y="2842805"/>
            <a:ext cx="4220000" cy="1700000"/>
          </a:xfrm>
          <a:prstGeom prst="rect">
            <a:avLst/>
          </a:prstGeom>
        </p:spPr>
        <p:txBody>
          <a:bodyPr spcFirstLastPara="1" wrap="square" lIns="121889" tIns="121889" rIns="121889" bIns="121889"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659" name="Google Shape;1659;p33"/>
          <p:cNvSpPr txBox="1">
            <a:spLocks noGrp="1"/>
          </p:cNvSpPr>
          <p:nvPr>
            <p:ph type="title" idx="2" hasCustomPrompt="1"/>
          </p:nvPr>
        </p:nvSpPr>
        <p:spPr>
          <a:xfrm>
            <a:off x="3311735" y="981727"/>
            <a:ext cx="1292000" cy="962800"/>
          </a:xfrm>
          <a:prstGeom prst="rect">
            <a:avLst/>
          </a:prstGeom>
        </p:spPr>
        <p:txBody>
          <a:bodyPr spcFirstLastPara="1" wrap="square" lIns="121889" tIns="121889" rIns="121889" bIns="121889" anchor="ctr" anchorCtr="0">
            <a:noAutofit/>
          </a:bodyPr>
          <a:lstStyle>
            <a:lvl1pPr lvl="0" algn="ctr" rtl="0">
              <a:spcBef>
                <a:spcPts val="0"/>
              </a:spcBef>
              <a:spcAft>
                <a:spcPts val="0"/>
              </a:spcAft>
              <a:buClr>
                <a:schemeClr val="accent3"/>
              </a:buClr>
              <a:buSzPts val="4900"/>
              <a:buNone/>
              <a:defRPr sz="6700">
                <a:solidFill>
                  <a:schemeClr val="dk1"/>
                </a:solidFill>
              </a:defRPr>
            </a:lvl1pPr>
            <a:lvl2pPr lvl="1" algn="ctr" rtl="0">
              <a:spcBef>
                <a:spcPts val="0"/>
              </a:spcBef>
              <a:spcAft>
                <a:spcPts val="0"/>
              </a:spcAft>
              <a:buClr>
                <a:schemeClr val="accent3"/>
              </a:buClr>
              <a:buSzPts val="4900"/>
              <a:buNone/>
              <a:defRPr sz="6500">
                <a:solidFill>
                  <a:schemeClr val="accent3"/>
                </a:solidFill>
              </a:defRPr>
            </a:lvl2pPr>
            <a:lvl3pPr lvl="2" algn="ctr" rtl="0">
              <a:spcBef>
                <a:spcPts val="0"/>
              </a:spcBef>
              <a:spcAft>
                <a:spcPts val="0"/>
              </a:spcAft>
              <a:buClr>
                <a:schemeClr val="accent3"/>
              </a:buClr>
              <a:buSzPts val="4900"/>
              <a:buNone/>
              <a:defRPr sz="6500">
                <a:solidFill>
                  <a:schemeClr val="accent3"/>
                </a:solidFill>
              </a:defRPr>
            </a:lvl3pPr>
            <a:lvl4pPr lvl="3" algn="ctr" rtl="0">
              <a:spcBef>
                <a:spcPts val="0"/>
              </a:spcBef>
              <a:spcAft>
                <a:spcPts val="0"/>
              </a:spcAft>
              <a:buClr>
                <a:schemeClr val="accent3"/>
              </a:buClr>
              <a:buSzPts val="4900"/>
              <a:buNone/>
              <a:defRPr sz="6500">
                <a:solidFill>
                  <a:schemeClr val="accent3"/>
                </a:solidFill>
              </a:defRPr>
            </a:lvl4pPr>
            <a:lvl5pPr lvl="4" algn="ctr" rtl="0">
              <a:spcBef>
                <a:spcPts val="0"/>
              </a:spcBef>
              <a:spcAft>
                <a:spcPts val="0"/>
              </a:spcAft>
              <a:buClr>
                <a:schemeClr val="accent3"/>
              </a:buClr>
              <a:buSzPts val="4900"/>
              <a:buNone/>
              <a:defRPr sz="6500">
                <a:solidFill>
                  <a:schemeClr val="accent3"/>
                </a:solidFill>
              </a:defRPr>
            </a:lvl5pPr>
            <a:lvl6pPr lvl="5" algn="ctr" rtl="0">
              <a:spcBef>
                <a:spcPts val="0"/>
              </a:spcBef>
              <a:spcAft>
                <a:spcPts val="0"/>
              </a:spcAft>
              <a:buClr>
                <a:schemeClr val="accent3"/>
              </a:buClr>
              <a:buSzPts val="4900"/>
              <a:buNone/>
              <a:defRPr sz="6500">
                <a:solidFill>
                  <a:schemeClr val="accent3"/>
                </a:solidFill>
              </a:defRPr>
            </a:lvl6pPr>
            <a:lvl7pPr lvl="6" algn="ctr" rtl="0">
              <a:spcBef>
                <a:spcPts val="0"/>
              </a:spcBef>
              <a:spcAft>
                <a:spcPts val="0"/>
              </a:spcAft>
              <a:buClr>
                <a:schemeClr val="accent3"/>
              </a:buClr>
              <a:buSzPts val="4900"/>
              <a:buNone/>
              <a:defRPr sz="6500">
                <a:solidFill>
                  <a:schemeClr val="accent3"/>
                </a:solidFill>
              </a:defRPr>
            </a:lvl7pPr>
            <a:lvl8pPr lvl="7" algn="ctr" rtl="0">
              <a:spcBef>
                <a:spcPts val="0"/>
              </a:spcBef>
              <a:spcAft>
                <a:spcPts val="0"/>
              </a:spcAft>
              <a:buClr>
                <a:schemeClr val="accent3"/>
              </a:buClr>
              <a:buSzPts val="4900"/>
              <a:buNone/>
              <a:defRPr sz="6500">
                <a:solidFill>
                  <a:schemeClr val="accent3"/>
                </a:solidFill>
              </a:defRPr>
            </a:lvl8pPr>
            <a:lvl9pPr lvl="8" algn="ctr" rtl="0">
              <a:spcBef>
                <a:spcPts val="0"/>
              </a:spcBef>
              <a:spcAft>
                <a:spcPts val="0"/>
              </a:spcAft>
              <a:buClr>
                <a:schemeClr val="accent3"/>
              </a:buClr>
              <a:buSzPts val="4900"/>
              <a:buNone/>
              <a:defRPr sz="6500">
                <a:solidFill>
                  <a:schemeClr val="accent3"/>
                </a:solidFill>
              </a:defRPr>
            </a:lvl9pPr>
          </a:lstStyle>
          <a:p>
            <a:r>
              <a:t>xx%</a:t>
            </a:r>
          </a:p>
        </p:txBody>
      </p:sp>
      <p:sp>
        <p:nvSpPr>
          <p:cNvPr id="1660" name="Google Shape;1660;p33"/>
          <p:cNvSpPr txBox="1">
            <a:spLocks noGrp="1"/>
          </p:cNvSpPr>
          <p:nvPr>
            <p:ph type="subTitle" idx="1"/>
          </p:nvPr>
        </p:nvSpPr>
        <p:spPr>
          <a:xfrm>
            <a:off x="1964135" y="4479105"/>
            <a:ext cx="3987200" cy="781600"/>
          </a:xfrm>
          <a:prstGeom prst="rect">
            <a:avLst/>
          </a:prstGeom>
        </p:spPr>
        <p:txBody>
          <a:bodyPr spcFirstLastPara="1" wrap="square" lIns="121889" tIns="121889" rIns="121889" bIns="121889" anchor="ctr" anchorCtr="0">
            <a:noAutofit/>
          </a:bodyPr>
          <a:lstStyle>
            <a:lvl1pPr lvl="0" algn="ctr" rtl="0">
              <a:lnSpc>
                <a:spcPct val="100000"/>
              </a:lnSpc>
              <a:spcBef>
                <a:spcPts val="0"/>
              </a:spcBef>
              <a:spcAft>
                <a:spcPts val="0"/>
              </a:spcAft>
              <a:buSzPts val="1600"/>
              <a:buNone/>
              <a:defRPr sz="2100"/>
            </a:lvl1pPr>
            <a:lvl2pPr lvl="1" algn="ctr" rtl="0">
              <a:lnSpc>
                <a:spcPct val="100000"/>
              </a:lnSpc>
              <a:spcBef>
                <a:spcPts val="0"/>
              </a:spcBef>
              <a:spcAft>
                <a:spcPts val="0"/>
              </a:spcAft>
              <a:buSzPts val="1600"/>
              <a:buNone/>
              <a:defRPr sz="2100"/>
            </a:lvl2pPr>
            <a:lvl3pPr lvl="2" algn="ctr" rtl="0">
              <a:lnSpc>
                <a:spcPct val="100000"/>
              </a:lnSpc>
              <a:spcBef>
                <a:spcPts val="0"/>
              </a:spcBef>
              <a:spcAft>
                <a:spcPts val="0"/>
              </a:spcAft>
              <a:buSzPts val="1600"/>
              <a:buNone/>
              <a:defRPr sz="2100"/>
            </a:lvl3pPr>
            <a:lvl4pPr lvl="3" algn="ctr" rtl="0">
              <a:lnSpc>
                <a:spcPct val="100000"/>
              </a:lnSpc>
              <a:spcBef>
                <a:spcPts val="0"/>
              </a:spcBef>
              <a:spcAft>
                <a:spcPts val="0"/>
              </a:spcAft>
              <a:buSzPts val="1600"/>
              <a:buNone/>
              <a:defRPr sz="2100"/>
            </a:lvl4pPr>
            <a:lvl5pPr lvl="4" algn="ctr" rtl="0">
              <a:lnSpc>
                <a:spcPct val="100000"/>
              </a:lnSpc>
              <a:spcBef>
                <a:spcPts val="0"/>
              </a:spcBef>
              <a:spcAft>
                <a:spcPts val="0"/>
              </a:spcAft>
              <a:buSzPts val="1600"/>
              <a:buNone/>
              <a:defRPr sz="2100"/>
            </a:lvl5pPr>
            <a:lvl6pPr lvl="5" algn="ctr" rtl="0">
              <a:lnSpc>
                <a:spcPct val="100000"/>
              </a:lnSpc>
              <a:spcBef>
                <a:spcPts val="0"/>
              </a:spcBef>
              <a:spcAft>
                <a:spcPts val="0"/>
              </a:spcAft>
              <a:buSzPts val="1600"/>
              <a:buNone/>
              <a:defRPr sz="2100"/>
            </a:lvl6pPr>
            <a:lvl7pPr lvl="6" algn="ctr" rtl="0">
              <a:lnSpc>
                <a:spcPct val="100000"/>
              </a:lnSpc>
              <a:spcBef>
                <a:spcPts val="0"/>
              </a:spcBef>
              <a:spcAft>
                <a:spcPts val="0"/>
              </a:spcAft>
              <a:buSzPts val="1600"/>
              <a:buNone/>
              <a:defRPr sz="2100"/>
            </a:lvl7pPr>
            <a:lvl8pPr lvl="7" algn="ctr" rtl="0">
              <a:lnSpc>
                <a:spcPct val="100000"/>
              </a:lnSpc>
              <a:spcBef>
                <a:spcPts val="0"/>
              </a:spcBef>
              <a:spcAft>
                <a:spcPts val="0"/>
              </a:spcAft>
              <a:buSzPts val="1600"/>
              <a:buNone/>
              <a:defRPr sz="2100"/>
            </a:lvl8pPr>
            <a:lvl9pPr lvl="8" algn="ctr" rtl="0">
              <a:lnSpc>
                <a:spcPct val="100000"/>
              </a:lnSpc>
              <a:spcBef>
                <a:spcPts val="0"/>
              </a:spcBef>
              <a:spcAft>
                <a:spcPts val="0"/>
              </a:spcAft>
              <a:buSzPts val="1600"/>
              <a:buNone/>
              <a:defRPr sz="2100"/>
            </a:lvl9pPr>
          </a:lstStyle>
          <a:p>
            <a:endParaRPr/>
          </a:p>
        </p:txBody>
      </p:sp>
    </p:spTree>
    <p:extLst>
      <p:ext uri="{BB962C8B-B14F-4D97-AF65-F5344CB8AC3E}">
        <p14:creationId xmlns:p14="http://schemas.microsoft.com/office/powerpoint/2010/main" val="126691876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743"/>
        <p:cNvGrpSpPr/>
        <p:nvPr/>
      </p:nvGrpSpPr>
      <p:grpSpPr>
        <a:xfrm>
          <a:off x="0" y="0"/>
          <a:ext cx="0" cy="0"/>
          <a:chOff x="0" y="0"/>
          <a:chExt cx="0" cy="0"/>
        </a:xfrm>
      </p:grpSpPr>
      <p:pic>
        <p:nvPicPr>
          <p:cNvPr id="1744" name="Google Shape;1744;p35"/>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1745" name="Google Shape;1745;p35"/>
          <p:cNvGrpSpPr/>
          <p:nvPr/>
        </p:nvGrpSpPr>
        <p:grpSpPr>
          <a:xfrm rot="963590" flipH="1">
            <a:off x="-349027" y="-1010629"/>
            <a:ext cx="3524885" cy="2844709"/>
            <a:chOff x="-729163" y="3851975"/>
            <a:chExt cx="2464103" cy="1988620"/>
          </a:xfrm>
        </p:grpSpPr>
        <p:sp>
          <p:nvSpPr>
            <p:cNvPr id="1746" name="Google Shape;1746;p35"/>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47" name="Google Shape;1747;p35"/>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48" name="Google Shape;1748;p35"/>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49" name="Google Shape;1749;p35"/>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50" name="Google Shape;1750;p35"/>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51" name="Google Shape;1751;p35"/>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52" name="Google Shape;1752;p35"/>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53" name="Google Shape;1753;p35"/>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54" name="Google Shape;1754;p35"/>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55" name="Google Shape;1755;p35"/>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56" name="Google Shape;1756;p35"/>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57" name="Google Shape;1757;p35"/>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58" name="Google Shape;1758;p35"/>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59" name="Google Shape;1759;p35"/>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760" name="Google Shape;1760;p35"/>
          <p:cNvGrpSpPr/>
          <p:nvPr/>
        </p:nvGrpSpPr>
        <p:grpSpPr>
          <a:xfrm rot="3429524">
            <a:off x="-397308" y="776456"/>
            <a:ext cx="2437039" cy="2565205"/>
            <a:chOff x="1526600" y="450800"/>
            <a:chExt cx="4540675" cy="4779475"/>
          </a:xfrm>
        </p:grpSpPr>
        <p:sp>
          <p:nvSpPr>
            <p:cNvPr id="1761" name="Google Shape;1761;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62" name="Google Shape;1762;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63" name="Google Shape;1763;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64" name="Google Shape;1764;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65" name="Google Shape;1765;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66" name="Google Shape;1766;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67" name="Google Shape;1767;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68" name="Google Shape;1768;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769" name="Google Shape;1769;p35"/>
          <p:cNvGrpSpPr/>
          <p:nvPr/>
        </p:nvGrpSpPr>
        <p:grpSpPr>
          <a:xfrm rot="-9827298" flipH="1">
            <a:off x="-276618" y="4481423"/>
            <a:ext cx="3380067" cy="3325684"/>
            <a:chOff x="7235149" y="-718650"/>
            <a:chExt cx="3031064" cy="2982297"/>
          </a:xfrm>
        </p:grpSpPr>
        <p:grpSp>
          <p:nvGrpSpPr>
            <p:cNvPr id="1770" name="Google Shape;1770;p35"/>
            <p:cNvGrpSpPr/>
            <p:nvPr/>
          </p:nvGrpSpPr>
          <p:grpSpPr>
            <a:xfrm rot="-4962260" flipH="1">
              <a:off x="7958573" y="-653239"/>
              <a:ext cx="596905" cy="1865484"/>
              <a:chOff x="-1858600" y="2385325"/>
              <a:chExt cx="523125" cy="1635025"/>
            </a:xfrm>
          </p:grpSpPr>
          <p:sp>
            <p:nvSpPr>
              <p:cNvPr id="1771" name="Google Shape;1771;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72" name="Google Shape;1772;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73" name="Google Shape;1773;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74" name="Google Shape;1774;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775" name="Google Shape;1775;p35"/>
            <p:cNvGrpSpPr/>
            <p:nvPr/>
          </p:nvGrpSpPr>
          <p:grpSpPr>
            <a:xfrm rot="-4962260" flipH="1">
              <a:off x="7743302" y="-357136"/>
              <a:ext cx="1178407" cy="2061785"/>
              <a:chOff x="-1779100" y="2408800"/>
              <a:chExt cx="1032750" cy="1807075"/>
            </a:xfrm>
          </p:grpSpPr>
          <p:sp>
            <p:nvSpPr>
              <p:cNvPr id="1776" name="Google Shape;1776;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77" name="Google Shape;1777;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78" name="Google Shape;1778;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79" name="Google Shape;1779;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780" name="Google Shape;1780;p35"/>
            <p:cNvGrpSpPr/>
            <p:nvPr/>
          </p:nvGrpSpPr>
          <p:grpSpPr>
            <a:xfrm rot="-3828478" flipH="1">
              <a:off x="7664496" y="-324322"/>
              <a:ext cx="2244432" cy="2193641"/>
              <a:chOff x="-623774" y="407959"/>
              <a:chExt cx="2317309" cy="2264556"/>
            </a:xfrm>
          </p:grpSpPr>
          <p:grpSp>
            <p:nvGrpSpPr>
              <p:cNvPr id="1781" name="Google Shape;1781;p35"/>
              <p:cNvGrpSpPr/>
              <p:nvPr/>
            </p:nvGrpSpPr>
            <p:grpSpPr>
              <a:xfrm rot="1413719">
                <a:off x="-360763" y="695549"/>
                <a:ext cx="1791287" cy="1689375"/>
                <a:chOff x="-2055400" y="3174000"/>
                <a:chExt cx="1520600" cy="1434200"/>
              </a:xfrm>
            </p:grpSpPr>
            <p:sp>
              <p:nvSpPr>
                <p:cNvPr id="1782" name="Google Shape;1782;p35"/>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83" name="Google Shape;1783;p35"/>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84" name="Google Shape;1784;p35"/>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1785" name="Google Shape;1785;p35"/>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grpSp>
        <p:nvGrpSpPr>
          <p:cNvPr id="1786" name="Google Shape;1786;p35"/>
          <p:cNvGrpSpPr/>
          <p:nvPr/>
        </p:nvGrpSpPr>
        <p:grpSpPr>
          <a:xfrm rot="10424794">
            <a:off x="10496147" y="-640418"/>
            <a:ext cx="2802652" cy="2235188"/>
            <a:chOff x="-874852" y="3661982"/>
            <a:chExt cx="2044303" cy="1580085"/>
          </a:xfrm>
        </p:grpSpPr>
        <p:grpSp>
          <p:nvGrpSpPr>
            <p:cNvPr id="1787" name="Google Shape;1787;p35"/>
            <p:cNvGrpSpPr/>
            <p:nvPr/>
          </p:nvGrpSpPr>
          <p:grpSpPr>
            <a:xfrm rot="5249857" flipH="1">
              <a:off x="48808" y="4095917"/>
              <a:ext cx="537972" cy="1681428"/>
              <a:chOff x="-1858600" y="2385325"/>
              <a:chExt cx="523125" cy="1635025"/>
            </a:xfrm>
          </p:grpSpPr>
          <p:sp>
            <p:nvSpPr>
              <p:cNvPr id="1788" name="Google Shape;178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89" name="Google Shape;178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90" name="Google Shape;179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91" name="Google Shape;179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792" name="Google Shape;1792;p35"/>
            <p:cNvGrpSpPr/>
            <p:nvPr/>
          </p:nvGrpSpPr>
          <p:grpSpPr>
            <a:xfrm rot="5249857" flipH="1">
              <a:off x="-340747" y="3668895"/>
              <a:ext cx="1062060" cy="1858361"/>
              <a:chOff x="-1779100" y="2408800"/>
              <a:chExt cx="1032750" cy="1807075"/>
            </a:xfrm>
          </p:grpSpPr>
          <p:sp>
            <p:nvSpPr>
              <p:cNvPr id="1793" name="Google Shape;1793;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94" name="Google Shape;1794;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95" name="Google Shape;1795;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96" name="Google Shape;1796;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797" name="Google Shape;1797;p35"/>
            <p:cNvGrpSpPr/>
            <p:nvPr/>
          </p:nvGrpSpPr>
          <p:grpSpPr>
            <a:xfrm rot="2700000" flipH="1">
              <a:off x="-365668" y="3606652"/>
              <a:ext cx="531184" cy="1660213"/>
              <a:chOff x="-1858600" y="2385325"/>
              <a:chExt cx="523125" cy="1635025"/>
            </a:xfrm>
          </p:grpSpPr>
          <p:sp>
            <p:nvSpPr>
              <p:cNvPr id="1798" name="Google Shape;179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799" name="Google Shape;179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00" name="Google Shape;180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01" name="Google Shape;180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grpSp>
        <p:nvGrpSpPr>
          <p:cNvPr id="1802" name="Google Shape;1802;p35"/>
          <p:cNvGrpSpPr/>
          <p:nvPr/>
        </p:nvGrpSpPr>
        <p:grpSpPr>
          <a:xfrm rot="5170076">
            <a:off x="10330203" y="5272232"/>
            <a:ext cx="2436828" cy="2564984"/>
            <a:chOff x="1526600" y="450800"/>
            <a:chExt cx="4540675" cy="4779475"/>
          </a:xfrm>
        </p:grpSpPr>
        <p:sp>
          <p:nvSpPr>
            <p:cNvPr id="1803" name="Google Shape;1803;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04" name="Google Shape;1804;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05" name="Google Shape;1805;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06" name="Google Shape;1806;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07" name="Google Shape;1807;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08" name="Google Shape;1808;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09" name="Google Shape;1809;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10" name="Google Shape;1810;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Tree>
    <p:extLst>
      <p:ext uri="{BB962C8B-B14F-4D97-AF65-F5344CB8AC3E}">
        <p14:creationId xmlns:p14="http://schemas.microsoft.com/office/powerpoint/2010/main" val="415497775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811"/>
        <p:cNvGrpSpPr/>
        <p:nvPr/>
      </p:nvGrpSpPr>
      <p:grpSpPr>
        <a:xfrm>
          <a:off x="0" y="0"/>
          <a:ext cx="0" cy="0"/>
          <a:chOff x="0" y="0"/>
          <a:chExt cx="0" cy="0"/>
        </a:xfrm>
      </p:grpSpPr>
      <p:pic>
        <p:nvPicPr>
          <p:cNvPr id="1812" name="Google Shape;1812;p36"/>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1813" name="Google Shape;1813;p36"/>
          <p:cNvGrpSpPr/>
          <p:nvPr/>
        </p:nvGrpSpPr>
        <p:grpSpPr>
          <a:xfrm rot="-1529531" flipH="1">
            <a:off x="-1273305" y="-845404"/>
            <a:ext cx="3658412" cy="3599552"/>
            <a:chOff x="7235149" y="-718650"/>
            <a:chExt cx="3031064" cy="2982297"/>
          </a:xfrm>
        </p:grpSpPr>
        <p:grpSp>
          <p:nvGrpSpPr>
            <p:cNvPr id="1814" name="Google Shape;1814;p36"/>
            <p:cNvGrpSpPr/>
            <p:nvPr/>
          </p:nvGrpSpPr>
          <p:grpSpPr>
            <a:xfrm rot="-4962260" flipH="1">
              <a:off x="7958573" y="-653239"/>
              <a:ext cx="596905" cy="1865484"/>
              <a:chOff x="-1858600" y="2385325"/>
              <a:chExt cx="523125" cy="1635025"/>
            </a:xfrm>
          </p:grpSpPr>
          <p:sp>
            <p:nvSpPr>
              <p:cNvPr id="1815" name="Google Shape;1815;p36"/>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16" name="Google Shape;1816;p36"/>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17" name="Google Shape;1817;p36"/>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18" name="Google Shape;1818;p36"/>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819" name="Google Shape;1819;p36"/>
            <p:cNvGrpSpPr/>
            <p:nvPr/>
          </p:nvGrpSpPr>
          <p:grpSpPr>
            <a:xfrm rot="-4962260" flipH="1">
              <a:off x="7743302" y="-357136"/>
              <a:ext cx="1178407" cy="2061785"/>
              <a:chOff x="-1779100" y="2408800"/>
              <a:chExt cx="1032750" cy="1807075"/>
            </a:xfrm>
          </p:grpSpPr>
          <p:sp>
            <p:nvSpPr>
              <p:cNvPr id="1820" name="Google Shape;1820;p36"/>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21" name="Google Shape;1821;p36"/>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22" name="Google Shape;1822;p36"/>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23" name="Google Shape;1823;p36"/>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824" name="Google Shape;1824;p36"/>
            <p:cNvGrpSpPr/>
            <p:nvPr/>
          </p:nvGrpSpPr>
          <p:grpSpPr>
            <a:xfrm rot="-3828478" flipH="1">
              <a:off x="7664496" y="-324322"/>
              <a:ext cx="2244432" cy="2193641"/>
              <a:chOff x="-623774" y="407959"/>
              <a:chExt cx="2317309" cy="2264556"/>
            </a:xfrm>
          </p:grpSpPr>
          <p:grpSp>
            <p:nvGrpSpPr>
              <p:cNvPr id="1825" name="Google Shape;1825;p36"/>
              <p:cNvGrpSpPr/>
              <p:nvPr/>
            </p:nvGrpSpPr>
            <p:grpSpPr>
              <a:xfrm rot="1413719">
                <a:off x="-360763" y="695549"/>
                <a:ext cx="1791287" cy="1689375"/>
                <a:chOff x="-2055400" y="3174000"/>
                <a:chExt cx="1520600" cy="1434200"/>
              </a:xfrm>
            </p:grpSpPr>
            <p:sp>
              <p:nvSpPr>
                <p:cNvPr id="1826" name="Google Shape;1826;p36"/>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27" name="Google Shape;1827;p36"/>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28" name="Google Shape;1828;p36"/>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1829" name="Google Shape;1829;p36"/>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grpSp>
        <p:nvGrpSpPr>
          <p:cNvPr id="1830" name="Google Shape;1830;p36"/>
          <p:cNvGrpSpPr/>
          <p:nvPr/>
        </p:nvGrpSpPr>
        <p:grpSpPr>
          <a:xfrm rot="6549583">
            <a:off x="10758873" y="-257570"/>
            <a:ext cx="2474387" cy="2426515"/>
            <a:chOff x="7928300" y="-514224"/>
            <a:chExt cx="1855805" cy="1819900"/>
          </a:xfrm>
        </p:grpSpPr>
        <p:sp>
          <p:nvSpPr>
            <p:cNvPr id="1831" name="Google Shape;1831;p36"/>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32" name="Google Shape;1832;p36"/>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33" name="Google Shape;1833;p36"/>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34" name="Google Shape;1834;p36"/>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35" name="Google Shape;1835;p36"/>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36" name="Google Shape;1836;p36"/>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37" name="Google Shape;1837;p36"/>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38" name="Google Shape;1838;p36"/>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39" name="Google Shape;1839;p36"/>
            <p:cNvSpPr/>
            <p:nvPr/>
          </p:nvSpPr>
          <p:spPr>
            <a:xfrm>
              <a:off x="8681179" y="383867"/>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840" name="Google Shape;1840;p36"/>
          <p:cNvGrpSpPr/>
          <p:nvPr/>
        </p:nvGrpSpPr>
        <p:grpSpPr>
          <a:xfrm rot="495391">
            <a:off x="10718797" y="1295612"/>
            <a:ext cx="2555449" cy="2750133"/>
            <a:chOff x="-700138" y="3808702"/>
            <a:chExt cx="1916655" cy="2062674"/>
          </a:xfrm>
        </p:grpSpPr>
        <p:sp>
          <p:nvSpPr>
            <p:cNvPr id="1841" name="Google Shape;1841;p36"/>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42" name="Google Shape;1842;p36"/>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43" name="Google Shape;1843;p36"/>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44" name="Google Shape;1844;p36"/>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45" name="Google Shape;1845;p36"/>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46" name="Google Shape;1846;p36"/>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47" name="Google Shape;1847;p36"/>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48" name="Google Shape;1848;p36"/>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49" name="Google Shape;1849;p36"/>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850" name="Google Shape;1850;p36"/>
          <p:cNvGrpSpPr/>
          <p:nvPr/>
        </p:nvGrpSpPr>
        <p:grpSpPr>
          <a:xfrm rot="1625577">
            <a:off x="-979486" y="4642620"/>
            <a:ext cx="2414459" cy="2495501"/>
            <a:chOff x="334100" y="971800"/>
            <a:chExt cx="1810984" cy="1871771"/>
          </a:xfrm>
        </p:grpSpPr>
        <p:sp>
          <p:nvSpPr>
            <p:cNvPr id="1851" name="Google Shape;1851;p3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52" name="Google Shape;1852;p3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nvGrpSpPr>
            <p:cNvPr id="1853" name="Google Shape;1853;p36"/>
            <p:cNvGrpSpPr/>
            <p:nvPr/>
          </p:nvGrpSpPr>
          <p:grpSpPr>
            <a:xfrm>
              <a:off x="1214129" y="978980"/>
              <a:ext cx="913828" cy="1211839"/>
              <a:chOff x="1214129" y="978980"/>
              <a:chExt cx="913828" cy="1211839"/>
            </a:xfrm>
          </p:grpSpPr>
          <p:sp>
            <p:nvSpPr>
              <p:cNvPr id="1854" name="Google Shape;1854;p3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55" name="Google Shape;1855;p3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
          <p:nvSpPr>
            <p:cNvPr id="1856" name="Google Shape;1856;p3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57" name="Google Shape;1857;p3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58" name="Google Shape;1858;p3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grpSp>
        <p:nvGrpSpPr>
          <p:cNvPr id="1859" name="Google Shape;1859;p36"/>
          <p:cNvGrpSpPr/>
          <p:nvPr/>
        </p:nvGrpSpPr>
        <p:grpSpPr>
          <a:xfrm rot="-6973059">
            <a:off x="9888628" y="4955219"/>
            <a:ext cx="2156433" cy="3288100"/>
            <a:chOff x="7518282" y="2373612"/>
            <a:chExt cx="1544209" cy="2355088"/>
          </a:xfrm>
        </p:grpSpPr>
        <p:sp>
          <p:nvSpPr>
            <p:cNvPr id="1860" name="Google Shape;1860;p3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61" name="Google Shape;1861;p3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62" name="Google Shape;1862;p3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63" name="Google Shape;1863;p3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64" name="Google Shape;1864;p3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65" name="Google Shape;1865;p3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66" name="Google Shape;1866;p3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sp>
          <p:nvSpPr>
            <p:cNvPr id="1867" name="Google Shape;1867;p3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1900" kern="0">
                <a:solidFill>
                  <a:srgbClr val="000000"/>
                </a:solidFill>
                <a:cs typeface="Arial"/>
                <a:sym typeface="Arial"/>
              </a:endParaRPr>
            </a:p>
          </p:txBody>
        </p:sp>
      </p:grpSp>
    </p:spTree>
    <p:extLst>
      <p:ext uri="{BB962C8B-B14F-4D97-AF65-F5344CB8AC3E}">
        <p14:creationId xmlns:p14="http://schemas.microsoft.com/office/powerpoint/2010/main" val="282892222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10" name="Google Shape;10;p2"/>
          <p:cNvGrpSpPr/>
          <p:nvPr/>
        </p:nvGrpSpPr>
        <p:grpSpPr>
          <a:xfrm>
            <a:off x="-831699" y="-410817"/>
            <a:ext cx="3265613" cy="4031221"/>
            <a:chOff x="-623774" y="-350900"/>
            <a:chExt cx="2449210" cy="3023416"/>
          </a:xfrm>
        </p:grpSpPr>
        <p:grpSp>
          <p:nvGrpSpPr>
            <p:cNvPr id="11" name="Google Shape;11;p2"/>
            <p:cNvGrpSpPr/>
            <p:nvPr/>
          </p:nvGrpSpPr>
          <p:grpSpPr>
            <a:xfrm rot="1413719">
              <a:off x="224827" y="-308028"/>
              <a:ext cx="616248" cy="1925931"/>
              <a:chOff x="-1858600" y="2385325"/>
              <a:chExt cx="523125" cy="1635025"/>
            </a:xfrm>
          </p:grpSpPr>
          <p:sp>
            <p:nvSpPr>
              <p:cNvPr id="12" name="Google Shape;12;p2"/>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 name="Google Shape;13;p2"/>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4" name="Google Shape;14;p2"/>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5" name="Google Shape;15;p2"/>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6" name="Google Shape;16;p2"/>
            <p:cNvGrpSpPr/>
            <p:nvPr/>
          </p:nvGrpSpPr>
          <p:grpSpPr>
            <a:xfrm rot="1413719">
              <a:off x="234082" y="-133704"/>
              <a:ext cx="1216593" cy="2128592"/>
              <a:chOff x="-1779100" y="2408800"/>
              <a:chExt cx="1032750" cy="1807075"/>
            </a:xfrm>
          </p:grpSpPr>
          <p:sp>
            <p:nvSpPr>
              <p:cNvPr id="17" name="Google Shape;17;p2"/>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 name="Google Shape;18;p2"/>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9" name="Google Shape;19;p2"/>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0" name="Google Shape;20;p2"/>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21" name="Google Shape;21;p2"/>
            <p:cNvGrpSpPr/>
            <p:nvPr/>
          </p:nvGrpSpPr>
          <p:grpSpPr>
            <a:xfrm>
              <a:off x="-623774" y="407959"/>
              <a:ext cx="2317309" cy="2264556"/>
              <a:chOff x="-623774" y="407959"/>
              <a:chExt cx="2317309" cy="2264556"/>
            </a:xfrm>
          </p:grpSpPr>
          <p:grpSp>
            <p:nvGrpSpPr>
              <p:cNvPr id="22" name="Google Shape;22;p2"/>
              <p:cNvGrpSpPr/>
              <p:nvPr/>
            </p:nvGrpSpPr>
            <p:grpSpPr>
              <a:xfrm rot="1413719">
                <a:off x="-360763" y="695549"/>
                <a:ext cx="1791287" cy="1689375"/>
                <a:chOff x="-2055400" y="3174000"/>
                <a:chExt cx="1520600" cy="1434200"/>
              </a:xfrm>
            </p:grpSpPr>
            <p:sp>
              <p:nvSpPr>
                <p:cNvPr id="23" name="Google Shape;23;p2"/>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4" name="Google Shape;24;p2"/>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5" name="Google Shape;25;p2"/>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26" name="Google Shape;26;p2"/>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grpSp>
        <p:nvGrpSpPr>
          <p:cNvPr id="27" name="Google Shape;27;p2"/>
          <p:cNvGrpSpPr/>
          <p:nvPr/>
        </p:nvGrpSpPr>
        <p:grpSpPr>
          <a:xfrm rot="-9899952" flipH="1">
            <a:off x="3428649" y="-2024995"/>
            <a:ext cx="4596288" cy="3709371"/>
            <a:chOff x="-729163" y="3851975"/>
            <a:chExt cx="2464103" cy="1988620"/>
          </a:xfrm>
        </p:grpSpPr>
        <p:sp>
          <p:nvSpPr>
            <p:cNvPr id="28" name="Google Shape;28;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9" name="Google Shape;29;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0" name="Google Shape;30;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1" name="Google Shape;31;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2" name="Google Shape;32;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3" name="Google Shape;33;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4" name="Google Shape;34;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5" name="Google Shape;35;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6" name="Google Shape;36;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7" name="Google Shape;37;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8" name="Google Shape;38;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9" name="Google Shape;39;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0" name="Google Shape;40;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1" name="Google Shape;41;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42" name="Google Shape;42;p2"/>
          <p:cNvGrpSpPr/>
          <p:nvPr/>
        </p:nvGrpSpPr>
        <p:grpSpPr>
          <a:xfrm rot="10800000" flipH="1">
            <a:off x="4627260" y="5963685"/>
            <a:ext cx="4596373" cy="3709439"/>
            <a:chOff x="-729163" y="3851975"/>
            <a:chExt cx="2464103" cy="1988620"/>
          </a:xfrm>
        </p:grpSpPr>
        <p:sp>
          <p:nvSpPr>
            <p:cNvPr id="43" name="Google Shape;43;p2"/>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4" name="Google Shape;44;p2"/>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5" name="Google Shape;45;p2"/>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6" name="Google Shape;46;p2"/>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7" name="Google Shape;47;p2"/>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8" name="Google Shape;48;p2"/>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9" name="Google Shape;49;p2"/>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0" name="Google Shape;50;p2"/>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1" name="Google Shape;51;p2"/>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2" name="Google Shape;52;p2"/>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3" name="Google Shape;53;p2"/>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4" name="Google Shape;54;p2"/>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5" name="Google Shape;55;p2"/>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6" name="Google Shape;56;p2"/>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57" name="Google Shape;57;p2"/>
          <p:cNvSpPr txBox="1">
            <a:spLocks noGrp="1"/>
          </p:cNvSpPr>
          <p:nvPr>
            <p:ph type="ctrTitle"/>
          </p:nvPr>
        </p:nvSpPr>
        <p:spPr>
          <a:xfrm>
            <a:off x="1718000" y="2472444"/>
            <a:ext cx="8756000" cy="1910400"/>
          </a:xfrm>
          <a:prstGeom prst="rect">
            <a:avLst/>
          </a:prstGeom>
        </p:spPr>
        <p:txBody>
          <a:bodyPr spcFirstLastPara="1" wrap="square" lIns="121892" tIns="121892" rIns="121892" bIns="121892" anchor="ctr" anchorCtr="0">
            <a:noAutofit/>
          </a:bodyPr>
          <a:lstStyle>
            <a:lvl1pPr lvl="0" algn="ctr">
              <a:spcBef>
                <a:spcPts val="0"/>
              </a:spcBef>
              <a:spcAft>
                <a:spcPts val="0"/>
              </a:spcAft>
              <a:buSzPts val="5200"/>
              <a:buNone/>
              <a:defRPr sz="4900" b="1">
                <a:latin typeface="Josefin Sans"/>
                <a:ea typeface="Josefin Sans"/>
                <a:cs typeface="Josefin Sans"/>
                <a:sym typeface="Josefin Sans"/>
              </a:defRPr>
            </a:lvl1pPr>
            <a:lvl2pPr lvl="1" algn="ctr">
              <a:spcBef>
                <a:spcPts val="0"/>
              </a:spcBef>
              <a:spcAft>
                <a:spcPts val="0"/>
              </a:spcAft>
              <a:buSzPts val="5200"/>
              <a:buNone/>
              <a:defRPr sz="6900"/>
            </a:lvl2pPr>
            <a:lvl3pPr lvl="2" algn="ctr">
              <a:spcBef>
                <a:spcPts val="0"/>
              </a:spcBef>
              <a:spcAft>
                <a:spcPts val="0"/>
              </a:spcAft>
              <a:buSzPts val="5200"/>
              <a:buNone/>
              <a:defRPr sz="6900"/>
            </a:lvl3pPr>
            <a:lvl4pPr lvl="3" algn="ctr">
              <a:spcBef>
                <a:spcPts val="0"/>
              </a:spcBef>
              <a:spcAft>
                <a:spcPts val="0"/>
              </a:spcAft>
              <a:buSzPts val="5200"/>
              <a:buNone/>
              <a:defRPr sz="6900"/>
            </a:lvl4pPr>
            <a:lvl5pPr lvl="4" algn="ctr">
              <a:spcBef>
                <a:spcPts val="0"/>
              </a:spcBef>
              <a:spcAft>
                <a:spcPts val="0"/>
              </a:spcAft>
              <a:buSzPts val="5200"/>
              <a:buNone/>
              <a:defRPr sz="6900"/>
            </a:lvl5pPr>
            <a:lvl6pPr lvl="5" algn="ctr">
              <a:spcBef>
                <a:spcPts val="0"/>
              </a:spcBef>
              <a:spcAft>
                <a:spcPts val="0"/>
              </a:spcAft>
              <a:buSzPts val="5200"/>
              <a:buNone/>
              <a:defRPr sz="6900"/>
            </a:lvl6pPr>
            <a:lvl7pPr lvl="6" algn="ctr">
              <a:spcBef>
                <a:spcPts val="0"/>
              </a:spcBef>
              <a:spcAft>
                <a:spcPts val="0"/>
              </a:spcAft>
              <a:buSzPts val="5200"/>
              <a:buNone/>
              <a:defRPr sz="6900"/>
            </a:lvl7pPr>
            <a:lvl8pPr lvl="7" algn="ctr">
              <a:spcBef>
                <a:spcPts val="0"/>
              </a:spcBef>
              <a:spcAft>
                <a:spcPts val="0"/>
              </a:spcAft>
              <a:buSzPts val="5200"/>
              <a:buNone/>
              <a:defRPr sz="6900"/>
            </a:lvl8pPr>
            <a:lvl9pPr lvl="8" algn="ctr">
              <a:spcBef>
                <a:spcPts val="0"/>
              </a:spcBef>
              <a:spcAft>
                <a:spcPts val="0"/>
              </a:spcAft>
              <a:buSzPts val="5200"/>
              <a:buNone/>
              <a:defRPr sz="6900"/>
            </a:lvl9pPr>
          </a:lstStyle>
          <a:p>
            <a:endParaRPr/>
          </a:p>
        </p:txBody>
      </p:sp>
      <p:sp>
        <p:nvSpPr>
          <p:cNvPr id="58" name="Google Shape;58;p2"/>
          <p:cNvSpPr txBox="1">
            <a:spLocks noGrp="1"/>
          </p:cNvSpPr>
          <p:nvPr>
            <p:ph type="subTitle" idx="1"/>
          </p:nvPr>
        </p:nvSpPr>
        <p:spPr>
          <a:xfrm>
            <a:off x="5012400" y="4382844"/>
            <a:ext cx="2167200" cy="471600"/>
          </a:xfrm>
          <a:prstGeom prst="rect">
            <a:avLst/>
          </a:prstGeom>
        </p:spPr>
        <p:txBody>
          <a:bodyPr spcFirstLastPara="1" wrap="square" lIns="121892" tIns="121892" rIns="121892" bIns="121892" anchor="ctr" anchorCtr="0">
            <a:noAutofit/>
          </a:bodyPr>
          <a:lstStyle>
            <a:lvl1pPr lvl="0" algn="ctr" rtl="0">
              <a:lnSpc>
                <a:spcPct val="100000"/>
              </a:lnSpc>
              <a:spcBef>
                <a:spcPts val="0"/>
              </a:spcBef>
              <a:spcAft>
                <a:spcPts val="0"/>
              </a:spcAft>
              <a:buSzPts val="2800"/>
              <a:buNone/>
              <a:defRPr sz="2500"/>
            </a:lvl1pPr>
            <a:lvl2pPr lvl="1" algn="ctr" rtl="0">
              <a:lnSpc>
                <a:spcPct val="100000"/>
              </a:lnSpc>
              <a:spcBef>
                <a:spcPts val="0"/>
              </a:spcBef>
              <a:spcAft>
                <a:spcPts val="0"/>
              </a:spcAft>
              <a:buSzPts val="2800"/>
              <a:buNone/>
              <a:defRPr sz="3700"/>
            </a:lvl2pPr>
            <a:lvl3pPr lvl="2" algn="ctr" rtl="0">
              <a:lnSpc>
                <a:spcPct val="100000"/>
              </a:lnSpc>
              <a:spcBef>
                <a:spcPts val="0"/>
              </a:spcBef>
              <a:spcAft>
                <a:spcPts val="0"/>
              </a:spcAft>
              <a:buSzPts val="2800"/>
              <a:buNone/>
              <a:defRPr sz="3700"/>
            </a:lvl3pPr>
            <a:lvl4pPr lvl="3" algn="ctr" rtl="0">
              <a:lnSpc>
                <a:spcPct val="100000"/>
              </a:lnSpc>
              <a:spcBef>
                <a:spcPts val="0"/>
              </a:spcBef>
              <a:spcAft>
                <a:spcPts val="0"/>
              </a:spcAft>
              <a:buSzPts val="2800"/>
              <a:buNone/>
              <a:defRPr sz="3700"/>
            </a:lvl4pPr>
            <a:lvl5pPr lvl="4" algn="ctr" rtl="0">
              <a:lnSpc>
                <a:spcPct val="100000"/>
              </a:lnSpc>
              <a:spcBef>
                <a:spcPts val="0"/>
              </a:spcBef>
              <a:spcAft>
                <a:spcPts val="0"/>
              </a:spcAft>
              <a:buSzPts val="2800"/>
              <a:buNone/>
              <a:defRPr sz="3700"/>
            </a:lvl5pPr>
            <a:lvl6pPr lvl="5" algn="ctr" rtl="0">
              <a:lnSpc>
                <a:spcPct val="100000"/>
              </a:lnSpc>
              <a:spcBef>
                <a:spcPts val="0"/>
              </a:spcBef>
              <a:spcAft>
                <a:spcPts val="0"/>
              </a:spcAft>
              <a:buSzPts val="2800"/>
              <a:buNone/>
              <a:defRPr sz="3700"/>
            </a:lvl6pPr>
            <a:lvl7pPr lvl="6" algn="ctr" rtl="0">
              <a:lnSpc>
                <a:spcPct val="100000"/>
              </a:lnSpc>
              <a:spcBef>
                <a:spcPts val="0"/>
              </a:spcBef>
              <a:spcAft>
                <a:spcPts val="0"/>
              </a:spcAft>
              <a:buSzPts val="2800"/>
              <a:buNone/>
              <a:defRPr sz="3700"/>
            </a:lvl7pPr>
            <a:lvl8pPr lvl="7" algn="ctr" rtl="0">
              <a:lnSpc>
                <a:spcPct val="100000"/>
              </a:lnSpc>
              <a:spcBef>
                <a:spcPts val="0"/>
              </a:spcBef>
              <a:spcAft>
                <a:spcPts val="0"/>
              </a:spcAft>
              <a:buSzPts val="2800"/>
              <a:buNone/>
              <a:defRPr sz="3700"/>
            </a:lvl8pPr>
            <a:lvl9pPr lvl="8" algn="ctr" rtl="0">
              <a:lnSpc>
                <a:spcPct val="100000"/>
              </a:lnSpc>
              <a:spcBef>
                <a:spcPts val="0"/>
              </a:spcBef>
              <a:spcAft>
                <a:spcPts val="0"/>
              </a:spcAft>
              <a:buSzPts val="2800"/>
              <a:buNone/>
              <a:defRPr sz="3700"/>
            </a:lvl9pPr>
          </a:lstStyle>
          <a:p>
            <a:endParaRPr/>
          </a:p>
        </p:txBody>
      </p:sp>
      <p:sp>
        <p:nvSpPr>
          <p:cNvPr id="59" name="Google Shape;59;p2"/>
          <p:cNvSpPr txBox="1">
            <a:spLocks noGrp="1"/>
          </p:cNvSpPr>
          <p:nvPr>
            <p:ph type="subTitle" idx="2"/>
          </p:nvPr>
        </p:nvSpPr>
        <p:spPr>
          <a:xfrm>
            <a:off x="8806633" y="756733"/>
            <a:ext cx="2246800" cy="562800"/>
          </a:xfrm>
          <a:prstGeom prst="rect">
            <a:avLst/>
          </a:prstGeom>
        </p:spPr>
        <p:txBody>
          <a:bodyPr spcFirstLastPara="1" wrap="square" lIns="121892" tIns="121892" rIns="121892" bIns="121892" anchor="ctr" anchorCtr="0">
            <a:noAutofit/>
          </a:bodyPr>
          <a:lstStyle>
            <a:lvl1pPr lvl="0" algn="ctr">
              <a:lnSpc>
                <a:spcPct val="100000"/>
              </a:lnSpc>
              <a:spcBef>
                <a:spcPts val="0"/>
              </a:spcBef>
              <a:spcAft>
                <a:spcPts val="0"/>
              </a:spcAft>
              <a:buClr>
                <a:schemeClr val="accent3"/>
              </a:buClr>
              <a:buSzPts val="2800"/>
              <a:buNone/>
              <a:defRPr sz="2700" b="1">
                <a:latin typeface="Josefin Sans"/>
                <a:ea typeface="Josefin Sans"/>
                <a:cs typeface="Josefin Sans"/>
                <a:sym typeface="Josefin Sans"/>
              </a:defRPr>
            </a:lvl1pPr>
            <a:lvl2pPr lvl="1" algn="ctr">
              <a:lnSpc>
                <a:spcPct val="100000"/>
              </a:lnSpc>
              <a:spcBef>
                <a:spcPts val="0"/>
              </a:spcBef>
              <a:spcAft>
                <a:spcPts val="0"/>
              </a:spcAft>
              <a:buSzPts val="2800"/>
              <a:buNone/>
              <a:defRPr sz="3700"/>
            </a:lvl2pPr>
            <a:lvl3pPr lvl="2" algn="ctr">
              <a:lnSpc>
                <a:spcPct val="100000"/>
              </a:lnSpc>
              <a:spcBef>
                <a:spcPts val="0"/>
              </a:spcBef>
              <a:spcAft>
                <a:spcPts val="0"/>
              </a:spcAft>
              <a:buSzPts val="2800"/>
              <a:buNone/>
              <a:defRPr sz="3700"/>
            </a:lvl3pPr>
            <a:lvl4pPr lvl="3" algn="ctr">
              <a:lnSpc>
                <a:spcPct val="100000"/>
              </a:lnSpc>
              <a:spcBef>
                <a:spcPts val="0"/>
              </a:spcBef>
              <a:spcAft>
                <a:spcPts val="0"/>
              </a:spcAft>
              <a:buSzPts val="2800"/>
              <a:buNone/>
              <a:defRPr sz="3700"/>
            </a:lvl4pPr>
            <a:lvl5pPr lvl="4" algn="ctr">
              <a:lnSpc>
                <a:spcPct val="100000"/>
              </a:lnSpc>
              <a:spcBef>
                <a:spcPts val="0"/>
              </a:spcBef>
              <a:spcAft>
                <a:spcPts val="0"/>
              </a:spcAft>
              <a:buSzPts val="2800"/>
              <a:buNone/>
              <a:defRPr sz="3700"/>
            </a:lvl5pPr>
            <a:lvl6pPr lvl="5" algn="ctr">
              <a:lnSpc>
                <a:spcPct val="100000"/>
              </a:lnSpc>
              <a:spcBef>
                <a:spcPts val="0"/>
              </a:spcBef>
              <a:spcAft>
                <a:spcPts val="0"/>
              </a:spcAft>
              <a:buSzPts val="2800"/>
              <a:buNone/>
              <a:defRPr sz="3700"/>
            </a:lvl6pPr>
            <a:lvl7pPr lvl="6" algn="ctr">
              <a:lnSpc>
                <a:spcPct val="100000"/>
              </a:lnSpc>
              <a:spcBef>
                <a:spcPts val="0"/>
              </a:spcBef>
              <a:spcAft>
                <a:spcPts val="0"/>
              </a:spcAft>
              <a:buSzPts val="2800"/>
              <a:buNone/>
              <a:defRPr sz="3700"/>
            </a:lvl7pPr>
            <a:lvl8pPr lvl="7" algn="ctr">
              <a:lnSpc>
                <a:spcPct val="100000"/>
              </a:lnSpc>
              <a:spcBef>
                <a:spcPts val="0"/>
              </a:spcBef>
              <a:spcAft>
                <a:spcPts val="0"/>
              </a:spcAft>
              <a:buSzPts val="2800"/>
              <a:buNone/>
              <a:defRPr sz="3700"/>
            </a:lvl8pPr>
            <a:lvl9pPr lvl="8" algn="ctr">
              <a:lnSpc>
                <a:spcPct val="100000"/>
              </a:lnSpc>
              <a:spcBef>
                <a:spcPts val="0"/>
              </a:spcBef>
              <a:spcAft>
                <a:spcPts val="0"/>
              </a:spcAft>
              <a:buSzPts val="2800"/>
              <a:buNone/>
              <a:defRPr sz="3700"/>
            </a:lvl9pPr>
          </a:lstStyle>
          <a:p>
            <a:endParaRPr/>
          </a:p>
        </p:txBody>
      </p:sp>
    </p:spTree>
    <p:extLst>
      <p:ext uri="{BB962C8B-B14F-4D97-AF65-F5344CB8AC3E}">
        <p14:creationId xmlns:p14="http://schemas.microsoft.com/office/powerpoint/2010/main" val="258818121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60"/>
        <p:cNvGrpSpPr/>
        <p:nvPr/>
      </p:nvGrpSpPr>
      <p:grpSpPr>
        <a:xfrm>
          <a:off x="0" y="0"/>
          <a:ext cx="0" cy="0"/>
          <a:chOff x="0" y="0"/>
          <a:chExt cx="0" cy="0"/>
        </a:xfrm>
      </p:grpSpPr>
      <p:pic>
        <p:nvPicPr>
          <p:cNvPr id="61" name="Google Shape;61;p3"/>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62" name="Google Shape;62;p3"/>
          <p:cNvGrpSpPr/>
          <p:nvPr/>
        </p:nvGrpSpPr>
        <p:grpSpPr>
          <a:xfrm rot="5170076">
            <a:off x="10330203" y="5272232"/>
            <a:ext cx="2436828" cy="2564984"/>
            <a:chOff x="1526600" y="450800"/>
            <a:chExt cx="4540675" cy="4779475"/>
          </a:xfrm>
        </p:grpSpPr>
        <p:sp>
          <p:nvSpPr>
            <p:cNvPr id="63" name="Google Shape;63;p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64" name="Google Shape;64;p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65" name="Google Shape;65;p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66" name="Google Shape;66;p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67" name="Google Shape;67;p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68" name="Google Shape;68;p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69" name="Google Shape;69;p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70" name="Google Shape;70;p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71" name="Google Shape;71;p3"/>
          <p:cNvGrpSpPr/>
          <p:nvPr/>
        </p:nvGrpSpPr>
        <p:grpSpPr>
          <a:xfrm rot="-400487" flipH="1">
            <a:off x="56691" y="-91126"/>
            <a:ext cx="3042492" cy="2387332"/>
            <a:chOff x="-2415600" y="2986400"/>
            <a:chExt cx="1943075" cy="1524659"/>
          </a:xfrm>
        </p:grpSpPr>
        <p:sp>
          <p:nvSpPr>
            <p:cNvPr id="72" name="Google Shape;72;p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73" name="Google Shape;73;p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74" name="Google Shape;74;p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75" name="Google Shape;75;p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76" name="Google Shape;76;p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nvGrpSpPr>
            <p:cNvPr id="77" name="Google Shape;77;p3"/>
            <p:cNvGrpSpPr/>
            <p:nvPr/>
          </p:nvGrpSpPr>
          <p:grpSpPr>
            <a:xfrm>
              <a:off x="-2218800" y="3088875"/>
              <a:ext cx="1598825" cy="1190475"/>
              <a:chOff x="-2218800" y="3088875"/>
              <a:chExt cx="1598825" cy="1190475"/>
            </a:xfrm>
          </p:grpSpPr>
          <p:sp>
            <p:nvSpPr>
              <p:cNvPr id="78" name="Google Shape;78;p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79" name="Google Shape;79;p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grpSp>
        <p:nvGrpSpPr>
          <p:cNvPr id="80" name="Google Shape;80;p3"/>
          <p:cNvGrpSpPr/>
          <p:nvPr/>
        </p:nvGrpSpPr>
        <p:grpSpPr>
          <a:xfrm rot="-135829">
            <a:off x="-725852" y="-333649"/>
            <a:ext cx="2414599" cy="2495645"/>
            <a:chOff x="334100" y="971800"/>
            <a:chExt cx="1810984" cy="1871771"/>
          </a:xfrm>
        </p:grpSpPr>
        <p:sp>
          <p:nvSpPr>
            <p:cNvPr id="81" name="Google Shape;81;p3"/>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2" name="Google Shape;82;p3"/>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nvGrpSpPr>
            <p:cNvPr id="83" name="Google Shape;83;p3"/>
            <p:cNvGrpSpPr/>
            <p:nvPr/>
          </p:nvGrpSpPr>
          <p:grpSpPr>
            <a:xfrm>
              <a:off x="1214129" y="978980"/>
              <a:ext cx="913828" cy="1211839"/>
              <a:chOff x="1214129" y="978980"/>
              <a:chExt cx="913828" cy="1211839"/>
            </a:xfrm>
          </p:grpSpPr>
          <p:sp>
            <p:nvSpPr>
              <p:cNvPr id="84" name="Google Shape;84;p3"/>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5" name="Google Shape;85;p3"/>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86" name="Google Shape;86;p3"/>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7" name="Google Shape;87;p3"/>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8" name="Google Shape;88;p3"/>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89" name="Google Shape;89;p3"/>
          <p:cNvGrpSpPr/>
          <p:nvPr/>
        </p:nvGrpSpPr>
        <p:grpSpPr>
          <a:xfrm>
            <a:off x="9646865" y="-958198"/>
            <a:ext cx="4041419" cy="3976396"/>
            <a:chOff x="7235149" y="-718650"/>
            <a:chExt cx="3031064" cy="2982297"/>
          </a:xfrm>
        </p:grpSpPr>
        <p:grpSp>
          <p:nvGrpSpPr>
            <p:cNvPr id="90" name="Google Shape;90;p3"/>
            <p:cNvGrpSpPr/>
            <p:nvPr/>
          </p:nvGrpSpPr>
          <p:grpSpPr>
            <a:xfrm rot="-4962260" flipH="1">
              <a:off x="7958573" y="-653239"/>
              <a:ext cx="596905" cy="1865484"/>
              <a:chOff x="-1858600" y="2385325"/>
              <a:chExt cx="523125" cy="1635025"/>
            </a:xfrm>
          </p:grpSpPr>
          <p:sp>
            <p:nvSpPr>
              <p:cNvPr id="91" name="Google Shape;91;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92" name="Google Shape;92;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93" name="Google Shape;93;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94" name="Google Shape;94;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95" name="Google Shape;95;p3"/>
            <p:cNvGrpSpPr/>
            <p:nvPr/>
          </p:nvGrpSpPr>
          <p:grpSpPr>
            <a:xfrm rot="-4962260" flipH="1">
              <a:off x="7743302" y="-357136"/>
              <a:ext cx="1178407" cy="2061785"/>
              <a:chOff x="-1779100" y="2408800"/>
              <a:chExt cx="1032750" cy="1807075"/>
            </a:xfrm>
          </p:grpSpPr>
          <p:sp>
            <p:nvSpPr>
              <p:cNvPr id="96" name="Google Shape;96;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97" name="Google Shape;97;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98" name="Google Shape;98;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99" name="Google Shape;99;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00" name="Google Shape;100;p3"/>
            <p:cNvGrpSpPr/>
            <p:nvPr/>
          </p:nvGrpSpPr>
          <p:grpSpPr>
            <a:xfrm rot="-3828478" flipH="1">
              <a:off x="7664496" y="-324322"/>
              <a:ext cx="2244432" cy="2193641"/>
              <a:chOff x="-623774" y="407959"/>
              <a:chExt cx="2317309" cy="2264556"/>
            </a:xfrm>
          </p:grpSpPr>
          <p:grpSp>
            <p:nvGrpSpPr>
              <p:cNvPr id="101" name="Google Shape;101;p3"/>
              <p:cNvGrpSpPr/>
              <p:nvPr/>
            </p:nvGrpSpPr>
            <p:grpSpPr>
              <a:xfrm rot="1413719">
                <a:off x="-360763" y="695549"/>
                <a:ext cx="1791287" cy="1689375"/>
                <a:chOff x="-2055400" y="3174000"/>
                <a:chExt cx="1520600" cy="1434200"/>
              </a:xfrm>
            </p:grpSpPr>
            <p:sp>
              <p:nvSpPr>
                <p:cNvPr id="102" name="Google Shape;102;p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03" name="Google Shape;103;p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04" name="Google Shape;104;p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105" name="Google Shape;105;p3"/>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grpSp>
        <p:nvGrpSpPr>
          <p:cNvPr id="106" name="Google Shape;106;p3"/>
          <p:cNvGrpSpPr/>
          <p:nvPr/>
        </p:nvGrpSpPr>
        <p:grpSpPr>
          <a:xfrm>
            <a:off x="-1166469" y="4882643"/>
            <a:ext cx="2725737" cy="2106780"/>
            <a:chOff x="-874852" y="3661982"/>
            <a:chExt cx="2044303" cy="1580085"/>
          </a:xfrm>
        </p:grpSpPr>
        <p:grpSp>
          <p:nvGrpSpPr>
            <p:cNvPr id="107" name="Google Shape;107;p3"/>
            <p:cNvGrpSpPr/>
            <p:nvPr/>
          </p:nvGrpSpPr>
          <p:grpSpPr>
            <a:xfrm rot="5249857" flipH="1">
              <a:off x="48808" y="4095917"/>
              <a:ext cx="537972" cy="1681428"/>
              <a:chOff x="-1858600" y="2385325"/>
              <a:chExt cx="523125" cy="1635025"/>
            </a:xfrm>
          </p:grpSpPr>
          <p:sp>
            <p:nvSpPr>
              <p:cNvPr id="108" name="Google Shape;10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09" name="Google Shape;10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10" name="Google Shape;11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11" name="Google Shape;11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12" name="Google Shape;112;p3"/>
            <p:cNvGrpSpPr/>
            <p:nvPr/>
          </p:nvGrpSpPr>
          <p:grpSpPr>
            <a:xfrm rot="5249857" flipH="1">
              <a:off x="-340747" y="3668895"/>
              <a:ext cx="1062060" cy="1858361"/>
              <a:chOff x="-1779100" y="2408800"/>
              <a:chExt cx="1032750" cy="1807075"/>
            </a:xfrm>
          </p:grpSpPr>
          <p:sp>
            <p:nvSpPr>
              <p:cNvPr id="113" name="Google Shape;113;p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14" name="Google Shape;114;p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15" name="Google Shape;115;p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16" name="Google Shape;116;p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17" name="Google Shape;117;p3"/>
            <p:cNvGrpSpPr/>
            <p:nvPr/>
          </p:nvGrpSpPr>
          <p:grpSpPr>
            <a:xfrm rot="2700000" flipH="1">
              <a:off x="-365668" y="3606652"/>
              <a:ext cx="531184" cy="1660213"/>
              <a:chOff x="-1858600" y="2385325"/>
              <a:chExt cx="523125" cy="1635025"/>
            </a:xfrm>
          </p:grpSpPr>
          <p:sp>
            <p:nvSpPr>
              <p:cNvPr id="118" name="Google Shape;118;p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19" name="Google Shape;119;p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20" name="Google Shape;120;p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21" name="Google Shape;121;p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sp>
        <p:nvSpPr>
          <p:cNvPr id="122" name="Google Shape;122;p3"/>
          <p:cNvSpPr txBox="1">
            <a:spLocks noGrp="1"/>
          </p:cNvSpPr>
          <p:nvPr>
            <p:ph type="title"/>
          </p:nvPr>
        </p:nvSpPr>
        <p:spPr>
          <a:xfrm>
            <a:off x="2679000" y="3267333"/>
            <a:ext cx="6834000" cy="962800"/>
          </a:xfrm>
          <a:prstGeom prst="rect">
            <a:avLst/>
          </a:prstGeom>
        </p:spPr>
        <p:txBody>
          <a:bodyPr spcFirstLastPara="1" wrap="square" lIns="121892" tIns="121892" rIns="121892" bIns="121892"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23" name="Google Shape;123;p3"/>
          <p:cNvSpPr txBox="1">
            <a:spLocks noGrp="1"/>
          </p:cNvSpPr>
          <p:nvPr>
            <p:ph type="title" idx="2" hasCustomPrompt="1"/>
          </p:nvPr>
        </p:nvSpPr>
        <p:spPr>
          <a:xfrm>
            <a:off x="5516600" y="1038600"/>
            <a:ext cx="1158800" cy="962800"/>
          </a:xfrm>
          <a:prstGeom prst="rect">
            <a:avLst/>
          </a:prstGeom>
        </p:spPr>
        <p:txBody>
          <a:bodyPr spcFirstLastPara="1" wrap="square" lIns="121892" tIns="121892" rIns="121892" bIns="121892" anchor="ctr" anchorCtr="0">
            <a:noAutofit/>
          </a:bodyPr>
          <a:lstStyle>
            <a:lvl1pPr lvl="0" algn="ctr" rtl="0">
              <a:spcBef>
                <a:spcPts val="0"/>
              </a:spcBef>
              <a:spcAft>
                <a:spcPts val="0"/>
              </a:spcAft>
              <a:buClr>
                <a:schemeClr val="accent3"/>
              </a:buClr>
              <a:buSzPts val="4900"/>
              <a:buNone/>
              <a:defRPr sz="6700">
                <a:solidFill>
                  <a:schemeClr val="dk1"/>
                </a:solidFill>
              </a:defRPr>
            </a:lvl1pPr>
            <a:lvl2pPr lvl="1" algn="ctr" rtl="0">
              <a:spcBef>
                <a:spcPts val="0"/>
              </a:spcBef>
              <a:spcAft>
                <a:spcPts val="0"/>
              </a:spcAft>
              <a:buClr>
                <a:schemeClr val="accent3"/>
              </a:buClr>
              <a:buSzPts val="4900"/>
              <a:buNone/>
              <a:defRPr sz="6500">
                <a:solidFill>
                  <a:schemeClr val="accent3"/>
                </a:solidFill>
              </a:defRPr>
            </a:lvl2pPr>
            <a:lvl3pPr lvl="2" algn="ctr" rtl="0">
              <a:spcBef>
                <a:spcPts val="0"/>
              </a:spcBef>
              <a:spcAft>
                <a:spcPts val="0"/>
              </a:spcAft>
              <a:buClr>
                <a:schemeClr val="accent3"/>
              </a:buClr>
              <a:buSzPts val="4900"/>
              <a:buNone/>
              <a:defRPr sz="6500">
                <a:solidFill>
                  <a:schemeClr val="accent3"/>
                </a:solidFill>
              </a:defRPr>
            </a:lvl3pPr>
            <a:lvl4pPr lvl="3" algn="ctr" rtl="0">
              <a:spcBef>
                <a:spcPts val="0"/>
              </a:spcBef>
              <a:spcAft>
                <a:spcPts val="0"/>
              </a:spcAft>
              <a:buClr>
                <a:schemeClr val="accent3"/>
              </a:buClr>
              <a:buSzPts val="4900"/>
              <a:buNone/>
              <a:defRPr sz="6500">
                <a:solidFill>
                  <a:schemeClr val="accent3"/>
                </a:solidFill>
              </a:defRPr>
            </a:lvl4pPr>
            <a:lvl5pPr lvl="4" algn="ctr" rtl="0">
              <a:spcBef>
                <a:spcPts val="0"/>
              </a:spcBef>
              <a:spcAft>
                <a:spcPts val="0"/>
              </a:spcAft>
              <a:buClr>
                <a:schemeClr val="accent3"/>
              </a:buClr>
              <a:buSzPts val="4900"/>
              <a:buNone/>
              <a:defRPr sz="6500">
                <a:solidFill>
                  <a:schemeClr val="accent3"/>
                </a:solidFill>
              </a:defRPr>
            </a:lvl5pPr>
            <a:lvl6pPr lvl="5" algn="ctr" rtl="0">
              <a:spcBef>
                <a:spcPts val="0"/>
              </a:spcBef>
              <a:spcAft>
                <a:spcPts val="0"/>
              </a:spcAft>
              <a:buClr>
                <a:schemeClr val="accent3"/>
              </a:buClr>
              <a:buSzPts val="4900"/>
              <a:buNone/>
              <a:defRPr sz="6500">
                <a:solidFill>
                  <a:schemeClr val="accent3"/>
                </a:solidFill>
              </a:defRPr>
            </a:lvl6pPr>
            <a:lvl7pPr lvl="6" algn="ctr" rtl="0">
              <a:spcBef>
                <a:spcPts val="0"/>
              </a:spcBef>
              <a:spcAft>
                <a:spcPts val="0"/>
              </a:spcAft>
              <a:buClr>
                <a:schemeClr val="accent3"/>
              </a:buClr>
              <a:buSzPts val="4900"/>
              <a:buNone/>
              <a:defRPr sz="6500">
                <a:solidFill>
                  <a:schemeClr val="accent3"/>
                </a:solidFill>
              </a:defRPr>
            </a:lvl7pPr>
            <a:lvl8pPr lvl="7" algn="ctr" rtl="0">
              <a:spcBef>
                <a:spcPts val="0"/>
              </a:spcBef>
              <a:spcAft>
                <a:spcPts val="0"/>
              </a:spcAft>
              <a:buClr>
                <a:schemeClr val="accent3"/>
              </a:buClr>
              <a:buSzPts val="4900"/>
              <a:buNone/>
              <a:defRPr sz="6500">
                <a:solidFill>
                  <a:schemeClr val="accent3"/>
                </a:solidFill>
              </a:defRPr>
            </a:lvl8pPr>
            <a:lvl9pPr lvl="8" algn="ctr" rtl="0">
              <a:spcBef>
                <a:spcPts val="0"/>
              </a:spcBef>
              <a:spcAft>
                <a:spcPts val="0"/>
              </a:spcAft>
              <a:buClr>
                <a:schemeClr val="accent3"/>
              </a:buClr>
              <a:buSzPts val="4900"/>
              <a:buNone/>
              <a:defRPr sz="6500">
                <a:solidFill>
                  <a:schemeClr val="accent3"/>
                </a:solidFill>
              </a:defRPr>
            </a:lvl9pPr>
          </a:lstStyle>
          <a:p>
            <a:r>
              <a:t>xx%</a:t>
            </a:r>
          </a:p>
        </p:txBody>
      </p:sp>
      <p:sp>
        <p:nvSpPr>
          <p:cNvPr id="124" name="Google Shape;124;p3"/>
          <p:cNvSpPr txBox="1">
            <a:spLocks noGrp="1"/>
          </p:cNvSpPr>
          <p:nvPr>
            <p:ph type="subTitle" idx="1"/>
          </p:nvPr>
        </p:nvSpPr>
        <p:spPr>
          <a:xfrm>
            <a:off x="4102400" y="4230133"/>
            <a:ext cx="3987200" cy="781600"/>
          </a:xfrm>
          <a:prstGeom prst="rect">
            <a:avLst/>
          </a:prstGeom>
        </p:spPr>
        <p:txBody>
          <a:bodyPr spcFirstLastPara="1" wrap="square" lIns="121892" tIns="121892" rIns="121892" bIns="121892" anchor="ctr" anchorCtr="0">
            <a:noAutofit/>
          </a:bodyPr>
          <a:lstStyle>
            <a:lvl1pPr lvl="0" algn="ctr" rtl="0">
              <a:lnSpc>
                <a:spcPct val="100000"/>
              </a:lnSpc>
              <a:spcBef>
                <a:spcPts val="0"/>
              </a:spcBef>
              <a:spcAft>
                <a:spcPts val="0"/>
              </a:spcAft>
              <a:buSzPts val="1600"/>
              <a:buNone/>
              <a:defRPr sz="2100"/>
            </a:lvl1pPr>
            <a:lvl2pPr lvl="1" algn="ctr" rtl="0">
              <a:lnSpc>
                <a:spcPct val="100000"/>
              </a:lnSpc>
              <a:spcBef>
                <a:spcPts val="0"/>
              </a:spcBef>
              <a:spcAft>
                <a:spcPts val="0"/>
              </a:spcAft>
              <a:buSzPts val="1600"/>
              <a:buNone/>
              <a:defRPr sz="2100"/>
            </a:lvl2pPr>
            <a:lvl3pPr lvl="2" algn="ctr" rtl="0">
              <a:lnSpc>
                <a:spcPct val="100000"/>
              </a:lnSpc>
              <a:spcBef>
                <a:spcPts val="0"/>
              </a:spcBef>
              <a:spcAft>
                <a:spcPts val="0"/>
              </a:spcAft>
              <a:buSzPts val="1600"/>
              <a:buNone/>
              <a:defRPr sz="2100"/>
            </a:lvl3pPr>
            <a:lvl4pPr lvl="3" algn="ctr" rtl="0">
              <a:lnSpc>
                <a:spcPct val="100000"/>
              </a:lnSpc>
              <a:spcBef>
                <a:spcPts val="0"/>
              </a:spcBef>
              <a:spcAft>
                <a:spcPts val="0"/>
              </a:spcAft>
              <a:buSzPts val="1600"/>
              <a:buNone/>
              <a:defRPr sz="2100"/>
            </a:lvl4pPr>
            <a:lvl5pPr lvl="4" algn="ctr" rtl="0">
              <a:lnSpc>
                <a:spcPct val="100000"/>
              </a:lnSpc>
              <a:spcBef>
                <a:spcPts val="0"/>
              </a:spcBef>
              <a:spcAft>
                <a:spcPts val="0"/>
              </a:spcAft>
              <a:buSzPts val="1600"/>
              <a:buNone/>
              <a:defRPr sz="2100"/>
            </a:lvl5pPr>
            <a:lvl6pPr lvl="5" algn="ctr" rtl="0">
              <a:lnSpc>
                <a:spcPct val="100000"/>
              </a:lnSpc>
              <a:spcBef>
                <a:spcPts val="0"/>
              </a:spcBef>
              <a:spcAft>
                <a:spcPts val="0"/>
              </a:spcAft>
              <a:buSzPts val="1600"/>
              <a:buNone/>
              <a:defRPr sz="2100"/>
            </a:lvl6pPr>
            <a:lvl7pPr lvl="6" algn="ctr" rtl="0">
              <a:lnSpc>
                <a:spcPct val="100000"/>
              </a:lnSpc>
              <a:spcBef>
                <a:spcPts val="0"/>
              </a:spcBef>
              <a:spcAft>
                <a:spcPts val="0"/>
              </a:spcAft>
              <a:buSzPts val="1600"/>
              <a:buNone/>
              <a:defRPr sz="2100"/>
            </a:lvl7pPr>
            <a:lvl8pPr lvl="7" algn="ctr" rtl="0">
              <a:lnSpc>
                <a:spcPct val="100000"/>
              </a:lnSpc>
              <a:spcBef>
                <a:spcPts val="0"/>
              </a:spcBef>
              <a:spcAft>
                <a:spcPts val="0"/>
              </a:spcAft>
              <a:buSzPts val="1600"/>
              <a:buNone/>
              <a:defRPr sz="2100"/>
            </a:lvl8pPr>
            <a:lvl9pPr lvl="8" algn="ctr" rtl="0">
              <a:lnSpc>
                <a:spcPct val="100000"/>
              </a:lnSpc>
              <a:spcBef>
                <a:spcPts val="0"/>
              </a:spcBef>
              <a:spcAft>
                <a:spcPts val="0"/>
              </a:spcAft>
              <a:buSzPts val="1600"/>
              <a:buNone/>
              <a:defRPr sz="2100"/>
            </a:lvl9pPr>
          </a:lstStyle>
          <a:p>
            <a:endParaRPr/>
          </a:p>
        </p:txBody>
      </p:sp>
    </p:spTree>
    <p:extLst>
      <p:ext uri="{BB962C8B-B14F-4D97-AF65-F5344CB8AC3E}">
        <p14:creationId xmlns:p14="http://schemas.microsoft.com/office/powerpoint/2010/main" val="404798117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 xmlns:a16="http://schemas.microsoft.com/office/drawing/2014/main" id="{3C75B2FC-801A-44A4-96BF-26A9E8B2A1C6}"/>
              </a:ext>
            </a:extLst>
          </p:cNvPr>
          <p:cNvSpPr>
            <a:spLocks noGrp="1"/>
          </p:cNvSpPr>
          <p:nvPr>
            <p:ph type="dt" sz="half" idx="10"/>
          </p:nvPr>
        </p:nvSpPr>
        <p:spPr/>
        <p:txBody>
          <a:bodyPr/>
          <a:lstStyle/>
          <a:p>
            <a:fld id="{B5898F52-2787-4BA2-BBBC-9395E9F86D50}" type="datetimeFigureOut">
              <a:rPr lang="en-US" smtClean="0"/>
              <a:t>8/10/2023</a:t>
            </a:fld>
            <a:endParaRPr lang="en-US"/>
          </a:p>
        </p:txBody>
      </p:sp>
      <p:sp>
        <p:nvSpPr>
          <p:cNvPr id="3" name="Footer Placeholder 2">
            <a:extLst>
              <a:ext uri="{FF2B5EF4-FFF2-40B4-BE49-F238E27FC236}">
                <a16:creationId xmlns="" xmlns:a16="http://schemas.microsoft.com/office/drawing/2014/main" id="{A8127F04-7E7E-485C-8B30-6B89E5A69F0A}"/>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 xmlns:a16="http://schemas.microsoft.com/office/drawing/2014/main" id="{90933C81-AA74-4BCE-AA9E-56E5791D078C}"/>
              </a:ext>
            </a:extLst>
          </p:cNvPr>
          <p:cNvSpPr>
            <a:spLocks noGrp="1"/>
          </p:cNvSpPr>
          <p:nvPr>
            <p:ph type="sldNum" sz="quarter" idx="12"/>
          </p:nvPr>
        </p:nvSpPr>
        <p:spPr/>
        <p:txBody>
          <a:bodyPr/>
          <a:lstStyle/>
          <a:p>
            <a:fld id="{4C8B8A27-DF03-4546-BA93-21C967D57E5C}" type="slidenum">
              <a:rPr lang="en-US" smtClean="0"/>
              <a:t>‹#›</a:t>
            </a:fld>
            <a:endParaRPr lang="en-US"/>
          </a:p>
        </p:txBody>
      </p:sp>
    </p:spTree>
    <p:extLst>
      <p:ext uri="{BB962C8B-B14F-4D97-AF65-F5344CB8AC3E}">
        <p14:creationId xmlns:p14="http://schemas.microsoft.com/office/powerpoint/2010/main" val="3086625462"/>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25"/>
        <p:cNvGrpSpPr/>
        <p:nvPr/>
      </p:nvGrpSpPr>
      <p:grpSpPr>
        <a:xfrm>
          <a:off x="0" y="0"/>
          <a:ext cx="0" cy="0"/>
          <a:chOff x="0" y="0"/>
          <a:chExt cx="0" cy="0"/>
        </a:xfrm>
      </p:grpSpPr>
      <p:pic>
        <p:nvPicPr>
          <p:cNvPr id="126" name="Google Shape;126;p4"/>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127" name="Google Shape;127;p4"/>
          <p:cNvGrpSpPr/>
          <p:nvPr/>
        </p:nvGrpSpPr>
        <p:grpSpPr>
          <a:xfrm>
            <a:off x="945525" y="1516400"/>
            <a:ext cx="10301600" cy="4728400"/>
            <a:chOff x="709144" y="1137300"/>
            <a:chExt cx="7726200" cy="3546300"/>
          </a:xfrm>
        </p:grpSpPr>
        <p:sp>
          <p:nvSpPr>
            <p:cNvPr id="128" name="Google Shape;128;p4"/>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29" name="Google Shape;129;p4"/>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130" name="Google Shape;130;p4"/>
          <p:cNvSpPr txBox="1">
            <a:spLocks noGrp="1"/>
          </p:cNvSpPr>
          <p:nvPr>
            <p:ph type="body" idx="1"/>
          </p:nvPr>
        </p:nvSpPr>
        <p:spPr>
          <a:xfrm>
            <a:off x="1145817" y="1634251"/>
            <a:ext cx="9900800" cy="4518400"/>
          </a:xfrm>
          <a:prstGeom prst="rect">
            <a:avLst/>
          </a:prstGeom>
        </p:spPr>
        <p:txBody>
          <a:bodyPr spcFirstLastPara="1" wrap="square" lIns="121892" tIns="121892" rIns="121892" bIns="121892" anchor="ctr" anchorCtr="0">
            <a:noAutofit/>
          </a:bodyPr>
          <a:lstStyle>
            <a:lvl1pPr marL="609555" lvl="0" indent="-423301">
              <a:lnSpc>
                <a:spcPct val="100000"/>
              </a:lnSpc>
              <a:spcBef>
                <a:spcPts val="0"/>
              </a:spcBef>
              <a:spcAft>
                <a:spcPts val="0"/>
              </a:spcAft>
              <a:buClr>
                <a:srgbClr val="273638"/>
              </a:buClr>
              <a:buSzPts val="1400"/>
              <a:buChar char="●"/>
              <a:defRPr sz="1600"/>
            </a:lvl1pPr>
            <a:lvl2pPr marL="1219110" lvl="1" indent="-423301">
              <a:spcBef>
                <a:spcPts val="0"/>
              </a:spcBef>
              <a:spcAft>
                <a:spcPts val="0"/>
              </a:spcAft>
              <a:buClr>
                <a:srgbClr val="273638"/>
              </a:buClr>
              <a:buSzPts val="1400"/>
              <a:buChar char="○"/>
              <a:defRPr/>
            </a:lvl2pPr>
            <a:lvl3pPr marL="1828664" lvl="2" indent="-423301">
              <a:spcBef>
                <a:spcPts val="0"/>
              </a:spcBef>
              <a:spcAft>
                <a:spcPts val="0"/>
              </a:spcAft>
              <a:buClr>
                <a:srgbClr val="273638"/>
              </a:buClr>
              <a:buSzPts val="1400"/>
              <a:buChar char="■"/>
              <a:defRPr/>
            </a:lvl3pPr>
            <a:lvl4pPr marL="2438218" lvl="3" indent="-423301">
              <a:spcBef>
                <a:spcPts val="0"/>
              </a:spcBef>
              <a:spcAft>
                <a:spcPts val="0"/>
              </a:spcAft>
              <a:buClr>
                <a:srgbClr val="273638"/>
              </a:buClr>
              <a:buSzPts val="1400"/>
              <a:buChar char="●"/>
              <a:defRPr/>
            </a:lvl4pPr>
            <a:lvl5pPr marL="3047772" lvl="4" indent="-423301">
              <a:spcBef>
                <a:spcPts val="0"/>
              </a:spcBef>
              <a:spcAft>
                <a:spcPts val="0"/>
              </a:spcAft>
              <a:buClr>
                <a:srgbClr val="273638"/>
              </a:buClr>
              <a:buSzPts val="1400"/>
              <a:buChar char="○"/>
              <a:defRPr/>
            </a:lvl5pPr>
            <a:lvl6pPr marL="3657327" lvl="5" indent="-423301">
              <a:spcBef>
                <a:spcPts val="0"/>
              </a:spcBef>
              <a:spcAft>
                <a:spcPts val="0"/>
              </a:spcAft>
              <a:buClr>
                <a:srgbClr val="273638"/>
              </a:buClr>
              <a:buSzPts val="1400"/>
              <a:buChar char="■"/>
              <a:defRPr/>
            </a:lvl6pPr>
            <a:lvl7pPr marL="4266880" lvl="6" indent="-423301">
              <a:spcBef>
                <a:spcPts val="0"/>
              </a:spcBef>
              <a:spcAft>
                <a:spcPts val="0"/>
              </a:spcAft>
              <a:buClr>
                <a:srgbClr val="273638"/>
              </a:buClr>
              <a:buSzPts val="1400"/>
              <a:buChar char="●"/>
              <a:defRPr/>
            </a:lvl7pPr>
            <a:lvl8pPr marL="4876435" lvl="7" indent="-423301">
              <a:spcBef>
                <a:spcPts val="0"/>
              </a:spcBef>
              <a:spcAft>
                <a:spcPts val="0"/>
              </a:spcAft>
              <a:buClr>
                <a:srgbClr val="273638"/>
              </a:buClr>
              <a:buSzPts val="1400"/>
              <a:buChar char="○"/>
              <a:defRPr/>
            </a:lvl8pPr>
            <a:lvl9pPr marL="5485990" lvl="8" indent="-423301">
              <a:spcBef>
                <a:spcPts val="0"/>
              </a:spcBef>
              <a:spcAft>
                <a:spcPts val="0"/>
              </a:spcAft>
              <a:buClr>
                <a:srgbClr val="273638"/>
              </a:buClr>
              <a:buSzPts val="1400"/>
              <a:buChar char="■"/>
              <a:defRPr/>
            </a:lvl9pPr>
          </a:lstStyle>
          <a:p>
            <a:endParaRPr/>
          </a:p>
        </p:txBody>
      </p:sp>
      <p:grpSp>
        <p:nvGrpSpPr>
          <p:cNvPr id="131" name="Google Shape;131;p4"/>
          <p:cNvGrpSpPr/>
          <p:nvPr/>
        </p:nvGrpSpPr>
        <p:grpSpPr>
          <a:xfrm rot="755454" flipH="1">
            <a:off x="10291471" y="-824257"/>
            <a:ext cx="2876292" cy="3550625"/>
            <a:chOff x="-623774" y="-350900"/>
            <a:chExt cx="2449210" cy="3023416"/>
          </a:xfrm>
        </p:grpSpPr>
        <p:grpSp>
          <p:nvGrpSpPr>
            <p:cNvPr id="132" name="Google Shape;132;p4"/>
            <p:cNvGrpSpPr/>
            <p:nvPr/>
          </p:nvGrpSpPr>
          <p:grpSpPr>
            <a:xfrm rot="1413719">
              <a:off x="224827" y="-308028"/>
              <a:ext cx="616248" cy="1925931"/>
              <a:chOff x="-1858600" y="2385325"/>
              <a:chExt cx="523125" cy="1635025"/>
            </a:xfrm>
          </p:grpSpPr>
          <p:sp>
            <p:nvSpPr>
              <p:cNvPr id="133" name="Google Shape;133;p4"/>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4" name="Google Shape;134;p4"/>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5" name="Google Shape;135;p4"/>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6" name="Google Shape;136;p4"/>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37" name="Google Shape;137;p4"/>
            <p:cNvGrpSpPr/>
            <p:nvPr/>
          </p:nvGrpSpPr>
          <p:grpSpPr>
            <a:xfrm rot="1413719">
              <a:off x="234082" y="-133704"/>
              <a:ext cx="1216593" cy="2128592"/>
              <a:chOff x="-1779100" y="2408800"/>
              <a:chExt cx="1032750" cy="1807075"/>
            </a:xfrm>
          </p:grpSpPr>
          <p:sp>
            <p:nvSpPr>
              <p:cNvPr id="138" name="Google Shape;138;p4"/>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9" name="Google Shape;139;p4"/>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40" name="Google Shape;140;p4"/>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41" name="Google Shape;141;p4"/>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42" name="Google Shape;142;p4"/>
            <p:cNvGrpSpPr/>
            <p:nvPr/>
          </p:nvGrpSpPr>
          <p:grpSpPr>
            <a:xfrm>
              <a:off x="-623774" y="407959"/>
              <a:ext cx="2317309" cy="2264556"/>
              <a:chOff x="-623774" y="407959"/>
              <a:chExt cx="2317309" cy="2264556"/>
            </a:xfrm>
          </p:grpSpPr>
          <p:grpSp>
            <p:nvGrpSpPr>
              <p:cNvPr id="143" name="Google Shape;143;p4"/>
              <p:cNvGrpSpPr/>
              <p:nvPr/>
            </p:nvGrpSpPr>
            <p:grpSpPr>
              <a:xfrm rot="1413719">
                <a:off x="-360763" y="695549"/>
                <a:ext cx="1791287" cy="1689375"/>
                <a:chOff x="-2055400" y="3174000"/>
                <a:chExt cx="1520600" cy="1434200"/>
              </a:xfrm>
            </p:grpSpPr>
            <p:sp>
              <p:nvSpPr>
                <p:cNvPr id="144" name="Google Shape;144;p4"/>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45" name="Google Shape;145;p4"/>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46" name="Google Shape;146;p4"/>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147" name="Google Shape;147;p4"/>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sp>
        <p:nvSpPr>
          <p:cNvPr id="148" name="Google Shape;148;p4"/>
          <p:cNvSpPr txBox="1">
            <a:spLocks noGrp="1"/>
          </p:cNvSpPr>
          <p:nvPr>
            <p:ph type="title"/>
          </p:nvPr>
        </p:nvSpPr>
        <p:spPr>
          <a:xfrm>
            <a:off x="1145833" y="762767"/>
            <a:ext cx="6989600" cy="540800"/>
          </a:xfrm>
          <a:prstGeom prst="rect">
            <a:avLst/>
          </a:prstGeom>
          <a:effectLst>
            <a:outerShdw dist="28575" dir="1920000" algn="bl" rotWithShape="0">
              <a:schemeClr val="accent1"/>
            </a:outerShdw>
          </a:effectLst>
        </p:spPr>
        <p:txBody>
          <a:bodyPr spcFirstLastPara="1" wrap="square" lIns="121892" tIns="121892" rIns="121892" bIns="121892" anchor="ctr" anchorCtr="0">
            <a:noAutofit/>
          </a:bodyPr>
          <a:lstStyle>
            <a:lvl1pPr lvl="0" rtl="0">
              <a:spcBef>
                <a:spcPts val="0"/>
              </a:spcBef>
              <a:spcAft>
                <a:spcPts val="0"/>
              </a:spcAft>
              <a:buSzPts val="2500"/>
              <a:buNone/>
              <a:defRPr/>
            </a:lvl1pPr>
            <a:lvl2pPr lvl="1" rtl="0">
              <a:spcBef>
                <a:spcPts val="0"/>
              </a:spcBef>
              <a:spcAft>
                <a:spcPts val="0"/>
              </a:spcAft>
              <a:buSzPts val="2500"/>
              <a:buNone/>
              <a:defRPr sz="3300"/>
            </a:lvl2pPr>
            <a:lvl3pPr lvl="2" rtl="0">
              <a:spcBef>
                <a:spcPts val="0"/>
              </a:spcBef>
              <a:spcAft>
                <a:spcPts val="0"/>
              </a:spcAft>
              <a:buSzPts val="2500"/>
              <a:buNone/>
              <a:defRPr sz="3300"/>
            </a:lvl3pPr>
            <a:lvl4pPr lvl="3" rtl="0">
              <a:spcBef>
                <a:spcPts val="0"/>
              </a:spcBef>
              <a:spcAft>
                <a:spcPts val="0"/>
              </a:spcAft>
              <a:buSzPts val="2500"/>
              <a:buNone/>
              <a:defRPr sz="3300"/>
            </a:lvl4pPr>
            <a:lvl5pPr lvl="4" rtl="0">
              <a:spcBef>
                <a:spcPts val="0"/>
              </a:spcBef>
              <a:spcAft>
                <a:spcPts val="0"/>
              </a:spcAft>
              <a:buSzPts val="2500"/>
              <a:buNone/>
              <a:defRPr sz="3300"/>
            </a:lvl5pPr>
            <a:lvl6pPr lvl="5" rtl="0">
              <a:spcBef>
                <a:spcPts val="0"/>
              </a:spcBef>
              <a:spcAft>
                <a:spcPts val="0"/>
              </a:spcAft>
              <a:buSzPts val="2500"/>
              <a:buNone/>
              <a:defRPr sz="3300"/>
            </a:lvl6pPr>
            <a:lvl7pPr lvl="6" rtl="0">
              <a:spcBef>
                <a:spcPts val="0"/>
              </a:spcBef>
              <a:spcAft>
                <a:spcPts val="0"/>
              </a:spcAft>
              <a:buSzPts val="2500"/>
              <a:buNone/>
              <a:defRPr sz="3300"/>
            </a:lvl7pPr>
            <a:lvl8pPr lvl="7" rtl="0">
              <a:spcBef>
                <a:spcPts val="0"/>
              </a:spcBef>
              <a:spcAft>
                <a:spcPts val="0"/>
              </a:spcAft>
              <a:buSzPts val="2500"/>
              <a:buNone/>
              <a:defRPr sz="3300"/>
            </a:lvl8pPr>
            <a:lvl9pPr lvl="8" rtl="0">
              <a:spcBef>
                <a:spcPts val="0"/>
              </a:spcBef>
              <a:spcAft>
                <a:spcPts val="0"/>
              </a:spcAft>
              <a:buSzPts val="2500"/>
              <a:buNone/>
              <a:defRPr sz="3300"/>
            </a:lvl9pPr>
          </a:lstStyle>
          <a:p>
            <a:endParaRPr/>
          </a:p>
        </p:txBody>
      </p:sp>
    </p:spTree>
    <p:extLst>
      <p:ext uri="{BB962C8B-B14F-4D97-AF65-F5344CB8AC3E}">
        <p14:creationId xmlns:p14="http://schemas.microsoft.com/office/powerpoint/2010/main" val="3739242307"/>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93"/>
        <p:cNvGrpSpPr/>
        <p:nvPr/>
      </p:nvGrpSpPr>
      <p:grpSpPr>
        <a:xfrm>
          <a:off x="0" y="0"/>
          <a:ext cx="0" cy="0"/>
          <a:chOff x="0" y="0"/>
          <a:chExt cx="0" cy="0"/>
        </a:xfrm>
      </p:grpSpPr>
      <p:pic>
        <p:nvPicPr>
          <p:cNvPr id="194" name="Google Shape;194;p6"/>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195" name="Google Shape;195;p6"/>
          <p:cNvGrpSpPr/>
          <p:nvPr/>
        </p:nvGrpSpPr>
        <p:grpSpPr>
          <a:xfrm rot="-899955" flipH="1">
            <a:off x="-895785" y="-873924"/>
            <a:ext cx="2437540" cy="2565733"/>
            <a:chOff x="1526600" y="450800"/>
            <a:chExt cx="4540675" cy="4779475"/>
          </a:xfrm>
        </p:grpSpPr>
        <p:sp>
          <p:nvSpPr>
            <p:cNvPr id="196" name="Google Shape;196;p6"/>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97" name="Google Shape;197;p6"/>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98" name="Google Shape;198;p6"/>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99" name="Google Shape;199;p6"/>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00" name="Google Shape;200;p6"/>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01" name="Google Shape;201;p6"/>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02" name="Google Shape;202;p6"/>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03" name="Google Shape;203;p6"/>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204" name="Google Shape;204;p6"/>
          <p:cNvGrpSpPr/>
          <p:nvPr/>
        </p:nvGrpSpPr>
        <p:grpSpPr>
          <a:xfrm rot="-2141843" flipH="1">
            <a:off x="10746295" y="-1027778"/>
            <a:ext cx="2284055" cy="3482995"/>
            <a:chOff x="7518282" y="2373612"/>
            <a:chExt cx="1544209" cy="2355088"/>
          </a:xfrm>
        </p:grpSpPr>
        <p:sp>
          <p:nvSpPr>
            <p:cNvPr id="205" name="Google Shape;205;p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06" name="Google Shape;206;p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07" name="Google Shape;207;p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08" name="Google Shape;208;p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09" name="Google Shape;209;p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10" name="Google Shape;210;p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11" name="Google Shape;211;p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12" name="Google Shape;212;p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213" name="Google Shape;213;p6"/>
          <p:cNvSpPr txBox="1">
            <a:spLocks noGrp="1"/>
          </p:cNvSpPr>
          <p:nvPr>
            <p:ph type="title"/>
          </p:nvPr>
        </p:nvSpPr>
        <p:spPr>
          <a:xfrm>
            <a:off x="2642200" y="778467"/>
            <a:ext cx="6907600" cy="540800"/>
          </a:xfrm>
          <a:prstGeom prst="rect">
            <a:avLst/>
          </a:prstGeom>
          <a:effectLst>
            <a:outerShdw dist="28575" dir="1920000" algn="bl" rotWithShape="0">
              <a:schemeClr val="accent1"/>
            </a:outerShdw>
          </a:effectLst>
        </p:spPr>
        <p:txBody>
          <a:bodyPr spcFirstLastPara="1" wrap="square" lIns="121892" tIns="121892" rIns="121892" bIns="121892"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00"/>
            </a:lvl2pPr>
            <a:lvl3pPr lvl="2" rtl="0">
              <a:spcBef>
                <a:spcPts val="0"/>
              </a:spcBef>
              <a:spcAft>
                <a:spcPts val="0"/>
              </a:spcAft>
              <a:buSzPts val="2500"/>
              <a:buNone/>
              <a:defRPr sz="3300"/>
            </a:lvl3pPr>
            <a:lvl4pPr lvl="3" rtl="0">
              <a:spcBef>
                <a:spcPts val="0"/>
              </a:spcBef>
              <a:spcAft>
                <a:spcPts val="0"/>
              </a:spcAft>
              <a:buSzPts val="2500"/>
              <a:buNone/>
              <a:defRPr sz="3300"/>
            </a:lvl4pPr>
            <a:lvl5pPr lvl="4" rtl="0">
              <a:spcBef>
                <a:spcPts val="0"/>
              </a:spcBef>
              <a:spcAft>
                <a:spcPts val="0"/>
              </a:spcAft>
              <a:buSzPts val="2500"/>
              <a:buNone/>
              <a:defRPr sz="3300"/>
            </a:lvl5pPr>
            <a:lvl6pPr lvl="5" rtl="0">
              <a:spcBef>
                <a:spcPts val="0"/>
              </a:spcBef>
              <a:spcAft>
                <a:spcPts val="0"/>
              </a:spcAft>
              <a:buSzPts val="2500"/>
              <a:buNone/>
              <a:defRPr sz="3300"/>
            </a:lvl6pPr>
            <a:lvl7pPr lvl="6" rtl="0">
              <a:spcBef>
                <a:spcPts val="0"/>
              </a:spcBef>
              <a:spcAft>
                <a:spcPts val="0"/>
              </a:spcAft>
              <a:buSzPts val="2500"/>
              <a:buNone/>
              <a:defRPr sz="3300"/>
            </a:lvl7pPr>
            <a:lvl8pPr lvl="7" rtl="0">
              <a:spcBef>
                <a:spcPts val="0"/>
              </a:spcBef>
              <a:spcAft>
                <a:spcPts val="0"/>
              </a:spcAft>
              <a:buSzPts val="2500"/>
              <a:buNone/>
              <a:defRPr sz="3300"/>
            </a:lvl8pPr>
            <a:lvl9pPr lvl="8" rtl="0">
              <a:spcBef>
                <a:spcPts val="0"/>
              </a:spcBef>
              <a:spcAft>
                <a:spcPts val="0"/>
              </a:spcAft>
              <a:buSzPts val="2500"/>
              <a:buNone/>
              <a:defRPr sz="3300"/>
            </a:lvl9pPr>
          </a:lstStyle>
          <a:p>
            <a:endParaRPr/>
          </a:p>
        </p:txBody>
      </p:sp>
      <p:grpSp>
        <p:nvGrpSpPr>
          <p:cNvPr id="214" name="Google Shape;214;p6"/>
          <p:cNvGrpSpPr/>
          <p:nvPr/>
        </p:nvGrpSpPr>
        <p:grpSpPr>
          <a:xfrm>
            <a:off x="945533" y="1672989"/>
            <a:ext cx="10301600" cy="4571417"/>
            <a:chOff x="709144" y="1137300"/>
            <a:chExt cx="7726200" cy="3546300"/>
          </a:xfrm>
        </p:grpSpPr>
        <p:sp>
          <p:nvSpPr>
            <p:cNvPr id="215" name="Google Shape;215;p6"/>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16" name="Google Shape;216;p6"/>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Tree>
    <p:extLst>
      <p:ext uri="{BB962C8B-B14F-4D97-AF65-F5344CB8AC3E}">
        <p14:creationId xmlns:p14="http://schemas.microsoft.com/office/powerpoint/2010/main" val="41642586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17"/>
        <p:cNvGrpSpPr/>
        <p:nvPr/>
      </p:nvGrpSpPr>
      <p:grpSpPr>
        <a:xfrm>
          <a:off x="0" y="0"/>
          <a:ext cx="0" cy="0"/>
          <a:chOff x="0" y="0"/>
          <a:chExt cx="0" cy="0"/>
        </a:xfrm>
      </p:grpSpPr>
      <p:pic>
        <p:nvPicPr>
          <p:cNvPr id="218" name="Google Shape;218;p7"/>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219" name="Google Shape;219;p7"/>
          <p:cNvGrpSpPr/>
          <p:nvPr/>
        </p:nvGrpSpPr>
        <p:grpSpPr>
          <a:xfrm rot="-900067" flipH="1">
            <a:off x="-1503281" y="1231725"/>
            <a:ext cx="3141897" cy="2465331"/>
            <a:chOff x="-2415600" y="2986400"/>
            <a:chExt cx="1943075" cy="1524659"/>
          </a:xfrm>
        </p:grpSpPr>
        <p:sp>
          <p:nvSpPr>
            <p:cNvPr id="220" name="Google Shape;220;p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21" name="Google Shape;221;p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22" name="Google Shape;222;p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23" name="Google Shape;223;p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nvGrpSpPr>
            <p:cNvPr id="224" name="Google Shape;224;p7"/>
            <p:cNvGrpSpPr/>
            <p:nvPr/>
          </p:nvGrpSpPr>
          <p:grpSpPr>
            <a:xfrm>
              <a:off x="-2218800" y="3088875"/>
              <a:ext cx="1598825" cy="1190475"/>
              <a:chOff x="-2218800" y="3088875"/>
              <a:chExt cx="1598825" cy="1190475"/>
            </a:xfrm>
          </p:grpSpPr>
          <p:sp>
            <p:nvSpPr>
              <p:cNvPr id="225" name="Google Shape;225;p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26" name="Google Shape;226;p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grpSp>
        <p:nvGrpSpPr>
          <p:cNvPr id="227" name="Google Shape;227;p7"/>
          <p:cNvGrpSpPr/>
          <p:nvPr/>
        </p:nvGrpSpPr>
        <p:grpSpPr>
          <a:xfrm rot="4282019">
            <a:off x="-396046" y="-465988"/>
            <a:ext cx="2436812" cy="2564967"/>
            <a:chOff x="1526600" y="450800"/>
            <a:chExt cx="4540675" cy="4779475"/>
          </a:xfrm>
        </p:grpSpPr>
        <p:sp>
          <p:nvSpPr>
            <p:cNvPr id="228" name="Google Shape;228;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29" name="Google Shape;229;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30" name="Google Shape;230;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31" name="Google Shape;231;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32" name="Google Shape;232;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33" name="Google Shape;233;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34" name="Google Shape;234;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35" name="Google Shape;235;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236" name="Google Shape;236;p7"/>
          <p:cNvGrpSpPr/>
          <p:nvPr/>
        </p:nvGrpSpPr>
        <p:grpSpPr>
          <a:xfrm rot="-9427094">
            <a:off x="10113901" y="-177273"/>
            <a:ext cx="2802632" cy="2235164"/>
            <a:chOff x="-874852" y="3661982"/>
            <a:chExt cx="2044303" cy="1580085"/>
          </a:xfrm>
        </p:grpSpPr>
        <p:grpSp>
          <p:nvGrpSpPr>
            <p:cNvPr id="237" name="Google Shape;237;p7"/>
            <p:cNvGrpSpPr/>
            <p:nvPr/>
          </p:nvGrpSpPr>
          <p:grpSpPr>
            <a:xfrm rot="5249857" flipH="1">
              <a:off x="48808" y="4095917"/>
              <a:ext cx="537972" cy="1681428"/>
              <a:chOff x="-1858600" y="2385325"/>
              <a:chExt cx="523125" cy="1635025"/>
            </a:xfrm>
          </p:grpSpPr>
          <p:sp>
            <p:nvSpPr>
              <p:cNvPr id="238" name="Google Shape;23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39" name="Google Shape;23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40" name="Google Shape;24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41" name="Google Shape;24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242" name="Google Shape;242;p7"/>
            <p:cNvGrpSpPr/>
            <p:nvPr/>
          </p:nvGrpSpPr>
          <p:grpSpPr>
            <a:xfrm rot="5249857" flipH="1">
              <a:off x="-340747" y="3668895"/>
              <a:ext cx="1062060" cy="1858361"/>
              <a:chOff x="-1779100" y="2408800"/>
              <a:chExt cx="1032750" cy="1807075"/>
            </a:xfrm>
          </p:grpSpPr>
          <p:sp>
            <p:nvSpPr>
              <p:cNvPr id="243" name="Google Shape;243;p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44" name="Google Shape;244;p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45" name="Google Shape;245;p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46" name="Google Shape;246;p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247" name="Google Shape;247;p7"/>
            <p:cNvGrpSpPr/>
            <p:nvPr/>
          </p:nvGrpSpPr>
          <p:grpSpPr>
            <a:xfrm rot="2700000" flipH="1">
              <a:off x="-365668" y="3606652"/>
              <a:ext cx="531184" cy="1660213"/>
              <a:chOff x="-1858600" y="2385325"/>
              <a:chExt cx="523125" cy="1635025"/>
            </a:xfrm>
          </p:grpSpPr>
          <p:sp>
            <p:nvSpPr>
              <p:cNvPr id="248" name="Google Shape;248;p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49" name="Google Shape;249;p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50" name="Google Shape;250;p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51" name="Google Shape;251;p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grpSp>
        <p:nvGrpSpPr>
          <p:cNvPr id="252" name="Google Shape;252;p7"/>
          <p:cNvGrpSpPr/>
          <p:nvPr/>
        </p:nvGrpSpPr>
        <p:grpSpPr>
          <a:xfrm rot="-1800044">
            <a:off x="-826654" y="4769124"/>
            <a:ext cx="2895508" cy="3384161"/>
            <a:chOff x="-620005" y="3576935"/>
            <a:chExt cx="2171679" cy="2538176"/>
          </a:xfrm>
        </p:grpSpPr>
        <p:grpSp>
          <p:nvGrpSpPr>
            <p:cNvPr id="253" name="Google Shape;253;p7"/>
            <p:cNvGrpSpPr/>
            <p:nvPr/>
          </p:nvGrpSpPr>
          <p:grpSpPr>
            <a:xfrm>
              <a:off x="-201900" y="3576935"/>
              <a:ext cx="1753574" cy="2021128"/>
              <a:chOff x="26700" y="3424535"/>
              <a:chExt cx="1753574" cy="2021128"/>
            </a:xfrm>
          </p:grpSpPr>
          <p:sp>
            <p:nvSpPr>
              <p:cNvPr id="254" name="Google Shape;254;p7"/>
              <p:cNvSpPr/>
              <p:nvPr/>
            </p:nvSpPr>
            <p:spPr>
              <a:xfrm rot="1975425">
                <a:off x="400021" y="3635917"/>
                <a:ext cx="1005477" cy="1670681"/>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55" name="Google Shape;255;p7"/>
              <p:cNvSpPr/>
              <p:nvPr/>
            </p:nvSpPr>
            <p:spPr>
              <a:xfrm rot="1975425">
                <a:off x="444859" y="3545002"/>
                <a:ext cx="947673" cy="1706661"/>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56" name="Google Shape;256;p7"/>
              <p:cNvSpPr/>
              <p:nvPr/>
            </p:nvSpPr>
            <p:spPr>
              <a:xfrm rot="1975425">
                <a:off x="1237328" y="3770840"/>
                <a:ext cx="391613" cy="310479"/>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57" name="Google Shape;257;p7"/>
              <p:cNvSpPr/>
              <p:nvPr/>
            </p:nvSpPr>
            <p:spPr>
              <a:xfrm rot="1975425">
                <a:off x="429721" y="3624270"/>
                <a:ext cx="773905" cy="1548323"/>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258" name="Google Shape;258;p7"/>
            <p:cNvGrpSpPr/>
            <p:nvPr/>
          </p:nvGrpSpPr>
          <p:grpSpPr>
            <a:xfrm rot="273599">
              <a:off x="-543114" y="4033359"/>
              <a:ext cx="1893343" cy="2009669"/>
              <a:chOff x="-542965" y="4033501"/>
              <a:chExt cx="1893409" cy="2009739"/>
            </a:xfrm>
          </p:grpSpPr>
          <p:sp>
            <p:nvSpPr>
              <p:cNvPr id="259" name="Google Shape;259;p7"/>
              <p:cNvSpPr/>
              <p:nvPr/>
            </p:nvSpPr>
            <p:spPr>
              <a:xfrm rot="1975425">
                <a:off x="-199645" y="4301146"/>
                <a:ext cx="1233361" cy="152978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60" name="Google Shape;260;p7"/>
              <p:cNvSpPr/>
              <p:nvPr/>
            </p:nvSpPr>
            <p:spPr>
              <a:xfrm rot="1975425">
                <a:off x="-226313" y="4245828"/>
                <a:ext cx="1233335" cy="1529500"/>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61" name="Google Shape;261;p7"/>
              <p:cNvSpPr/>
              <p:nvPr/>
            </p:nvSpPr>
            <p:spPr>
              <a:xfrm rot="1975425">
                <a:off x="793900" y="4580211"/>
                <a:ext cx="453745" cy="22238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62" name="Google Shape;262;p7"/>
              <p:cNvSpPr/>
              <p:nvPr/>
            </p:nvSpPr>
            <p:spPr>
              <a:xfrm rot="1975425">
                <a:off x="-258319" y="4368161"/>
                <a:ext cx="1018897" cy="1310598"/>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sp>
        <p:nvSpPr>
          <p:cNvPr id="263" name="Google Shape;263;p7"/>
          <p:cNvSpPr txBox="1">
            <a:spLocks noGrp="1"/>
          </p:cNvSpPr>
          <p:nvPr>
            <p:ph type="body" idx="1"/>
          </p:nvPr>
        </p:nvSpPr>
        <p:spPr>
          <a:xfrm>
            <a:off x="2622008" y="2702588"/>
            <a:ext cx="6948000" cy="2609200"/>
          </a:xfrm>
          <a:prstGeom prst="rect">
            <a:avLst/>
          </a:prstGeom>
        </p:spPr>
        <p:txBody>
          <a:bodyPr spcFirstLastPara="1" wrap="square" lIns="121892" tIns="121892" rIns="121892" bIns="121892" anchor="ctr" anchorCtr="0">
            <a:noAutofit/>
          </a:bodyPr>
          <a:lstStyle>
            <a:lvl1pPr marL="609555" lvl="0" indent="-423301">
              <a:lnSpc>
                <a:spcPct val="100000"/>
              </a:lnSpc>
              <a:spcBef>
                <a:spcPts val="0"/>
              </a:spcBef>
              <a:spcAft>
                <a:spcPts val="0"/>
              </a:spcAft>
              <a:buSzPts val="1400"/>
              <a:buAutoNum type="arabicPeriod"/>
              <a:defRPr/>
            </a:lvl1pPr>
            <a:lvl2pPr marL="1219110" lvl="1" indent="-423301">
              <a:lnSpc>
                <a:spcPct val="100000"/>
              </a:lnSpc>
              <a:spcBef>
                <a:spcPts val="0"/>
              </a:spcBef>
              <a:spcAft>
                <a:spcPts val="0"/>
              </a:spcAft>
              <a:buSzPts val="1400"/>
              <a:buAutoNum type="alphaLcPeriod"/>
              <a:defRPr/>
            </a:lvl2pPr>
            <a:lvl3pPr marL="1828664" lvl="2" indent="-423301">
              <a:lnSpc>
                <a:spcPct val="100000"/>
              </a:lnSpc>
              <a:spcBef>
                <a:spcPts val="0"/>
              </a:spcBef>
              <a:spcAft>
                <a:spcPts val="0"/>
              </a:spcAft>
              <a:buSzPts val="1400"/>
              <a:buAutoNum type="romanLcPeriod"/>
              <a:defRPr/>
            </a:lvl3pPr>
            <a:lvl4pPr marL="2438218" lvl="3" indent="-423301">
              <a:lnSpc>
                <a:spcPct val="100000"/>
              </a:lnSpc>
              <a:spcBef>
                <a:spcPts val="0"/>
              </a:spcBef>
              <a:spcAft>
                <a:spcPts val="0"/>
              </a:spcAft>
              <a:buSzPts val="1400"/>
              <a:buAutoNum type="arabicPeriod"/>
              <a:defRPr/>
            </a:lvl4pPr>
            <a:lvl5pPr marL="3047772" lvl="4" indent="-423301">
              <a:lnSpc>
                <a:spcPct val="100000"/>
              </a:lnSpc>
              <a:spcBef>
                <a:spcPts val="0"/>
              </a:spcBef>
              <a:spcAft>
                <a:spcPts val="0"/>
              </a:spcAft>
              <a:buSzPts val="1400"/>
              <a:buAutoNum type="alphaLcPeriod"/>
              <a:defRPr/>
            </a:lvl5pPr>
            <a:lvl6pPr marL="3657327" lvl="5" indent="-423301">
              <a:lnSpc>
                <a:spcPct val="100000"/>
              </a:lnSpc>
              <a:spcBef>
                <a:spcPts val="0"/>
              </a:spcBef>
              <a:spcAft>
                <a:spcPts val="0"/>
              </a:spcAft>
              <a:buSzPts val="1400"/>
              <a:buAutoNum type="romanLcPeriod"/>
              <a:defRPr/>
            </a:lvl6pPr>
            <a:lvl7pPr marL="4266880" lvl="6" indent="-423301">
              <a:lnSpc>
                <a:spcPct val="100000"/>
              </a:lnSpc>
              <a:spcBef>
                <a:spcPts val="0"/>
              </a:spcBef>
              <a:spcAft>
                <a:spcPts val="0"/>
              </a:spcAft>
              <a:buSzPts val="1400"/>
              <a:buAutoNum type="arabicPeriod"/>
              <a:defRPr/>
            </a:lvl7pPr>
            <a:lvl8pPr marL="4876435" lvl="7" indent="-423301">
              <a:lnSpc>
                <a:spcPct val="100000"/>
              </a:lnSpc>
              <a:spcBef>
                <a:spcPts val="0"/>
              </a:spcBef>
              <a:spcAft>
                <a:spcPts val="0"/>
              </a:spcAft>
              <a:buSzPts val="1400"/>
              <a:buAutoNum type="alphaLcPeriod"/>
              <a:defRPr/>
            </a:lvl8pPr>
            <a:lvl9pPr marL="5485990" lvl="8" indent="-423301">
              <a:lnSpc>
                <a:spcPct val="100000"/>
              </a:lnSpc>
              <a:spcBef>
                <a:spcPts val="0"/>
              </a:spcBef>
              <a:spcAft>
                <a:spcPts val="0"/>
              </a:spcAft>
              <a:buSzPts val="1400"/>
              <a:buAutoNum type="romanLcPeriod"/>
              <a:defRPr/>
            </a:lvl9pPr>
          </a:lstStyle>
          <a:p>
            <a:endParaRPr/>
          </a:p>
        </p:txBody>
      </p:sp>
      <p:sp>
        <p:nvSpPr>
          <p:cNvPr id="264" name="Google Shape;264;p7"/>
          <p:cNvSpPr txBox="1">
            <a:spLocks noGrp="1"/>
          </p:cNvSpPr>
          <p:nvPr>
            <p:ph type="title"/>
          </p:nvPr>
        </p:nvSpPr>
        <p:spPr>
          <a:xfrm>
            <a:off x="2960600" y="1292851"/>
            <a:ext cx="6270800" cy="435600"/>
          </a:xfrm>
          <a:prstGeom prst="rect">
            <a:avLst/>
          </a:prstGeom>
        </p:spPr>
        <p:txBody>
          <a:bodyPr spcFirstLastPara="1" wrap="square" lIns="121892" tIns="121892" rIns="121892" bIns="121892" anchor="ctr" anchorCtr="0">
            <a:noAutofit/>
          </a:bodyPr>
          <a:lstStyle>
            <a:lvl1pPr lvl="0" algn="ctr" rtl="0">
              <a:spcBef>
                <a:spcPts val="0"/>
              </a:spcBef>
              <a:spcAft>
                <a:spcPts val="0"/>
              </a:spcAft>
              <a:buSzPts val="2500"/>
              <a:buNone/>
              <a:defRPr sz="3100"/>
            </a:lvl1pPr>
            <a:lvl2pPr lvl="1" rtl="0">
              <a:spcBef>
                <a:spcPts val="0"/>
              </a:spcBef>
              <a:spcAft>
                <a:spcPts val="0"/>
              </a:spcAft>
              <a:buSzPts val="2200"/>
              <a:buNone/>
              <a:defRPr/>
            </a:lvl2pPr>
            <a:lvl3pPr lvl="2" rtl="0">
              <a:spcBef>
                <a:spcPts val="0"/>
              </a:spcBef>
              <a:spcAft>
                <a:spcPts val="0"/>
              </a:spcAft>
              <a:buSzPts val="2200"/>
              <a:buNone/>
              <a:defRPr/>
            </a:lvl3pPr>
            <a:lvl4pPr lvl="3" rtl="0">
              <a:spcBef>
                <a:spcPts val="0"/>
              </a:spcBef>
              <a:spcAft>
                <a:spcPts val="0"/>
              </a:spcAft>
              <a:buSzPts val="2200"/>
              <a:buNone/>
              <a:defRPr/>
            </a:lvl4pPr>
            <a:lvl5pPr lvl="4" rtl="0">
              <a:spcBef>
                <a:spcPts val="0"/>
              </a:spcBef>
              <a:spcAft>
                <a:spcPts val="0"/>
              </a:spcAft>
              <a:buSzPts val="2200"/>
              <a:buNone/>
              <a:defRPr/>
            </a:lvl5pPr>
            <a:lvl6pPr lvl="5" rtl="0">
              <a:spcBef>
                <a:spcPts val="0"/>
              </a:spcBef>
              <a:spcAft>
                <a:spcPts val="0"/>
              </a:spcAft>
              <a:buSzPts val="2200"/>
              <a:buNone/>
              <a:defRPr/>
            </a:lvl6pPr>
            <a:lvl7pPr lvl="6" rtl="0">
              <a:spcBef>
                <a:spcPts val="0"/>
              </a:spcBef>
              <a:spcAft>
                <a:spcPts val="0"/>
              </a:spcAft>
              <a:buSzPts val="2200"/>
              <a:buNone/>
              <a:defRPr/>
            </a:lvl7pPr>
            <a:lvl8pPr lvl="7" rtl="0">
              <a:spcBef>
                <a:spcPts val="0"/>
              </a:spcBef>
              <a:spcAft>
                <a:spcPts val="0"/>
              </a:spcAft>
              <a:buSzPts val="2200"/>
              <a:buNone/>
              <a:defRPr/>
            </a:lvl8pPr>
            <a:lvl9pPr lvl="8" rtl="0">
              <a:spcBef>
                <a:spcPts val="0"/>
              </a:spcBef>
              <a:spcAft>
                <a:spcPts val="0"/>
              </a:spcAft>
              <a:buSzPts val="2200"/>
              <a:buNone/>
              <a:defRPr/>
            </a:lvl9pPr>
          </a:lstStyle>
          <a:p>
            <a:endParaRPr/>
          </a:p>
        </p:txBody>
      </p:sp>
      <p:grpSp>
        <p:nvGrpSpPr>
          <p:cNvPr id="265" name="Google Shape;265;p7"/>
          <p:cNvGrpSpPr/>
          <p:nvPr/>
        </p:nvGrpSpPr>
        <p:grpSpPr>
          <a:xfrm rot="8100000" flipH="1">
            <a:off x="10578331" y="2866856"/>
            <a:ext cx="2437596" cy="2565792"/>
            <a:chOff x="1526600" y="450800"/>
            <a:chExt cx="4540675" cy="4779475"/>
          </a:xfrm>
        </p:grpSpPr>
        <p:sp>
          <p:nvSpPr>
            <p:cNvPr id="266" name="Google Shape;266;p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67" name="Google Shape;267;p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68" name="Google Shape;268;p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69" name="Google Shape;269;p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70" name="Google Shape;270;p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71" name="Google Shape;271;p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72" name="Google Shape;272;p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73" name="Google Shape;273;p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Tree>
    <p:extLst>
      <p:ext uri="{BB962C8B-B14F-4D97-AF65-F5344CB8AC3E}">
        <p14:creationId xmlns:p14="http://schemas.microsoft.com/office/powerpoint/2010/main" val="378732243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4"/>
        <p:cNvGrpSpPr/>
        <p:nvPr/>
      </p:nvGrpSpPr>
      <p:grpSpPr>
        <a:xfrm>
          <a:off x="0" y="0"/>
          <a:ext cx="0" cy="0"/>
          <a:chOff x="0" y="0"/>
          <a:chExt cx="0" cy="0"/>
        </a:xfrm>
      </p:grpSpPr>
      <p:pic>
        <p:nvPicPr>
          <p:cNvPr id="275" name="Google Shape;275;p8"/>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276" name="Google Shape;276;p8"/>
          <p:cNvGrpSpPr/>
          <p:nvPr/>
        </p:nvGrpSpPr>
        <p:grpSpPr>
          <a:xfrm rot="-5400000">
            <a:off x="7905662" y="5595424"/>
            <a:ext cx="2485895" cy="2298041"/>
            <a:chOff x="-1181840" y="1435015"/>
            <a:chExt cx="1864421" cy="1723531"/>
          </a:xfrm>
        </p:grpSpPr>
        <p:sp>
          <p:nvSpPr>
            <p:cNvPr id="277" name="Google Shape;277;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78" name="Google Shape;278;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79" name="Google Shape;279;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80" name="Google Shape;280;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281" name="Google Shape;281;p8"/>
          <p:cNvGrpSpPr/>
          <p:nvPr/>
        </p:nvGrpSpPr>
        <p:grpSpPr>
          <a:xfrm rot="2207578">
            <a:off x="6271366" y="5433809"/>
            <a:ext cx="2053785" cy="3002307"/>
            <a:chOff x="-2055400" y="2385325"/>
            <a:chExt cx="1520600" cy="2222875"/>
          </a:xfrm>
        </p:grpSpPr>
        <p:grpSp>
          <p:nvGrpSpPr>
            <p:cNvPr id="282" name="Google Shape;282;p8"/>
            <p:cNvGrpSpPr/>
            <p:nvPr/>
          </p:nvGrpSpPr>
          <p:grpSpPr>
            <a:xfrm>
              <a:off x="-1858600" y="2385325"/>
              <a:ext cx="523125" cy="1635025"/>
              <a:chOff x="-1858600" y="2385325"/>
              <a:chExt cx="523125" cy="1635025"/>
            </a:xfrm>
          </p:grpSpPr>
          <p:sp>
            <p:nvSpPr>
              <p:cNvPr id="283" name="Google Shape;283;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84" name="Google Shape;284;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85" name="Google Shape;285;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86" name="Google Shape;286;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287" name="Google Shape;287;p8"/>
            <p:cNvGrpSpPr/>
            <p:nvPr/>
          </p:nvGrpSpPr>
          <p:grpSpPr>
            <a:xfrm>
              <a:off x="-1779100" y="2408800"/>
              <a:ext cx="1032750" cy="1807075"/>
              <a:chOff x="-1779100" y="2408800"/>
              <a:chExt cx="1032750" cy="1807075"/>
            </a:xfrm>
          </p:grpSpPr>
          <p:sp>
            <p:nvSpPr>
              <p:cNvPr id="288" name="Google Shape;288;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89" name="Google Shape;289;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90" name="Google Shape;290;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91" name="Google Shape;291;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292" name="Google Shape;292;p8"/>
            <p:cNvGrpSpPr/>
            <p:nvPr/>
          </p:nvGrpSpPr>
          <p:grpSpPr>
            <a:xfrm>
              <a:off x="-2055400" y="3174000"/>
              <a:ext cx="1520600" cy="1434200"/>
              <a:chOff x="-2055400" y="3174000"/>
              <a:chExt cx="1520600" cy="1434200"/>
            </a:xfrm>
          </p:grpSpPr>
          <p:sp>
            <p:nvSpPr>
              <p:cNvPr id="293" name="Google Shape;293;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94" name="Google Shape;294;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95" name="Google Shape;295;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296" name="Google Shape;296;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297" name="Google Shape;297;p8"/>
          <p:cNvGrpSpPr/>
          <p:nvPr/>
        </p:nvGrpSpPr>
        <p:grpSpPr>
          <a:xfrm rot="4579839">
            <a:off x="9583184" y="-1105465"/>
            <a:ext cx="2555341" cy="2750017"/>
            <a:chOff x="-700138" y="3808702"/>
            <a:chExt cx="1916655" cy="2062674"/>
          </a:xfrm>
        </p:grpSpPr>
        <p:sp>
          <p:nvSpPr>
            <p:cNvPr id="298" name="Google Shape;298;p8"/>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299" name="Google Shape;299;p8"/>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00" name="Google Shape;300;p8"/>
            <p:cNvSpPr/>
            <p:nvPr/>
          </p:nvSpPr>
          <p:spPr>
            <a:xfrm rot="-1128775">
              <a:off x="358644" y="5086771"/>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01" name="Google Shape;301;p8"/>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02" name="Google Shape;302;p8"/>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03" name="Google Shape;303;p8"/>
            <p:cNvSpPr/>
            <p:nvPr/>
          </p:nvSpPr>
          <p:spPr>
            <a:xfrm rot="-1128775">
              <a:off x="-294085" y="4308425"/>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04" name="Google Shape;304;p8"/>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05" name="Google Shape;305;p8"/>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06" name="Google Shape;306;p8"/>
            <p:cNvSpPr/>
            <p:nvPr/>
          </p:nvSpPr>
          <p:spPr>
            <a:xfrm rot="-1128677">
              <a:off x="394277" y="5550608"/>
              <a:ext cx="125012"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307" name="Google Shape;307;p8"/>
          <p:cNvGrpSpPr/>
          <p:nvPr/>
        </p:nvGrpSpPr>
        <p:grpSpPr>
          <a:xfrm rot="8100000">
            <a:off x="5478489" y="-1521176"/>
            <a:ext cx="2053827" cy="3002367"/>
            <a:chOff x="-2055400" y="2385325"/>
            <a:chExt cx="1520600" cy="2222875"/>
          </a:xfrm>
        </p:grpSpPr>
        <p:grpSp>
          <p:nvGrpSpPr>
            <p:cNvPr id="308" name="Google Shape;308;p8"/>
            <p:cNvGrpSpPr/>
            <p:nvPr/>
          </p:nvGrpSpPr>
          <p:grpSpPr>
            <a:xfrm>
              <a:off x="-1858600" y="2385325"/>
              <a:ext cx="523125" cy="1635025"/>
              <a:chOff x="-1858600" y="2385325"/>
              <a:chExt cx="523125" cy="1635025"/>
            </a:xfrm>
          </p:grpSpPr>
          <p:sp>
            <p:nvSpPr>
              <p:cNvPr id="309" name="Google Shape;309;p8"/>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10" name="Google Shape;310;p8"/>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11" name="Google Shape;311;p8"/>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12" name="Google Shape;312;p8"/>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313" name="Google Shape;313;p8"/>
            <p:cNvGrpSpPr/>
            <p:nvPr/>
          </p:nvGrpSpPr>
          <p:grpSpPr>
            <a:xfrm>
              <a:off x="-1779100" y="2408800"/>
              <a:ext cx="1032750" cy="1807075"/>
              <a:chOff x="-1779100" y="2408800"/>
              <a:chExt cx="1032750" cy="1807075"/>
            </a:xfrm>
          </p:grpSpPr>
          <p:sp>
            <p:nvSpPr>
              <p:cNvPr id="314" name="Google Shape;314;p8"/>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15" name="Google Shape;315;p8"/>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16" name="Google Shape;316;p8"/>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17" name="Google Shape;317;p8"/>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318" name="Google Shape;318;p8"/>
            <p:cNvGrpSpPr/>
            <p:nvPr/>
          </p:nvGrpSpPr>
          <p:grpSpPr>
            <a:xfrm>
              <a:off x="-2055400" y="3174000"/>
              <a:ext cx="1520600" cy="1434200"/>
              <a:chOff x="-2055400" y="3174000"/>
              <a:chExt cx="1520600" cy="1434200"/>
            </a:xfrm>
          </p:grpSpPr>
          <p:sp>
            <p:nvSpPr>
              <p:cNvPr id="319" name="Google Shape;319;p8"/>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20" name="Google Shape;320;p8"/>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21" name="Google Shape;321;p8"/>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322" name="Google Shape;322;p8"/>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323" name="Google Shape;323;p8"/>
          <p:cNvGrpSpPr/>
          <p:nvPr/>
        </p:nvGrpSpPr>
        <p:grpSpPr>
          <a:xfrm rot="-618237" flipH="1">
            <a:off x="1035256" y="5822096"/>
            <a:ext cx="2983717" cy="2341213"/>
            <a:chOff x="-2415600" y="2986400"/>
            <a:chExt cx="1943075" cy="1524659"/>
          </a:xfrm>
        </p:grpSpPr>
        <p:sp>
          <p:nvSpPr>
            <p:cNvPr id="324" name="Google Shape;324;p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25" name="Google Shape;325;p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26" name="Google Shape;326;p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27" name="Google Shape;327;p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28" name="Google Shape;328;p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nvGrpSpPr>
            <p:cNvPr id="329" name="Google Shape;329;p8"/>
            <p:cNvGrpSpPr/>
            <p:nvPr/>
          </p:nvGrpSpPr>
          <p:grpSpPr>
            <a:xfrm>
              <a:off x="-2218800" y="3088875"/>
              <a:ext cx="1598825" cy="1190475"/>
              <a:chOff x="-2218800" y="3088875"/>
              <a:chExt cx="1598825" cy="1190475"/>
            </a:xfrm>
          </p:grpSpPr>
          <p:sp>
            <p:nvSpPr>
              <p:cNvPr id="330" name="Google Shape;330;p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31" name="Google Shape;331;p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grpSp>
        <p:nvGrpSpPr>
          <p:cNvPr id="332" name="Google Shape;332;p8"/>
          <p:cNvGrpSpPr/>
          <p:nvPr/>
        </p:nvGrpSpPr>
        <p:grpSpPr>
          <a:xfrm>
            <a:off x="-1156521" y="2719807"/>
            <a:ext cx="3179412" cy="2781660"/>
            <a:chOff x="-867391" y="2039854"/>
            <a:chExt cx="2384559" cy="2086245"/>
          </a:xfrm>
        </p:grpSpPr>
        <p:grpSp>
          <p:nvGrpSpPr>
            <p:cNvPr id="333" name="Google Shape;333;p8"/>
            <p:cNvGrpSpPr/>
            <p:nvPr/>
          </p:nvGrpSpPr>
          <p:grpSpPr>
            <a:xfrm rot="-10337279" flipH="1">
              <a:off x="-487925" y="2160875"/>
              <a:ext cx="1908935" cy="1561796"/>
              <a:chOff x="-586370" y="1929070"/>
              <a:chExt cx="1908848" cy="1561725"/>
            </a:xfrm>
          </p:grpSpPr>
          <p:sp>
            <p:nvSpPr>
              <p:cNvPr id="334" name="Google Shape;334;p8"/>
              <p:cNvSpPr/>
              <p:nvPr/>
            </p:nvSpPr>
            <p:spPr>
              <a:xfrm rot="7018065">
                <a:off x="-142978" y="1921291"/>
                <a:ext cx="949275" cy="1577284"/>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35" name="Google Shape;335;p8"/>
              <p:cNvSpPr/>
              <p:nvPr/>
            </p:nvSpPr>
            <p:spPr>
              <a:xfrm rot="7018065">
                <a:off x="-45665" y="1912137"/>
                <a:ext cx="894703" cy="1611253"/>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36" name="Google Shape;336;p8"/>
              <p:cNvSpPr/>
              <p:nvPr/>
            </p:nvSpPr>
            <p:spPr>
              <a:xfrm rot="7018065">
                <a:off x="710586" y="3008131"/>
                <a:ext cx="369724" cy="293122"/>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37" name="Google Shape;337;p8"/>
              <p:cNvSpPr/>
              <p:nvPr/>
            </p:nvSpPr>
            <p:spPr>
              <a:xfrm rot="7018065">
                <a:off x="26288" y="1891085"/>
                <a:ext cx="730647" cy="146176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338" name="Google Shape;338;p8"/>
            <p:cNvGrpSpPr/>
            <p:nvPr/>
          </p:nvGrpSpPr>
          <p:grpSpPr>
            <a:xfrm rot="10718516" flipH="1">
              <a:off x="-847229" y="2380751"/>
              <a:ext cx="1864385" cy="1723498"/>
              <a:chOff x="-1181840" y="1435015"/>
              <a:chExt cx="1864421" cy="1723531"/>
            </a:xfrm>
          </p:grpSpPr>
          <p:sp>
            <p:nvSpPr>
              <p:cNvPr id="339" name="Google Shape;33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40" name="Google Shape;34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41" name="Google Shape;34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42" name="Google Shape;34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grpSp>
        <p:nvGrpSpPr>
          <p:cNvPr id="343" name="Google Shape;343;p8"/>
          <p:cNvGrpSpPr/>
          <p:nvPr/>
        </p:nvGrpSpPr>
        <p:grpSpPr>
          <a:xfrm flipH="1">
            <a:off x="4387266" y="-1242185"/>
            <a:ext cx="2485895" cy="2298041"/>
            <a:chOff x="-1181840" y="1435015"/>
            <a:chExt cx="1864421" cy="1723531"/>
          </a:xfrm>
        </p:grpSpPr>
        <p:sp>
          <p:nvSpPr>
            <p:cNvPr id="344" name="Google Shape;344;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45" name="Google Shape;345;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46" name="Google Shape;346;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47" name="Google Shape;347;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348" name="Google Shape;348;p8"/>
          <p:cNvGrpSpPr/>
          <p:nvPr/>
        </p:nvGrpSpPr>
        <p:grpSpPr>
          <a:xfrm rot="-7200044">
            <a:off x="4729295" y="5501446"/>
            <a:ext cx="2485840" cy="2297991"/>
            <a:chOff x="-1181840" y="1435015"/>
            <a:chExt cx="1864421" cy="1723531"/>
          </a:xfrm>
        </p:grpSpPr>
        <p:sp>
          <p:nvSpPr>
            <p:cNvPr id="349" name="Google Shape;349;p8"/>
            <p:cNvSpPr/>
            <p:nvPr/>
          </p:nvSpPr>
          <p:spPr>
            <a:xfrm rot="7018065">
              <a:off x="-856508" y="1589854"/>
              <a:ext cx="1164422" cy="1444262"/>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50" name="Google Shape;350;p8"/>
            <p:cNvSpPr/>
            <p:nvPr/>
          </p:nvSpPr>
          <p:spPr>
            <a:xfrm rot="7018065">
              <a:off x="-807037" y="1559505"/>
              <a:ext cx="1164398" cy="1443996"/>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51" name="Google Shape;351;p8"/>
            <p:cNvSpPr/>
            <p:nvPr/>
          </p:nvSpPr>
          <p:spPr>
            <a:xfrm rot="7018065">
              <a:off x="-77650" y="2737347"/>
              <a:ext cx="428383" cy="209953"/>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52" name="Google Shape;352;p8"/>
            <p:cNvSpPr/>
            <p:nvPr/>
          </p:nvSpPr>
          <p:spPr>
            <a:xfrm rot="7018065">
              <a:off x="-731525" y="1533356"/>
              <a:ext cx="961945" cy="1237331"/>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353" name="Google Shape;353;p8"/>
          <p:cNvGrpSpPr/>
          <p:nvPr/>
        </p:nvGrpSpPr>
        <p:grpSpPr>
          <a:xfrm rot="610151" flipH="1">
            <a:off x="70785" y="-924030"/>
            <a:ext cx="3524496" cy="2844395"/>
            <a:chOff x="-729163" y="3851975"/>
            <a:chExt cx="2464103" cy="1988620"/>
          </a:xfrm>
        </p:grpSpPr>
        <p:sp>
          <p:nvSpPr>
            <p:cNvPr id="354" name="Google Shape;354;p8"/>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55" name="Google Shape;355;p8"/>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56" name="Google Shape;356;p8"/>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57" name="Google Shape;357;p8"/>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58" name="Google Shape;358;p8"/>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59" name="Google Shape;359;p8"/>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60" name="Google Shape;360;p8"/>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61" name="Google Shape;361;p8"/>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62" name="Google Shape;362;p8"/>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63" name="Google Shape;363;p8"/>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64" name="Google Shape;364;p8"/>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65" name="Google Shape;365;p8"/>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66" name="Google Shape;366;p8"/>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67" name="Google Shape;367;p8"/>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368" name="Google Shape;368;p8"/>
          <p:cNvGrpSpPr/>
          <p:nvPr/>
        </p:nvGrpSpPr>
        <p:grpSpPr>
          <a:xfrm rot="-731256">
            <a:off x="10425076" y="3648828"/>
            <a:ext cx="2414493" cy="2495537"/>
            <a:chOff x="334100" y="971800"/>
            <a:chExt cx="1810984" cy="1871771"/>
          </a:xfrm>
        </p:grpSpPr>
        <p:sp>
          <p:nvSpPr>
            <p:cNvPr id="369" name="Google Shape;369;p8"/>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70" name="Google Shape;370;p8"/>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nvGrpSpPr>
            <p:cNvPr id="371" name="Google Shape;371;p8"/>
            <p:cNvGrpSpPr/>
            <p:nvPr/>
          </p:nvGrpSpPr>
          <p:grpSpPr>
            <a:xfrm>
              <a:off x="1214129" y="978980"/>
              <a:ext cx="913828" cy="1211839"/>
              <a:chOff x="1214129" y="978980"/>
              <a:chExt cx="913828" cy="1211839"/>
            </a:xfrm>
          </p:grpSpPr>
          <p:sp>
            <p:nvSpPr>
              <p:cNvPr id="372" name="Google Shape;372;p8"/>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73" name="Google Shape;373;p8"/>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374" name="Google Shape;374;p8"/>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75" name="Google Shape;375;p8"/>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76" name="Google Shape;376;p8"/>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377" name="Google Shape;377;p8"/>
          <p:cNvGrpSpPr/>
          <p:nvPr/>
        </p:nvGrpSpPr>
        <p:grpSpPr>
          <a:xfrm rot="-1946306">
            <a:off x="-591233" y="5337260"/>
            <a:ext cx="2436849" cy="2565005"/>
            <a:chOff x="1526600" y="450800"/>
            <a:chExt cx="4540675" cy="4779475"/>
          </a:xfrm>
        </p:grpSpPr>
        <p:sp>
          <p:nvSpPr>
            <p:cNvPr id="378" name="Google Shape;378;p8"/>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79" name="Google Shape;379;p8"/>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80" name="Google Shape;380;p8"/>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81" name="Google Shape;381;p8"/>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82" name="Google Shape;382;p8"/>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83" name="Google Shape;383;p8"/>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84" name="Google Shape;384;p8"/>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85" name="Google Shape;385;p8"/>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386" name="Google Shape;386;p8"/>
          <p:cNvSpPr txBox="1">
            <a:spLocks noGrp="1"/>
          </p:cNvSpPr>
          <p:nvPr>
            <p:ph type="title"/>
          </p:nvPr>
        </p:nvSpPr>
        <p:spPr>
          <a:xfrm>
            <a:off x="2572984" y="1974184"/>
            <a:ext cx="7046000" cy="2909600"/>
          </a:xfrm>
          <a:prstGeom prst="rect">
            <a:avLst/>
          </a:prstGeom>
        </p:spPr>
        <p:txBody>
          <a:bodyPr spcFirstLastPara="1" wrap="square" lIns="121892" tIns="121892" rIns="121892" bIns="121892" anchor="ctr" anchorCtr="0">
            <a:noAutofit/>
          </a:bodyPr>
          <a:lstStyle>
            <a:lvl1pPr lvl="0" algn="ctr">
              <a:spcBef>
                <a:spcPts val="0"/>
              </a:spcBef>
              <a:spcAft>
                <a:spcPts val="0"/>
              </a:spcAft>
              <a:buSzPts val="7000"/>
              <a:buNone/>
              <a:defRPr sz="8700">
                <a:solidFill>
                  <a:schemeClr val="accent3"/>
                </a:solidFill>
              </a:defRPr>
            </a:lvl1pPr>
            <a:lvl2pPr lvl="1" algn="ctr">
              <a:spcBef>
                <a:spcPts val="0"/>
              </a:spcBef>
              <a:spcAft>
                <a:spcPts val="0"/>
              </a:spcAft>
              <a:buSzPts val="7000"/>
              <a:buNone/>
              <a:defRPr sz="9300"/>
            </a:lvl2pPr>
            <a:lvl3pPr lvl="2" algn="ctr">
              <a:spcBef>
                <a:spcPts val="0"/>
              </a:spcBef>
              <a:spcAft>
                <a:spcPts val="0"/>
              </a:spcAft>
              <a:buSzPts val="7000"/>
              <a:buNone/>
              <a:defRPr sz="9300"/>
            </a:lvl3pPr>
            <a:lvl4pPr lvl="3" algn="ctr">
              <a:spcBef>
                <a:spcPts val="0"/>
              </a:spcBef>
              <a:spcAft>
                <a:spcPts val="0"/>
              </a:spcAft>
              <a:buSzPts val="7000"/>
              <a:buNone/>
              <a:defRPr sz="9300"/>
            </a:lvl4pPr>
            <a:lvl5pPr lvl="4" algn="ctr">
              <a:spcBef>
                <a:spcPts val="0"/>
              </a:spcBef>
              <a:spcAft>
                <a:spcPts val="0"/>
              </a:spcAft>
              <a:buSzPts val="7000"/>
              <a:buNone/>
              <a:defRPr sz="9300"/>
            </a:lvl5pPr>
            <a:lvl6pPr lvl="5" algn="ctr">
              <a:spcBef>
                <a:spcPts val="0"/>
              </a:spcBef>
              <a:spcAft>
                <a:spcPts val="0"/>
              </a:spcAft>
              <a:buSzPts val="7000"/>
              <a:buNone/>
              <a:defRPr sz="9300"/>
            </a:lvl6pPr>
            <a:lvl7pPr lvl="6" algn="ctr">
              <a:spcBef>
                <a:spcPts val="0"/>
              </a:spcBef>
              <a:spcAft>
                <a:spcPts val="0"/>
              </a:spcAft>
              <a:buSzPts val="7000"/>
              <a:buNone/>
              <a:defRPr sz="9300"/>
            </a:lvl7pPr>
            <a:lvl8pPr lvl="7" algn="ctr">
              <a:spcBef>
                <a:spcPts val="0"/>
              </a:spcBef>
              <a:spcAft>
                <a:spcPts val="0"/>
              </a:spcAft>
              <a:buSzPts val="7000"/>
              <a:buNone/>
              <a:defRPr sz="9300"/>
            </a:lvl8pPr>
            <a:lvl9pPr lvl="8" algn="ctr">
              <a:spcBef>
                <a:spcPts val="0"/>
              </a:spcBef>
              <a:spcAft>
                <a:spcPts val="0"/>
              </a:spcAft>
              <a:buSzPts val="7000"/>
              <a:buNone/>
              <a:defRPr sz="9300"/>
            </a:lvl9pPr>
          </a:lstStyle>
          <a:p>
            <a:endParaRPr/>
          </a:p>
        </p:txBody>
      </p:sp>
    </p:spTree>
    <p:extLst>
      <p:ext uri="{BB962C8B-B14F-4D97-AF65-F5344CB8AC3E}">
        <p14:creationId xmlns:p14="http://schemas.microsoft.com/office/powerpoint/2010/main" val="351058477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87"/>
        <p:cNvGrpSpPr/>
        <p:nvPr/>
      </p:nvGrpSpPr>
      <p:grpSpPr>
        <a:xfrm>
          <a:off x="0" y="0"/>
          <a:ext cx="0" cy="0"/>
          <a:chOff x="0" y="0"/>
          <a:chExt cx="0" cy="0"/>
        </a:xfrm>
      </p:grpSpPr>
      <p:pic>
        <p:nvPicPr>
          <p:cNvPr id="388" name="Google Shape;388;p9"/>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389" name="Google Shape;389;p9"/>
          <p:cNvGrpSpPr/>
          <p:nvPr/>
        </p:nvGrpSpPr>
        <p:grpSpPr>
          <a:xfrm rot="-899871">
            <a:off x="6583757" y="-1352152"/>
            <a:ext cx="2471792" cy="2426695"/>
            <a:chOff x="7928300" y="-514224"/>
            <a:chExt cx="1853720" cy="1819900"/>
          </a:xfrm>
        </p:grpSpPr>
        <p:sp>
          <p:nvSpPr>
            <p:cNvPr id="390" name="Google Shape;390;p9"/>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91" name="Google Shape;391;p9"/>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92" name="Google Shape;392;p9"/>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93" name="Google Shape;393;p9"/>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94" name="Google Shape;394;p9"/>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95" name="Google Shape;395;p9"/>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96" name="Google Shape;396;p9"/>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97" name="Google Shape;397;p9"/>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398" name="Google Shape;398;p9"/>
            <p:cNvSpPr/>
            <p:nvPr/>
          </p:nvSpPr>
          <p:spPr>
            <a:xfrm>
              <a:off x="8679095" y="377868"/>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399" name="Google Shape;399;p9"/>
          <p:cNvGrpSpPr/>
          <p:nvPr/>
        </p:nvGrpSpPr>
        <p:grpSpPr>
          <a:xfrm rot="787487">
            <a:off x="768632" y="5437016"/>
            <a:ext cx="2436917" cy="2565077"/>
            <a:chOff x="1526600" y="450800"/>
            <a:chExt cx="4540675" cy="4779475"/>
          </a:xfrm>
        </p:grpSpPr>
        <p:sp>
          <p:nvSpPr>
            <p:cNvPr id="400" name="Google Shape;400;p9"/>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01" name="Google Shape;401;p9"/>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02" name="Google Shape;402;p9"/>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03" name="Google Shape;403;p9"/>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04" name="Google Shape;404;p9"/>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05" name="Google Shape;405;p9"/>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06" name="Google Shape;406;p9"/>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07" name="Google Shape;407;p9"/>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408" name="Google Shape;408;p9"/>
          <p:cNvGrpSpPr/>
          <p:nvPr/>
        </p:nvGrpSpPr>
        <p:grpSpPr>
          <a:xfrm>
            <a:off x="-774856" y="4828020"/>
            <a:ext cx="2572187" cy="2440845"/>
            <a:chOff x="-356100" y="3692425"/>
            <a:chExt cx="1728775" cy="1640500"/>
          </a:xfrm>
        </p:grpSpPr>
        <p:sp>
          <p:nvSpPr>
            <p:cNvPr id="409" name="Google Shape;409;p9"/>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10" name="Google Shape;410;p9"/>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11" name="Google Shape;411;p9"/>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12" name="Google Shape;412;p9"/>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13" name="Google Shape;413;p9"/>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14" name="Google Shape;414;p9"/>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15" name="Google Shape;415;p9"/>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16" name="Google Shape;416;p9"/>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417" name="Google Shape;417;p9"/>
          <p:cNvGrpSpPr/>
          <p:nvPr/>
        </p:nvGrpSpPr>
        <p:grpSpPr>
          <a:xfrm rot="-400487" flipH="1">
            <a:off x="9724591" y="5392875"/>
            <a:ext cx="3042492" cy="2387332"/>
            <a:chOff x="-2415600" y="2986400"/>
            <a:chExt cx="1943075" cy="1524659"/>
          </a:xfrm>
        </p:grpSpPr>
        <p:sp>
          <p:nvSpPr>
            <p:cNvPr id="418" name="Google Shape;418;p9"/>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19" name="Google Shape;419;p9"/>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20" name="Google Shape;420;p9"/>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21" name="Google Shape;421;p9"/>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22" name="Google Shape;422;p9"/>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nvGrpSpPr>
            <p:cNvPr id="423" name="Google Shape;423;p9"/>
            <p:cNvGrpSpPr/>
            <p:nvPr/>
          </p:nvGrpSpPr>
          <p:grpSpPr>
            <a:xfrm>
              <a:off x="-2218800" y="3088875"/>
              <a:ext cx="1598825" cy="1190475"/>
              <a:chOff x="-2218800" y="3088875"/>
              <a:chExt cx="1598825" cy="1190475"/>
            </a:xfrm>
          </p:grpSpPr>
          <p:sp>
            <p:nvSpPr>
              <p:cNvPr id="424" name="Google Shape;424;p9"/>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25" name="Google Shape;425;p9"/>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grpSp>
        <p:nvGrpSpPr>
          <p:cNvPr id="426" name="Google Shape;426;p9"/>
          <p:cNvGrpSpPr/>
          <p:nvPr/>
        </p:nvGrpSpPr>
        <p:grpSpPr>
          <a:xfrm rot="-1094791">
            <a:off x="8754419" y="5338717"/>
            <a:ext cx="2414599" cy="2495647"/>
            <a:chOff x="334100" y="971800"/>
            <a:chExt cx="1810984" cy="1871771"/>
          </a:xfrm>
        </p:grpSpPr>
        <p:sp>
          <p:nvSpPr>
            <p:cNvPr id="427" name="Google Shape;427;p9"/>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28" name="Google Shape;428;p9"/>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nvGrpSpPr>
            <p:cNvPr id="429" name="Google Shape;429;p9"/>
            <p:cNvGrpSpPr/>
            <p:nvPr/>
          </p:nvGrpSpPr>
          <p:grpSpPr>
            <a:xfrm>
              <a:off x="1214129" y="978980"/>
              <a:ext cx="913828" cy="1211839"/>
              <a:chOff x="1214129" y="978980"/>
              <a:chExt cx="913828" cy="1211839"/>
            </a:xfrm>
          </p:grpSpPr>
          <p:sp>
            <p:nvSpPr>
              <p:cNvPr id="430" name="Google Shape;430;p9"/>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31" name="Google Shape;431;p9"/>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432" name="Google Shape;432;p9"/>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33" name="Google Shape;433;p9"/>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34" name="Google Shape;434;p9"/>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435" name="Google Shape;435;p9"/>
          <p:cNvGrpSpPr/>
          <p:nvPr/>
        </p:nvGrpSpPr>
        <p:grpSpPr>
          <a:xfrm rot="2395717" flipH="1">
            <a:off x="8122896" y="-1062137"/>
            <a:ext cx="3369253" cy="2719109"/>
            <a:chOff x="-729163" y="3851975"/>
            <a:chExt cx="2464103" cy="1988620"/>
          </a:xfrm>
        </p:grpSpPr>
        <p:sp>
          <p:nvSpPr>
            <p:cNvPr id="436" name="Google Shape;436;p9"/>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37" name="Google Shape;437;p9"/>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38" name="Google Shape;438;p9"/>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39" name="Google Shape;439;p9"/>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40" name="Google Shape;440;p9"/>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41" name="Google Shape;441;p9"/>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42" name="Google Shape;442;p9"/>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43" name="Google Shape;443;p9"/>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44" name="Google Shape;444;p9"/>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45" name="Google Shape;445;p9"/>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46" name="Google Shape;446;p9"/>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47" name="Google Shape;447;p9"/>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48" name="Google Shape;448;p9"/>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449" name="Google Shape;449;p9"/>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450" name="Google Shape;450;p9"/>
          <p:cNvSpPr txBox="1">
            <a:spLocks noGrp="1"/>
          </p:cNvSpPr>
          <p:nvPr>
            <p:ph type="title"/>
          </p:nvPr>
        </p:nvSpPr>
        <p:spPr>
          <a:xfrm>
            <a:off x="2848800" y="2095917"/>
            <a:ext cx="6494400" cy="1105200"/>
          </a:xfrm>
          <a:prstGeom prst="rect">
            <a:avLst/>
          </a:prstGeom>
        </p:spPr>
        <p:txBody>
          <a:bodyPr spcFirstLastPara="1" wrap="square" lIns="121892" tIns="121892" rIns="121892" bIns="121892" anchor="ctr"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451" name="Google Shape;451;p9"/>
          <p:cNvSpPr txBox="1">
            <a:spLocks noGrp="1"/>
          </p:cNvSpPr>
          <p:nvPr>
            <p:ph type="subTitle" idx="1"/>
          </p:nvPr>
        </p:nvSpPr>
        <p:spPr>
          <a:xfrm>
            <a:off x="2525400" y="3115267"/>
            <a:ext cx="7141200" cy="1646800"/>
          </a:xfrm>
          <a:prstGeom prst="rect">
            <a:avLst/>
          </a:prstGeom>
        </p:spPr>
        <p:txBody>
          <a:bodyPr spcFirstLastPara="1" wrap="square" lIns="121892" tIns="121892" rIns="121892" bIns="121892" anchor="ctr" anchorCtr="0">
            <a:noAutofit/>
          </a:bodyPr>
          <a:lstStyle>
            <a:lvl1pPr lvl="0" algn="ctr">
              <a:lnSpc>
                <a:spcPct val="100000"/>
              </a:lnSpc>
              <a:spcBef>
                <a:spcPts val="0"/>
              </a:spcBef>
              <a:spcAft>
                <a:spcPts val="0"/>
              </a:spcAft>
              <a:buSzPts val="1600"/>
              <a:buNone/>
              <a:defRPr sz="2100"/>
            </a:lvl1pPr>
            <a:lvl2pPr lvl="1" algn="ctr">
              <a:lnSpc>
                <a:spcPct val="100000"/>
              </a:lnSpc>
              <a:spcBef>
                <a:spcPts val="0"/>
              </a:spcBef>
              <a:spcAft>
                <a:spcPts val="0"/>
              </a:spcAft>
              <a:buSzPts val="1600"/>
              <a:buNone/>
              <a:defRPr sz="2100"/>
            </a:lvl2pPr>
            <a:lvl3pPr lvl="2" algn="ctr">
              <a:lnSpc>
                <a:spcPct val="100000"/>
              </a:lnSpc>
              <a:spcBef>
                <a:spcPts val="0"/>
              </a:spcBef>
              <a:spcAft>
                <a:spcPts val="0"/>
              </a:spcAft>
              <a:buSzPts val="1600"/>
              <a:buNone/>
              <a:defRPr sz="2100"/>
            </a:lvl3pPr>
            <a:lvl4pPr lvl="3" algn="ctr">
              <a:lnSpc>
                <a:spcPct val="100000"/>
              </a:lnSpc>
              <a:spcBef>
                <a:spcPts val="0"/>
              </a:spcBef>
              <a:spcAft>
                <a:spcPts val="0"/>
              </a:spcAft>
              <a:buSzPts val="1600"/>
              <a:buNone/>
              <a:defRPr sz="2100"/>
            </a:lvl4pPr>
            <a:lvl5pPr lvl="4" algn="ctr">
              <a:lnSpc>
                <a:spcPct val="100000"/>
              </a:lnSpc>
              <a:spcBef>
                <a:spcPts val="0"/>
              </a:spcBef>
              <a:spcAft>
                <a:spcPts val="0"/>
              </a:spcAft>
              <a:buSzPts val="1600"/>
              <a:buNone/>
              <a:defRPr sz="2100"/>
            </a:lvl5pPr>
            <a:lvl6pPr lvl="5" algn="ctr">
              <a:lnSpc>
                <a:spcPct val="100000"/>
              </a:lnSpc>
              <a:spcBef>
                <a:spcPts val="0"/>
              </a:spcBef>
              <a:spcAft>
                <a:spcPts val="0"/>
              </a:spcAft>
              <a:buSzPts val="1600"/>
              <a:buNone/>
              <a:defRPr sz="2100"/>
            </a:lvl6pPr>
            <a:lvl7pPr lvl="6" algn="ctr">
              <a:lnSpc>
                <a:spcPct val="100000"/>
              </a:lnSpc>
              <a:spcBef>
                <a:spcPts val="0"/>
              </a:spcBef>
              <a:spcAft>
                <a:spcPts val="0"/>
              </a:spcAft>
              <a:buSzPts val="1600"/>
              <a:buNone/>
              <a:defRPr sz="2100"/>
            </a:lvl7pPr>
            <a:lvl8pPr lvl="7" algn="ctr">
              <a:lnSpc>
                <a:spcPct val="100000"/>
              </a:lnSpc>
              <a:spcBef>
                <a:spcPts val="0"/>
              </a:spcBef>
              <a:spcAft>
                <a:spcPts val="0"/>
              </a:spcAft>
              <a:buSzPts val="1600"/>
              <a:buNone/>
              <a:defRPr sz="2100"/>
            </a:lvl8pPr>
            <a:lvl9pPr lvl="8" algn="ctr">
              <a:lnSpc>
                <a:spcPct val="100000"/>
              </a:lnSpc>
              <a:spcBef>
                <a:spcPts val="0"/>
              </a:spcBef>
              <a:spcAft>
                <a:spcPts val="0"/>
              </a:spcAft>
              <a:buSzPts val="1600"/>
              <a:buNone/>
              <a:defRPr sz="2100"/>
            </a:lvl9pPr>
          </a:lstStyle>
          <a:p>
            <a:endParaRPr/>
          </a:p>
        </p:txBody>
      </p:sp>
    </p:spTree>
    <p:extLst>
      <p:ext uri="{BB962C8B-B14F-4D97-AF65-F5344CB8AC3E}">
        <p14:creationId xmlns:p14="http://schemas.microsoft.com/office/powerpoint/2010/main" val="114611542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561"/>
        <p:cNvGrpSpPr/>
        <p:nvPr/>
      </p:nvGrpSpPr>
      <p:grpSpPr>
        <a:xfrm>
          <a:off x="0" y="0"/>
          <a:ext cx="0" cy="0"/>
          <a:chOff x="0" y="0"/>
          <a:chExt cx="0" cy="0"/>
        </a:xfrm>
      </p:grpSpPr>
    </p:spTree>
    <p:extLst>
      <p:ext uri="{BB962C8B-B14F-4D97-AF65-F5344CB8AC3E}">
        <p14:creationId xmlns:p14="http://schemas.microsoft.com/office/powerpoint/2010/main" val="278749954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562"/>
        <p:cNvGrpSpPr/>
        <p:nvPr/>
      </p:nvGrpSpPr>
      <p:grpSpPr>
        <a:xfrm>
          <a:off x="0" y="0"/>
          <a:ext cx="0" cy="0"/>
          <a:chOff x="0" y="0"/>
          <a:chExt cx="0" cy="0"/>
        </a:xfrm>
      </p:grpSpPr>
      <p:pic>
        <p:nvPicPr>
          <p:cNvPr id="563" name="Google Shape;563;p13"/>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564" name="Google Shape;564;p13"/>
          <p:cNvGrpSpPr/>
          <p:nvPr/>
        </p:nvGrpSpPr>
        <p:grpSpPr>
          <a:xfrm>
            <a:off x="-933517" y="5078269"/>
            <a:ext cx="2555540" cy="2750232"/>
            <a:chOff x="-700138" y="3808702"/>
            <a:chExt cx="1916655" cy="2062674"/>
          </a:xfrm>
        </p:grpSpPr>
        <p:sp>
          <p:nvSpPr>
            <p:cNvPr id="565" name="Google Shape;565;p13"/>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66" name="Google Shape;566;p13"/>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67" name="Google Shape;567;p13"/>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68" name="Google Shape;568;p13"/>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69" name="Google Shape;569;p13"/>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70" name="Google Shape;570;p13"/>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71" name="Google Shape;571;p13"/>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72" name="Google Shape;572;p13"/>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73" name="Google Shape;573;p13"/>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574" name="Google Shape;574;p13"/>
          <p:cNvGrpSpPr/>
          <p:nvPr/>
        </p:nvGrpSpPr>
        <p:grpSpPr>
          <a:xfrm rot="6373967">
            <a:off x="-211459" y="-1003336"/>
            <a:ext cx="1932160" cy="2824509"/>
            <a:chOff x="-2055400" y="2385325"/>
            <a:chExt cx="1520600" cy="2222875"/>
          </a:xfrm>
        </p:grpSpPr>
        <p:grpSp>
          <p:nvGrpSpPr>
            <p:cNvPr id="575" name="Google Shape;575;p13"/>
            <p:cNvGrpSpPr/>
            <p:nvPr/>
          </p:nvGrpSpPr>
          <p:grpSpPr>
            <a:xfrm>
              <a:off x="-1858600" y="2385325"/>
              <a:ext cx="523125" cy="1635025"/>
              <a:chOff x="-1858600" y="2385325"/>
              <a:chExt cx="523125" cy="1635025"/>
            </a:xfrm>
          </p:grpSpPr>
          <p:sp>
            <p:nvSpPr>
              <p:cNvPr id="576" name="Google Shape;576;p1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77" name="Google Shape;577;p1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78" name="Google Shape;578;p1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79" name="Google Shape;579;p1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580" name="Google Shape;580;p13"/>
            <p:cNvGrpSpPr/>
            <p:nvPr/>
          </p:nvGrpSpPr>
          <p:grpSpPr>
            <a:xfrm>
              <a:off x="-1779100" y="2408800"/>
              <a:ext cx="1032750" cy="1807075"/>
              <a:chOff x="-1779100" y="2408800"/>
              <a:chExt cx="1032750" cy="1807075"/>
            </a:xfrm>
          </p:grpSpPr>
          <p:sp>
            <p:nvSpPr>
              <p:cNvPr id="581" name="Google Shape;581;p1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82" name="Google Shape;582;p1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83" name="Google Shape;583;p1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84" name="Google Shape;584;p1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585" name="Google Shape;585;p13"/>
            <p:cNvGrpSpPr/>
            <p:nvPr/>
          </p:nvGrpSpPr>
          <p:grpSpPr>
            <a:xfrm>
              <a:off x="-2055400" y="3174000"/>
              <a:ext cx="1520600" cy="1434200"/>
              <a:chOff x="-2055400" y="3174000"/>
              <a:chExt cx="1520600" cy="1434200"/>
            </a:xfrm>
          </p:grpSpPr>
          <p:sp>
            <p:nvSpPr>
              <p:cNvPr id="586" name="Google Shape;586;p13"/>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87" name="Google Shape;587;p13"/>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88" name="Google Shape;588;p13"/>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589" name="Google Shape;589;p13"/>
            <p:cNvSpPr/>
            <p:nvPr/>
          </p:nvSpPr>
          <p:spPr>
            <a:xfrm>
              <a:off x="-2054775" y="3375800"/>
              <a:ext cx="1243175" cy="1169575"/>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590" name="Google Shape;590;p13"/>
          <p:cNvGrpSpPr/>
          <p:nvPr/>
        </p:nvGrpSpPr>
        <p:grpSpPr>
          <a:xfrm rot="-489106" flipH="1">
            <a:off x="10445965" y="-507541"/>
            <a:ext cx="2156296" cy="3288276"/>
            <a:chOff x="7518282" y="2373612"/>
            <a:chExt cx="1544209" cy="2355088"/>
          </a:xfrm>
        </p:grpSpPr>
        <p:sp>
          <p:nvSpPr>
            <p:cNvPr id="591" name="Google Shape;591;p1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92" name="Google Shape;592;p1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93" name="Google Shape;593;p1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94" name="Google Shape;594;p1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95" name="Google Shape;595;p1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96" name="Google Shape;596;p1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97" name="Google Shape;597;p1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598" name="Google Shape;598;p1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599" name="Google Shape;599;p13"/>
          <p:cNvGrpSpPr/>
          <p:nvPr/>
        </p:nvGrpSpPr>
        <p:grpSpPr>
          <a:xfrm rot="9505959">
            <a:off x="10726425" y="5595720"/>
            <a:ext cx="2471667" cy="2426569"/>
            <a:chOff x="7928300" y="-514224"/>
            <a:chExt cx="1853722" cy="1819900"/>
          </a:xfrm>
        </p:grpSpPr>
        <p:sp>
          <p:nvSpPr>
            <p:cNvPr id="600" name="Google Shape;600;p13"/>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601" name="Google Shape;601;p13"/>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602" name="Google Shape;602;p13"/>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603" name="Google Shape;603;p13"/>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604" name="Google Shape;604;p13"/>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605" name="Google Shape;605;p13"/>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606" name="Google Shape;606;p13"/>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607" name="Google Shape;607;p13"/>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608" name="Google Shape;608;p13"/>
            <p:cNvSpPr/>
            <p:nvPr/>
          </p:nvSpPr>
          <p:spPr>
            <a:xfrm>
              <a:off x="8679096" y="377863"/>
              <a:ext cx="1102926" cy="858624"/>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609" name="Google Shape;609;p13"/>
          <p:cNvGrpSpPr/>
          <p:nvPr/>
        </p:nvGrpSpPr>
        <p:grpSpPr>
          <a:xfrm>
            <a:off x="945533" y="1672989"/>
            <a:ext cx="10301600" cy="4571417"/>
            <a:chOff x="709144" y="1137300"/>
            <a:chExt cx="7726200" cy="3546300"/>
          </a:xfrm>
        </p:grpSpPr>
        <p:sp>
          <p:nvSpPr>
            <p:cNvPr id="610" name="Google Shape;610;p13"/>
            <p:cNvSpPr/>
            <p:nvPr/>
          </p:nvSpPr>
          <p:spPr>
            <a:xfrm>
              <a:off x="785344" y="1213500"/>
              <a:ext cx="7650000" cy="3470100"/>
            </a:xfrm>
            <a:prstGeom prst="roundRect">
              <a:avLst>
                <a:gd name="adj" fmla="val 8345"/>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611" name="Google Shape;611;p13"/>
            <p:cNvSpPr/>
            <p:nvPr/>
          </p:nvSpPr>
          <p:spPr>
            <a:xfrm>
              <a:off x="709144" y="1137300"/>
              <a:ext cx="7650000" cy="3470100"/>
            </a:xfrm>
            <a:prstGeom prst="roundRect">
              <a:avLst>
                <a:gd name="adj" fmla="val 8345"/>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612" name="Google Shape;612;p13"/>
          <p:cNvSpPr txBox="1">
            <a:spLocks noGrp="1"/>
          </p:cNvSpPr>
          <p:nvPr>
            <p:ph type="title" hasCustomPrompt="1"/>
          </p:nvPr>
        </p:nvSpPr>
        <p:spPr>
          <a:xfrm>
            <a:off x="3432033" y="2187884"/>
            <a:ext cx="978000" cy="540800"/>
          </a:xfrm>
          <a:prstGeom prst="rect">
            <a:avLst/>
          </a:prstGeom>
        </p:spPr>
        <p:txBody>
          <a:bodyPr spcFirstLastPara="1" wrap="square" lIns="121892" tIns="121892" rIns="121892" bIns="121892"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700">
                <a:solidFill>
                  <a:schemeClr val="accent3"/>
                </a:solidFill>
              </a:defRPr>
            </a:lvl2pPr>
            <a:lvl3pPr lvl="2" algn="ctr" rtl="0">
              <a:spcBef>
                <a:spcPts val="0"/>
              </a:spcBef>
              <a:spcAft>
                <a:spcPts val="0"/>
              </a:spcAft>
              <a:buClr>
                <a:schemeClr val="accent3"/>
              </a:buClr>
              <a:buSzPts val="2000"/>
              <a:buNone/>
              <a:defRPr sz="2700">
                <a:solidFill>
                  <a:schemeClr val="accent3"/>
                </a:solidFill>
              </a:defRPr>
            </a:lvl3pPr>
            <a:lvl4pPr lvl="3" algn="ctr" rtl="0">
              <a:spcBef>
                <a:spcPts val="0"/>
              </a:spcBef>
              <a:spcAft>
                <a:spcPts val="0"/>
              </a:spcAft>
              <a:buClr>
                <a:schemeClr val="accent3"/>
              </a:buClr>
              <a:buSzPts val="2000"/>
              <a:buNone/>
              <a:defRPr sz="2700">
                <a:solidFill>
                  <a:schemeClr val="accent3"/>
                </a:solidFill>
              </a:defRPr>
            </a:lvl4pPr>
            <a:lvl5pPr lvl="4" algn="ctr" rtl="0">
              <a:spcBef>
                <a:spcPts val="0"/>
              </a:spcBef>
              <a:spcAft>
                <a:spcPts val="0"/>
              </a:spcAft>
              <a:buClr>
                <a:schemeClr val="accent3"/>
              </a:buClr>
              <a:buSzPts val="2000"/>
              <a:buNone/>
              <a:defRPr sz="2700">
                <a:solidFill>
                  <a:schemeClr val="accent3"/>
                </a:solidFill>
              </a:defRPr>
            </a:lvl5pPr>
            <a:lvl6pPr lvl="5" algn="ctr" rtl="0">
              <a:spcBef>
                <a:spcPts val="0"/>
              </a:spcBef>
              <a:spcAft>
                <a:spcPts val="0"/>
              </a:spcAft>
              <a:buClr>
                <a:schemeClr val="accent3"/>
              </a:buClr>
              <a:buSzPts val="2000"/>
              <a:buNone/>
              <a:defRPr sz="2700">
                <a:solidFill>
                  <a:schemeClr val="accent3"/>
                </a:solidFill>
              </a:defRPr>
            </a:lvl6pPr>
            <a:lvl7pPr lvl="6" algn="ctr" rtl="0">
              <a:spcBef>
                <a:spcPts val="0"/>
              </a:spcBef>
              <a:spcAft>
                <a:spcPts val="0"/>
              </a:spcAft>
              <a:buClr>
                <a:schemeClr val="accent3"/>
              </a:buClr>
              <a:buSzPts val="2000"/>
              <a:buNone/>
              <a:defRPr sz="2700">
                <a:solidFill>
                  <a:schemeClr val="accent3"/>
                </a:solidFill>
              </a:defRPr>
            </a:lvl7pPr>
            <a:lvl8pPr lvl="7" algn="ctr" rtl="0">
              <a:spcBef>
                <a:spcPts val="0"/>
              </a:spcBef>
              <a:spcAft>
                <a:spcPts val="0"/>
              </a:spcAft>
              <a:buClr>
                <a:schemeClr val="accent3"/>
              </a:buClr>
              <a:buSzPts val="2000"/>
              <a:buNone/>
              <a:defRPr sz="2700">
                <a:solidFill>
                  <a:schemeClr val="accent3"/>
                </a:solidFill>
              </a:defRPr>
            </a:lvl8pPr>
            <a:lvl9pPr lvl="8" algn="ctr" rtl="0">
              <a:spcBef>
                <a:spcPts val="0"/>
              </a:spcBef>
              <a:spcAft>
                <a:spcPts val="0"/>
              </a:spcAft>
              <a:buClr>
                <a:schemeClr val="accent3"/>
              </a:buClr>
              <a:buSzPts val="2000"/>
              <a:buNone/>
              <a:defRPr sz="2700">
                <a:solidFill>
                  <a:schemeClr val="accent3"/>
                </a:solidFill>
              </a:defRPr>
            </a:lvl9pPr>
          </a:lstStyle>
          <a:p>
            <a:r>
              <a:t>xx%</a:t>
            </a:r>
          </a:p>
        </p:txBody>
      </p:sp>
      <p:sp>
        <p:nvSpPr>
          <p:cNvPr id="613" name="Google Shape;613;p13"/>
          <p:cNvSpPr txBox="1">
            <a:spLocks noGrp="1"/>
          </p:cNvSpPr>
          <p:nvPr>
            <p:ph type="subTitle" idx="1"/>
          </p:nvPr>
        </p:nvSpPr>
        <p:spPr>
          <a:xfrm>
            <a:off x="2217433" y="2905473"/>
            <a:ext cx="3407200" cy="435600"/>
          </a:xfrm>
          <a:prstGeom prst="rect">
            <a:avLst/>
          </a:prstGeom>
        </p:spPr>
        <p:txBody>
          <a:bodyPr spcFirstLastPara="1" wrap="square" lIns="121892" tIns="121892" rIns="121892" bIns="121892"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00">
                <a:solidFill>
                  <a:schemeClr val="lt2"/>
                </a:solidFill>
              </a:defRPr>
            </a:lvl2pPr>
            <a:lvl3pPr lvl="2" algn="ctr" rtl="0">
              <a:lnSpc>
                <a:spcPct val="100000"/>
              </a:lnSpc>
              <a:spcBef>
                <a:spcPts val="0"/>
              </a:spcBef>
              <a:spcAft>
                <a:spcPts val="0"/>
              </a:spcAft>
              <a:buClr>
                <a:schemeClr val="lt2"/>
              </a:buClr>
              <a:buSzPts val="2800"/>
              <a:buNone/>
              <a:defRPr sz="3700">
                <a:solidFill>
                  <a:schemeClr val="lt2"/>
                </a:solidFill>
              </a:defRPr>
            </a:lvl3pPr>
            <a:lvl4pPr lvl="3" algn="ctr" rtl="0">
              <a:lnSpc>
                <a:spcPct val="100000"/>
              </a:lnSpc>
              <a:spcBef>
                <a:spcPts val="0"/>
              </a:spcBef>
              <a:spcAft>
                <a:spcPts val="0"/>
              </a:spcAft>
              <a:buClr>
                <a:schemeClr val="lt2"/>
              </a:buClr>
              <a:buSzPts val="2800"/>
              <a:buNone/>
              <a:defRPr sz="3700">
                <a:solidFill>
                  <a:schemeClr val="lt2"/>
                </a:solidFill>
              </a:defRPr>
            </a:lvl4pPr>
            <a:lvl5pPr lvl="4" algn="ctr" rtl="0">
              <a:lnSpc>
                <a:spcPct val="100000"/>
              </a:lnSpc>
              <a:spcBef>
                <a:spcPts val="0"/>
              </a:spcBef>
              <a:spcAft>
                <a:spcPts val="0"/>
              </a:spcAft>
              <a:buClr>
                <a:schemeClr val="lt2"/>
              </a:buClr>
              <a:buSzPts val="2800"/>
              <a:buNone/>
              <a:defRPr sz="3700">
                <a:solidFill>
                  <a:schemeClr val="lt2"/>
                </a:solidFill>
              </a:defRPr>
            </a:lvl5pPr>
            <a:lvl6pPr lvl="5" algn="ctr" rtl="0">
              <a:lnSpc>
                <a:spcPct val="100000"/>
              </a:lnSpc>
              <a:spcBef>
                <a:spcPts val="0"/>
              </a:spcBef>
              <a:spcAft>
                <a:spcPts val="0"/>
              </a:spcAft>
              <a:buClr>
                <a:schemeClr val="lt2"/>
              </a:buClr>
              <a:buSzPts val="2800"/>
              <a:buNone/>
              <a:defRPr sz="3700">
                <a:solidFill>
                  <a:schemeClr val="lt2"/>
                </a:solidFill>
              </a:defRPr>
            </a:lvl6pPr>
            <a:lvl7pPr lvl="6" algn="ctr" rtl="0">
              <a:lnSpc>
                <a:spcPct val="100000"/>
              </a:lnSpc>
              <a:spcBef>
                <a:spcPts val="0"/>
              </a:spcBef>
              <a:spcAft>
                <a:spcPts val="0"/>
              </a:spcAft>
              <a:buClr>
                <a:schemeClr val="lt2"/>
              </a:buClr>
              <a:buSzPts val="2800"/>
              <a:buNone/>
              <a:defRPr sz="3700">
                <a:solidFill>
                  <a:schemeClr val="lt2"/>
                </a:solidFill>
              </a:defRPr>
            </a:lvl7pPr>
            <a:lvl8pPr lvl="7" algn="ctr" rtl="0">
              <a:lnSpc>
                <a:spcPct val="100000"/>
              </a:lnSpc>
              <a:spcBef>
                <a:spcPts val="0"/>
              </a:spcBef>
              <a:spcAft>
                <a:spcPts val="0"/>
              </a:spcAft>
              <a:buClr>
                <a:schemeClr val="lt2"/>
              </a:buClr>
              <a:buSzPts val="2800"/>
              <a:buNone/>
              <a:defRPr sz="3700">
                <a:solidFill>
                  <a:schemeClr val="lt2"/>
                </a:solidFill>
              </a:defRPr>
            </a:lvl8pPr>
            <a:lvl9pPr lvl="8" algn="ctr" rtl="0">
              <a:lnSpc>
                <a:spcPct val="100000"/>
              </a:lnSpc>
              <a:spcBef>
                <a:spcPts val="0"/>
              </a:spcBef>
              <a:spcAft>
                <a:spcPts val="0"/>
              </a:spcAft>
              <a:buClr>
                <a:schemeClr val="lt2"/>
              </a:buClr>
              <a:buSzPts val="2800"/>
              <a:buNone/>
              <a:defRPr sz="3700">
                <a:solidFill>
                  <a:schemeClr val="lt2"/>
                </a:solidFill>
              </a:defRPr>
            </a:lvl9pPr>
          </a:lstStyle>
          <a:p>
            <a:endParaRPr/>
          </a:p>
        </p:txBody>
      </p:sp>
      <p:sp>
        <p:nvSpPr>
          <p:cNvPr id="614" name="Google Shape;614;p13"/>
          <p:cNvSpPr txBox="1">
            <a:spLocks noGrp="1"/>
          </p:cNvSpPr>
          <p:nvPr>
            <p:ph type="subTitle" idx="2"/>
          </p:nvPr>
        </p:nvSpPr>
        <p:spPr>
          <a:xfrm>
            <a:off x="1978633" y="3325367"/>
            <a:ext cx="3884800" cy="540800"/>
          </a:xfrm>
          <a:prstGeom prst="rect">
            <a:avLst/>
          </a:prstGeom>
        </p:spPr>
        <p:txBody>
          <a:bodyPr spcFirstLastPara="1" wrap="square" lIns="121892" tIns="121892" rIns="121892" bIns="121892"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00"/>
            </a:lvl2pPr>
            <a:lvl3pPr lvl="2" algn="ctr" rtl="0">
              <a:lnSpc>
                <a:spcPct val="100000"/>
              </a:lnSpc>
              <a:spcBef>
                <a:spcPts val="0"/>
              </a:spcBef>
              <a:spcAft>
                <a:spcPts val="0"/>
              </a:spcAft>
              <a:buSzPts val="2800"/>
              <a:buNone/>
              <a:defRPr sz="3700"/>
            </a:lvl3pPr>
            <a:lvl4pPr lvl="3" algn="ctr" rtl="0">
              <a:lnSpc>
                <a:spcPct val="100000"/>
              </a:lnSpc>
              <a:spcBef>
                <a:spcPts val="0"/>
              </a:spcBef>
              <a:spcAft>
                <a:spcPts val="0"/>
              </a:spcAft>
              <a:buSzPts val="2800"/>
              <a:buNone/>
              <a:defRPr sz="3700"/>
            </a:lvl4pPr>
            <a:lvl5pPr lvl="4" algn="ctr" rtl="0">
              <a:lnSpc>
                <a:spcPct val="100000"/>
              </a:lnSpc>
              <a:spcBef>
                <a:spcPts val="0"/>
              </a:spcBef>
              <a:spcAft>
                <a:spcPts val="0"/>
              </a:spcAft>
              <a:buSzPts val="2800"/>
              <a:buNone/>
              <a:defRPr sz="3700"/>
            </a:lvl5pPr>
            <a:lvl6pPr lvl="5" algn="ctr" rtl="0">
              <a:lnSpc>
                <a:spcPct val="100000"/>
              </a:lnSpc>
              <a:spcBef>
                <a:spcPts val="0"/>
              </a:spcBef>
              <a:spcAft>
                <a:spcPts val="0"/>
              </a:spcAft>
              <a:buSzPts val="2800"/>
              <a:buNone/>
              <a:defRPr sz="3700"/>
            </a:lvl6pPr>
            <a:lvl7pPr lvl="6" algn="ctr" rtl="0">
              <a:lnSpc>
                <a:spcPct val="100000"/>
              </a:lnSpc>
              <a:spcBef>
                <a:spcPts val="0"/>
              </a:spcBef>
              <a:spcAft>
                <a:spcPts val="0"/>
              </a:spcAft>
              <a:buSzPts val="2800"/>
              <a:buNone/>
              <a:defRPr sz="3700"/>
            </a:lvl7pPr>
            <a:lvl8pPr lvl="7" algn="ctr" rtl="0">
              <a:lnSpc>
                <a:spcPct val="100000"/>
              </a:lnSpc>
              <a:spcBef>
                <a:spcPts val="0"/>
              </a:spcBef>
              <a:spcAft>
                <a:spcPts val="0"/>
              </a:spcAft>
              <a:buSzPts val="2800"/>
              <a:buNone/>
              <a:defRPr sz="3700"/>
            </a:lvl8pPr>
            <a:lvl9pPr lvl="8" algn="ctr" rtl="0">
              <a:lnSpc>
                <a:spcPct val="100000"/>
              </a:lnSpc>
              <a:spcBef>
                <a:spcPts val="0"/>
              </a:spcBef>
              <a:spcAft>
                <a:spcPts val="0"/>
              </a:spcAft>
              <a:buSzPts val="2800"/>
              <a:buNone/>
              <a:defRPr sz="3700"/>
            </a:lvl9pPr>
          </a:lstStyle>
          <a:p>
            <a:endParaRPr/>
          </a:p>
        </p:txBody>
      </p:sp>
      <p:sp>
        <p:nvSpPr>
          <p:cNvPr id="615" name="Google Shape;615;p13"/>
          <p:cNvSpPr txBox="1">
            <a:spLocks noGrp="1"/>
          </p:cNvSpPr>
          <p:nvPr>
            <p:ph type="title" idx="3" hasCustomPrompt="1"/>
          </p:nvPr>
        </p:nvSpPr>
        <p:spPr>
          <a:xfrm>
            <a:off x="7781967" y="2187884"/>
            <a:ext cx="978000" cy="540800"/>
          </a:xfrm>
          <a:prstGeom prst="rect">
            <a:avLst/>
          </a:prstGeom>
        </p:spPr>
        <p:txBody>
          <a:bodyPr spcFirstLastPara="1" wrap="square" lIns="121892" tIns="121892" rIns="121892" bIns="121892"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700">
                <a:solidFill>
                  <a:schemeClr val="accent3"/>
                </a:solidFill>
              </a:defRPr>
            </a:lvl2pPr>
            <a:lvl3pPr lvl="2" algn="ctr" rtl="0">
              <a:spcBef>
                <a:spcPts val="0"/>
              </a:spcBef>
              <a:spcAft>
                <a:spcPts val="0"/>
              </a:spcAft>
              <a:buClr>
                <a:schemeClr val="accent3"/>
              </a:buClr>
              <a:buSzPts val="2000"/>
              <a:buNone/>
              <a:defRPr sz="2700">
                <a:solidFill>
                  <a:schemeClr val="accent3"/>
                </a:solidFill>
              </a:defRPr>
            </a:lvl3pPr>
            <a:lvl4pPr lvl="3" algn="ctr" rtl="0">
              <a:spcBef>
                <a:spcPts val="0"/>
              </a:spcBef>
              <a:spcAft>
                <a:spcPts val="0"/>
              </a:spcAft>
              <a:buClr>
                <a:schemeClr val="accent3"/>
              </a:buClr>
              <a:buSzPts val="2000"/>
              <a:buNone/>
              <a:defRPr sz="2700">
                <a:solidFill>
                  <a:schemeClr val="accent3"/>
                </a:solidFill>
              </a:defRPr>
            </a:lvl4pPr>
            <a:lvl5pPr lvl="4" algn="ctr" rtl="0">
              <a:spcBef>
                <a:spcPts val="0"/>
              </a:spcBef>
              <a:spcAft>
                <a:spcPts val="0"/>
              </a:spcAft>
              <a:buClr>
                <a:schemeClr val="accent3"/>
              </a:buClr>
              <a:buSzPts val="2000"/>
              <a:buNone/>
              <a:defRPr sz="2700">
                <a:solidFill>
                  <a:schemeClr val="accent3"/>
                </a:solidFill>
              </a:defRPr>
            </a:lvl5pPr>
            <a:lvl6pPr lvl="5" algn="ctr" rtl="0">
              <a:spcBef>
                <a:spcPts val="0"/>
              </a:spcBef>
              <a:spcAft>
                <a:spcPts val="0"/>
              </a:spcAft>
              <a:buClr>
                <a:schemeClr val="accent3"/>
              </a:buClr>
              <a:buSzPts val="2000"/>
              <a:buNone/>
              <a:defRPr sz="2700">
                <a:solidFill>
                  <a:schemeClr val="accent3"/>
                </a:solidFill>
              </a:defRPr>
            </a:lvl6pPr>
            <a:lvl7pPr lvl="6" algn="ctr" rtl="0">
              <a:spcBef>
                <a:spcPts val="0"/>
              </a:spcBef>
              <a:spcAft>
                <a:spcPts val="0"/>
              </a:spcAft>
              <a:buClr>
                <a:schemeClr val="accent3"/>
              </a:buClr>
              <a:buSzPts val="2000"/>
              <a:buNone/>
              <a:defRPr sz="2700">
                <a:solidFill>
                  <a:schemeClr val="accent3"/>
                </a:solidFill>
              </a:defRPr>
            </a:lvl7pPr>
            <a:lvl8pPr lvl="7" algn="ctr" rtl="0">
              <a:spcBef>
                <a:spcPts val="0"/>
              </a:spcBef>
              <a:spcAft>
                <a:spcPts val="0"/>
              </a:spcAft>
              <a:buClr>
                <a:schemeClr val="accent3"/>
              </a:buClr>
              <a:buSzPts val="2000"/>
              <a:buNone/>
              <a:defRPr sz="2700">
                <a:solidFill>
                  <a:schemeClr val="accent3"/>
                </a:solidFill>
              </a:defRPr>
            </a:lvl8pPr>
            <a:lvl9pPr lvl="8" algn="ctr" rtl="0">
              <a:spcBef>
                <a:spcPts val="0"/>
              </a:spcBef>
              <a:spcAft>
                <a:spcPts val="0"/>
              </a:spcAft>
              <a:buClr>
                <a:schemeClr val="accent3"/>
              </a:buClr>
              <a:buSzPts val="2000"/>
              <a:buNone/>
              <a:defRPr sz="2700">
                <a:solidFill>
                  <a:schemeClr val="accent3"/>
                </a:solidFill>
              </a:defRPr>
            </a:lvl9pPr>
          </a:lstStyle>
          <a:p>
            <a:r>
              <a:t>xx%</a:t>
            </a:r>
          </a:p>
        </p:txBody>
      </p:sp>
      <p:sp>
        <p:nvSpPr>
          <p:cNvPr id="616" name="Google Shape;616;p13"/>
          <p:cNvSpPr txBox="1">
            <a:spLocks noGrp="1"/>
          </p:cNvSpPr>
          <p:nvPr>
            <p:ph type="subTitle" idx="4"/>
          </p:nvPr>
        </p:nvSpPr>
        <p:spPr>
          <a:xfrm>
            <a:off x="6567367" y="2905473"/>
            <a:ext cx="3407200" cy="435600"/>
          </a:xfrm>
          <a:prstGeom prst="rect">
            <a:avLst/>
          </a:prstGeom>
        </p:spPr>
        <p:txBody>
          <a:bodyPr spcFirstLastPara="1" wrap="square" lIns="121892" tIns="121892" rIns="121892" bIns="121892"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00">
                <a:solidFill>
                  <a:schemeClr val="lt2"/>
                </a:solidFill>
              </a:defRPr>
            </a:lvl2pPr>
            <a:lvl3pPr lvl="2" algn="ctr" rtl="0">
              <a:lnSpc>
                <a:spcPct val="100000"/>
              </a:lnSpc>
              <a:spcBef>
                <a:spcPts val="0"/>
              </a:spcBef>
              <a:spcAft>
                <a:spcPts val="0"/>
              </a:spcAft>
              <a:buClr>
                <a:schemeClr val="lt2"/>
              </a:buClr>
              <a:buSzPts val="2800"/>
              <a:buNone/>
              <a:defRPr sz="3700">
                <a:solidFill>
                  <a:schemeClr val="lt2"/>
                </a:solidFill>
              </a:defRPr>
            </a:lvl3pPr>
            <a:lvl4pPr lvl="3" algn="ctr" rtl="0">
              <a:lnSpc>
                <a:spcPct val="100000"/>
              </a:lnSpc>
              <a:spcBef>
                <a:spcPts val="0"/>
              </a:spcBef>
              <a:spcAft>
                <a:spcPts val="0"/>
              </a:spcAft>
              <a:buClr>
                <a:schemeClr val="lt2"/>
              </a:buClr>
              <a:buSzPts val="2800"/>
              <a:buNone/>
              <a:defRPr sz="3700">
                <a:solidFill>
                  <a:schemeClr val="lt2"/>
                </a:solidFill>
              </a:defRPr>
            </a:lvl4pPr>
            <a:lvl5pPr lvl="4" algn="ctr" rtl="0">
              <a:lnSpc>
                <a:spcPct val="100000"/>
              </a:lnSpc>
              <a:spcBef>
                <a:spcPts val="0"/>
              </a:spcBef>
              <a:spcAft>
                <a:spcPts val="0"/>
              </a:spcAft>
              <a:buClr>
                <a:schemeClr val="lt2"/>
              </a:buClr>
              <a:buSzPts val="2800"/>
              <a:buNone/>
              <a:defRPr sz="3700">
                <a:solidFill>
                  <a:schemeClr val="lt2"/>
                </a:solidFill>
              </a:defRPr>
            </a:lvl5pPr>
            <a:lvl6pPr lvl="5" algn="ctr" rtl="0">
              <a:lnSpc>
                <a:spcPct val="100000"/>
              </a:lnSpc>
              <a:spcBef>
                <a:spcPts val="0"/>
              </a:spcBef>
              <a:spcAft>
                <a:spcPts val="0"/>
              </a:spcAft>
              <a:buClr>
                <a:schemeClr val="lt2"/>
              </a:buClr>
              <a:buSzPts val="2800"/>
              <a:buNone/>
              <a:defRPr sz="3700">
                <a:solidFill>
                  <a:schemeClr val="lt2"/>
                </a:solidFill>
              </a:defRPr>
            </a:lvl6pPr>
            <a:lvl7pPr lvl="6" algn="ctr" rtl="0">
              <a:lnSpc>
                <a:spcPct val="100000"/>
              </a:lnSpc>
              <a:spcBef>
                <a:spcPts val="0"/>
              </a:spcBef>
              <a:spcAft>
                <a:spcPts val="0"/>
              </a:spcAft>
              <a:buClr>
                <a:schemeClr val="lt2"/>
              </a:buClr>
              <a:buSzPts val="2800"/>
              <a:buNone/>
              <a:defRPr sz="3700">
                <a:solidFill>
                  <a:schemeClr val="lt2"/>
                </a:solidFill>
              </a:defRPr>
            </a:lvl7pPr>
            <a:lvl8pPr lvl="7" algn="ctr" rtl="0">
              <a:lnSpc>
                <a:spcPct val="100000"/>
              </a:lnSpc>
              <a:spcBef>
                <a:spcPts val="0"/>
              </a:spcBef>
              <a:spcAft>
                <a:spcPts val="0"/>
              </a:spcAft>
              <a:buClr>
                <a:schemeClr val="lt2"/>
              </a:buClr>
              <a:buSzPts val="2800"/>
              <a:buNone/>
              <a:defRPr sz="3700">
                <a:solidFill>
                  <a:schemeClr val="lt2"/>
                </a:solidFill>
              </a:defRPr>
            </a:lvl8pPr>
            <a:lvl9pPr lvl="8" algn="ctr" rtl="0">
              <a:lnSpc>
                <a:spcPct val="100000"/>
              </a:lnSpc>
              <a:spcBef>
                <a:spcPts val="0"/>
              </a:spcBef>
              <a:spcAft>
                <a:spcPts val="0"/>
              </a:spcAft>
              <a:buClr>
                <a:schemeClr val="lt2"/>
              </a:buClr>
              <a:buSzPts val="2800"/>
              <a:buNone/>
              <a:defRPr sz="3700">
                <a:solidFill>
                  <a:schemeClr val="lt2"/>
                </a:solidFill>
              </a:defRPr>
            </a:lvl9pPr>
          </a:lstStyle>
          <a:p>
            <a:endParaRPr/>
          </a:p>
        </p:txBody>
      </p:sp>
      <p:sp>
        <p:nvSpPr>
          <p:cNvPr id="617" name="Google Shape;617;p13"/>
          <p:cNvSpPr txBox="1">
            <a:spLocks noGrp="1"/>
          </p:cNvSpPr>
          <p:nvPr>
            <p:ph type="subTitle" idx="5"/>
          </p:nvPr>
        </p:nvSpPr>
        <p:spPr>
          <a:xfrm>
            <a:off x="6328567" y="3325367"/>
            <a:ext cx="3884800" cy="540800"/>
          </a:xfrm>
          <a:prstGeom prst="rect">
            <a:avLst/>
          </a:prstGeom>
        </p:spPr>
        <p:txBody>
          <a:bodyPr spcFirstLastPara="1" wrap="square" lIns="121892" tIns="121892" rIns="121892" bIns="121892"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00"/>
            </a:lvl2pPr>
            <a:lvl3pPr lvl="2" algn="ctr" rtl="0">
              <a:lnSpc>
                <a:spcPct val="100000"/>
              </a:lnSpc>
              <a:spcBef>
                <a:spcPts val="0"/>
              </a:spcBef>
              <a:spcAft>
                <a:spcPts val="0"/>
              </a:spcAft>
              <a:buSzPts val="2800"/>
              <a:buNone/>
              <a:defRPr sz="3700"/>
            </a:lvl3pPr>
            <a:lvl4pPr lvl="3" algn="ctr" rtl="0">
              <a:lnSpc>
                <a:spcPct val="100000"/>
              </a:lnSpc>
              <a:spcBef>
                <a:spcPts val="0"/>
              </a:spcBef>
              <a:spcAft>
                <a:spcPts val="0"/>
              </a:spcAft>
              <a:buSzPts val="2800"/>
              <a:buNone/>
              <a:defRPr sz="3700"/>
            </a:lvl4pPr>
            <a:lvl5pPr lvl="4" algn="ctr" rtl="0">
              <a:lnSpc>
                <a:spcPct val="100000"/>
              </a:lnSpc>
              <a:spcBef>
                <a:spcPts val="0"/>
              </a:spcBef>
              <a:spcAft>
                <a:spcPts val="0"/>
              </a:spcAft>
              <a:buSzPts val="2800"/>
              <a:buNone/>
              <a:defRPr sz="3700"/>
            </a:lvl5pPr>
            <a:lvl6pPr lvl="5" algn="ctr" rtl="0">
              <a:lnSpc>
                <a:spcPct val="100000"/>
              </a:lnSpc>
              <a:spcBef>
                <a:spcPts val="0"/>
              </a:spcBef>
              <a:spcAft>
                <a:spcPts val="0"/>
              </a:spcAft>
              <a:buSzPts val="2800"/>
              <a:buNone/>
              <a:defRPr sz="3700"/>
            </a:lvl6pPr>
            <a:lvl7pPr lvl="6" algn="ctr" rtl="0">
              <a:lnSpc>
                <a:spcPct val="100000"/>
              </a:lnSpc>
              <a:spcBef>
                <a:spcPts val="0"/>
              </a:spcBef>
              <a:spcAft>
                <a:spcPts val="0"/>
              </a:spcAft>
              <a:buSzPts val="2800"/>
              <a:buNone/>
              <a:defRPr sz="3700"/>
            </a:lvl7pPr>
            <a:lvl8pPr lvl="7" algn="ctr" rtl="0">
              <a:lnSpc>
                <a:spcPct val="100000"/>
              </a:lnSpc>
              <a:spcBef>
                <a:spcPts val="0"/>
              </a:spcBef>
              <a:spcAft>
                <a:spcPts val="0"/>
              </a:spcAft>
              <a:buSzPts val="2800"/>
              <a:buNone/>
              <a:defRPr sz="3700"/>
            </a:lvl8pPr>
            <a:lvl9pPr lvl="8" algn="ctr" rtl="0">
              <a:lnSpc>
                <a:spcPct val="100000"/>
              </a:lnSpc>
              <a:spcBef>
                <a:spcPts val="0"/>
              </a:spcBef>
              <a:spcAft>
                <a:spcPts val="0"/>
              </a:spcAft>
              <a:buSzPts val="2800"/>
              <a:buNone/>
              <a:defRPr sz="3700"/>
            </a:lvl9pPr>
          </a:lstStyle>
          <a:p>
            <a:endParaRPr/>
          </a:p>
        </p:txBody>
      </p:sp>
      <p:sp>
        <p:nvSpPr>
          <p:cNvPr id="618" name="Google Shape;618;p13"/>
          <p:cNvSpPr txBox="1">
            <a:spLocks noGrp="1"/>
          </p:cNvSpPr>
          <p:nvPr>
            <p:ph type="title" idx="6" hasCustomPrompt="1"/>
          </p:nvPr>
        </p:nvSpPr>
        <p:spPr>
          <a:xfrm>
            <a:off x="3432033" y="4268551"/>
            <a:ext cx="978000" cy="540800"/>
          </a:xfrm>
          <a:prstGeom prst="rect">
            <a:avLst/>
          </a:prstGeom>
        </p:spPr>
        <p:txBody>
          <a:bodyPr spcFirstLastPara="1" wrap="square" lIns="121892" tIns="121892" rIns="121892" bIns="121892"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700">
                <a:solidFill>
                  <a:schemeClr val="accent3"/>
                </a:solidFill>
              </a:defRPr>
            </a:lvl2pPr>
            <a:lvl3pPr lvl="2" algn="ctr" rtl="0">
              <a:spcBef>
                <a:spcPts val="0"/>
              </a:spcBef>
              <a:spcAft>
                <a:spcPts val="0"/>
              </a:spcAft>
              <a:buClr>
                <a:schemeClr val="accent3"/>
              </a:buClr>
              <a:buSzPts val="2000"/>
              <a:buNone/>
              <a:defRPr sz="2700">
                <a:solidFill>
                  <a:schemeClr val="accent3"/>
                </a:solidFill>
              </a:defRPr>
            </a:lvl3pPr>
            <a:lvl4pPr lvl="3" algn="ctr" rtl="0">
              <a:spcBef>
                <a:spcPts val="0"/>
              </a:spcBef>
              <a:spcAft>
                <a:spcPts val="0"/>
              </a:spcAft>
              <a:buClr>
                <a:schemeClr val="accent3"/>
              </a:buClr>
              <a:buSzPts val="2000"/>
              <a:buNone/>
              <a:defRPr sz="2700">
                <a:solidFill>
                  <a:schemeClr val="accent3"/>
                </a:solidFill>
              </a:defRPr>
            </a:lvl4pPr>
            <a:lvl5pPr lvl="4" algn="ctr" rtl="0">
              <a:spcBef>
                <a:spcPts val="0"/>
              </a:spcBef>
              <a:spcAft>
                <a:spcPts val="0"/>
              </a:spcAft>
              <a:buClr>
                <a:schemeClr val="accent3"/>
              </a:buClr>
              <a:buSzPts val="2000"/>
              <a:buNone/>
              <a:defRPr sz="2700">
                <a:solidFill>
                  <a:schemeClr val="accent3"/>
                </a:solidFill>
              </a:defRPr>
            </a:lvl5pPr>
            <a:lvl6pPr lvl="5" algn="ctr" rtl="0">
              <a:spcBef>
                <a:spcPts val="0"/>
              </a:spcBef>
              <a:spcAft>
                <a:spcPts val="0"/>
              </a:spcAft>
              <a:buClr>
                <a:schemeClr val="accent3"/>
              </a:buClr>
              <a:buSzPts val="2000"/>
              <a:buNone/>
              <a:defRPr sz="2700">
                <a:solidFill>
                  <a:schemeClr val="accent3"/>
                </a:solidFill>
              </a:defRPr>
            </a:lvl6pPr>
            <a:lvl7pPr lvl="6" algn="ctr" rtl="0">
              <a:spcBef>
                <a:spcPts val="0"/>
              </a:spcBef>
              <a:spcAft>
                <a:spcPts val="0"/>
              </a:spcAft>
              <a:buClr>
                <a:schemeClr val="accent3"/>
              </a:buClr>
              <a:buSzPts val="2000"/>
              <a:buNone/>
              <a:defRPr sz="2700">
                <a:solidFill>
                  <a:schemeClr val="accent3"/>
                </a:solidFill>
              </a:defRPr>
            </a:lvl7pPr>
            <a:lvl8pPr lvl="7" algn="ctr" rtl="0">
              <a:spcBef>
                <a:spcPts val="0"/>
              </a:spcBef>
              <a:spcAft>
                <a:spcPts val="0"/>
              </a:spcAft>
              <a:buClr>
                <a:schemeClr val="accent3"/>
              </a:buClr>
              <a:buSzPts val="2000"/>
              <a:buNone/>
              <a:defRPr sz="2700">
                <a:solidFill>
                  <a:schemeClr val="accent3"/>
                </a:solidFill>
              </a:defRPr>
            </a:lvl8pPr>
            <a:lvl9pPr lvl="8" algn="ctr" rtl="0">
              <a:spcBef>
                <a:spcPts val="0"/>
              </a:spcBef>
              <a:spcAft>
                <a:spcPts val="0"/>
              </a:spcAft>
              <a:buClr>
                <a:schemeClr val="accent3"/>
              </a:buClr>
              <a:buSzPts val="2000"/>
              <a:buNone/>
              <a:defRPr sz="2700">
                <a:solidFill>
                  <a:schemeClr val="accent3"/>
                </a:solidFill>
              </a:defRPr>
            </a:lvl9pPr>
          </a:lstStyle>
          <a:p>
            <a:r>
              <a:t>xx%</a:t>
            </a:r>
          </a:p>
        </p:txBody>
      </p:sp>
      <p:sp>
        <p:nvSpPr>
          <p:cNvPr id="619" name="Google Shape;619;p13"/>
          <p:cNvSpPr txBox="1">
            <a:spLocks noGrp="1"/>
          </p:cNvSpPr>
          <p:nvPr>
            <p:ph type="subTitle" idx="7"/>
          </p:nvPr>
        </p:nvSpPr>
        <p:spPr>
          <a:xfrm>
            <a:off x="2217433" y="5007652"/>
            <a:ext cx="3407200" cy="435600"/>
          </a:xfrm>
          <a:prstGeom prst="rect">
            <a:avLst/>
          </a:prstGeom>
        </p:spPr>
        <p:txBody>
          <a:bodyPr spcFirstLastPara="1" wrap="square" lIns="121892" tIns="121892" rIns="121892" bIns="121892"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00">
                <a:solidFill>
                  <a:schemeClr val="lt2"/>
                </a:solidFill>
              </a:defRPr>
            </a:lvl2pPr>
            <a:lvl3pPr lvl="2" algn="ctr" rtl="0">
              <a:lnSpc>
                <a:spcPct val="100000"/>
              </a:lnSpc>
              <a:spcBef>
                <a:spcPts val="0"/>
              </a:spcBef>
              <a:spcAft>
                <a:spcPts val="0"/>
              </a:spcAft>
              <a:buClr>
                <a:schemeClr val="lt2"/>
              </a:buClr>
              <a:buSzPts val="2800"/>
              <a:buNone/>
              <a:defRPr sz="3700">
                <a:solidFill>
                  <a:schemeClr val="lt2"/>
                </a:solidFill>
              </a:defRPr>
            </a:lvl3pPr>
            <a:lvl4pPr lvl="3" algn="ctr" rtl="0">
              <a:lnSpc>
                <a:spcPct val="100000"/>
              </a:lnSpc>
              <a:spcBef>
                <a:spcPts val="0"/>
              </a:spcBef>
              <a:spcAft>
                <a:spcPts val="0"/>
              </a:spcAft>
              <a:buClr>
                <a:schemeClr val="lt2"/>
              </a:buClr>
              <a:buSzPts val="2800"/>
              <a:buNone/>
              <a:defRPr sz="3700">
                <a:solidFill>
                  <a:schemeClr val="lt2"/>
                </a:solidFill>
              </a:defRPr>
            </a:lvl4pPr>
            <a:lvl5pPr lvl="4" algn="ctr" rtl="0">
              <a:lnSpc>
                <a:spcPct val="100000"/>
              </a:lnSpc>
              <a:spcBef>
                <a:spcPts val="0"/>
              </a:spcBef>
              <a:spcAft>
                <a:spcPts val="0"/>
              </a:spcAft>
              <a:buClr>
                <a:schemeClr val="lt2"/>
              </a:buClr>
              <a:buSzPts val="2800"/>
              <a:buNone/>
              <a:defRPr sz="3700">
                <a:solidFill>
                  <a:schemeClr val="lt2"/>
                </a:solidFill>
              </a:defRPr>
            </a:lvl5pPr>
            <a:lvl6pPr lvl="5" algn="ctr" rtl="0">
              <a:lnSpc>
                <a:spcPct val="100000"/>
              </a:lnSpc>
              <a:spcBef>
                <a:spcPts val="0"/>
              </a:spcBef>
              <a:spcAft>
                <a:spcPts val="0"/>
              </a:spcAft>
              <a:buClr>
                <a:schemeClr val="lt2"/>
              </a:buClr>
              <a:buSzPts val="2800"/>
              <a:buNone/>
              <a:defRPr sz="3700">
                <a:solidFill>
                  <a:schemeClr val="lt2"/>
                </a:solidFill>
              </a:defRPr>
            </a:lvl6pPr>
            <a:lvl7pPr lvl="6" algn="ctr" rtl="0">
              <a:lnSpc>
                <a:spcPct val="100000"/>
              </a:lnSpc>
              <a:spcBef>
                <a:spcPts val="0"/>
              </a:spcBef>
              <a:spcAft>
                <a:spcPts val="0"/>
              </a:spcAft>
              <a:buClr>
                <a:schemeClr val="lt2"/>
              </a:buClr>
              <a:buSzPts val="2800"/>
              <a:buNone/>
              <a:defRPr sz="3700">
                <a:solidFill>
                  <a:schemeClr val="lt2"/>
                </a:solidFill>
              </a:defRPr>
            </a:lvl7pPr>
            <a:lvl8pPr lvl="7" algn="ctr" rtl="0">
              <a:lnSpc>
                <a:spcPct val="100000"/>
              </a:lnSpc>
              <a:spcBef>
                <a:spcPts val="0"/>
              </a:spcBef>
              <a:spcAft>
                <a:spcPts val="0"/>
              </a:spcAft>
              <a:buClr>
                <a:schemeClr val="lt2"/>
              </a:buClr>
              <a:buSzPts val="2800"/>
              <a:buNone/>
              <a:defRPr sz="3700">
                <a:solidFill>
                  <a:schemeClr val="lt2"/>
                </a:solidFill>
              </a:defRPr>
            </a:lvl8pPr>
            <a:lvl9pPr lvl="8" algn="ctr" rtl="0">
              <a:lnSpc>
                <a:spcPct val="100000"/>
              </a:lnSpc>
              <a:spcBef>
                <a:spcPts val="0"/>
              </a:spcBef>
              <a:spcAft>
                <a:spcPts val="0"/>
              </a:spcAft>
              <a:buClr>
                <a:schemeClr val="lt2"/>
              </a:buClr>
              <a:buSzPts val="2800"/>
              <a:buNone/>
              <a:defRPr sz="3700">
                <a:solidFill>
                  <a:schemeClr val="lt2"/>
                </a:solidFill>
              </a:defRPr>
            </a:lvl9pPr>
          </a:lstStyle>
          <a:p>
            <a:endParaRPr/>
          </a:p>
        </p:txBody>
      </p:sp>
      <p:sp>
        <p:nvSpPr>
          <p:cNvPr id="620" name="Google Shape;620;p13"/>
          <p:cNvSpPr txBox="1">
            <a:spLocks noGrp="1"/>
          </p:cNvSpPr>
          <p:nvPr>
            <p:ph type="subTitle" idx="8"/>
          </p:nvPr>
        </p:nvSpPr>
        <p:spPr>
          <a:xfrm>
            <a:off x="1978633" y="5379567"/>
            <a:ext cx="3884800" cy="540800"/>
          </a:xfrm>
          <a:prstGeom prst="rect">
            <a:avLst/>
          </a:prstGeom>
        </p:spPr>
        <p:txBody>
          <a:bodyPr spcFirstLastPara="1" wrap="square" lIns="121892" tIns="121892" rIns="121892" bIns="121892"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00"/>
            </a:lvl2pPr>
            <a:lvl3pPr lvl="2" algn="ctr" rtl="0">
              <a:lnSpc>
                <a:spcPct val="100000"/>
              </a:lnSpc>
              <a:spcBef>
                <a:spcPts val="0"/>
              </a:spcBef>
              <a:spcAft>
                <a:spcPts val="0"/>
              </a:spcAft>
              <a:buSzPts val="2800"/>
              <a:buNone/>
              <a:defRPr sz="3700"/>
            </a:lvl3pPr>
            <a:lvl4pPr lvl="3" algn="ctr" rtl="0">
              <a:lnSpc>
                <a:spcPct val="100000"/>
              </a:lnSpc>
              <a:spcBef>
                <a:spcPts val="0"/>
              </a:spcBef>
              <a:spcAft>
                <a:spcPts val="0"/>
              </a:spcAft>
              <a:buSzPts val="2800"/>
              <a:buNone/>
              <a:defRPr sz="3700"/>
            </a:lvl4pPr>
            <a:lvl5pPr lvl="4" algn="ctr" rtl="0">
              <a:lnSpc>
                <a:spcPct val="100000"/>
              </a:lnSpc>
              <a:spcBef>
                <a:spcPts val="0"/>
              </a:spcBef>
              <a:spcAft>
                <a:spcPts val="0"/>
              </a:spcAft>
              <a:buSzPts val="2800"/>
              <a:buNone/>
              <a:defRPr sz="3700"/>
            </a:lvl5pPr>
            <a:lvl6pPr lvl="5" algn="ctr" rtl="0">
              <a:lnSpc>
                <a:spcPct val="100000"/>
              </a:lnSpc>
              <a:spcBef>
                <a:spcPts val="0"/>
              </a:spcBef>
              <a:spcAft>
                <a:spcPts val="0"/>
              </a:spcAft>
              <a:buSzPts val="2800"/>
              <a:buNone/>
              <a:defRPr sz="3700"/>
            </a:lvl6pPr>
            <a:lvl7pPr lvl="6" algn="ctr" rtl="0">
              <a:lnSpc>
                <a:spcPct val="100000"/>
              </a:lnSpc>
              <a:spcBef>
                <a:spcPts val="0"/>
              </a:spcBef>
              <a:spcAft>
                <a:spcPts val="0"/>
              </a:spcAft>
              <a:buSzPts val="2800"/>
              <a:buNone/>
              <a:defRPr sz="3700"/>
            </a:lvl7pPr>
            <a:lvl8pPr lvl="7" algn="ctr" rtl="0">
              <a:lnSpc>
                <a:spcPct val="100000"/>
              </a:lnSpc>
              <a:spcBef>
                <a:spcPts val="0"/>
              </a:spcBef>
              <a:spcAft>
                <a:spcPts val="0"/>
              </a:spcAft>
              <a:buSzPts val="2800"/>
              <a:buNone/>
              <a:defRPr sz="3700"/>
            </a:lvl8pPr>
            <a:lvl9pPr lvl="8" algn="ctr" rtl="0">
              <a:lnSpc>
                <a:spcPct val="100000"/>
              </a:lnSpc>
              <a:spcBef>
                <a:spcPts val="0"/>
              </a:spcBef>
              <a:spcAft>
                <a:spcPts val="0"/>
              </a:spcAft>
              <a:buSzPts val="2800"/>
              <a:buNone/>
              <a:defRPr sz="3700"/>
            </a:lvl9pPr>
          </a:lstStyle>
          <a:p>
            <a:endParaRPr/>
          </a:p>
        </p:txBody>
      </p:sp>
      <p:sp>
        <p:nvSpPr>
          <p:cNvPr id="621" name="Google Shape;621;p13"/>
          <p:cNvSpPr txBox="1">
            <a:spLocks noGrp="1"/>
          </p:cNvSpPr>
          <p:nvPr>
            <p:ph type="title" idx="9" hasCustomPrompt="1"/>
          </p:nvPr>
        </p:nvSpPr>
        <p:spPr>
          <a:xfrm>
            <a:off x="7781967" y="4268551"/>
            <a:ext cx="978000" cy="540800"/>
          </a:xfrm>
          <a:prstGeom prst="rect">
            <a:avLst/>
          </a:prstGeom>
        </p:spPr>
        <p:txBody>
          <a:bodyPr spcFirstLastPara="1" wrap="square" lIns="121892" tIns="121892" rIns="121892" bIns="121892" anchor="ctr" anchorCtr="0">
            <a:noAutofit/>
          </a:bodyPr>
          <a:lstStyle>
            <a:lvl1pPr lvl="0" algn="ctr" rtl="0">
              <a:spcBef>
                <a:spcPts val="0"/>
              </a:spcBef>
              <a:spcAft>
                <a:spcPts val="0"/>
              </a:spcAft>
              <a:buClr>
                <a:schemeClr val="accent3"/>
              </a:buClr>
              <a:buSzPts val="2000"/>
              <a:buNone/>
              <a:defRPr sz="4000">
                <a:solidFill>
                  <a:schemeClr val="dk1"/>
                </a:solidFill>
              </a:defRPr>
            </a:lvl1pPr>
            <a:lvl2pPr lvl="1" algn="ctr" rtl="0">
              <a:spcBef>
                <a:spcPts val="0"/>
              </a:spcBef>
              <a:spcAft>
                <a:spcPts val="0"/>
              </a:spcAft>
              <a:buClr>
                <a:schemeClr val="accent3"/>
              </a:buClr>
              <a:buSzPts val="2000"/>
              <a:buNone/>
              <a:defRPr sz="2700">
                <a:solidFill>
                  <a:schemeClr val="accent3"/>
                </a:solidFill>
              </a:defRPr>
            </a:lvl2pPr>
            <a:lvl3pPr lvl="2" algn="ctr" rtl="0">
              <a:spcBef>
                <a:spcPts val="0"/>
              </a:spcBef>
              <a:spcAft>
                <a:spcPts val="0"/>
              </a:spcAft>
              <a:buClr>
                <a:schemeClr val="accent3"/>
              </a:buClr>
              <a:buSzPts val="2000"/>
              <a:buNone/>
              <a:defRPr sz="2700">
                <a:solidFill>
                  <a:schemeClr val="accent3"/>
                </a:solidFill>
              </a:defRPr>
            </a:lvl3pPr>
            <a:lvl4pPr lvl="3" algn="ctr" rtl="0">
              <a:spcBef>
                <a:spcPts val="0"/>
              </a:spcBef>
              <a:spcAft>
                <a:spcPts val="0"/>
              </a:spcAft>
              <a:buClr>
                <a:schemeClr val="accent3"/>
              </a:buClr>
              <a:buSzPts val="2000"/>
              <a:buNone/>
              <a:defRPr sz="2700">
                <a:solidFill>
                  <a:schemeClr val="accent3"/>
                </a:solidFill>
              </a:defRPr>
            </a:lvl4pPr>
            <a:lvl5pPr lvl="4" algn="ctr" rtl="0">
              <a:spcBef>
                <a:spcPts val="0"/>
              </a:spcBef>
              <a:spcAft>
                <a:spcPts val="0"/>
              </a:spcAft>
              <a:buClr>
                <a:schemeClr val="accent3"/>
              </a:buClr>
              <a:buSzPts val="2000"/>
              <a:buNone/>
              <a:defRPr sz="2700">
                <a:solidFill>
                  <a:schemeClr val="accent3"/>
                </a:solidFill>
              </a:defRPr>
            </a:lvl5pPr>
            <a:lvl6pPr lvl="5" algn="ctr" rtl="0">
              <a:spcBef>
                <a:spcPts val="0"/>
              </a:spcBef>
              <a:spcAft>
                <a:spcPts val="0"/>
              </a:spcAft>
              <a:buClr>
                <a:schemeClr val="accent3"/>
              </a:buClr>
              <a:buSzPts val="2000"/>
              <a:buNone/>
              <a:defRPr sz="2700">
                <a:solidFill>
                  <a:schemeClr val="accent3"/>
                </a:solidFill>
              </a:defRPr>
            </a:lvl6pPr>
            <a:lvl7pPr lvl="6" algn="ctr" rtl="0">
              <a:spcBef>
                <a:spcPts val="0"/>
              </a:spcBef>
              <a:spcAft>
                <a:spcPts val="0"/>
              </a:spcAft>
              <a:buClr>
                <a:schemeClr val="accent3"/>
              </a:buClr>
              <a:buSzPts val="2000"/>
              <a:buNone/>
              <a:defRPr sz="2700">
                <a:solidFill>
                  <a:schemeClr val="accent3"/>
                </a:solidFill>
              </a:defRPr>
            </a:lvl7pPr>
            <a:lvl8pPr lvl="7" algn="ctr" rtl="0">
              <a:spcBef>
                <a:spcPts val="0"/>
              </a:spcBef>
              <a:spcAft>
                <a:spcPts val="0"/>
              </a:spcAft>
              <a:buClr>
                <a:schemeClr val="accent3"/>
              </a:buClr>
              <a:buSzPts val="2000"/>
              <a:buNone/>
              <a:defRPr sz="2700">
                <a:solidFill>
                  <a:schemeClr val="accent3"/>
                </a:solidFill>
              </a:defRPr>
            </a:lvl8pPr>
            <a:lvl9pPr lvl="8" algn="ctr" rtl="0">
              <a:spcBef>
                <a:spcPts val="0"/>
              </a:spcBef>
              <a:spcAft>
                <a:spcPts val="0"/>
              </a:spcAft>
              <a:buClr>
                <a:schemeClr val="accent3"/>
              </a:buClr>
              <a:buSzPts val="2000"/>
              <a:buNone/>
              <a:defRPr sz="2700">
                <a:solidFill>
                  <a:schemeClr val="accent3"/>
                </a:solidFill>
              </a:defRPr>
            </a:lvl9pPr>
          </a:lstStyle>
          <a:p>
            <a:r>
              <a:t>xx%</a:t>
            </a:r>
          </a:p>
        </p:txBody>
      </p:sp>
      <p:sp>
        <p:nvSpPr>
          <p:cNvPr id="622" name="Google Shape;622;p13"/>
          <p:cNvSpPr txBox="1">
            <a:spLocks noGrp="1"/>
          </p:cNvSpPr>
          <p:nvPr>
            <p:ph type="subTitle" idx="13"/>
          </p:nvPr>
        </p:nvSpPr>
        <p:spPr>
          <a:xfrm>
            <a:off x="6567367" y="5007652"/>
            <a:ext cx="3407200" cy="435600"/>
          </a:xfrm>
          <a:prstGeom prst="rect">
            <a:avLst/>
          </a:prstGeom>
        </p:spPr>
        <p:txBody>
          <a:bodyPr spcFirstLastPara="1" wrap="square" lIns="121892" tIns="121892" rIns="121892" bIns="121892" anchor="ctr" anchorCtr="0">
            <a:noAutofit/>
          </a:bodyPr>
          <a:lstStyle>
            <a:lvl1pPr lvl="0" algn="ctr" rtl="0">
              <a:lnSpc>
                <a:spcPct val="100000"/>
              </a:lnSpc>
              <a:spcBef>
                <a:spcPts val="0"/>
              </a:spcBef>
              <a:spcAft>
                <a:spcPts val="0"/>
              </a:spcAft>
              <a:buClr>
                <a:schemeClr val="lt2"/>
              </a:buClr>
              <a:buSzPts val="2800"/>
              <a:buNone/>
              <a:defRPr sz="2000" b="1">
                <a:solidFill>
                  <a:schemeClr val="lt2"/>
                </a:solidFill>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00">
                <a:solidFill>
                  <a:schemeClr val="lt2"/>
                </a:solidFill>
              </a:defRPr>
            </a:lvl2pPr>
            <a:lvl3pPr lvl="2" algn="ctr" rtl="0">
              <a:lnSpc>
                <a:spcPct val="100000"/>
              </a:lnSpc>
              <a:spcBef>
                <a:spcPts val="0"/>
              </a:spcBef>
              <a:spcAft>
                <a:spcPts val="0"/>
              </a:spcAft>
              <a:buClr>
                <a:schemeClr val="lt2"/>
              </a:buClr>
              <a:buSzPts val="2800"/>
              <a:buNone/>
              <a:defRPr sz="3700">
                <a:solidFill>
                  <a:schemeClr val="lt2"/>
                </a:solidFill>
              </a:defRPr>
            </a:lvl3pPr>
            <a:lvl4pPr lvl="3" algn="ctr" rtl="0">
              <a:lnSpc>
                <a:spcPct val="100000"/>
              </a:lnSpc>
              <a:spcBef>
                <a:spcPts val="0"/>
              </a:spcBef>
              <a:spcAft>
                <a:spcPts val="0"/>
              </a:spcAft>
              <a:buClr>
                <a:schemeClr val="lt2"/>
              </a:buClr>
              <a:buSzPts val="2800"/>
              <a:buNone/>
              <a:defRPr sz="3700">
                <a:solidFill>
                  <a:schemeClr val="lt2"/>
                </a:solidFill>
              </a:defRPr>
            </a:lvl4pPr>
            <a:lvl5pPr lvl="4" algn="ctr" rtl="0">
              <a:lnSpc>
                <a:spcPct val="100000"/>
              </a:lnSpc>
              <a:spcBef>
                <a:spcPts val="0"/>
              </a:spcBef>
              <a:spcAft>
                <a:spcPts val="0"/>
              </a:spcAft>
              <a:buClr>
                <a:schemeClr val="lt2"/>
              </a:buClr>
              <a:buSzPts val="2800"/>
              <a:buNone/>
              <a:defRPr sz="3700">
                <a:solidFill>
                  <a:schemeClr val="lt2"/>
                </a:solidFill>
              </a:defRPr>
            </a:lvl5pPr>
            <a:lvl6pPr lvl="5" algn="ctr" rtl="0">
              <a:lnSpc>
                <a:spcPct val="100000"/>
              </a:lnSpc>
              <a:spcBef>
                <a:spcPts val="0"/>
              </a:spcBef>
              <a:spcAft>
                <a:spcPts val="0"/>
              </a:spcAft>
              <a:buClr>
                <a:schemeClr val="lt2"/>
              </a:buClr>
              <a:buSzPts val="2800"/>
              <a:buNone/>
              <a:defRPr sz="3700">
                <a:solidFill>
                  <a:schemeClr val="lt2"/>
                </a:solidFill>
              </a:defRPr>
            </a:lvl6pPr>
            <a:lvl7pPr lvl="6" algn="ctr" rtl="0">
              <a:lnSpc>
                <a:spcPct val="100000"/>
              </a:lnSpc>
              <a:spcBef>
                <a:spcPts val="0"/>
              </a:spcBef>
              <a:spcAft>
                <a:spcPts val="0"/>
              </a:spcAft>
              <a:buClr>
                <a:schemeClr val="lt2"/>
              </a:buClr>
              <a:buSzPts val="2800"/>
              <a:buNone/>
              <a:defRPr sz="3700">
                <a:solidFill>
                  <a:schemeClr val="lt2"/>
                </a:solidFill>
              </a:defRPr>
            </a:lvl7pPr>
            <a:lvl8pPr lvl="7" algn="ctr" rtl="0">
              <a:lnSpc>
                <a:spcPct val="100000"/>
              </a:lnSpc>
              <a:spcBef>
                <a:spcPts val="0"/>
              </a:spcBef>
              <a:spcAft>
                <a:spcPts val="0"/>
              </a:spcAft>
              <a:buClr>
                <a:schemeClr val="lt2"/>
              </a:buClr>
              <a:buSzPts val="2800"/>
              <a:buNone/>
              <a:defRPr sz="3700">
                <a:solidFill>
                  <a:schemeClr val="lt2"/>
                </a:solidFill>
              </a:defRPr>
            </a:lvl8pPr>
            <a:lvl9pPr lvl="8" algn="ctr" rtl="0">
              <a:lnSpc>
                <a:spcPct val="100000"/>
              </a:lnSpc>
              <a:spcBef>
                <a:spcPts val="0"/>
              </a:spcBef>
              <a:spcAft>
                <a:spcPts val="0"/>
              </a:spcAft>
              <a:buClr>
                <a:schemeClr val="lt2"/>
              </a:buClr>
              <a:buSzPts val="2800"/>
              <a:buNone/>
              <a:defRPr sz="3700">
                <a:solidFill>
                  <a:schemeClr val="lt2"/>
                </a:solidFill>
              </a:defRPr>
            </a:lvl9pPr>
          </a:lstStyle>
          <a:p>
            <a:endParaRPr/>
          </a:p>
        </p:txBody>
      </p:sp>
      <p:sp>
        <p:nvSpPr>
          <p:cNvPr id="623" name="Google Shape;623;p13"/>
          <p:cNvSpPr txBox="1">
            <a:spLocks noGrp="1"/>
          </p:cNvSpPr>
          <p:nvPr>
            <p:ph type="subTitle" idx="14"/>
          </p:nvPr>
        </p:nvSpPr>
        <p:spPr>
          <a:xfrm>
            <a:off x="6328567" y="5379567"/>
            <a:ext cx="3884800" cy="540800"/>
          </a:xfrm>
          <a:prstGeom prst="rect">
            <a:avLst/>
          </a:prstGeom>
        </p:spPr>
        <p:txBody>
          <a:bodyPr spcFirstLastPara="1" wrap="square" lIns="121892" tIns="121892" rIns="121892" bIns="121892"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00"/>
            </a:lvl2pPr>
            <a:lvl3pPr lvl="2" algn="ctr" rtl="0">
              <a:lnSpc>
                <a:spcPct val="100000"/>
              </a:lnSpc>
              <a:spcBef>
                <a:spcPts val="0"/>
              </a:spcBef>
              <a:spcAft>
                <a:spcPts val="0"/>
              </a:spcAft>
              <a:buSzPts val="2800"/>
              <a:buNone/>
              <a:defRPr sz="3700"/>
            </a:lvl3pPr>
            <a:lvl4pPr lvl="3" algn="ctr" rtl="0">
              <a:lnSpc>
                <a:spcPct val="100000"/>
              </a:lnSpc>
              <a:spcBef>
                <a:spcPts val="0"/>
              </a:spcBef>
              <a:spcAft>
                <a:spcPts val="0"/>
              </a:spcAft>
              <a:buSzPts val="2800"/>
              <a:buNone/>
              <a:defRPr sz="3700"/>
            </a:lvl4pPr>
            <a:lvl5pPr lvl="4" algn="ctr" rtl="0">
              <a:lnSpc>
                <a:spcPct val="100000"/>
              </a:lnSpc>
              <a:spcBef>
                <a:spcPts val="0"/>
              </a:spcBef>
              <a:spcAft>
                <a:spcPts val="0"/>
              </a:spcAft>
              <a:buSzPts val="2800"/>
              <a:buNone/>
              <a:defRPr sz="3700"/>
            </a:lvl5pPr>
            <a:lvl6pPr lvl="5" algn="ctr" rtl="0">
              <a:lnSpc>
                <a:spcPct val="100000"/>
              </a:lnSpc>
              <a:spcBef>
                <a:spcPts val="0"/>
              </a:spcBef>
              <a:spcAft>
                <a:spcPts val="0"/>
              </a:spcAft>
              <a:buSzPts val="2800"/>
              <a:buNone/>
              <a:defRPr sz="3700"/>
            </a:lvl6pPr>
            <a:lvl7pPr lvl="6" algn="ctr" rtl="0">
              <a:lnSpc>
                <a:spcPct val="100000"/>
              </a:lnSpc>
              <a:spcBef>
                <a:spcPts val="0"/>
              </a:spcBef>
              <a:spcAft>
                <a:spcPts val="0"/>
              </a:spcAft>
              <a:buSzPts val="2800"/>
              <a:buNone/>
              <a:defRPr sz="3700"/>
            </a:lvl7pPr>
            <a:lvl8pPr lvl="7" algn="ctr" rtl="0">
              <a:lnSpc>
                <a:spcPct val="100000"/>
              </a:lnSpc>
              <a:spcBef>
                <a:spcPts val="0"/>
              </a:spcBef>
              <a:spcAft>
                <a:spcPts val="0"/>
              </a:spcAft>
              <a:buSzPts val="2800"/>
              <a:buNone/>
              <a:defRPr sz="3700"/>
            </a:lvl8pPr>
            <a:lvl9pPr lvl="8" algn="ctr" rtl="0">
              <a:lnSpc>
                <a:spcPct val="100000"/>
              </a:lnSpc>
              <a:spcBef>
                <a:spcPts val="0"/>
              </a:spcBef>
              <a:spcAft>
                <a:spcPts val="0"/>
              </a:spcAft>
              <a:buSzPts val="2800"/>
              <a:buNone/>
              <a:defRPr sz="3700"/>
            </a:lvl9pPr>
          </a:lstStyle>
          <a:p>
            <a:endParaRPr/>
          </a:p>
        </p:txBody>
      </p:sp>
      <p:sp>
        <p:nvSpPr>
          <p:cNvPr id="624" name="Google Shape;624;p13"/>
          <p:cNvSpPr txBox="1">
            <a:spLocks noGrp="1"/>
          </p:cNvSpPr>
          <p:nvPr>
            <p:ph type="title" idx="15"/>
          </p:nvPr>
        </p:nvSpPr>
        <p:spPr>
          <a:xfrm>
            <a:off x="3335600" y="778463"/>
            <a:ext cx="5520800" cy="540800"/>
          </a:xfrm>
          <a:prstGeom prst="rect">
            <a:avLst/>
          </a:prstGeom>
          <a:effectLst>
            <a:outerShdw dist="28575" dir="1920000" algn="bl" rotWithShape="0">
              <a:schemeClr val="accent1"/>
            </a:outerShdw>
          </a:effectLst>
        </p:spPr>
        <p:txBody>
          <a:bodyPr spcFirstLastPara="1" wrap="square" lIns="121892" tIns="121892" rIns="121892" bIns="121892"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00"/>
            </a:lvl2pPr>
            <a:lvl3pPr lvl="2" rtl="0">
              <a:spcBef>
                <a:spcPts val="0"/>
              </a:spcBef>
              <a:spcAft>
                <a:spcPts val="0"/>
              </a:spcAft>
              <a:buSzPts val="2500"/>
              <a:buNone/>
              <a:defRPr sz="3300"/>
            </a:lvl3pPr>
            <a:lvl4pPr lvl="3" rtl="0">
              <a:spcBef>
                <a:spcPts val="0"/>
              </a:spcBef>
              <a:spcAft>
                <a:spcPts val="0"/>
              </a:spcAft>
              <a:buSzPts val="2500"/>
              <a:buNone/>
              <a:defRPr sz="3300"/>
            </a:lvl4pPr>
            <a:lvl5pPr lvl="4" rtl="0">
              <a:spcBef>
                <a:spcPts val="0"/>
              </a:spcBef>
              <a:spcAft>
                <a:spcPts val="0"/>
              </a:spcAft>
              <a:buSzPts val="2500"/>
              <a:buNone/>
              <a:defRPr sz="3300"/>
            </a:lvl5pPr>
            <a:lvl6pPr lvl="5" rtl="0">
              <a:spcBef>
                <a:spcPts val="0"/>
              </a:spcBef>
              <a:spcAft>
                <a:spcPts val="0"/>
              </a:spcAft>
              <a:buSzPts val="2500"/>
              <a:buNone/>
              <a:defRPr sz="3300"/>
            </a:lvl6pPr>
            <a:lvl7pPr lvl="6" rtl="0">
              <a:spcBef>
                <a:spcPts val="0"/>
              </a:spcBef>
              <a:spcAft>
                <a:spcPts val="0"/>
              </a:spcAft>
              <a:buSzPts val="2500"/>
              <a:buNone/>
              <a:defRPr sz="3300"/>
            </a:lvl7pPr>
            <a:lvl8pPr lvl="7" rtl="0">
              <a:spcBef>
                <a:spcPts val="0"/>
              </a:spcBef>
              <a:spcAft>
                <a:spcPts val="0"/>
              </a:spcAft>
              <a:buSzPts val="2500"/>
              <a:buNone/>
              <a:defRPr sz="3300"/>
            </a:lvl8pPr>
            <a:lvl9pPr lvl="8" rtl="0">
              <a:spcBef>
                <a:spcPts val="0"/>
              </a:spcBef>
              <a:spcAft>
                <a:spcPts val="0"/>
              </a:spcAft>
              <a:buSzPts val="2500"/>
              <a:buNone/>
              <a:defRPr sz="3300"/>
            </a:lvl9pPr>
          </a:lstStyle>
          <a:p>
            <a:endParaRPr/>
          </a:p>
        </p:txBody>
      </p:sp>
    </p:spTree>
    <p:extLst>
      <p:ext uri="{BB962C8B-B14F-4D97-AF65-F5344CB8AC3E}">
        <p14:creationId xmlns:p14="http://schemas.microsoft.com/office/powerpoint/2010/main" val="2854932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791"/>
        <p:cNvGrpSpPr/>
        <p:nvPr/>
      </p:nvGrpSpPr>
      <p:grpSpPr>
        <a:xfrm>
          <a:off x="0" y="0"/>
          <a:ext cx="0" cy="0"/>
          <a:chOff x="0" y="0"/>
          <a:chExt cx="0" cy="0"/>
        </a:xfrm>
      </p:grpSpPr>
      <p:pic>
        <p:nvPicPr>
          <p:cNvPr id="792" name="Google Shape;792;p17"/>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793" name="Google Shape;793;p17"/>
          <p:cNvGrpSpPr/>
          <p:nvPr/>
        </p:nvGrpSpPr>
        <p:grpSpPr>
          <a:xfrm>
            <a:off x="-563441" y="4234105"/>
            <a:ext cx="3658681" cy="2870832"/>
            <a:chOff x="-2415600" y="2986400"/>
            <a:chExt cx="1943075" cy="1524659"/>
          </a:xfrm>
        </p:grpSpPr>
        <p:sp>
          <p:nvSpPr>
            <p:cNvPr id="794" name="Google Shape;794;p17"/>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795" name="Google Shape;795;p17"/>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796" name="Google Shape;796;p17"/>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797" name="Google Shape;797;p17"/>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798" name="Google Shape;798;p17"/>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nvGrpSpPr>
            <p:cNvPr id="799" name="Google Shape;799;p17"/>
            <p:cNvGrpSpPr/>
            <p:nvPr/>
          </p:nvGrpSpPr>
          <p:grpSpPr>
            <a:xfrm>
              <a:off x="-2218800" y="3088875"/>
              <a:ext cx="1598825" cy="1190475"/>
              <a:chOff x="-2218800" y="3088875"/>
              <a:chExt cx="1598825" cy="1190475"/>
            </a:xfrm>
          </p:grpSpPr>
          <p:sp>
            <p:nvSpPr>
              <p:cNvPr id="800" name="Google Shape;800;p17"/>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01" name="Google Shape;801;p17"/>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grpSp>
        <p:nvGrpSpPr>
          <p:cNvPr id="802" name="Google Shape;802;p17"/>
          <p:cNvGrpSpPr/>
          <p:nvPr/>
        </p:nvGrpSpPr>
        <p:grpSpPr>
          <a:xfrm rot="4586258">
            <a:off x="9329091" y="4983632"/>
            <a:ext cx="4041356" cy="3976333"/>
            <a:chOff x="7235149" y="-718650"/>
            <a:chExt cx="3031064" cy="2982297"/>
          </a:xfrm>
        </p:grpSpPr>
        <p:grpSp>
          <p:nvGrpSpPr>
            <p:cNvPr id="803" name="Google Shape;803;p17"/>
            <p:cNvGrpSpPr/>
            <p:nvPr/>
          </p:nvGrpSpPr>
          <p:grpSpPr>
            <a:xfrm rot="-4962260" flipH="1">
              <a:off x="7958573" y="-653239"/>
              <a:ext cx="596905" cy="1865484"/>
              <a:chOff x="-1858600" y="2385325"/>
              <a:chExt cx="523125" cy="1635025"/>
            </a:xfrm>
          </p:grpSpPr>
          <p:sp>
            <p:nvSpPr>
              <p:cNvPr id="804" name="Google Shape;804;p17"/>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05" name="Google Shape;805;p17"/>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06" name="Google Shape;806;p17"/>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07" name="Google Shape;807;p17"/>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808" name="Google Shape;808;p17"/>
            <p:cNvGrpSpPr/>
            <p:nvPr/>
          </p:nvGrpSpPr>
          <p:grpSpPr>
            <a:xfrm rot="-4962260" flipH="1">
              <a:off x="7743302" y="-357136"/>
              <a:ext cx="1178407" cy="2061785"/>
              <a:chOff x="-1779100" y="2408800"/>
              <a:chExt cx="1032750" cy="1807075"/>
            </a:xfrm>
          </p:grpSpPr>
          <p:sp>
            <p:nvSpPr>
              <p:cNvPr id="809" name="Google Shape;809;p17"/>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10" name="Google Shape;810;p17"/>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11" name="Google Shape;811;p17"/>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12" name="Google Shape;812;p17"/>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813" name="Google Shape;813;p17"/>
            <p:cNvGrpSpPr/>
            <p:nvPr/>
          </p:nvGrpSpPr>
          <p:grpSpPr>
            <a:xfrm rot="-3828478" flipH="1">
              <a:off x="7664496" y="-324322"/>
              <a:ext cx="2244432" cy="2193641"/>
              <a:chOff x="-623774" y="407959"/>
              <a:chExt cx="2317309" cy="2264556"/>
            </a:xfrm>
          </p:grpSpPr>
          <p:grpSp>
            <p:nvGrpSpPr>
              <p:cNvPr id="814" name="Google Shape;814;p17"/>
              <p:cNvGrpSpPr/>
              <p:nvPr/>
            </p:nvGrpSpPr>
            <p:grpSpPr>
              <a:xfrm rot="1413719">
                <a:off x="-360763" y="695549"/>
                <a:ext cx="1791287" cy="1689375"/>
                <a:chOff x="-2055400" y="3174000"/>
                <a:chExt cx="1520600" cy="1434200"/>
              </a:xfrm>
            </p:grpSpPr>
            <p:sp>
              <p:nvSpPr>
                <p:cNvPr id="815" name="Google Shape;815;p17"/>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16" name="Google Shape;816;p17"/>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17" name="Google Shape;817;p17"/>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818" name="Google Shape;818;p17"/>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grpSp>
        <p:nvGrpSpPr>
          <p:cNvPr id="819" name="Google Shape;819;p17"/>
          <p:cNvGrpSpPr/>
          <p:nvPr/>
        </p:nvGrpSpPr>
        <p:grpSpPr>
          <a:xfrm rot="796149" flipH="1">
            <a:off x="9962595" y="-637000"/>
            <a:ext cx="2566496" cy="2701471"/>
            <a:chOff x="1526600" y="450800"/>
            <a:chExt cx="4540675" cy="4779475"/>
          </a:xfrm>
        </p:grpSpPr>
        <p:sp>
          <p:nvSpPr>
            <p:cNvPr id="820" name="Google Shape;820;p17"/>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21" name="Google Shape;821;p17"/>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22" name="Google Shape;822;p17"/>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23" name="Google Shape;823;p17"/>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24" name="Google Shape;824;p17"/>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25" name="Google Shape;825;p17"/>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26" name="Google Shape;826;p17"/>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27" name="Google Shape;827;p17"/>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828" name="Google Shape;828;p17"/>
          <p:cNvGrpSpPr/>
          <p:nvPr/>
        </p:nvGrpSpPr>
        <p:grpSpPr>
          <a:xfrm rot="1799838">
            <a:off x="-313983" y="-420988"/>
            <a:ext cx="2283968" cy="3483031"/>
            <a:chOff x="7518282" y="2373612"/>
            <a:chExt cx="1544209" cy="2355088"/>
          </a:xfrm>
        </p:grpSpPr>
        <p:sp>
          <p:nvSpPr>
            <p:cNvPr id="829" name="Google Shape;829;p17"/>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30" name="Google Shape;830;p17"/>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31" name="Google Shape;831;p17"/>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32" name="Google Shape;832;p17"/>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33" name="Google Shape;833;p17"/>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34" name="Google Shape;834;p17"/>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35" name="Google Shape;835;p17"/>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836" name="Google Shape;836;p17"/>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837" name="Google Shape;837;p17"/>
          <p:cNvSpPr txBox="1">
            <a:spLocks noGrp="1"/>
          </p:cNvSpPr>
          <p:nvPr>
            <p:ph type="ctrTitle"/>
          </p:nvPr>
        </p:nvSpPr>
        <p:spPr>
          <a:xfrm>
            <a:off x="2598800" y="2116300"/>
            <a:ext cx="6994400" cy="1654400"/>
          </a:xfrm>
          <a:prstGeom prst="rect">
            <a:avLst/>
          </a:prstGeom>
        </p:spPr>
        <p:txBody>
          <a:bodyPr spcFirstLastPara="1" wrap="square" lIns="121892" tIns="121892" rIns="121892" bIns="121892" anchor="ctr" anchorCtr="0">
            <a:noAutofit/>
          </a:bodyPr>
          <a:lstStyle>
            <a:lvl1pPr lvl="0" algn="ctr" rtl="0">
              <a:spcBef>
                <a:spcPts val="0"/>
              </a:spcBef>
              <a:spcAft>
                <a:spcPts val="0"/>
              </a:spcAft>
              <a:buSzPts val="5500"/>
              <a:buNone/>
              <a:defRPr sz="10700" b="1">
                <a:solidFill>
                  <a:schemeClr val="accent3"/>
                </a:solidFill>
                <a:latin typeface="Josefin Sans"/>
                <a:ea typeface="Josefin Sans"/>
                <a:cs typeface="Josefin Sans"/>
                <a:sym typeface="Josefin Sans"/>
              </a:defRPr>
            </a:lvl1pPr>
            <a:lvl2pPr lvl="1" algn="ctr" rtl="0">
              <a:spcBef>
                <a:spcPts val="0"/>
              </a:spcBef>
              <a:spcAft>
                <a:spcPts val="0"/>
              </a:spcAft>
              <a:buSzPts val="5500"/>
              <a:buNone/>
              <a:defRPr sz="7300"/>
            </a:lvl2pPr>
            <a:lvl3pPr lvl="2" algn="ctr" rtl="0">
              <a:spcBef>
                <a:spcPts val="0"/>
              </a:spcBef>
              <a:spcAft>
                <a:spcPts val="0"/>
              </a:spcAft>
              <a:buSzPts val="5500"/>
              <a:buNone/>
              <a:defRPr sz="7300"/>
            </a:lvl3pPr>
            <a:lvl4pPr lvl="3" algn="ctr" rtl="0">
              <a:spcBef>
                <a:spcPts val="0"/>
              </a:spcBef>
              <a:spcAft>
                <a:spcPts val="0"/>
              </a:spcAft>
              <a:buSzPts val="5500"/>
              <a:buNone/>
              <a:defRPr sz="7300"/>
            </a:lvl4pPr>
            <a:lvl5pPr lvl="4" algn="ctr" rtl="0">
              <a:spcBef>
                <a:spcPts val="0"/>
              </a:spcBef>
              <a:spcAft>
                <a:spcPts val="0"/>
              </a:spcAft>
              <a:buSzPts val="5500"/>
              <a:buNone/>
              <a:defRPr sz="7300"/>
            </a:lvl5pPr>
            <a:lvl6pPr lvl="5" algn="ctr" rtl="0">
              <a:spcBef>
                <a:spcPts val="0"/>
              </a:spcBef>
              <a:spcAft>
                <a:spcPts val="0"/>
              </a:spcAft>
              <a:buSzPts val="5500"/>
              <a:buNone/>
              <a:defRPr sz="7300"/>
            </a:lvl6pPr>
            <a:lvl7pPr lvl="6" algn="ctr" rtl="0">
              <a:spcBef>
                <a:spcPts val="0"/>
              </a:spcBef>
              <a:spcAft>
                <a:spcPts val="0"/>
              </a:spcAft>
              <a:buSzPts val="5500"/>
              <a:buNone/>
              <a:defRPr sz="7300"/>
            </a:lvl7pPr>
            <a:lvl8pPr lvl="7" algn="ctr" rtl="0">
              <a:spcBef>
                <a:spcPts val="0"/>
              </a:spcBef>
              <a:spcAft>
                <a:spcPts val="0"/>
              </a:spcAft>
              <a:buSzPts val="5500"/>
              <a:buNone/>
              <a:defRPr sz="7300"/>
            </a:lvl8pPr>
            <a:lvl9pPr lvl="8" algn="ctr" rtl="0">
              <a:spcBef>
                <a:spcPts val="0"/>
              </a:spcBef>
              <a:spcAft>
                <a:spcPts val="0"/>
              </a:spcAft>
              <a:buSzPts val="5500"/>
              <a:buNone/>
              <a:defRPr sz="7300"/>
            </a:lvl9pPr>
          </a:lstStyle>
          <a:p>
            <a:endParaRPr/>
          </a:p>
        </p:txBody>
      </p:sp>
      <p:sp>
        <p:nvSpPr>
          <p:cNvPr id="838" name="Google Shape;838;p17"/>
          <p:cNvSpPr txBox="1">
            <a:spLocks noGrp="1"/>
          </p:cNvSpPr>
          <p:nvPr>
            <p:ph type="subTitle" idx="1"/>
          </p:nvPr>
        </p:nvSpPr>
        <p:spPr>
          <a:xfrm>
            <a:off x="3248800" y="3643700"/>
            <a:ext cx="5694400" cy="1098000"/>
          </a:xfrm>
          <a:prstGeom prst="rect">
            <a:avLst/>
          </a:prstGeom>
        </p:spPr>
        <p:txBody>
          <a:bodyPr spcFirstLastPara="1" wrap="square" lIns="121892" tIns="121892" rIns="121892" bIns="121892" anchor="ctr"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00"/>
            </a:lvl2pPr>
            <a:lvl3pPr lvl="2" algn="ctr" rtl="0">
              <a:lnSpc>
                <a:spcPct val="100000"/>
              </a:lnSpc>
              <a:spcBef>
                <a:spcPts val="0"/>
              </a:spcBef>
              <a:spcAft>
                <a:spcPts val="0"/>
              </a:spcAft>
              <a:buSzPts val="2800"/>
              <a:buNone/>
              <a:defRPr sz="3700"/>
            </a:lvl3pPr>
            <a:lvl4pPr lvl="3" algn="ctr" rtl="0">
              <a:lnSpc>
                <a:spcPct val="100000"/>
              </a:lnSpc>
              <a:spcBef>
                <a:spcPts val="0"/>
              </a:spcBef>
              <a:spcAft>
                <a:spcPts val="0"/>
              </a:spcAft>
              <a:buSzPts val="2800"/>
              <a:buNone/>
              <a:defRPr sz="3700"/>
            </a:lvl4pPr>
            <a:lvl5pPr lvl="4" algn="ctr" rtl="0">
              <a:lnSpc>
                <a:spcPct val="100000"/>
              </a:lnSpc>
              <a:spcBef>
                <a:spcPts val="0"/>
              </a:spcBef>
              <a:spcAft>
                <a:spcPts val="0"/>
              </a:spcAft>
              <a:buSzPts val="2800"/>
              <a:buNone/>
              <a:defRPr sz="3700"/>
            </a:lvl5pPr>
            <a:lvl6pPr lvl="5" algn="ctr" rtl="0">
              <a:lnSpc>
                <a:spcPct val="100000"/>
              </a:lnSpc>
              <a:spcBef>
                <a:spcPts val="0"/>
              </a:spcBef>
              <a:spcAft>
                <a:spcPts val="0"/>
              </a:spcAft>
              <a:buSzPts val="2800"/>
              <a:buNone/>
              <a:defRPr sz="3700"/>
            </a:lvl6pPr>
            <a:lvl7pPr lvl="6" algn="ctr" rtl="0">
              <a:lnSpc>
                <a:spcPct val="100000"/>
              </a:lnSpc>
              <a:spcBef>
                <a:spcPts val="0"/>
              </a:spcBef>
              <a:spcAft>
                <a:spcPts val="0"/>
              </a:spcAft>
              <a:buSzPts val="2800"/>
              <a:buNone/>
              <a:defRPr sz="3700"/>
            </a:lvl7pPr>
            <a:lvl8pPr lvl="7" algn="ctr" rtl="0">
              <a:lnSpc>
                <a:spcPct val="100000"/>
              </a:lnSpc>
              <a:spcBef>
                <a:spcPts val="0"/>
              </a:spcBef>
              <a:spcAft>
                <a:spcPts val="0"/>
              </a:spcAft>
              <a:buSzPts val="2800"/>
              <a:buNone/>
              <a:defRPr sz="3700"/>
            </a:lvl8pPr>
            <a:lvl9pPr lvl="8" algn="ctr" rtl="0">
              <a:lnSpc>
                <a:spcPct val="100000"/>
              </a:lnSpc>
              <a:spcBef>
                <a:spcPts val="0"/>
              </a:spcBef>
              <a:spcAft>
                <a:spcPts val="0"/>
              </a:spcAft>
              <a:buSzPts val="2800"/>
              <a:buNone/>
              <a:defRPr sz="3700"/>
            </a:lvl9pPr>
          </a:lstStyle>
          <a:p>
            <a:endParaRPr/>
          </a:p>
        </p:txBody>
      </p:sp>
    </p:spTree>
    <p:extLst>
      <p:ext uri="{BB962C8B-B14F-4D97-AF65-F5344CB8AC3E}">
        <p14:creationId xmlns:p14="http://schemas.microsoft.com/office/powerpoint/2010/main" val="276074548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998"/>
        <p:cNvGrpSpPr/>
        <p:nvPr/>
      </p:nvGrpSpPr>
      <p:grpSpPr>
        <a:xfrm>
          <a:off x="0" y="0"/>
          <a:ext cx="0" cy="0"/>
          <a:chOff x="0" y="0"/>
          <a:chExt cx="0" cy="0"/>
        </a:xfrm>
      </p:grpSpPr>
      <p:pic>
        <p:nvPicPr>
          <p:cNvPr id="999" name="Google Shape;999;p21"/>
          <p:cNvPicPr preferRelativeResize="0"/>
          <p:nvPr/>
        </p:nvPicPr>
        <p:blipFill>
          <a:blip r:embed="rId2">
            <a:alphaModFix/>
          </a:blip>
          <a:stretch>
            <a:fillRect/>
          </a:stretch>
        </p:blipFill>
        <p:spPr>
          <a:xfrm>
            <a:off x="-75464" y="-36433"/>
            <a:ext cx="12342935" cy="7005332"/>
          </a:xfrm>
          <a:prstGeom prst="rect">
            <a:avLst/>
          </a:prstGeom>
          <a:noFill/>
          <a:ln>
            <a:noFill/>
          </a:ln>
        </p:spPr>
      </p:pic>
      <p:sp>
        <p:nvSpPr>
          <p:cNvPr id="1000" name="Google Shape;1000;p21"/>
          <p:cNvSpPr txBox="1">
            <a:spLocks noGrp="1"/>
          </p:cNvSpPr>
          <p:nvPr>
            <p:ph type="body" idx="1"/>
          </p:nvPr>
        </p:nvSpPr>
        <p:spPr>
          <a:xfrm>
            <a:off x="6407040" y="2549500"/>
            <a:ext cx="4099600" cy="2734400"/>
          </a:xfrm>
          <a:prstGeom prst="rect">
            <a:avLst/>
          </a:prstGeom>
        </p:spPr>
        <p:txBody>
          <a:bodyPr spcFirstLastPara="1" wrap="square" lIns="121892" tIns="121892" rIns="121892" bIns="121892" anchor="t" anchorCtr="0">
            <a:noAutofit/>
          </a:bodyPr>
          <a:lstStyle>
            <a:lvl1pPr marL="609555" lvl="0" indent="-423301" rtl="0">
              <a:lnSpc>
                <a:spcPct val="100000"/>
              </a:lnSpc>
              <a:spcBef>
                <a:spcPts val="0"/>
              </a:spcBef>
              <a:spcAft>
                <a:spcPts val="0"/>
              </a:spcAft>
              <a:buClr>
                <a:srgbClr val="273638"/>
              </a:buClr>
              <a:buSzPts val="1400"/>
              <a:buChar char="●"/>
              <a:defRPr/>
            </a:lvl1pPr>
            <a:lvl2pPr marL="1219110" lvl="1" indent="-423301" algn="ctr" rtl="0">
              <a:spcBef>
                <a:spcPts val="0"/>
              </a:spcBef>
              <a:spcAft>
                <a:spcPts val="0"/>
              </a:spcAft>
              <a:buClr>
                <a:srgbClr val="273638"/>
              </a:buClr>
              <a:buSzPts val="1400"/>
              <a:buChar char="○"/>
              <a:defRPr/>
            </a:lvl2pPr>
            <a:lvl3pPr marL="1828664" lvl="2" indent="-423301" algn="ctr" rtl="0">
              <a:spcBef>
                <a:spcPts val="0"/>
              </a:spcBef>
              <a:spcAft>
                <a:spcPts val="0"/>
              </a:spcAft>
              <a:buClr>
                <a:srgbClr val="273638"/>
              </a:buClr>
              <a:buSzPts val="1400"/>
              <a:buChar char="■"/>
              <a:defRPr/>
            </a:lvl3pPr>
            <a:lvl4pPr marL="2438218" lvl="3" indent="-423301" algn="ctr" rtl="0">
              <a:spcBef>
                <a:spcPts val="0"/>
              </a:spcBef>
              <a:spcAft>
                <a:spcPts val="0"/>
              </a:spcAft>
              <a:buClr>
                <a:srgbClr val="273638"/>
              </a:buClr>
              <a:buSzPts val="1400"/>
              <a:buChar char="●"/>
              <a:defRPr/>
            </a:lvl4pPr>
            <a:lvl5pPr marL="3047772" lvl="4" indent="-423301" algn="ctr" rtl="0">
              <a:spcBef>
                <a:spcPts val="0"/>
              </a:spcBef>
              <a:spcAft>
                <a:spcPts val="0"/>
              </a:spcAft>
              <a:buClr>
                <a:srgbClr val="273638"/>
              </a:buClr>
              <a:buSzPts val="1400"/>
              <a:buChar char="○"/>
              <a:defRPr/>
            </a:lvl5pPr>
            <a:lvl6pPr marL="3657327" lvl="5" indent="-423301" algn="ctr" rtl="0">
              <a:spcBef>
                <a:spcPts val="0"/>
              </a:spcBef>
              <a:spcAft>
                <a:spcPts val="0"/>
              </a:spcAft>
              <a:buClr>
                <a:srgbClr val="273638"/>
              </a:buClr>
              <a:buSzPts val="1400"/>
              <a:buChar char="■"/>
              <a:defRPr/>
            </a:lvl6pPr>
            <a:lvl7pPr marL="4266880" lvl="6" indent="-423301" algn="ctr" rtl="0">
              <a:spcBef>
                <a:spcPts val="0"/>
              </a:spcBef>
              <a:spcAft>
                <a:spcPts val="0"/>
              </a:spcAft>
              <a:buClr>
                <a:srgbClr val="273638"/>
              </a:buClr>
              <a:buSzPts val="1400"/>
              <a:buChar char="●"/>
              <a:defRPr/>
            </a:lvl7pPr>
            <a:lvl8pPr marL="4876435" lvl="7" indent="-423301" algn="ctr" rtl="0">
              <a:spcBef>
                <a:spcPts val="0"/>
              </a:spcBef>
              <a:spcAft>
                <a:spcPts val="0"/>
              </a:spcAft>
              <a:buClr>
                <a:srgbClr val="273638"/>
              </a:buClr>
              <a:buSzPts val="1400"/>
              <a:buChar char="○"/>
              <a:defRPr/>
            </a:lvl8pPr>
            <a:lvl9pPr marL="5485990" lvl="8" indent="-423301" algn="ctr" rtl="0">
              <a:spcBef>
                <a:spcPts val="0"/>
              </a:spcBef>
              <a:spcAft>
                <a:spcPts val="0"/>
              </a:spcAft>
              <a:buClr>
                <a:srgbClr val="273638"/>
              </a:buClr>
              <a:buSzPts val="1400"/>
              <a:buChar char="■"/>
              <a:defRPr/>
            </a:lvl9pPr>
          </a:lstStyle>
          <a:p>
            <a:endParaRPr/>
          </a:p>
        </p:txBody>
      </p:sp>
      <p:sp>
        <p:nvSpPr>
          <p:cNvPr id="1001" name="Google Shape;1001;p21"/>
          <p:cNvSpPr txBox="1">
            <a:spLocks noGrp="1"/>
          </p:cNvSpPr>
          <p:nvPr>
            <p:ph type="body" idx="2"/>
          </p:nvPr>
        </p:nvSpPr>
        <p:spPr>
          <a:xfrm>
            <a:off x="1685600" y="2549500"/>
            <a:ext cx="4099600" cy="2734400"/>
          </a:xfrm>
          <a:prstGeom prst="rect">
            <a:avLst/>
          </a:prstGeom>
        </p:spPr>
        <p:txBody>
          <a:bodyPr spcFirstLastPara="1" wrap="square" lIns="121892" tIns="121892" rIns="121892" bIns="121892" anchor="t" anchorCtr="0">
            <a:noAutofit/>
          </a:bodyPr>
          <a:lstStyle>
            <a:lvl1pPr marL="609555" lvl="0" indent="-423301" rtl="0">
              <a:lnSpc>
                <a:spcPct val="100000"/>
              </a:lnSpc>
              <a:spcBef>
                <a:spcPts val="0"/>
              </a:spcBef>
              <a:spcAft>
                <a:spcPts val="0"/>
              </a:spcAft>
              <a:buSzPts val="1400"/>
              <a:buChar char="●"/>
              <a:defRPr/>
            </a:lvl1pPr>
            <a:lvl2pPr marL="1219110" lvl="1" indent="-423301" algn="ctr" rtl="0">
              <a:spcBef>
                <a:spcPts val="0"/>
              </a:spcBef>
              <a:spcAft>
                <a:spcPts val="0"/>
              </a:spcAft>
              <a:buClr>
                <a:srgbClr val="273638"/>
              </a:buClr>
              <a:buSzPts val="1400"/>
              <a:buChar char="○"/>
              <a:defRPr/>
            </a:lvl2pPr>
            <a:lvl3pPr marL="1828664" lvl="2" indent="-423301" algn="ctr" rtl="0">
              <a:spcBef>
                <a:spcPts val="0"/>
              </a:spcBef>
              <a:spcAft>
                <a:spcPts val="0"/>
              </a:spcAft>
              <a:buClr>
                <a:srgbClr val="273638"/>
              </a:buClr>
              <a:buSzPts val="1400"/>
              <a:buChar char="■"/>
              <a:defRPr/>
            </a:lvl3pPr>
            <a:lvl4pPr marL="2438218" lvl="3" indent="-423301" algn="ctr" rtl="0">
              <a:spcBef>
                <a:spcPts val="0"/>
              </a:spcBef>
              <a:spcAft>
                <a:spcPts val="0"/>
              </a:spcAft>
              <a:buClr>
                <a:srgbClr val="273638"/>
              </a:buClr>
              <a:buSzPts val="1400"/>
              <a:buChar char="●"/>
              <a:defRPr/>
            </a:lvl4pPr>
            <a:lvl5pPr marL="3047772" lvl="4" indent="-423301" algn="ctr" rtl="0">
              <a:spcBef>
                <a:spcPts val="0"/>
              </a:spcBef>
              <a:spcAft>
                <a:spcPts val="0"/>
              </a:spcAft>
              <a:buClr>
                <a:srgbClr val="273638"/>
              </a:buClr>
              <a:buSzPts val="1400"/>
              <a:buChar char="○"/>
              <a:defRPr/>
            </a:lvl5pPr>
            <a:lvl6pPr marL="3657327" lvl="5" indent="-423301" algn="ctr" rtl="0">
              <a:spcBef>
                <a:spcPts val="0"/>
              </a:spcBef>
              <a:spcAft>
                <a:spcPts val="0"/>
              </a:spcAft>
              <a:buClr>
                <a:srgbClr val="273638"/>
              </a:buClr>
              <a:buSzPts val="1400"/>
              <a:buChar char="■"/>
              <a:defRPr/>
            </a:lvl6pPr>
            <a:lvl7pPr marL="4266880" lvl="6" indent="-423301" algn="ctr" rtl="0">
              <a:spcBef>
                <a:spcPts val="0"/>
              </a:spcBef>
              <a:spcAft>
                <a:spcPts val="0"/>
              </a:spcAft>
              <a:buClr>
                <a:srgbClr val="273638"/>
              </a:buClr>
              <a:buSzPts val="1400"/>
              <a:buChar char="●"/>
              <a:defRPr/>
            </a:lvl7pPr>
            <a:lvl8pPr marL="4876435" lvl="7" indent="-423301" algn="ctr" rtl="0">
              <a:spcBef>
                <a:spcPts val="0"/>
              </a:spcBef>
              <a:spcAft>
                <a:spcPts val="0"/>
              </a:spcAft>
              <a:buClr>
                <a:srgbClr val="273638"/>
              </a:buClr>
              <a:buSzPts val="1400"/>
              <a:buChar char="○"/>
              <a:defRPr/>
            </a:lvl8pPr>
            <a:lvl9pPr marL="5485990" lvl="8" indent="-423301" algn="ctr" rtl="0">
              <a:spcBef>
                <a:spcPts val="0"/>
              </a:spcBef>
              <a:spcAft>
                <a:spcPts val="0"/>
              </a:spcAft>
              <a:buClr>
                <a:srgbClr val="273638"/>
              </a:buClr>
              <a:buSzPts val="1400"/>
              <a:buChar char="■"/>
              <a:defRPr/>
            </a:lvl9pPr>
          </a:lstStyle>
          <a:p>
            <a:endParaRPr/>
          </a:p>
        </p:txBody>
      </p:sp>
      <p:grpSp>
        <p:nvGrpSpPr>
          <p:cNvPr id="1002" name="Google Shape;1002;p21"/>
          <p:cNvGrpSpPr/>
          <p:nvPr/>
        </p:nvGrpSpPr>
        <p:grpSpPr>
          <a:xfrm flipH="1">
            <a:off x="-603425" y="-816254"/>
            <a:ext cx="2436224" cy="2564348"/>
            <a:chOff x="1526600" y="450800"/>
            <a:chExt cx="4540675" cy="4779475"/>
          </a:xfrm>
        </p:grpSpPr>
        <p:sp>
          <p:nvSpPr>
            <p:cNvPr id="1003" name="Google Shape;1003;p21"/>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004" name="Google Shape;1004;p21"/>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005" name="Google Shape;1005;p21"/>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006" name="Google Shape;1006;p21"/>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007" name="Google Shape;1007;p21"/>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008" name="Google Shape;1008;p21"/>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009" name="Google Shape;1009;p21"/>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010" name="Google Shape;1010;p21"/>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011" name="Google Shape;1011;p21"/>
          <p:cNvGrpSpPr/>
          <p:nvPr/>
        </p:nvGrpSpPr>
        <p:grpSpPr>
          <a:xfrm rot="215000" flipH="1">
            <a:off x="9724533" y="5900520"/>
            <a:ext cx="3042587" cy="2387405"/>
            <a:chOff x="-2415600" y="2986400"/>
            <a:chExt cx="1943075" cy="1524659"/>
          </a:xfrm>
        </p:grpSpPr>
        <p:sp>
          <p:nvSpPr>
            <p:cNvPr id="1012" name="Google Shape;1012;p21"/>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013" name="Google Shape;1013;p21"/>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014" name="Google Shape;1014;p21"/>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015" name="Google Shape;1015;p21"/>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016" name="Google Shape;1016;p21"/>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nvGrpSpPr>
            <p:cNvPr id="1017" name="Google Shape;1017;p21"/>
            <p:cNvGrpSpPr/>
            <p:nvPr/>
          </p:nvGrpSpPr>
          <p:grpSpPr>
            <a:xfrm>
              <a:off x="-2218800" y="3088875"/>
              <a:ext cx="1598825" cy="1190475"/>
              <a:chOff x="-2218800" y="3088875"/>
              <a:chExt cx="1598825" cy="1190475"/>
            </a:xfrm>
          </p:grpSpPr>
          <p:sp>
            <p:nvSpPr>
              <p:cNvPr id="1018" name="Google Shape;1018;p21"/>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019" name="Google Shape;1019;p21"/>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grpSp>
        <p:nvGrpSpPr>
          <p:cNvPr id="1020" name="Google Shape;1020;p21"/>
          <p:cNvGrpSpPr/>
          <p:nvPr/>
        </p:nvGrpSpPr>
        <p:grpSpPr>
          <a:xfrm rot="337778">
            <a:off x="10623228" y="-781960"/>
            <a:ext cx="2414701" cy="2495752"/>
            <a:chOff x="334100" y="971800"/>
            <a:chExt cx="1810984" cy="1871771"/>
          </a:xfrm>
        </p:grpSpPr>
        <p:sp>
          <p:nvSpPr>
            <p:cNvPr id="1021" name="Google Shape;1021;p21"/>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022" name="Google Shape;1022;p21"/>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nvGrpSpPr>
            <p:cNvPr id="1023" name="Google Shape;1023;p21"/>
            <p:cNvGrpSpPr/>
            <p:nvPr/>
          </p:nvGrpSpPr>
          <p:grpSpPr>
            <a:xfrm>
              <a:off x="1214129" y="978980"/>
              <a:ext cx="913828" cy="1211839"/>
              <a:chOff x="1214129" y="978980"/>
              <a:chExt cx="913828" cy="1211839"/>
            </a:xfrm>
          </p:grpSpPr>
          <p:sp>
            <p:nvSpPr>
              <p:cNvPr id="1024" name="Google Shape;1024;p21"/>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025" name="Google Shape;1025;p21"/>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1026" name="Google Shape;1026;p21"/>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027" name="Google Shape;1027;p21"/>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028" name="Google Shape;1028;p21"/>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1029" name="Google Shape;1029;p21"/>
          <p:cNvSpPr txBox="1">
            <a:spLocks noGrp="1"/>
          </p:cNvSpPr>
          <p:nvPr>
            <p:ph type="title"/>
          </p:nvPr>
        </p:nvSpPr>
        <p:spPr>
          <a:xfrm>
            <a:off x="3006800" y="778467"/>
            <a:ext cx="6178400" cy="540800"/>
          </a:xfrm>
          <a:prstGeom prst="rect">
            <a:avLst/>
          </a:prstGeom>
          <a:effectLst>
            <a:outerShdw dist="28575" dir="1920000" algn="bl" rotWithShape="0">
              <a:schemeClr val="accent1"/>
            </a:outerShdw>
          </a:effectLst>
        </p:spPr>
        <p:txBody>
          <a:bodyPr spcFirstLastPara="1" wrap="square" lIns="121892" tIns="121892" rIns="121892" bIns="121892"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00"/>
            </a:lvl2pPr>
            <a:lvl3pPr lvl="2" rtl="0">
              <a:spcBef>
                <a:spcPts val="0"/>
              </a:spcBef>
              <a:spcAft>
                <a:spcPts val="0"/>
              </a:spcAft>
              <a:buSzPts val="2500"/>
              <a:buNone/>
              <a:defRPr sz="3300"/>
            </a:lvl3pPr>
            <a:lvl4pPr lvl="3" rtl="0">
              <a:spcBef>
                <a:spcPts val="0"/>
              </a:spcBef>
              <a:spcAft>
                <a:spcPts val="0"/>
              </a:spcAft>
              <a:buSzPts val="2500"/>
              <a:buNone/>
              <a:defRPr sz="3300"/>
            </a:lvl4pPr>
            <a:lvl5pPr lvl="4" rtl="0">
              <a:spcBef>
                <a:spcPts val="0"/>
              </a:spcBef>
              <a:spcAft>
                <a:spcPts val="0"/>
              </a:spcAft>
              <a:buSzPts val="2500"/>
              <a:buNone/>
              <a:defRPr sz="3300"/>
            </a:lvl5pPr>
            <a:lvl6pPr lvl="5" rtl="0">
              <a:spcBef>
                <a:spcPts val="0"/>
              </a:spcBef>
              <a:spcAft>
                <a:spcPts val="0"/>
              </a:spcAft>
              <a:buSzPts val="2500"/>
              <a:buNone/>
              <a:defRPr sz="3300"/>
            </a:lvl6pPr>
            <a:lvl7pPr lvl="6" rtl="0">
              <a:spcBef>
                <a:spcPts val="0"/>
              </a:spcBef>
              <a:spcAft>
                <a:spcPts val="0"/>
              </a:spcAft>
              <a:buSzPts val="2500"/>
              <a:buNone/>
              <a:defRPr sz="3300"/>
            </a:lvl7pPr>
            <a:lvl8pPr lvl="7" rtl="0">
              <a:spcBef>
                <a:spcPts val="0"/>
              </a:spcBef>
              <a:spcAft>
                <a:spcPts val="0"/>
              </a:spcAft>
              <a:buSzPts val="2500"/>
              <a:buNone/>
              <a:defRPr sz="3300"/>
            </a:lvl8pPr>
            <a:lvl9pPr lvl="8" rtl="0">
              <a:spcBef>
                <a:spcPts val="0"/>
              </a:spcBef>
              <a:spcAft>
                <a:spcPts val="0"/>
              </a:spcAft>
              <a:buSzPts val="2500"/>
              <a:buNone/>
              <a:defRPr sz="3300"/>
            </a:lvl9pPr>
          </a:lstStyle>
          <a:p>
            <a:endParaRPr/>
          </a:p>
        </p:txBody>
      </p:sp>
    </p:spTree>
    <p:extLst>
      <p:ext uri="{BB962C8B-B14F-4D97-AF65-F5344CB8AC3E}">
        <p14:creationId xmlns:p14="http://schemas.microsoft.com/office/powerpoint/2010/main" val="197466674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306"/>
        <p:cNvGrpSpPr/>
        <p:nvPr/>
      </p:nvGrpSpPr>
      <p:grpSpPr>
        <a:xfrm>
          <a:off x="0" y="0"/>
          <a:ext cx="0" cy="0"/>
          <a:chOff x="0" y="0"/>
          <a:chExt cx="0" cy="0"/>
        </a:xfrm>
      </p:grpSpPr>
      <p:pic>
        <p:nvPicPr>
          <p:cNvPr id="1307" name="Google Shape;1307;p26"/>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1308" name="Google Shape;1308;p26"/>
          <p:cNvGrpSpPr/>
          <p:nvPr/>
        </p:nvGrpSpPr>
        <p:grpSpPr>
          <a:xfrm rot="337778">
            <a:off x="-830923" y="5149823"/>
            <a:ext cx="2414701" cy="2495752"/>
            <a:chOff x="334100" y="971800"/>
            <a:chExt cx="1810984" cy="1871771"/>
          </a:xfrm>
        </p:grpSpPr>
        <p:sp>
          <p:nvSpPr>
            <p:cNvPr id="1309" name="Google Shape;1309;p2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10" name="Google Shape;1310;p2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nvGrpSpPr>
            <p:cNvPr id="1311" name="Google Shape;1311;p26"/>
            <p:cNvGrpSpPr/>
            <p:nvPr/>
          </p:nvGrpSpPr>
          <p:grpSpPr>
            <a:xfrm>
              <a:off x="1214129" y="978980"/>
              <a:ext cx="913828" cy="1211839"/>
              <a:chOff x="1214129" y="978980"/>
              <a:chExt cx="913828" cy="1211839"/>
            </a:xfrm>
          </p:grpSpPr>
          <p:sp>
            <p:nvSpPr>
              <p:cNvPr id="1312" name="Google Shape;1312;p2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13" name="Google Shape;1313;p2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1314" name="Google Shape;1314;p2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15" name="Google Shape;1315;p2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16" name="Google Shape;1316;p2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317" name="Google Shape;1317;p26"/>
          <p:cNvGrpSpPr/>
          <p:nvPr/>
        </p:nvGrpSpPr>
        <p:grpSpPr>
          <a:xfrm rot="2379605">
            <a:off x="-247576" y="-1027729"/>
            <a:ext cx="2284019" cy="3482937"/>
            <a:chOff x="7518282" y="2373612"/>
            <a:chExt cx="1544209" cy="2355088"/>
          </a:xfrm>
        </p:grpSpPr>
        <p:sp>
          <p:nvSpPr>
            <p:cNvPr id="1318" name="Google Shape;1318;p2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19" name="Google Shape;1319;p2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20" name="Google Shape;1320;p2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21" name="Google Shape;1321;p2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22" name="Google Shape;1322;p2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23" name="Google Shape;1323;p2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24" name="Google Shape;1324;p2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25" name="Google Shape;1325;p2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326" name="Google Shape;1326;p26"/>
          <p:cNvGrpSpPr/>
          <p:nvPr/>
        </p:nvGrpSpPr>
        <p:grpSpPr>
          <a:xfrm rot="-10505712" flipH="1">
            <a:off x="10156367" y="5451667"/>
            <a:ext cx="2571924" cy="2440596"/>
            <a:chOff x="-356100" y="3692425"/>
            <a:chExt cx="1728775" cy="1640500"/>
          </a:xfrm>
        </p:grpSpPr>
        <p:sp>
          <p:nvSpPr>
            <p:cNvPr id="1327" name="Google Shape;1327;p26"/>
            <p:cNvSpPr/>
            <p:nvPr/>
          </p:nvSpPr>
          <p:spPr>
            <a:xfrm>
              <a:off x="-242675" y="3755800"/>
              <a:ext cx="1615350" cy="1577125"/>
            </a:xfrm>
            <a:custGeom>
              <a:avLst/>
              <a:gdLst/>
              <a:ahLst/>
              <a:cxnLst/>
              <a:rect l="l" t="t" r="r" b="b"/>
              <a:pathLst>
                <a:path w="64614" h="63085" extrusionOk="0">
                  <a:moveTo>
                    <a:pt x="22503" y="1"/>
                  </a:moveTo>
                  <a:cubicBezTo>
                    <a:pt x="22082" y="1"/>
                    <a:pt x="21688" y="233"/>
                    <a:pt x="21482" y="621"/>
                  </a:cubicBezTo>
                  <a:lnTo>
                    <a:pt x="0" y="41284"/>
                  </a:lnTo>
                  <a:lnTo>
                    <a:pt x="40729" y="62799"/>
                  </a:lnTo>
                  <a:cubicBezTo>
                    <a:pt x="41087" y="62993"/>
                    <a:pt x="41470" y="63084"/>
                    <a:pt x="41847" y="63084"/>
                  </a:cubicBezTo>
                  <a:cubicBezTo>
                    <a:pt x="42701" y="63084"/>
                    <a:pt x="43525" y="62618"/>
                    <a:pt x="43965" y="61832"/>
                  </a:cubicBezTo>
                  <a:lnTo>
                    <a:pt x="64313" y="23271"/>
                  </a:lnTo>
                  <a:cubicBezTo>
                    <a:pt x="64613" y="22704"/>
                    <a:pt x="64413" y="21970"/>
                    <a:pt x="63813" y="21670"/>
                  </a:cubicBezTo>
                  <a:lnTo>
                    <a:pt x="23083" y="154"/>
                  </a:lnTo>
                  <a:cubicBezTo>
                    <a:pt x="22895" y="49"/>
                    <a:pt x="22696" y="1"/>
                    <a:pt x="22503" y="1"/>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28" name="Google Shape;1328;p26"/>
            <p:cNvSpPr/>
            <p:nvPr/>
          </p:nvSpPr>
          <p:spPr>
            <a:xfrm>
              <a:off x="-356100" y="3692425"/>
              <a:ext cx="1647050" cy="1619200"/>
            </a:xfrm>
            <a:custGeom>
              <a:avLst/>
              <a:gdLst/>
              <a:ahLst/>
              <a:cxnLst/>
              <a:rect l="l" t="t" r="r" b="b"/>
              <a:pathLst>
                <a:path w="65882" h="64768" extrusionOk="0">
                  <a:moveTo>
                    <a:pt x="22170" y="0"/>
                  </a:moveTo>
                  <a:cubicBezTo>
                    <a:pt x="21749" y="0"/>
                    <a:pt x="21355" y="232"/>
                    <a:pt x="21149" y="621"/>
                  </a:cubicBezTo>
                  <a:lnTo>
                    <a:pt x="401" y="39883"/>
                  </a:lnTo>
                  <a:cubicBezTo>
                    <a:pt x="1" y="40650"/>
                    <a:pt x="301" y="41617"/>
                    <a:pt x="1068" y="42051"/>
                  </a:cubicBezTo>
                  <a:lnTo>
                    <a:pt x="44099" y="64767"/>
                  </a:lnTo>
                  <a:lnTo>
                    <a:pt x="65581" y="24105"/>
                  </a:lnTo>
                  <a:cubicBezTo>
                    <a:pt x="65881" y="23504"/>
                    <a:pt x="65648" y="22804"/>
                    <a:pt x="65081" y="22503"/>
                  </a:cubicBezTo>
                  <a:lnTo>
                    <a:pt x="22750" y="154"/>
                  </a:lnTo>
                  <a:cubicBezTo>
                    <a:pt x="22562" y="49"/>
                    <a:pt x="22363" y="0"/>
                    <a:pt x="22170"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29" name="Google Shape;1329;p26"/>
            <p:cNvSpPr/>
            <p:nvPr/>
          </p:nvSpPr>
          <p:spPr>
            <a:xfrm>
              <a:off x="-161800" y="3833875"/>
              <a:ext cx="1314300" cy="1215875"/>
            </a:xfrm>
            <a:custGeom>
              <a:avLst/>
              <a:gdLst/>
              <a:ahLst/>
              <a:cxnLst/>
              <a:rect l="l" t="t" r="r" b="b"/>
              <a:pathLst>
                <a:path w="52572" h="48635" fill="none" extrusionOk="0">
                  <a:moveTo>
                    <a:pt x="51738" y="18513"/>
                  </a:moveTo>
                  <a:lnTo>
                    <a:pt x="16713" y="0"/>
                  </a:lnTo>
                  <a:cubicBezTo>
                    <a:pt x="16213" y="967"/>
                    <a:pt x="15012" y="1334"/>
                    <a:pt x="14078" y="834"/>
                  </a:cubicBezTo>
                  <a:lnTo>
                    <a:pt x="1" y="27486"/>
                  </a:lnTo>
                  <a:cubicBezTo>
                    <a:pt x="968" y="27987"/>
                    <a:pt x="1335" y="29188"/>
                    <a:pt x="835" y="30155"/>
                  </a:cubicBezTo>
                  <a:lnTo>
                    <a:pt x="35860" y="48635"/>
                  </a:lnTo>
                  <a:cubicBezTo>
                    <a:pt x="36360" y="47668"/>
                    <a:pt x="37528" y="47301"/>
                    <a:pt x="38495" y="47801"/>
                  </a:cubicBezTo>
                  <a:lnTo>
                    <a:pt x="52572" y="21182"/>
                  </a:lnTo>
                  <a:cubicBezTo>
                    <a:pt x="51604" y="20648"/>
                    <a:pt x="51238" y="19481"/>
                    <a:pt x="51738" y="18513"/>
                  </a:cubicBezTo>
                  <a:close/>
                </a:path>
              </a:pathLst>
            </a:custGeom>
            <a:solidFill>
              <a:schemeClr val="dk1"/>
            </a:solid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30" name="Google Shape;1330;p26"/>
            <p:cNvSpPr/>
            <p:nvPr/>
          </p:nvSpPr>
          <p:spPr>
            <a:xfrm>
              <a:off x="768050" y="4308375"/>
              <a:ext cx="555425" cy="979325"/>
            </a:xfrm>
            <a:custGeom>
              <a:avLst/>
              <a:gdLst/>
              <a:ahLst/>
              <a:cxnLst/>
              <a:rect l="l" t="t" r="r" b="b"/>
              <a:pathLst>
                <a:path w="22217" h="39173" extrusionOk="0">
                  <a:moveTo>
                    <a:pt x="20315" y="0"/>
                  </a:moveTo>
                  <a:lnTo>
                    <a:pt x="0" y="38495"/>
                  </a:lnTo>
                  <a:lnTo>
                    <a:pt x="968" y="39028"/>
                  </a:lnTo>
                  <a:cubicBezTo>
                    <a:pt x="1154" y="39127"/>
                    <a:pt x="1356" y="39173"/>
                    <a:pt x="1555" y="39173"/>
                  </a:cubicBezTo>
                  <a:cubicBezTo>
                    <a:pt x="2033" y="39173"/>
                    <a:pt x="2500" y="38908"/>
                    <a:pt x="2735" y="38461"/>
                  </a:cubicBezTo>
                  <a:lnTo>
                    <a:pt x="21882" y="2235"/>
                  </a:lnTo>
                  <a:cubicBezTo>
                    <a:pt x="22216" y="1635"/>
                    <a:pt x="21983" y="868"/>
                    <a:pt x="21382" y="567"/>
                  </a:cubicBezTo>
                  <a:lnTo>
                    <a:pt x="20315" y="0"/>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31" name="Google Shape;1331;p26"/>
            <p:cNvSpPr/>
            <p:nvPr/>
          </p:nvSpPr>
          <p:spPr>
            <a:xfrm>
              <a:off x="-356100" y="4621925"/>
              <a:ext cx="1156700" cy="689700"/>
            </a:xfrm>
            <a:custGeom>
              <a:avLst/>
              <a:gdLst/>
              <a:ahLst/>
              <a:cxnLst/>
              <a:rect l="l" t="t" r="r" b="b"/>
              <a:pathLst>
                <a:path w="46268" h="27588" extrusionOk="0">
                  <a:moveTo>
                    <a:pt x="1835" y="1"/>
                  </a:moveTo>
                  <a:lnTo>
                    <a:pt x="401" y="2669"/>
                  </a:lnTo>
                  <a:cubicBezTo>
                    <a:pt x="1" y="3470"/>
                    <a:pt x="301" y="4437"/>
                    <a:pt x="1068" y="4837"/>
                  </a:cubicBezTo>
                  <a:lnTo>
                    <a:pt x="44099" y="27587"/>
                  </a:lnTo>
                  <a:lnTo>
                    <a:pt x="46267" y="23484"/>
                  </a:lnTo>
                  <a:lnTo>
                    <a:pt x="1835" y="1"/>
                  </a:lnTo>
                  <a:close/>
                </a:path>
              </a:pathLst>
            </a:custGeom>
            <a:solidFill>
              <a:srgbClr val="E24747">
                <a:alpha val="95540"/>
              </a:srgbClr>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32" name="Google Shape;1332;p26"/>
            <p:cNvSpPr/>
            <p:nvPr/>
          </p:nvSpPr>
          <p:spPr>
            <a:xfrm>
              <a:off x="768050" y="4308375"/>
              <a:ext cx="521225" cy="969050"/>
            </a:xfrm>
            <a:custGeom>
              <a:avLst/>
              <a:gdLst/>
              <a:ahLst/>
              <a:cxnLst/>
              <a:rect l="l" t="t" r="r" b="b"/>
              <a:pathLst>
                <a:path w="20849" h="38762" extrusionOk="0">
                  <a:moveTo>
                    <a:pt x="20315" y="0"/>
                  </a:moveTo>
                  <a:lnTo>
                    <a:pt x="0" y="38495"/>
                  </a:lnTo>
                  <a:lnTo>
                    <a:pt x="501" y="38761"/>
                  </a:lnTo>
                  <a:lnTo>
                    <a:pt x="20848" y="267"/>
                  </a:lnTo>
                  <a:lnTo>
                    <a:pt x="20315" y="0"/>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33" name="Google Shape;1333;p26"/>
            <p:cNvSpPr/>
            <p:nvPr/>
          </p:nvSpPr>
          <p:spPr>
            <a:xfrm>
              <a:off x="798075" y="4325050"/>
              <a:ext cx="516225" cy="962725"/>
            </a:xfrm>
            <a:custGeom>
              <a:avLst/>
              <a:gdLst/>
              <a:ahLst/>
              <a:cxnLst/>
              <a:rect l="l" t="t" r="r" b="b"/>
              <a:pathLst>
                <a:path w="20649" h="38509" extrusionOk="0">
                  <a:moveTo>
                    <a:pt x="20348" y="1"/>
                  </a:moveTo>
                  <a:lnTo>
                    <a:pt x="0" y="38461"/>
                  </a:lnTo>
                  <a:cubicBezTo>
                    <a:pt x="118" y="38485"/>
                    <a:pt x="236" y="38509"/>
                    <a:pt x="354" y="38509"/>
                  </a:cubicBezTo>
                  <a:cubicBezTo>
                    <a:pt x="403" y="38509"/>
                    <a:pt x="452" y="38504"/>
                    <a:pt x="500" y="38495"/>
                  </a:cubicBezTo>
                  <a:lnTo>
                    <a:pt x="20648" y="334"/>
                  </a:lnTo>
                  <a:cubicBezTo>
                    <a:pt x="20581" y="201"/>
                    <a:pt x="20448" y="101"/>
                    <a:pt x="20348"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34" name="Google Shape;1334;p26"/>
            <p:cNvSpPr/>
            <p:nvPr/>
          </p:nvSpPr>
          <p:spPr>
            <a:xfrm>
              <a:off x="850600" y="5092275"/>
              <a:ext cx="175975" cy="130950"/>
            </a:xfrm>
            <a:custGeom>
              <a:avLst/>
              <a:gdLst/>
              <a:ahLst/>
              <a:cxnLst/>
              <a:rect l="l" t="t" r="r" b="b"/>
              <a:pathLst>
                <a:path w="7039" h="5238" extrusionOk="0">
                  <a:moveTo>
                    <a:pt x="1101" y="0"/>
                  </a:moveTo>
                  <a:lnTo>
                    <a:pt x="1" y="2102"/>
                  </a:lnTo>
                  <a:lnTo>
                    <a:pt x="5905" y="5237"/>
                  </a:lnTo>
                  <a:lnTo>
                    <a:pt x="5571" y="3703"/>
                  </a:lnTo>
                  <a:lnTo>
                    <a:pt x="7039" y="3136"/>
                  </a:lnTo>
                  <a:lnTo>
                    <a:pt x="1101" y="0"/>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335" name="Google Shape;1335;p26"/>
          <p:cNvGrpSpPr/>
          <p:nvPr/>
        </p:nvGrpSpPr>
        <p:grpSpPr>
          <a:xfrm rot="3508924" flipH="1">
            <a:off x="9675725" y="-968440"/>
            <a:ext cx="3524511" cy="2844407"/>
            <a:chOff x="-729163" y="3851975"/>
            <a:chExt cx="2464103" cy="1988620"/>
          </a:xfrm>
        </p:grpSpPr>
        <p:sp>
          <p:nvSpPr>
            <p:cNvPr id="1336" name="Google Shape;1336;p26"/>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37" name="Google Shape;1337;p26"/>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38" name="Google Shape;1338;p26"/>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39" name="Google Shape;1339;p26"/>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40" name="Google Shape;1340;p26"/>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41" name="Google Shape;1341;p26"/>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42" name="Google Shape;1342;p26"/>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43" name="Google Shape;1343;p26"/>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44" name="Google Shape;1344;p26"/>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45" name="Google Shape;1345;p26"/>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46" name="Google Shape;1346;p26"/>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47" name="Google Shape;1347;p26"/>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48" name="Google Shape;1348;p26"/>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349" name="Google Shape;1349;p26"/>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1350" name="Google Shape;1350;p26"/>
          <p:cNvSpPr txBox="1">
            <a:spLocks noGrp="1"/>
          </p:cNvSpPr>
          <p:nvPr>
            <p:ph type="title"/>
          </p:nvPr>
        </p:nvSpPr>
        <p:spPr>
          <a:xfrm>
            <a:off x="3134800" y="778467"/>
            <a:ext cx="5922400" cy="540800"/>
          </a:xfrm>
          <a:prstGeom prst="rect">
            <a:avLst/>
          </a:prstGeom>
          <a:effectLst>
            <a:outerShdw dist="28575" dir="1920000" algn="bl" rotWithShape="0">
              <a:schemeClr val="accent1"/>
            </a:outerShdw>
          </a:effectLst>
        </p:spPr>
        <p:txBody>
          <a:bodyPr spcFirstLastPara="1" wrap="square" lIns="121892" tIns="121892" rIns="121892" bIns="121892" anchor="ctr" anchorCtr="0">
            <a:noAutofit/>
          </a:bodyPr>
          <a:lstStyle>
            <a:lvl1pPr lvl="0" algn="ctr" rtl="0">
              <a:spcBef>
                <a:spcPts val="0"/>
              </a:spcBef>
              <a:spcAft>
                <a:spcPts val="0"/>
              </a:spcAft>
              <a:buSzPts val="2500"/>
              <a:buNone/>
              <a:defRPr/>
            </a:lvl1pPr>
            <a:lvl2pPr lvl="1" rtl="0">
              <a:spcBef>
                <a:spcPts val="0"/>
              </a:spcBef>
              <a:spcAft>
                <a:spcPts val="0"/>
              </a:spcAft>
              <a:buSzPts val="2500"/>
              <a:buNone/>
              <a:defRPr sz="3300"/>
            </a:lvl2pPr>
            <a:lvl3pPr lvl="2" rtl="0">
              <a:spcBef>
                <a:spcPts val="0"/>
              </a:spcBef>
              <a:spcAft>
                <a:spcPts val="0"/>
              </a:spcAft>
              <a:buSzPts val="2500"/>
              <a:buNone/>
              <a:defRPr sz="3300"/>
            </a:lvl3pPr>
            <a:lvl4pPr lvl="3" rtl="0">
              <a:spcBef>
                <a:spcPts val="0"/>
              </a:spcBef>
              <a:spcAft>
                <a:spcPts val="0"/>
              </a:spcAft>
              <a:buSzPts val="2500"/>
              <a:buNone/>
              <a:defRPr sz="3300"/>
            </a:lvl4pPr>
            <a:lvl5pPr lvl="4" rtl="0">
              <a:spcBef>
                <a:spcPts val="0"/>
              </a:spcBef>
              <a:spcAft>
                <a:spcPts val="0"/>
              </a:spcAft>
              <a:buSzPts val="2500"/>
              <a:buNone/>
              <a:defRPr sz="3300"/>
            </a:lvl5pPr>
            <a:lvl6pPr lvl="5" rtl="0">
              <a:spcBef>
                <a:spcPts val="0"/>
              </a:spcBef>
              <a:spcAft>
                <a:spcPts val="0"/>
              </a:spcAft>
              <a:buSzPts val="2500"/>
              <a:buNone/>
              <a:defRPr sz="3300"/>
            </a:lvl6pPr>
            <a:lvl7pPr lvl="6" rtl="0">
              <a:spcBef>
                <a:spcPts val="0"/>
              </a:spcBef>
              <a:spcAft>
                <a:spcPts val="0"/>
              </a:spcAft>
              <a:buSzPts val="2500"/>
              <a:buNone/>
              <a:defRPr sz="3300"/>
            </a:lvl7pPr>
            <a:lvl8pPr lvl="7" rtl="0">
              <a:spcBef>
                <a:spcPts val="0"/>
              </a:spcBef>
              <a:spcAft>
                <a:spcPts val="0"/>
              </a:spcAft>
              <a:buSzPts val="2500"/>
              <a:buNone/>
              <a:defRPr sz="3300"/>
            </a:lvl8pPr>
            <a:lvl9pPr lvl="8" rtl="0">
              <a:spcBef>
                <a:spcPts val="0"/>
              </a:spcBef>
              <a:spcAft>
                <a:spcPts val="0"/>
              </a:spcAft>
              <a:buSzPts val="2500"/>
              <a:buNone/>
              <a:defRPr sz="3300"/>
            </a:lvl9pPr>
          </a:lstStyle>
          <a:p>
            <a:endParaRPr/>
          </a:p>
        </p:txBody>
      </p:sp>
      <p:sp>
        <p:nvSpPr>
          <p:cNvPr id="1351" name="Google Shape;1351;p26"/>
          <p:cNvSpPr txBox="1">
            <a:spLocks noGrp="1"/>
          </p:cNvSpPr>
          <p:nvPr>
            <p:ph type="subTitle" idx="1"/>
          </p:nvPr>
        </p:nvSpPr>
        <p:spPr>
          <a:xfrm>
            <a:off x="1645635" y="3133133"/>
            <a:ext cx="1477600" cy="435600"/>
          </a:xfrm>
          <a:prstGeom prst="rect">
            <a:avLst/>
          </a:prstGeom>
        </p:spPr>
        <p:txBody>
          <a:bodyPr spcFirstLastPara="1" wrap="square" lIns="121892" tIns="121892" rIns="121892" bIns="121892"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00">
                <a:solidFill>
                  <a:schemeClr val="lt2"/>
                </a:solidFill>
              </a:defRPr>
            </a:lvl2pPr>
            <a:lvl3pPr lvl="2" algn="ctr" rtl="0">
              <a:lnSpc>
                <a:spcPct val="100000"/>
              </a:lnSpc>
              <a:spcBef>
                <a:spcPts val="0"/>
              </a:spcBef>
              <a:spcAft>
                <a:spcPts val="0"/>
              </a:spcAft>
              <a:buClr>
                <a:schemeClr val="lt2"/>
              </a:buClr>
              <a:buSzPts val="2800"/>
              <a:buNone/>
              <a:defRPr sz="3700">
                <a:solidFill>
                  <a:schemeClr val="lt2"/>
                </a:solidFill>
              </a:defRPr>
            </a:lvl3pPr>
            <a:lvl4pPr lvl="3" algn="ctr" rtl="0">
              <a:lnSpc>
                <a:spcPct val="100000"/>
              </a:lnSpc>
              <a:spcBef>
                <a:spcPts val="0"/>
              </a:spcBef>
              <a:spcAft>
                <a:spcPts val="0"/>
              </a:spcAft>
              <a:buClr>
                <a:schemeClr val="lt2"/>
              </a:buClr>
              <a:buSzPts val="2800"/>
              <a:buNone/>
              <a:defRPr sz="3700">
                <a:solidFill>
                  <a:schemeClr val="lt2"/>
                </a:solidFill>
              </a:defRPr>
            </a:lvl4pPr>
            <a:lvl5pPr lvl="4" algn="ctr" rtl="0">
              <a:lnSpc>
                <a:spcPct val="100000"/>
              </a:lnSpc>
              <a:spcBef>
                <a:spcPts val="0"/>
              </a:spcBef>
              <a:spcAft>
                <a:spcPts val="0"/>
              </a:spcAft>
              <a:buClr>
                <a:schemeClr val="lt2"/>
              </a:buClr>
              <a:buSzPts val="2800"/>
              <a:buNone/>
              <a:defRPr sz="3700">
                <a:solidFill>
                  <a:schemeClr val="lt2"/>
                </a:solidFill>
              </a:defRPr>
            </a:lvl5pPr>
            <a:lvl6pPr lvl="5" algn="ctr" rtl="0">
              <a:lnSpc>
                <a:spcPct val="100000"/>
              </a:lnSpc>
              <a:spcBef>
                <a:spcPts val="0"/>
              </a:spcBef>
              <a:spcAft>
                <a:spcPts val="0"/>
              </a:spcAft>
              <a:buClr>
                <a:schemeClr val="lt2"/>
              </a:buClr>
              <a:buSzPts val="2800"/>
              <a:buNone/>
              <a:defRPr sz="3700">
                <a:solidFill>
                  <a:schemeClr val="lt2"/>
                </a:solidFill>
              </a:defRPr>
            </a:lvl6pPr>
            <a:lvl7pPr lvl="6" algn="ctr" rtl="0">
              <a:lnSpc>
                <a:spcPct val="100000"/>
              </a:lnSpc>
              <a:spcBef>
                <a:spcPts val="0"/>
              </a:spcBef>
              <a:spcAft>
                <a:spcPts val="0"/>
              </a:spcAft>
              <a:buClr>
                <a:schemeClr val="lt2"/>
              </a:buClr>
              <a:buSzPts val="2800"/>
              <a:buNone/>
              <a:defRPr sz="3700">
                <a:solidFill>
                  <a:schemeClr val="lt2"/>
                </a:solidFill>
              </a:defRPr>
            </a:lvl7pPr>
            <a:lvl8pPr lvl="7" algn="ctr" rtl="0">
              <a:lnSpc>
                <a:spcPct val="100000"/>
              </a:lnSpc>
              <a:spcBef>
                <a:spcPts val="0"/>
              </a:spcBef>
              <a:spcAft>
                <a:spcPts val="0"/>
              </a:spcAft>
              <a:buClr>
                <a:schemeClr val="lt2"/>
              </a:buClr>
              <a:buSzPts val="2800"/>
              <a:buNone/>
              <a:defRPr sz="3700">
                <a:solidFill>
                  <a:schemeClr val="lt2"/>
                </a:solidFill>
              </a:defRPr>
            </a:lvl8pPr>
            <a:lvl9pPr lvl="8" algn="ctr" rtl="0">
              <a:lnSpc>
                <a:spcPct val="100000"/>
              </a:lnSpc>
              <a:spcBef>
                <a:spcPts val="0"/>
              </a:spcBef>
              <a:spcAft>
                <a:spcPts val="0"/>
              </a:spcAft>
              <a:buClr>
                <a:schemeClr val="lt2"/>
              </a:buClr>
              <a:buSzPts val="2800"/>
              <a:buNone/>
              <a:defRPr sz="3700">
                <a:solidFill>
                  <a:schemeClr val="lt2"/>
                </a:solidFill>
              </a:defRPr>
            </a:lvl9pPr>
          </a:lstStyle>
          <a:p>
            <a:endParaRPr/>
          </a:p>
        </p:txBody>
      </p:sp>
      <p:sp>
        <p:nvSpPr>
          <p:cNvPr id="1352" name="Google Shape;1352;p26"/>
          <p:cNvSpPr txBox="1">
            <a:spLocks noGrp="1"/>
          </p:cNvSpPr>
          <p:nvPr>
            <p:ph type="subTitle" idx="2"/>
          </p:nvPr>
        </p:nvSpPr>
        <p:spPr>
          <a:xfrm>
            <a:off x="1202033" y="3764068"/>
            <a:ext cx="2364800" cy="1078000"/>
          </a:xfrm>
          <a:prstGeom prst="rect">
            <a:avLst/>
          </a:prstGeom>
        </p:spPr>
        <p:txBody>
          <a:bodyPr spcFirstLastPara="1" wrap="square" lIns="121892" tIns="121892" rIns="121892" bIns="121892"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3" name="Google Shape;1353;p26"/>
          <p:cNvSpPr txBox="1">
            <a:spLocks noGrp="1"/>
          </p:cNvSpPr>
          <p:nvPr>
            <p:ph type="subTitle" idx="3"/>
          </p:nvPr>
        </p:nvSpPr>
        <p:spPr>
          <a:xfrm>
            <a:off x="4120005" y="3133133"/>
            <a:ext cx="1477600" cy="435600"/>
          </a:xfrm>
          <a:prstGeom prst="rect">
            <a:avLst/>
          </a:prstGeom>
        </p:spPr>
        <p:txBody>
          <a:bodyPr spcFirstLastPara="1" wrap="square" lIns="121892" tIns="121892" rIns="121892" bIns="121892"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00">
                <a:solidFill>
                  <a:schemeClr val="lt2"/>
                </a:solidFill>
              </a:defRPr>
            </a:lvl2pPr>
            <a:lvl3pPr lvl="2" algn="ctr" rtl="0">
              <a:lnSpc>
                <a:spcPct val="100000"/>
              </a:lnSpc>
              <a:spcBef>
                <a:spcPts val="0"/>
              </a:spcBef>
              <a:spcAft>
                <a:spcPts val="0"/>
              </a:spcAft>
              <a:buClr>
                <a:schemeClr val="lt2"/>
              </a:buClr>
              <a:buSzPts val="2800"/>
              <a:buNone/>
              <a:defRPr sz="3700">
                <a:solidFill>
                  <a:schemeClr val="lt2"/>
                </a:solidFill>
              </a:defRPr>
            </a:lvl3pPr>
            <a:lvl4pPr lvl="3" algn="ctr" rtl="0">
              <a:lnSpc>
                <a:spcPct val="100000"/>
              </a:lnSpc>
              <a:spcBef>
                <a:spcPts val="0"/>
              </a:spcBef>
              <a:spcAft>
                <a:spcPts val="0"/>
              </a:spcAft>
              <a:buClr>
                <a:schemeClr val="lt2"/>
              </a:buClr>
              <a:buSzPts val="2800"/>
              <a:buNone/>
              <a:defRPr sz="3700">
                <a:solidFill>
                  <a:schemeClr val="lt2"/>
                </a:solidFill>
              </a:defRPr>
            </a:lvl4pPr>
            <a:lvl5pPr lvl="4" algn="ctr" rtl="0">
              <a:lnSpc>
                <a:spcPct val="100000"/>
              </a:lnSpc>
              <a:spcBef>
                <a:spcPts val="0"/>
              </a:spcBef>
              <a:spcAft>
                <a:spcPts val="0"/>
              </a:spcAft>
              <a:buClr>
                <a:schemeClr val="lt2"/>
              </a:buClr>
              <a:buSzPts val="2800"/>
              <a:buNone/>
              <a:defRPr sz="3700">
                <a:solidFill>
                  <a:schemeClr val="lt2"/>
                </a:solidFill>
              </a:defRPr>
            </a:lvl5pPr>
            <a:lvl6pPr lvl="5" algn="ctr" rtl="0">
              <a:lnSpc>
                <a:spcPct val="100000"/>
              </a:lnSpc>
              <a:spcBef>
                <a:spcPts val="0"/>
              </a:spcBef>
              <a:spcAft>
                <a:spcPts val="0"/>
              </a:spcAft>
              <a:buClr>
                <a:schemeClr val="lt2"/>
              </a:buClr>
              <a:buSzPts val="2800"/>
              <a:buNone/>
              <a:defRPr sz="3700">
                <a:solidFill>
                  <a:schemeClr val="lt2"/>
                </a:solidFill>
              </a:defRPr>
            </a:lvl6pPr>
            <a:lvl7pPr lvl="6" algn="ctr" rtl="0">
              <a:lnSpc>
                <a:spcPct val="100000"/>
              </a:lnSpc>
              <a:spcBef>
                <a:spcPts val="0"/>
              </a:spcBef>
              <a:spcAft>
                <a:spcPts val="0"/>
              </a:spcAft>
              <a:buClr>
                <a:schemeClr val="lt2"/>
              </a:buClr>
              <a:buSzPts val="2800"/>
              <a:buNone/>
              <a:defRPr sz="3700">
                <a:solidFill>
                  <a:schemeClr val="lt2"/>
                </a:solidFill>
              </a:defRPr>
            </a:lvl7pPr>
            <a:lvl8pPr lvl="7" algn="ctr" rtl="0">
              <a:lnSpc>
                <a:spcPct val="100000"/>
              </a:lnSpc>
              <a:spcBef>
                <a:spcPts val="0"/>
              </a:spcBef>
              <a:spcAft>
                <a:spcPts val="0"/>
              </a:spcAft>
              <a:buClr>
                <a:schemeClr val="lt2"/>
              </a:buClr>
              <a:buSzPts val="2800"/>
              <a:buNone/>
              <a:defRPr sz="3700">
                <a:solidFill>
                  <a:schemeClr val="lt2"/>
                </a:solidFill>
              </a:defRPr>
            </a:lvl8pPr>
            <a:lvl9pPr lvl="8" algn="ctr" rtl="0">
              <a:lnSpc>
                <a:spcPct val="100000"/>
              </a:lnSpc>
              <a:spcBef>
                <a:spcPts val="0"/>
              </a:spcBef>
              <a:spcAft>
                <a:spcPts val="0"/>
              </a:spcAft>
              <a:buClr>
                <a:schemeClr val="lt2"/>
              </a:buClr>
              <a:buSzPts val="2800"/>
              <a:buNone/>
              <a:defRPr sz="3700">
                <a:solidFill>
                  <a:schemeClr val="lt2"/>
                </a:solidFill>
              </a:defRPr>
            </a:lvl9pPr>
          </a:lstStyle>
          <a:p>
            <a:endParaRPr/>
          </a:p>
        </p:txBody>
      </p:sp>
      <p:sp>
        <p:nvSpPr>
          <p:cNvPr id="1354" name="Google Shape;1354;p26"/>
          <p:cNvSpPr txBox="1">
            <a:spLocks noGrp="1"/>
          </p:cNvSpPr>
          <p:nvPr>
            <p:ph type="subTitle" idx="4"/>
          </p:nvPr>
        </p:nvSpPr>
        <p:spPr>
          <a:xfrm>
            <a:off x="3676405" y="3764067"/>
            <a:ext cx="2364800" cy="1078000"/>
          </a:xfrm>
          <a:prstGeom prst="rect">
            <a:avLst/>
          </a:prstGeom>
        </p:spPr>
        <p:txBody>
          <a:bodyPr spcFirstLastPara="1" wrap="square" lIns="121892" tIns="121892" rIns="121892" bIns="121892"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5" name="Google Shape;1355;p26"/>
          <p:cNvSpPr txBox="1">
            <a:spLocks noGrp="1"/>
          </p:cNvSpPr>
          <p:nvPr>
            <p:ph type="subTitle" idx="5"/>
          </p:nvPr>
        </p:nvSpPr>
        <p:spPr>
          <a:xfrm>
            <a:off x="6594393" y="3133133"/>
            <a:ext cx="1477600" cy="435600"/>
          </a:xfrm>
          <a:prstGeom prst="rect">
            <a:avLst/>
          </a:prstGeom>
        </p:spPr>
        <p:txBody>
          <a:bodyPr spcFirstLastPara="1" wrap="square" lIns="121892" tIns="121892" rIns="121892" bIns="121892"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00">
                <a:solidFill>
                  <a:schemeClr val="lt2"/>
                </a:solidFill>
              </a:defRPr>
            </a:lvl2pPr>
            <a:lvl3pPr lvl="2" algn="ctr" rtl="0">
              <a:lnSpc>
                <a:spcPct val="100000"/>
              </a:lnSpc>
              <a:spcBef>
                <a:spcPts val="0"/>
              </a:spcBef>
              <a:spcAft>
                <a:spcPts val="0"/>
              </a:spcAft>
              <a:buClr>
                <a:schemeClr val="lt2"/>
              </a:buClr>
              <a:buSzPts val="2800"/>
              <a:buNone/>
              <a:defRPr sz="3700">
                <a:solidFill>
                  <a:schemeClr val="lt2"/>
                </a:solidFill>
              </a:defRPr>
            </a:lvl3pPr>
            <a:lvl4pPr lvl="3" algn="ctr" rtl="0">
              <a:lnSpc>
                <a:spcPct val="100000"/>
              </a:lnSpc>
              <a:spcBef>
                <a:spcPts val="0"/>
              </a:spcBef>
              <a:spcAft>
                <a:spcPts val="0"/>
              </a:spcAft>
              <a:buClr>
                <a:schemeClr val="lt2"/>
              </a:buClr>
              <a:buSzPts val="2800"/>
              <a:buNone/>
              <a:defRPr sz="3700">
                <a:solidFill>
                  <a:schemeClr val="lt2"/>
                </a:solidFill>
              </a:defRPr>
            </a:lvl4pPr>
            <a:lvl5pPr lvl="4" algn="ctr" rtl="0">
              <a:lnSpc>
                <a:spcPct val="100000"/>
              </a:lnSpc>
              <a:spcBef>
                <a:spcPts val="0"/>
              </a:spcBef>
              <a:spcAft>
                <a:spcPts val="0"/>
              </a:spcAft>
              <a:buClr>
                <a:schemeClr val="lt2"/>
              </a:buClr>
              <a:buSzPts val="2800"/>
              <a:buNone/>
              <a:defRPr sz="3700">
                <a:solidFill>
                  <a:schemeClr val="lt2"/>
                </a:solidFill>
              </a:defRPr>
            </a:lvl5pPr>
            <a:lvl6pPr lvl="5" algn="ctr" rtl="0">
              <a:lnSpc>
                <a:spcPct val="100000"/>
              </a:lnSpc>
              <a:spcBef>
                <a:spcPts val="0"/>
              </a:spcBef>
              <a:spcAft>
                <a:spcPts val="0"/>
              </a:spcAft>
              <a:buClr>
                <a:schemeClr val="lt2"/>
              </a:buClr>
              <a:buSzPts val="2800"/>
              <a:buNone/>
              <a:defRPr sz="3700">
                <a:solidFill>
                  <a:schemeClr val="lt2"/>
                </a:solidFill>
              </a:defRPr>
            </a:lvl6pPr>
            <a:lvl7pPr lvl="6" algn="ctr" rtl="0">
              <a:lnSpc>
                <a:spcPct val="100000"/>
              </a:lnSpc>
              <a:spcBef>
                <a:spcPts val="0"/>
              </a:spcBef>
              <a:spcAft>
                <a:spcPts val="0"/>
              </a:spcAft>
              <a:buClr>
                <a:schemeClr val="lt2"/>
              </a:buClr>
              <a:buSzPts val="2800"/>
              <a:buNone/>
              <a:defRPr sz="3700">
                <a:solidFill>
                  <a:schemeClr val="lt2"/>
                </a:solidFill>
              </a:defRPr>
            </a:lvl7pPr>
            <a:lvl8pPr lvl="7" algn="ctr" rtl="0">
              <a:lnSpc>
                <a:spcPct val="100000"/>
              </a:lnSpc>
              <a:spcBef>
                <a:spcPts val="0"/>
              </a:spcBef>
              <a:spcAft>
                <a:spcPts val="0"/>
              </a:spcAft>
              <a:buClr>
                <a:schemeClr val="lt2"/>
              </a:buClr>
              <a:buSzPts val="2800"/>
              <a:buNone/>
              <a:defRPr sz="3700">
                <a:solidFill>
                  <a:schemeClr val="lt2"/>
                </a:solidFill>
              </a:defRPr>
            </a:lvl8pPr>
            <a:lvl9pPr lvl="8" algn="ctr" rtl="0">
              <a:lnSpc>
                <a:spcPct val="100000"/>
              </a:lnSpc>
              <a:spcBef>
                <a:spcPts val="0"/>
              </a:spcBef>
              <a:spcAft>
                <a:spcPts val="0"/>
              </a:spcAft>
              <a:buClr>
                <a:schemeClr val="lt2"/>
              </a:buClr>
              <a:buSzPts val="2800"/>
              <a:buNone/>
              <a:defRPr sz="3700">
                <a:solidFill>
                  <a:schemeClr val="lt2"/>
                </a:solidFill>
              </a:defRPr>
            </a:lvl9pPr>
          </a:lstStyle>
          <a:p>
            <a:endParaRPr/>
          </a:p>
        </p:txBody>
      </p:sp>
      <p:sp>
        <p:nvSpPr>
          <p:cNvPr id="1356" name="Google Shape;1356;p26"/>
          <p:cNvSpPr txBox="1">
            <a:spLocks noGrp="1"/>
          </p:cNvSpPr>
          <p:nvPr>
            <p:ph type="subTitle" idx="6"/>
          </p:nvPr>
        </p:nvSpPr>
        <p:spPr>
          <a:xfrm>
            <a:off x="6150793" y="3764068"/>
            <a:ext cx="2364800" cy="1078000"/>
          </a:xfrm>
          <a:prstGeom prst="rect">
            <a:avLst/>
          </a:prstGeom>
        </p:spPr>
        <p:txBody>
          <a:bodyPr spcFirstLastPara="1" wrap="square" lIns="121892" tIns="121892" rIns="121892" bIns="121892"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57" name="Google Shape;1357;p26"/>
          <p:cNvSpPr txBox="1">
            <a:spLocks noGrp="1"/>
          </p:cNvSpPr>
          <p:nvPr>
            <p:ph type="subTitle" idx="7"/>
          </p:nvPr>
        </p:nvSpPr>
        <p:spPr>
          <a:xfrm>
            <a:off x="9068764" y="3133133"/>
            <a:ext cx="1477600" cy="435600"/>
          </a:xfrm>
          <a:prstGeom prst="rect">
            <a:avLst/>
          </a:prstGeom>
        </p:spPr>
        <p:txBody>
          <a:bodyPr spcFirstLastPara="1" wrap="square" lIns="121892" tIns="121892" rIns="121892" bIns="121892" anchor="ctr" anchorCtr="0">
            <a:noAutofit/>
          </a:bodyPr>
          <a:lstStyle>
            <a:lvl1pPr lvl="0" algn="ctr" rtl="0">
              <a:lnSpc>
                <a:spcPct val="100000"/>
              </a:lnSpc>
              <a:spcBef>
                <a:spcPts val="0"/>
              </a:spcBef>
              <a:spcAft>
                <a:spcPts val="0"/>
              </a:spcAft>
              <a:buClr>
                <a:schemeClr val="lt2"/>
              </a:buClr>
              <a:buSzPts val="2800"/>
              <a:buNone/>
              <a:defRPr sz="2000" b="1">
                <a:latin typeface="Josefin Sans"/>
                <a:ea typeface="Josefin Sans"/>
                <a:cs typeface="Josefin Sans"/>
                <a:sym typeface="Josefin Sans"/>
              </a:defRPr>
            </a:lvl1pPr>
            <a:lvl2pPr lvl="1" algn="ctr" rtl="0">
              <a:lnSpc>
                <a:spcPct val="100000"/>
              </a:lnSpc>
              <a:spcBef>
                <a:spcPts val="0"/>
              </a:spcBef>
              <a:spcAft>
                <a:spcPts val="0"/>
              </a:spcAft>
              <a:buClr>
                <a:schemeClr val="lt2"/>
              </a:buClr>
              <a:buSzPts val="2800"/>
              <a:buNone/>
              <a:defRPr sz="3700">
                <a:solidFill>
                  <a:schemeClr val="lt2"/>
                </a:solidFill>
              </a:defRPr>
            </a:lvl2pPr>
            <a:lvl3pPr lvl="2" algn="ctr" rtl="0">
              <a:lnSpc>
                <a:spcPct val="100000"/>
              </a:lnSpc>
              <a:spcBef>
                <a:spcPts val="0"/>
              </a:spcBef>
              <a:spcAft>
                <a:spcPts val="0"/>
              </a:spcAft>
              <a:buClr>
                <a:schemeClr val="lt2"/>
              </a:buClr>
              <a:buSzPts val="2800"/>
              <a:buNone/>
              <a:defRPr sz="3700">
                <a:solidFill>
                  <a:schemeClr val="lt2"/>
                </a:solidFill>
              </a:defRPr>
            </a:lvl3pPr>
            <a:lvl4pPr lvl="3" algn="ctr" rtl="0">
              <a:lnSpc>
                <a:spcPct val="100000"/>
              </a:lnSpc>
              <a:spcBef>
                <a:spcPts val="0"/>
              </a:spcBef>
              <a:spcAft>
                <a:spcPts val="0"/>
              </a:spcAft>
              <a:buClr>
                <a:schemeClr val="lt2"/>
              </a:buClr>
              <a:buSzPts val="2800"/>
              <a:buNone/>
              <a:defRPr sz="3700">
                <a:solidFill>
                  <a:schemeClr val="lt2"/>
                </a:solidFill>
              </a:defRPr>
            </a:lvl4pPr>
            <a:lvl5pPr lvl="4" algn="ctr" rtl="0">
              <a:lnSpc>
                <a:spcPct val="100000"/>
              </a:lnSpc>
              <a:spcBef>
                <a:spcPts val="0"/>
              </a:spcBef>
              <a:spcAft>
                <a:spcPts val="0"/>
              </a:spcAft>
              <a:buClr>
                <a:schemeClr val="lt2"/>
              </a:buClr>
              <a:buSzPts val="2800"/>
              <a:buNone/>
              <a:defRPr sz="3700">
                <a:solidFill>
                  <a:schemeClr val="lt2"/>
                </a:solidFill>
              </a:defRPr>
            </a:lvl5pPr>
            <a:lvl6pPr lvl="5" algn="ctr" rtl="0">
              <a:lnSpc>
                <a:spcPct val="100000"/>
              </a:lnSpc>
              <a:spcBef>
                <a:spcPts val="0"/>
              </a:spcBef>
              <a:spcAft>
                <a:spcPts val="0"/>
              </a:spcAft>
              <a:buClr>
                <a:schemeClr val="lt2"/>
              </a:buClr>
              <a:buSzPts val="2800"/>
              <a:buNone/>
              <a:defRPr sz="3700">
                <a:solidFill>
                  <a:schemeClr val="lt2"/>
                </a:solidFill>
              </a:defRPr>
            </a:lvl6pPr>
            <a:lvl7pPr lvl="6" algn="ctr" rtl="0">
              <a:lnSpc>
                <a:spcPct val="100000"/>
              </a:lnSpc>
              <a:spcBef>
                <a:spcPts val="0"/>
              </a:spcBef>
              <a:spcAft>
                <a:spcPts val="0"/>
              </a:spcAft>
              <a:buClr>
                <a:schemeClr val="lt2"/>
              </a:buClr>
              <a:buSzPts val="2800"/>
              <a:buNone/>
              <a:defRPr sz="3700">
                <a:solidFill>
                  <a:schemeClr val="lt2"/>
                </a:solidFill>
              </a:defRPr>
            </a:lvl7pPr>
            <a:lvl8pPr lvl="7" algn="ctr" rtl="0">
              <a:lnSpc>
                <a:spcPct val="100000"/>
              </a:lnSpc>
              <a:spcBef>
                <a:spcPts val="0"/>
              </a:spcBef>
              <a:spcAft>
                <a:spcPts val="0"/>
              </a:spcAft>
              <a:buClr>
                <a:schemeClr val="lt2"/>
              </a:buClr>
              <a:buSzPts val="2800"/>
              <a:buNone/>
              <a:defRPr sz="3700">
                <a:solidFill>
                  <a:schemeClr val="lt2"/>
                </a:solidFill>
              </a:defRPr>
            </a:lvl8pPr>
            <a:lvl9pPr lvl="8" algn="ctr" rtl="0">
              <a:lnSpc>
                <a:spcPct val="100000"/>
              </a:lnSpc>
              <a:spcBef>
                <a:spcPts val="0"/>
              </a:spcBef>
              <a:spcAft>
                <a:spcPts val="0"/>
              </a:spcAft>
              <a:buClr>
                <a:schemeClr val="lt2"/>
              </a:buClr>
              <a:buSzPts val="2800"/>
              <a:buNone/>
              <a:defRPr sz="3700">
                <a:solidFill>
                  <a:schemeClr val="lt2"/>
                </a:solidFill>
              </a:defRPr>
            </a:lvl9pPr>
          </a:lstStyle>
          <a:p>
            <a:endParaRPr/>
          </a:p>
        </p:txBody>
      </p:sp>
      <p:sp>
        <p:nvSpPr>
          <p:cNvPr id="1358" name="Google Shape;1358;p26"/>
          <p:cNvSpPr txBox="1">
            <a:spLocks noGrp="1"/>
          </p:cNvSpPr>
          <p:nvPr>
            <p:ph type="subTitle" idx="8"/>
          </p:nvPr>
        </p:nvSpPr>
        <p:spPr>
          <a:xfrm>
            <a:off x="8625164" y="3764068"/>
            <a:ext cx="2364800" cy="1078000"/>
          </a:xfrm>
          <a:prstGeom prst="rect">
            <a:avLst/>
          </a:prstGeom>
        </p:spPr>
        <p:txBody>
          <a:bodyPr spcFirstLastPara="1" wrap="square" lIns="121892" tIns="121892" rIns="121892" bIns="121892"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81850540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98DFD3CB-0541-46AD-B35E-0E0A1375E8A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 xmlns:a16="http://schemas.microsoft.com/office/drawing/2014/main" id="{EBF8EFDE-1D7D-46B8-AB55-A3C02EDD1888}"/>
              </a:ext>
            </a:extLst>
          </p:cNvPr>
          <p:cNvSpPr>
            <a:spLocks noGrp="1"/>
          </p:cNvSpPr>
          <p:nvPr>
            <p:ph idx="1"/>
          </p:nvPr>
        </p:nvSpPr>
        <p:spPr>
          <a:xfrm>
            <a:off x="5183192" y="457201"/>
            <a:ext cx="5652153" cy="5403851"/>
          </a:xfrm>
        </p:spPr>
        <p:txBody>
          <a:bodyPr/>
          <a:lstStyle>
            <a:lvl1pPr>
              <a:defRPr sz="3200"/>
            </a:lvl1pPr>
            <a:lvl2pPr>
              <a:defRPr sz="2800" b="1"/>
            </a:lvl2pPr>
            <a:lvl3pPr>
              <a:defRPr sz="2400" b="0"/>
            </a:lvl3pPr>
            <a:lvl4pPr>
              <a:defRPr sz="2000"/>
            </a:lvl4pPr>
            <a:lvl5pPr>
              <a:defRPr sz="2000"/>
            </a:lvl5pPr>
            <a:lvl6pPr>
              <a:defRPr sz="2000"/>
            </a:lvl6pPr>
            <a:lvl7pPr>
              <a:defRPr sz="2000"/>
            </a:lvl7pPr>
            <a:lvl8pPr>
              <a:defRPr sz="2000"/>
            </a:lvl8pPr>
            <a:lvl9pPr>
              <a:defRPr sz="200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Text Placeholder 3">
            <a:extLst>
              <a:ext uri="{FF2B5EF4-FFF2-40B4-BE49-F238E27FC236}">
                <a16:creationId xmlns="" xmlns:a16="http://schemas.microsoft.com/office/drawing/2014/main" id="{6411D2F5-DB36-4943-8A14-96AFC4883065}"/>
              </a:ext>
            </a:extLst>
          </p:cNvPr>
          <p:cNvSpPr>
            <a:spLocks noGrp="1"/>
          </p:cNvSpPr>
          <p:nvPr>
            <p:ph type="body" sz="half" idx="2"/>
          </p:nvPr>
        </p:nvSpPr>
        <p:spPr>
          <a:xfrm>
            <a:off x="839788" y="2057403"/>
            <a:ext cx="3932237" cy="3811588"/>
          </a:xfrm>
        </p:spPr>
        <p:txBody>
          <a:bodyPr/>
          <a:lstStyle>
            <a:lvl1pPr marL="0" indent="0">
              <a:buNone/>
              <a:defRPr sz="1600"/>
            </a:lvl1pPr>
            <a:lvl2pPr marL="457167" indent="0">
              <a:buNone/>
              <a:defRPr sz="1500"/>
            </a:lvl2pPr>
            <a:lvl3pPr marL="914332" indent="0">
              <a:buNone/>
              <a:defRPr sz="1200"/>
            </a:lvl3pPr>
            <a:lvl4pPr marL="1371498" indent="0">
              <a:buNone/>
              <a:defRPr sz="1100"/>
            </a:lvl4pPr>
            <a:lvl5pPr marL="1828664" indent="0">
              <a:buNone/>
              <a:defRPr sz="1100"/>
            </a:lvl5pPr>
            <a:lvl6pPr marL="2285830" indent="0">
              <a:buNone/>
              <a:defRPr sz="1100"/>
            </a:lvl6pPr>
            <a:lvl7pPr marL="2742994" indent="0">
              <a:buNone/>
              <a:defRPr sz="1100"/>
            </a:lvl7pPr>
            <a:lvl8pPr marL="3200160" indent="0">
              <a:buNone/>
              <a:defRPr sz="1100"/>
            </a:lvl8pPr>
            <a:lvl9pPr marL="3657327" indent="0">
              <a:buNone/>
              <a:defRPr sz="1100"/>
            </a:lvl9pPr>
          </a:lstStyle>
          <a:p>
            <a:pPr lvl="0"/>
            <a:r>
              <a:rPr lang="en-US"/>
              <a:t>Click to edit Master text styles</a:t>
            </a:r>
          </a:p>
        </p:txBody>
      </p:sp>
      <p:sp>
        <p:nvSpPr>
          <p:cNvPr id="5" name="Date Placeholder 4">
            <a:extLst>
              <a:ext uri="{FF2B5EF4-FFF2-40B4-BE49-F238E27FC236}">
                <a16:creationId xmlns="" xmlns:a16="http://schemas.microsoft.com/office/drawing/2014/main" id="{106C07D4-6597-444C-9EFD-62021AE7618C}"/>
              </a:ext>
            </a:extLst>
          </p:cNvPr>
          <p:cNvSpPr>
            <a:spLocks noGrp="1"/>
          </p:cNvSpPr>
          <p:nvPr>
            <p:ph type="dt" sz="half" idx="10"/>
          </p:nvPr>
        </p:nvSpPr>
        <p:spPr/>
        <p:txBody>
          <a:bodyPr/>
          <a:lstStyle/>
          <a:p>
            <a:fld id="{B5898F52-2787-4BA2-BBBC-9395E9F86D50}" type="datetimeFigureOut">
              <a:rPr lang="en-US" smtClean="0"/>
              <a:t>8/10/2023</a:t>
            </a:fld>
            <a:endParaRPr lang="en-US"/>
          </a:p>
        </p:txBody>
      </p:sp>
      <p:sp>
        <p:nvSpPr>
          <p:cNvPr id="6" name="Footer Placeholder 5">
            <a:extLst>
              <a:ext uri="{FF2B5EF4-FFF2-40B4-BE49-F238E27FC236}">
                <a16:creationId xmlns="" xmlns:a16="http://schemas.microsoft.com/office/drawing/2014/main" id="{712D0D2C-70E8-4A24-9727-BEAF10B17D6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F0D9E0F6-7216-48A1-8BCA-770C6DE3875B}"/>
              </a:ext>
            </a:extLst>
          </p:cNvPr>
          <p:cNvSpPr>
            <a:spLocks noGrp="1"/>
          </p:cNvSpPr>
          <p:nvPr>
            <p:ph type="sldNum" sz="quarter" idx="12"/>
          </p:nvPr>
        </p:nvSpPr>
        <p:spPr/>
        <p:txBody>
          <a:bodyPr/>
          <a:lstStyle/>
          <a:p>
            <a:fld id="{4C8B8A27-DF03-4546-BA93-21C967D57E5C}" type="slidenum">
              <a:rPr lang="en-US" smtClean="0"/>
              <a:t>‹#›</a:t>
            </a:fld>
            <a:endParaRPr lang="en-US"/>
          </a:p>
        </p:txBody>
      </p:sp>
    </p:spTree>
    <p:extLst>
      <p:ext uri="{BB962C8B-B14F-4D97-AF65-F5344CB8AC3E}">
        <p14:creationId xmlns:p14="http://schemas.microsoft.com/office/powerpoint/2010/main" val="1082377101"/>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598"/>
        <p:cNvGrpSpPr/>
        <p:nvPr/>
      </p:nvGrpSpPr>
      <p:grpSpPr>
        <a:xfrm>
          <a:off x="0" y="0"/>
          <a:ext cx="0" cy="0"/>
          <a:chOff x="0" y="0"/>
          <a:chExt cx="0" cy="0"/>
        </a:xfrm>
      </p:grpSpPr>
      <p:pic>
        <p:nvPicPr>
          <p:cNvPr id="1599" name="Google Shape;1599;p33"/>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1600" name="Google Shape;1600;p33"/>
          <p:cNvGrpSpPr/>
          <p:nvPr/>
        </p:nvGrpSpPr>
        <p:grpSpPr>
          <a:xfrm rot="-400594" flipH="1">
            <a:off x="9648523" y="2820945"/>
            <a:ext cx="2919124" cy="2290529"/>
            <a:chOff x="-2415600" y="2986400"/>
            <a:chExt cx="1943075" cy="1524659"/>
          </a:xfrm>
        </p:grpSpPr>
        <p:sp>
          <p:nvSpPr>
            <p:cNvPr id="1601" name="Google Shape;1601;p33"/>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02" name="Google Shape;1602;p33"/>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03" name="Google Shape;1603;p33"/>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04" name="Google Shape;1604;p33"/>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05" name="Google Shape;1605;p33"/>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nvGrpSpPr>
            <p:cNvPr id="1606" name="Google Shape;1606;p33"/>
            <p:cNvGrpSpPr/>
            <p:nvPr/>
          </p:nvGrpSpPr>
          <p:grpSpPr>
            <a:xfrm>
              <a:off x="-2218800" y="3088875"/>
              <a:ext cx="1598825" cy="1190475"/>
              <a:chOff x="-2218800" y="3088875"/>
              <a:chExt cx="1598825" cy="1190475"/>
            </a:xfrm>
          </p:grpSpPr>
          <p:sp>
            <p:nvSpPr>
              <p:cNvPr id="1607" name="Google Shape;1607;p33"/>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08" name="Google Shape;1608;p33"/>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grpSp>
        <p:nvGrpSpPr>
          <p:cNvPr id="1609" name="Google Shape;1609;p33"/>
          <p:cNvGrpSpPr/>
          <p:nvPr/>
        </p:nvGrpSpPr>
        <p:grpSpPr>
          <a:xfrm rot="5526795" flipH="1">
            <a:off x="7056399" y="4641035"/>
            <a:ext cx="2283688" cy="3482863"/>
            <a:chOff x="7518282" y="2373612"/>
            <a:chExt cx="1544209" cy="2355088"/>
          </a:xfrm>
        </p:grpSpPr>
        <p:sp>
          <p:nvSpPr>
            <p:cNvPr id="1610" name="Google Shape;1610;p33"/>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11" name="Google Shape;1611;p33"/>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12" name="Google Shape;1612;p33"/>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13" name="Google Shape;1613;p33"/>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14" name="Google Shape;1614;p33"/>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15" name="Google Shape;1615;p33"/>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16" name="Google Shape;1616;p33"/>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17" name="Google Shape;1617;p33"/>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618" name="Google Shape;1618;p33"/>
          <p:cNvGrpSpPr/>
          <p:nvPr/>
        </p:nvGrpSpPr>
        <p:grpSpPr>
          <a:xfrm rot="2018735" flipH="1">
            <a:off x="6555489" y="-681455"/>
            <a:ext cx="3286336" cy="2652192"/>
            <a:chOff x="-729163" y="3851975"/>
            <a:chExt cx="2464103" cy="1988620"/>
          </a:xfrm>
        </p:grpSpPr>
        <p:sp>
          <p:nvSpPr>
            <p:cNvPr id="1619" name="Google Shape;1619;p33"/>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20" name="Google Shape;1620;p33"/>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21" name="Google Shape;1621;p33"/>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22" name="Google Shape;1622;p33"/>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23" name="Google Shape;1623;p33"/>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24" name="Google Shape;1624;p33"/>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25" name="Google Shape;1625;p33"/>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26" name="Google Shape;1626;p33"/>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27" name="Google Shape;1627;p33"/>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28" name="Google Shape;1628;p33"/>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29" name="Google Shape;1629;p33"/>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30" name="Google Shape;1630;p33"/>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31" name="Google Shape;1631;p33"/>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32" name="Google Shape;1632;p33"/>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633" name="Google Shape;1633;p33"/>
          <p:cNvGrpSpPr/>
          <p:nvPr/>
        </p:nvGrpSpPr>
        <p:grpSpPr>
          <a:xfrm rot="9900040">
            <a:off x="10096863" y="41392"/>
            <a:ext cx="2725656" cy="2106717"/>
            <a:chOff x="-874852" y="3661982"/>
            <a:chExt cx="2044303" cy="1580085"/>
          </a:xfrm>
        </p:grpSpPr>
        <p:grpSp>
          <p:nvGrpSpPr>
            <p:cNvPr id="1634" name="Google Shape;1634;p33"/>
            <p:cNvGrpSpPr/>
            <p:nvPr/>
          </p:nvGrpSpPr>
          <p:grpSpPr>
            <a:xfrm rot="5249857" flipH="1">
              <a:off x="48808" y="4095917"/>
              <a:ext cx="537972" cy="1681428"/>
              <a:chOff x="-1858600" y="2385325"/>
              <a:chExt cx="523125" cy="1635025"/>
            </a:xfrm>
          </p:grpSpPr>
          <p:sp>
            <p:nvSpPr>
              <p:cNvPr id="1635" name="Google Shape;163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36" name="Google Shape;163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37" name="Google Shape;163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38" name="Google Shape;163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639" name="Google Shape;1639;p33"/>
            <p:cNvGrpSpPr/>
            <p:nvPr/>
          </p:nvGrpSpPr>
          <p:grpSpPr>
            <a:xfrm rot="5249857" flipH="1">
              <a:off x="-340747" y="3668895"/>
              <a:ext cx="1062060" cy="1858361"/>
              <a:chOff x="-1779100" y="2408800"/>
              <a:chExt cx="1032750" cy="1807075"/>
            </a:xfrm>
          </p:grpSpPr>
          <p:sp>
            <p:nvSpPr>
              <p:cNvPr id="1640" name="Google Shape;1640;p33"/>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41" name="Google Shape;1641;p33"/>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42" name="Google Shape;1642;p33"/>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43" name="Google Shape;1643;p33"/>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644" name="Google Shape;1644;p33"/>
            <p:cNvGrpSpPr/>
            <p:nvPr/>
          </p:nvGrpSpPr>
          <p:grpSpPr>
            <a:xfrm rot="2700000" flipH="1">
              <a:off x="-365668" y="3606652"/>
              <a:ext cx="531184" cy="1660213"/>
              <a:chOff x="-1858600" y="2385325"/>
              <a:chExt cx="523125" cy="1635025"/>
            </a:xfrm>
          </p:grpSpPr>
          <p:sp>
            <p:nvSpPr>
              <p:cNvPr id="1645" name="Google Shape;1645;p33"/>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46" name="Google Shape;1646;p33"/>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47" name="Google Shape;1647;p33"/>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48" name="Google Shape;1648;p33"/>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grpSp>
        <p:nvGrpSpPr>
          <p:cNvPr id="1649" name="Google Shape;1649;p33"/>
          <p:cNvGrpSpPr/>
          <p:nvPr/>
        </p:nvGrpSpPr>
        <p:grpSpPr>
          <a:xfrm rot="3983753">
            <a:off x="10557657" y="4986002"/>
            <a:ext cx="2437328" cy="2565511"/>
            <a:chOff x="1526600" y="450800"/>
            <a:chExt cx="4540675" cy="4779475"/>
          </a:xfrm>
        </p:grpSpPr>
        <p:sp>
          <p:nvSpPr>
            <p:cNvPr id="1650" name="Google Shape;1650;p33"/>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51" name="Google Shape;1651;p33"/>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52" name="Google Shape;1652;p33"/>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53" name="Google Shape;1653;p33"/>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54" name="Google Shape;1654;p33"/>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55" name="Google Shape;1655;p33"/>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56" name="Google Shape;1656;p33"/>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657" name="Google Shape;1657;p33"/>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1658" name="Google Shape;1658;p33"/>
          <p:cNvSpPr txBox="1">
            <a:spLocks noGrp="1"/>
          </p:cNvSpPr>
          <p:nvPr>
            <p:ph type="title"/>
          </p:nvPr>
        </p:nvSpPr>
        <p:spPr>
          <a:xfrm>
            <a:off x="1847701" y="2842805"/>
            <a:ext cx="4220000" cy="1700000"/>
          </a:xfrm>
          <a:prstGeom prst="rect">
            <a:avLst/>
          </a:prstGeom>
        </p:spPr>
        <p:txBody>
          <a:bodyPr spcFirstLastPara="1" wrap="square" lIns="121892" tIns="121892" rIns="121892" bIns="121892"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659" name="Google Shape;1659;p33"/>
          <p:cNvSpPr txBox="1">
            <a:spLocks noGrp="1"/>
          </p:cNvSpPr>
          <p:nvPr>
            <p:ph type="title" idx="2" hasCustomPrompt="1"/>
          </p:nvPr>
        </p:nvSpPr>
        <p:spPr>
          <a:xfrm>
            <a:off x="3311735" y="981727"/>
            <a:ext cx="1292000" cy="962800"/>
          </a:xfrm>
          <a:prstGeom prst="rect">
            <a:avLst/>
          </a:prstGeom>
        </p:spPr>
        <p:txBody>
          <a:bodyPr spcFirstLastPara="1" wrap="square" lIns="121892" tIns="121892" rIns="121892" bIns="121892" anchor="ctr" anchorCtr="0">
            <a:noAutofit/>
          </a:bodyPr>
          <a:lstStyle>
            <a:lvl1pPr lvl="0" algn="ctr" rtl="0">
              <a:spcBef>
                <a:spcPts val="0"/>
              </a:spcBef>
              <a:spcAft>
                <a:spcPts val="0"/>
              </a:spcAft>
              <a:buClr>
                <a:schemeClr val="accent3"/>
              </a:buClr>
              <a:buSzPts val="4900"/>
              <a:buNone/>
              <a:defRPr sz="6700">
                <a:solidFill>
                  <a:schemeClr val="dk1"/>
                </a:solidFill>
              </a:defRPr>
            </a:lvl1pPr>
            <a:lvl2pPr lvl="1" algn="ctr" rtl="0">
              <a:spcBef>
                <a:spcPts val="0"/>
              </a:spcBef>
              <a:spcAft>
                <a:spcPts val="0"/>
              </a:spcAft>
              <a:buClr>
                <a:schemeClr val="accent3"/>
              </a:buClr>
              <a:buSzPts val="4900"/>
              <a:buNone/>
              <a:defRPr sz="6500">
                <a:solidFill>
                  <a:schemeClr val="accent3"/>
                </a:solidFill>
              </a:defRPr>
            </a:lvl2pPr>
            <a:lvl3pPr lvl="2" algn="ctr" rtl="0">
              <a:spcBef>
                <a:spcPts val="0"/>
              </a:spcBef>
              <a:spcAft>
                <a:spcPts val="0"/>
              </a:spcAft>
              <a:buClr>
                <a:schemeClr val="accent3"/>
              </a:buClr>
              <a:buSzPts val="4900"/>
              <a:buNone/>
              <a:defRPr sz="6500">
                <a:solidFill>
                  <a:schemeClr val="accent3"/>
                </a:solidFill>
              </a:defRPr>
            </a:lvl3pPr>
            <a:lvl4pPr lvl="3" algn="ctr" rtl="0">
              <a:spcBef>
                <a:spcPts val="0"/>
              </a:spcBef>
              <a:spcAft>
                <a:spcPts val="0"/>
              </a:spcAft>
              <a:buClr>
                <a:schemeClr val="accent3"/>
              </a:buClr>
              <a:buSzPts val="4900"/>
              <a:buNone/>
              <a:defRPr sz="6500">
                <a:solidFill>
                  <a:schemeClr val="accent3"/>
                </a:solidFill>
              </a:defRPr>
            </a:lvl4pPr>
            <a:lvl5pPr lvl="4" algn="ctr" rtl="0">
              <a:spcBef>
                <a:spcPts val="0"/>
              </a:spcBef>
              <a:spcAft>
                <a:spcPts val="0"/>
              </a:spcAft>
              <a:buClr>
                <a:schemeClr val="accent3"/>
              </a:buClr>
              <a:buSzPts val="4900"/>
              <a:buNone/>
              <a:defRPr sz="6500">
                <a:solidFill>
                  <a:schemeClr val="accent3"/>
                </a:solidFill>
              </a:defRPr>
            </a:lvl5pPr>
            <a:lvl6pPr lvl="5" algn="ctr" rtl="0">
              <a:spcBef>
                <a:spcPts val="0"/>
              </a:spcBef>
              <a:spcAft>
                <a:spcPts val="0"/>
              </a:spcAft>
              <a:buClr>
                <a:schemeClr val="accent3"/>
              </a:buClr>
              <a:buSzPts val="4900"/>
              <a:buNone/>
              <a:defRPr sz="6500">
                <a:solidFill>
                  <a:schemeClr val="accent3"/>
                </a:solidFill>
              </a:defRPr>
            </a:lvl6pPr>
            <a:lvl7pPr lvl="6" algn="ctr" rtl="0">
              <a:spcBef>
                <a:spcPts val="0"/>
              </a:spcBef>
              <a:spcAft>
                <a:spcPts val="0"/>
              </a:spcAft>
              <a:buClr>
                <a:schemeClr val="accent3"/>
              </a:buClr>
              <a:buSzPts val="4900"/>
              <a:buNone/>
              <a:defRPr sz="6500">
                <a:solidFill>
                  <a:schemeClr val="accent3"/>
                </a:solidFill>
              </a:defRPr>
            </a:lvl7pPr>
            <a:lvl8pPr lvl="7" algn="ctr" rtl="0">
              <a:spcBef>
                <a:spcPts val="0"/>
              </a:spcBef>
              <a:spcAft>
                <a:spcPts val="0"/>
              </a:spcAft>
              <a:buClr>
                <a:schemeClr val="accent3"/>
              </a:buClr>
              <a:buSzPts val="4900"/>
              <a:buNone/>
              <a:defRPr sz="6500">
                <a:solidFill>
                  <a:schemeClr val="accent3"/>
                </a:solidFill>
              </a:defRPr>
            </a:lvl8pPr>
            <a:lvl9pPr lvl="8" algn="ctr" rtl="0">
              <a:spcBef>
                <a:spcPts val="0"/>
              </a:spcBef>
              <a:spcAft>
                <a:spcPts val="0"/>
              </a:spcAft>
              <a:buClr>
                <a:schemeClr val="accent3"/>
              </a:buClr>
              <a:buSzPts val="4900"/>
              <a:buNone/>
              <a:defRPr sz="6500">
                <a:solidFill>
                  <a:schemeClr val="accent3"/>
                </a:solidFill>
              </a:defRPr>
            </a:lvl9pPr>
          </a:lstStyle>
          <a:p>
            <a:r>
              <a:t>xx%</a:t>
            </a:r>
          </a:p>
        </p:txBody>
      </p:sp>
      <p:sp>
        <p:nvSpPr>
          <p:cNvPr id="1660" name="Google Shape;1660;p33"/>
          <p:cNvSpPr txBox="1">
            <a:spLocks noGrp="1"/>
          </p:cNvSpPr>
          <p:nvPr>
            <p:ph type="subTitle" idx="1"/>
          </p:nvPr>
        </p:nvSpPr>
        <p:spPr>
          <a:xfrm>
            <a:off x="1964135" y="4479105"/>
            <a:ext cx="3987200" cy="781600"/>
          </a:xfrm>
          <a:prstGeom prst="rect">
            <a:avLst/>
          </a:prstGeom>
        </p:spPr>
        <p:txBody>
          <a:bodyPr spcFirstLastPara="1" wrap="square" lIns="121892" tIns="121892" rIns="121892" bIns="121892" anchor="ctr" anchorCtr="0">
            <a:noAutofit/>
          </a:bodyPr>
          <a:lstStyle>
            <a:lvl1pPr lvl="0" algn="ctr" rtl="0">
              <a:lnSpc>
                <a:spcPct val="100000"/>
              </a:lnSpc>
              <a:spcBef>
                <a:spcPts val="0"/>
              </a:spcBef>
              <a:spcAft>
                <a:spcPts val="0"/>
              </a:spcAft>
              <a:buSzPts val="1600"/>
              <a:buNone/>
              <a:defRPr sz="2100"/>
            </a:lvl1pPr>
            <a:lvl2pPr lvl="1" algn="ctr" rtl="0">
              <a:lnSpc>
                <a:spcPct val="100000"/>
              </a:lnSpc>
              <a:spcBef>
                <a:spcPts val="0"/>
              </a:spcBef>
              <a:spcAft>
                <a:spcPts val="0"/>
              </a:spcAft>
              <a:buSzPts val="1600"/>
              <a:buNone/>
              <a:defRPr sz="2100"/>
            </a:lvl2pPr>
            <a:lvl3pPr lvl="2" algn="ctr" rtl="0">
              <a:lnSpc>
                <a:spcPct val="100000"/>
              </a:lnSpc>
              <a:spcBef>
                <a:spcPts val="0"/>
              </a:spcBef>
              <a:spcAft>
                <a:spcPts val="0"/>
              </a:spcAft>
              <a:buSzPts val="1600"/>
              <a:buNone/>
              <a:defRPr sz="2100"/>
            </a:lvl3pPr>
            <a:lvl4pPr lvl="3" algn="ctr" rtl="0">
              <a:lnSpc>
                <a:spcPct val="100000"/>
              </a:lnSpc>
              <a:spcBef>
                <a:spcPts val="0"/>
              </a:spcBef>
              <a:spcAft>
                <a:spcPts val="0"/>
              </a:spcAft>
              <a:buSzPts val="1600"/>
              <a:buNone/>
              <a:defRPr sz="2100"/>
            </a:lvl4pPr>
            <a:lvl5pPr lvl="4" algn="ctr" rtl="0">
              <a:lnSpc>
                <a:spcPct val="100000"/>
              </a:lnSpc>
              <a:spcBef>
                <a:spcPts val="0"/>
              </a:spcBef>
              <a:spcAft>
                <a:spcPts val="0"/>
              </a:spcAft>
              <a:buSzPts val="1600"/>
              <a:buNone/>
              <a:defRPr sz="2100"/>
            </a:lvl5pPr>
            <a:lvl6pPr lvl="5" algn="ctr" rtl="0">
              <a:lnSpc>
                <a:spcPct val="100000"/>
              </a:lnSpc>
              <a:spcBef>
                <a:spcPts val="0"/>
              </a:spcBef>
              <a:spcAft>
                <a:spcPts val="0"/>
              </a:spcAft>
              <a:buSzPts val="1600"/>
              <a:buNone/>
              <a:defRPr sz="2100"/>
            </a:lvl6pPr>
            <a:lvl7pPr lvl="6" algn="ctr" rtl="0">
              <a:lnSpc>
                <a:spcPct val="100000"/>
              </a:lnSpc>
              <a:spcBef>
                <a:spcPts val="0"/>
              </a:spcBef>
              <a:spcAft>
                <a:spcPts val="0"/>
              </a:spcAft>
              <a:buSzPts val="1600"/>
              <a:buNone/>
              <a:defRPr sz="2100"/>
            </a:lvl7pPr>
            <a:lvl8pPr lvl="7" algn="ctr" rtl="0">
              <a:lnSpc>
                <a:spcPct val="100000"/>
              </a:lnSpc>
              <a:spcBef>
                <a:spcPts val="0"/>
              </a:spcBef>
              <a:spcAft>
                <a:spcPts val="0"/>
              </a:spcAft>
              <a:buSzPts val="1600"/>
              <a:buNone/>
              <a:defRPr sz="2100"/>
            </a:lvl8pPr>
            <a:lvl9pPr lvl="8" algn="ctr" rtl="0">
              <a:lnSpc>
                <a:spcPct val="100000"/>
              </a:lnSpc>
              <a:spcBef>
                <a:spcPts val="0"/>
              </a:spcBef>
              <a:spcAft>
                <a:spcPts val="0"/>
              </a:spcAft>
              <a:buSzPts val="1600"/>
              <a:buNone/>
              <a:defRPr sz="2100"/>
            </a:lvl9pPr>
          </a:lstStyle>
          <a:p>
            <a:endParaRPr/>
          </a:p>
        </p:txBody>
      </p:sp>
    </p:spTree>
    <p:extLst>
      <p:ext uri="{BB962C8B-B14F-4D97-AF65-F5344CB8AC3E}">
        <p14:creationId xmlns:p14="http://schemas.microsoft.com/office/powerpoint/2010/main" val="255631548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743"/>
        <p:cNvGrpSpPr/>
        <p:nvPr/>
      </p:nvGrpSpPr>
      <p:grpSpPr>
        <a:xfrm>
          <a:off x="0" y="0"/>
          <a:ext cx="0" cy="0"/>
          <a:chOff x="0" y="0"/>
          <a:chExt cx="0" cy="0"/>
        </a:xfrm>
      </p:grpSpPr>
      <p:pic>
        <p:nvPicPr>
          <p:cNvPr id="1744" name="Google Shape;1744;p35"/>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1745" name="Google Shape;1745;p35"/>
          <p:cNvGrpSpPr/>
          <p:nvPr/>
        </p:nvGrpSpPr>
        <p:grpSpPr>
          <a:xfrm rot="963590" flipH="1">
            <a:off x="-349027" y="-1010629"/>
            <a:ext cx="3524885" cy="2844709"/>
            <a:chOff x="-729163" y="3851975"/>
            <a:chExt cx="2464103" cy="1988620"/>
          </a:xfrm>
        </p:grpSpPr>
        <p:sp>
          <p:nvSpPr>
            <p:cNvPr id="1746" name="Google Shape;1746;p35"/>
            <p:cNvSpPr/>
            <p:nvPr/>
          </p:nvSpPr>
          <p:spPr>
            <a:xfrm rot="363082">
              <a:off x="-642946" y="3967874"/>
              <a:ext cx="2291669" cy="1756822"/>
            </a:xfrm>
            <a:custGeom>
              <a:avLst/>
              <a:gdLst/>
              <a:ahLst/>
              <a:cxnLst/>
              <a:rect l="l" t="t" r="r" b="b"/>
              <a:pathLst>
                <a:path w="73153" h="56080" extrusionOk="0">
                  <a:moveTo>
                    <a:pt x="12829" y="0"/>
                  </a:moveTo>
                  <a:cubicBezTo>
                    <a:pt x="12663" y="0"/>
                    <a:pt x="12517" y="100"/>
                    <a:pt x="12443" y="272"/>
                  </a:cubicBezTo>
                  <a:lnTo>
                    <a:pt x="101" y="32729"/>
                  </a:lnTo>
                  <a:cubicBezTo>
                    <a:pt x="1" y="32929"/>
                    <a:pt x="134" y="33196"/>
                    <a:pt x="334" y="33262"/>
                  </a:cubicBezTo>
                  <a:lnTo>
                    <a:pt x="60143" y="56045"/>
                  </a:lnTo>
                  <a:cubicBezTo>
                    <a:pt x="60198" y="56069"/>
                    <a:pt x="60253" y="56079"/>
                    <a:pt x="60306" y="56079"/>
                  </a:cubicBezTo>
                  <a:cubicBezTo>
                    <a:pt x="60479" y="56079"/>
                    <a:pt x="60634" y="55965"/>
                    <a:pt x="60711" y="55812"/>
                  </a:cubicBezTo>
                  <a:lnTo>
                    <a:pt x="73053" y="23355"/>
                  </a:lnTo>
                  <a:cubicBezTo>
                    <a:pt x="73153" y="23155"/>
                    <a:pt x="73053" y="22888"/>
                    <a:pt x="72819" y="22822"/>
                  </a:cubicBezTo>
                  <a:lnTo>
                    <a:pt x="13010" y="39"/>
                  </a:lnTo>
                  <a:cubicBezTo>
                    <a:pt x="12949" y="13"/>
                    <a:pt x="12888" y="0"/>
                    <a:pt x="12829"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47" name="Google Shape;1747;p35"/>
            <p:cNvSpPr/>
            <p:nvPr/>
          </p:nvSpPr>
          <p:spPr>
            <a:xfrm rot="363082">
              <a:off x="792956" y="4622556"/>
              <a:ext cx="778540" cy="1132818"/>
            </a:xfrm>
            <a:custGeom>
              <a:avLst/>
              <a:gdLst/>
              <a:ahLst/>
              <a:cxnLst/>
              <a:rect l="l" t="t" r="r" b="b"/>
              <a:pathLst>
                <a:path w="24852" h="36161" extrusionOk="0">
                  <a:moveTo>
                    <a:pt x="11909" y="1"/>
                  </a:moveTo>
                  <a:lnTo>
                    <a:pt x="0" y="31223"/>
                  </a:lnTo>
                  <a:lnTo>
                    <a:pt x="12943" y="36160"/>
                  </a:lnTo>
                  <a:lnTo>
                    <a:pt x="24851" y="4904"/>
                  </a:lnTo>
                  <a:lnTo>
                    <a:pt x="11909"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48" name="Google Shape;1748;p35"/>
            <p:cNvSpPr/>
            <p:nvPr/>
          </p:nvSpPr>
          <p:spPr>
            <a:xfrm rot="363082">
              <a:off x="289098" y="4363311"/>
              <a:ext cx="1166244" cy="1323976"/>
            </a:xfrm>
            <a:custGeom>
              <a:avLst/>
              <a:gdLst/>
              <a:ahLst/>
              <a:cxnLst/>
              <a:rect l="l" t="t" r="r" b="b"/>
              <a:pathLst>
                <a:path w="37228" h="42263" extrusionOk="0">
                  <a:moveTo>
                    <a:pt x="13388" y="0"/>
                  </a:moveTo>
                  <a:cubicBezTo>
                    <a:pt x="12947" y="0"/>
                    <a:pt x="12544" y="279"/>
                    <a:pt x="12376" y="699"/>
                  </a:cubicBezTo>
                  <a:lnTo>
                    <a:pt x="6272" y="16711"/>
                  </a:lnTo>
                  <a:lnTo>
                    <a:pt x="201" y="32722"/>
                  </a:lnTo>
                  <a:cubicBezTo>
                    <a:pt x="1" y="33189"/>
                    <a:pt x="201" y="33756"/>
                    <a:pt x="668" y="34023"/>
                  </a:cubicBezTo>
                  <a:cubicBezTo>
                    <a:pt x="4271" y="35924"/>
                    <a:pt x="7973" y="37659"/>
                    <a:pt x="11743" y="39160"/>
                  </a:cubicBezTo>
                  <a:cubicBezTo>
                    <a:pt x="17146" y="41262"/>
                    <a:pt x="24952" y="42262"/>
                    <a:pt x="24952" y="42262"/>
                  </a:cubicBezTo>
                  <a:lnTo>
                    <a:pt x="31090" y="26151"/>
                  </a:lnTo>
                  <a:lnTo>
                    <a:pt x="37227" y="10039"/>
                  </a:lnTo>
                  <a:cubicBezTo>
                    <a:pt x="37227" y="10039"/>
                    <a:pt x="30756" y="5636"/>
                    <a:pt x="25319" y="3568"/>
                  </a:cubicBezTo>
                  <a:cubicBezTo>
                    <a:pt x="21483" y="2167"/>
                    <a:pt x="17580" y="999"/>
                    <a:pt x="13644" y="32"/>
                  </a:cubicBezTo>
                  <a:cubicBezTo>
                    <a:pt x="13558" y="11"/>
                    <a:pt x="13472" y="0"/>
                    <a:pt x="1338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49" name="Google Shape;1749;p35"/>
            <p:cNvSpPr/>
            <p:nvPr/>
          </p:nvSpPr>
          <p:spPr>
            <a:xfrm rot="363082">
              <a:off x="1066041" y="4735131"/>
              <a:ext cx="399201" cy="988588"/>
            </a:xfrm>
            <a:custGeom>
              <a:avLst/>
              <a:gdLst/>
              <a:ahLst/>
              <a:cxnLst/>
              <a:rect l="l" t="t" r="r" b="b"/>
              <a:pathLst>
                <a:path w="12743" h="31557" extrusionOk="0">
                  <a:moveTo>
                    <a:pt x="11909" y="1"/>
                  </a:moveTo>
                  <a:lnTo>
                    <a:pt x="0" y="31257"/>
                  </a:lnTo>
                  <a:lnTo>
                    <a:pt x="834" y="31557"/>
                  </a:lnTo>
                  <a:lnTo>
                    <a:pt x="12743" y="334"/>
                  </a:lnTo>
                  <a:lnTo>
                    <a:pt x="11909"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50" name="Google Shape;1750;p35"/>
            <p:cNvSpPr/>
            <p:nvPr/>
          </p:nvSpPr>
          <p:spPr>
            <a:xfrm rot="363082">
              <a:off x="1086646" y="4743259"/>
              <a:ext cx="390836" cy="979190"/>
            </a:xfrm>
            <a:custGeom>
              <a:avLst/>
              <a:gdLst/>
              <a:ahLst/>
              <a:cxnLst/>
              <a:rect l="l" t="t" r="r" b="b"/>
              <a:pathLst>
                <a:path w="12476" h="31257" extrusionOk="0">
                  <a:moveTo>
                    <a:pt x="12042" y="1"/>
                  </a:moveTo>
                  <a:lnTo>
                    <a:pt x="0" y="31090"/>
                  </a:lnTo>
                  <a:lnTo>
                    <a:pt x="434" y="31256"/>
                  </a:lnTo>
                  <a:lnTo>
                    <a:pt x="12476" y="167"/>
                  </a:lnTo>
                  <a:lnTo>
                    <a:pt x="12042" y="1"/>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51" name="Google Shape;1751;p35"/>
            <p:cNvSpPr/>
            <p:nvPr/>
          </p:nvSpPr>
          <p:spPr>
            <a:xfrm rot="363082">
              <a:off x="-564252" y="3933299"/>
              <a:ext cx="778540" cy="1133852"/>
            </a:xfrm>
            <a:custGeom>
              <a:avLst/>
              <a:gdLst/>
              <a:ahLst/>
              <a:cxnLst/>
              <a:rect l="l" t="t" r="r" b="b"/>
              <a:pathLst>
                <a:path w="24852" h="36194" extrusionOk="0">
                  <a:moveTo>
                    <a:pt x="11909" y="1"/>
                  </a:moveTo>
                  <a:lnTo>
                    <a:pt x="0" y="31256"/>
                  </a:lnTo>
                  <a:lnTo>
                    <a:pt x="12943" y="36193"/>
                  </a:lnTo>
                  <a:lnTo>
                    <a:pt x="24851" y="4937"/>
                  </a:lnTo>
                  <a:lnTo>
                    <a:pt x="11909"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52" name="Google Shape;1752;p35"/>
            <p:cNvSpPr/>
            <p:nvPr/>
          </p:nvSpPr>
          <p:spPr>
            <a:xfrm rot="363082">
              <a:off x="-449612" y="4006479"/>
              <a:ext cx="1166244" cy="1323004"/>
            </a:xfrm>
            <a:custGeom>
              <a:avLst/>
              <a:gdLst/>
              <a:ahLst/>
              <a:cxnLst/>
              <a:rect l="l" t="t" r="r" b="b"/>
              <a:pathLst>
                <a:path w="37228" h="42232" extrusionOk="0">
                  <a:moveTo>
                    <a:pt x="12243" y="0"/>
                  </a:moveTo>
                  <a:lnTo>
                    <a:pt x="6105" y="16112"/>
                  </a:lnTo>
                  <a:lnTo>
                    <a:pt x="1" y="32190"/>
                  </a:lnTo>
                  <a:cubicBezTo>
                    <a:pt x="1" y="32190"/>
                    <a:pt x="6506" y="36593"/>
                    <a:pt x="11909" y="38694"/>
                  </a:cubicBezTo>
                  <a:cubicBezTo>
                    <a:pt x="15745" y="40062"/>
                    <a:pt x="19648" y="41230"/>
                    <a:pt x="23584" y="42197"/>
                  </a:cubicBezTo>
                  <a:cubicBezTo>
                    <a:pt x="23677" y="42220"/>
                    <a:pt x="23769" y="42231"/>
                    <a:pt x="23859" y="42231"/>
                  </a:cubicBezTo>
                  <a:cubicBezTo>
                    <a:pt x="24293" y="42231"/>
                    <a:pt x="24686" y="41977"/>
                    <a:pt x="24852" y="41563"/>
                  </a:cubicBezTo>
                  <a:lnTo>
                    <a:pt x="30923" y="25552"/>
                  </a:lnTo>
                  <a:lnTo>
                    <a:pt x="37027" y="9540"/>
                  </a:lnTo>
                  <a:cubicBezTo>
                    <a:pt x="37227" y="9040"/>
                    <a:pt x="37027" y="8473"/>
                    <a:pt x="36560" y="8239"/>
                  </a:cubicBezTo>
                  <a:cubicBezTo>
                    <a:pt x="32958" y="6305"/>
                    <a:pt x="29255" y="4603"/>
                    <a:pt x="25486" y="3069"/>
                  </a:cubicBezTo>
                  <a:cubicBezTo>
                    <a:pt x="20049" y="1001"/>
                    <a:pt x="12243" y="0"/>
                    <a:pt x="12243"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53" name="Google Shape;1753;p35"/>
            <p:cNvSpPr/>
            <p:nvPr/>
          </p:nvSpPr>
          <p:spPr>
            <a:xfrm rot="363082">
              <a:off x="-458078" y="3966041"/>
              <a:ext cx="400266" cy="988588"/>
            </a:xfrm>
            <a:custGeom>
              <a:avLst/>
              <a:gdLst/>
              <a:ahLst/>
              <a:cxnLst/>
              <a:rect l="l" t="t" r="r" b="b"/>
              <a:pathLst>
                <a:path w="12777" h="31557" extrusionOk="0">
                  <a:moveTo>
                    <a:pt x="11909" y="0"/>
                  </a:moveTo>
                  <a:lnTo>
                    <a:pt x="1" y="31223"/>
                  </a:lnTo>
                  <a:lnTo>
                    <a:pt x="868" y="31556"/>
                  </a:lnTo>
                  <a:lnTo>
                    <a:pt x="12777" y="300"/>
                  </a:lnTo>
                  <a:lnTo>
                    <a:pt x="11909" y="0"/>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54" name="Google Shape;1754;p35"/>
            <p:cNvSpPr/>
            <p:nvPr/>
          </p:nvSpPr>
          <p:spPr>
            <a:xfrm rot="363082">
              <a:off x="-486520" y="3948733"/>
              <a:ext cx="386701" cy="983356"/>
            </a:xfrm>
            <a:custGeom>
              <a:avLst/>
              <a:gdLst/>
              <a:ahLst/>
              <a:cxnLst/>
              <a:rect l="l" t="t" r="r" b="b"/>
              <a:pathLst>
                <a:path w="12344" h="31390" extrusionOk="0">
                  <a:moveTo>
                    <a:pt x="11909" y="0"/>
                  </a:moveTo>
                  <a:lnTo>
                    <a:pt x="1" y="31223"/>
                  </a:lnTo>
                  <a:lnTo>
                    <a:pt x="435" y="31389"/>
                  </a:lnTo>
                  <a:lnTo>
                    <a:pt x="12343" y="167"/>
                  </a:lnTo>
                  <a:lnTo>
                    <a:pt x="11909" y="0"/>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55" name="Google Shape;1755;p35"/>
            <p:cNvSpPr/>
            <p:nvPr/>
          </p:nvSpPr>
          <p:spPr>
            <a:xfrm rot="363082">
              <a:off x="-536791" y="3924334"/>
              <a:ext cx="403367" cy="990687"/>
            </a:xfrm>
            <a:custGeom>
              <a:avLst/>
              <a:gdLst/>
              <a:ahLst/>
              <a:cxnLst/>
              <a:rect l="l" t="t" r="r" b="b"/>
              <a:pathLst>
                <a:path w="12876" h="31624" extrusionOk="0">
                  <a:moveTo>
                    <a:pt x="11909" y="0"/>
                  </a:moveTo>
                  <a:lnTo>
                    <a:pt x="0" y="31223"/>
                  </a:lnTo>
                  <a:lnTo>
                    <a:pt x="967" y="31623"/>
                  </a:lnTo>
                  <a:lnTo>
                    <a:pt x="12876" y="367"/>
                  </a:lnTo>
                  <a:lnTo>
                    <a:pt x="11909" y="0"/>
                  </a:lnTo>
                  <a:close/>
                </a:path>
              </a:pathLst>
            </a:custGeom>
            <a:solidFill>
              <a:schemeClr val="accen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56" name="Google Shape;1756;p35"/>
            <p:cNvSpPr/>
            <p:nvPr/>
          </p:nvSpPr>
          <p:spPr>
            <a:xfrm rot="363082">
              <a:off x="633267" y="4549023"/>
              <a:ext cx="365775" cy="364741"/>
            </a:xfrm>
            <a:custGeom>
              <a:avLst/>
              <a:gdLst/>
              <a:ahLst/>
              <a:cxnLst/>
              <a:rect l="l" t="t" r="r" b="b"/>
              <a:pathLst>
                <a:path w="11676" h="11643" fill="none" extrusionOk="0">
                  <a:moveTo>
                    <a:pt x="3237" y="1"/>
                  </a:moveTo>
                  <a:lnTo>
                    <a:pt x="11676" y="3203"/>
                  </a:lnTo>
                  <a:lnTo>
                    <a:pt x="8440" y="11643"/>
                  </a:lnTo>
                  <a:lnTo>
                    <a:pt x="1" y="8407"/>
                  </a:ln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57" name="Google Shape;1757;p35"/>
            <p:cNvSpPr/>
            <p:nvPr/>
          </p:nvSpPr>
          <p:spPr>
            <a:xfrm rot="363082">
              <a:off x="-56388" y="4232909"/>
              <a:ext cx="499541" cy="423260"/>
            </a:xfrm>
            <a:custGeom>
              <a:avLst/>
              <a:gdLst/>
              <a:ahLst/>
              <a:cxnLst/>
              <a:rect l="l" t="t" r="r" b="b"/>
              <a:pathLst>
                <a:path w="15946" h="13511" fill="none" extrusionOk="0">
                  <a:moveTo>
                    <a:pt x="3303" y="1"/>
                  </a:moveTo>
                  <a:lnTo>
                    <a:pt x="15945" y="4804"/>
                  </a:lnTo>
                  <a:moveTo>
                    <a:pt x="2769" y="1435"/>
                  </a:moveTo>
                  <a:lnTo>
                    <a:pt x="15378" y="6272"/>
                  </a:lnTo>
                  <a:moveTo>
                    <a:pt x="2202" y="2903"/>
                  </a:moveTo>
                  <a:lnTo>
                    <a:pt x="14845" y="7740"/>
                  </a:lnTo>
                  <a:moveTo>
                    <a:pt x="14277" y="9174"/>
                  </a:moveTo>
                  <a:lnTo>
                    <a:pt x="1635" y="4337"/>
                  </a:lnTo>
                  <a:moveTo>
                    <a:pt x="1101" y="5805"/>
                  </a:moveTo>
                  <a:lnTo>
                    <a:pt x="13710" y="10608"/>
                  </a:lnTo>
                  <a:moveTo>
                    <a:pt x="534" y="7239"/>
                  </a:moveTo>
                  <a:lnTo>
                    <a:pt x="13177" y="12076"/>
                  </a:lnTo>
                  <a:moveTo>
                    <a:pt x="1" y="8707"/>
                  </a:moveTo>
                  <a:lnTo>
                    <a:pt x="12643" y="135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58" name="Google Shape;1758;p35"/>
            <p:cNvSpPr/>
            <p:nvPr/>
          </p:nvSpPr>
          <p:spPr>
            <a:xfrm rot="363082">
              <a:off x="940056" y="4735937"/>
              <a:ext cx="406531" cy="311454"/>
            </a:xfrm>
            <a:custGeom>
              <a:avLst/>
              <a:gdLst/>
              <a:ahLst/>
              <a:cxnLst/>
              <a:rect l="l" t="t" r="r" b="b"/>
              <a:pathLst>
                <a:path w="12977" h="9942" fill="none" extrusionOk="0">
                  <a:moveTo>
                    <a:pt x="12977" y="3903"/>
                  </a:moveTo>
                  <a:lnTo>
                    <a:pt x="2670" y="1"/>
                  </a:lnTo>
                  <a:moveTo>
                    <a:pt x="2002" y="1769"/>
                  </a:moveTo>
                  <a:lnTo>
                    <a:pt x="12276" y="5671"/>
                  </a:lnTo>
                  <a:moveTo>
                    <a:pt x="1335" y="3503"/>
                  </a:moveTo>
                  <a:lnTo>
                    <a:pt x="11609" y="7439"/>
                  </a:lnTo>
                  <a:moveTo>
                    <a:pt x="668" y="5271"/>
                  </a:moveTo>
                  <a:lnTo>
                    <a:pt x="10942" y="9174"/>
                  </a:lnTo>
                  <a:moveTo>
                    <a:pt x="7706" y="9941"/>
                  </a:moveTo>
                  <a:lnTo>
                    <a:pt x="1" y="7006"/>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59" name="Google Shape;1759;p35"/>
            <p:cNvSpPr/>
            <p:nvPr/>
          </p:nvSpPr>
          <p:spPr>
            <a:xfrm rot="363082">
              <a:off x="407066" y="4979342"/>
              <a:ext cx="760778" cy="501609"/>
            </a:xfrm>
            <a:custGeom>
              <a:avLst/>
              <a:gdLst/>
              <a:ahLst/>
              <a:cxnLst/>
              <a:rect l="l" t="t" r="r" b="b"/>
              <a:pathLst>
                <a:path w="24285" h="16012" fill="none" extrusionOk="0">
                  <a:moveTo>
                    <a:pt x="24285" y="6772"/>
                  </a:moveTo>
                  <a:lnTo>
                    <a:pt x="6472" y="0"/>
                  </a:lnTo>
                  <a:moveTo>
                    <a:pt x="3136" y="1067"/>
                  </a:moveTo>
                  <a:lnTo>
                    <a:pt x="23517" y="8806"/>
                  </a:lnTo>
                  <a:moveTo>
                    <a:pt x="2336" y="3069"/>
                  </a:moveTo>
                  <a:lnTo>
                    <a:pt x="22717" y="10841"/>
                  </a:lnTo>
                  <a:moveTo>
                    <a:pt x="1568" y="5137"/>
                  </a:moveTo>
                  <a:lnTo>
                    <a:pt x="21950" y="12909"/>
                  </a:lnTo>
                  <a:moveTo>
                    <a:pt x="801" y="7172"/>
                  </a:moveTo>
                  <a:lnTo>
                    <a:pt x="21182" y="14944"/>
                  </a:lnTo>
                  <a:moveTo>
                    <a:pt x="1" y="9240"/>
                  </a:moveTo>
                  <a:lnTo>
                    <a:pt x="17847" y="16011"/>
                  </a:lnTo>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760" name="Google Shape;1760;p35"/>
          <p:cNvGrpSpPr/>
          <p:nvPr/>
        </p:nvGrpSpPr>
        <p:grpSpPr>
          <a:xfrm rot="3429524">
            <a:off x="-397308" y="776456"/>
            <a:ext cx="2437039" cy="2565205"/>
            <a:chOff x="1526600" y="450800"/>
            <a:chExt cx="4540675" cy="4779475"/>
          </a:xfrm>
        </p:grpSpPr>
        <p:sp>
          <p:nvSpPr>
            <p:cNvPr id="1761" name="Google Shape;1761;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62" name="Google Shape;1762;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63" name="Google Shape;1763;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64" name="Google Shape;1764;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65" name="Google Shape;1765;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66" name="Google Shape;1766;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67" name="Google Shape;1767;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68" name="Google Shape;1768;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769" name="Google Shape;1769;p35"/>
          <p:cNvGrpSpPr/>
          <p:nvPr/>
        </p:nvGrpSpPr>
        <p:grpSpPr>
          <a:xfrm rot="-9827298" flipH="1">
            <a:off x="-276618" y="4481423"/>
            <a:ext cx="3380067" cy="3325684"/>
            <a:chOff x="7235149" y="-718650"/>
            <a:chExt cx="3031064" cy="2982297"/>
          </a:xfrm>
        </p:grpSpPr>
        <p:grpSp>
          <p:nvGrpSpPr>
            <p:cNvPr id="1770" name="Google Shape;1770;p35"/>
            <p:cNvGrpSpPr/>
            <p:nvPr/>
          </p:nvGrpSpPr>
          <p:grpSpPr>
            <a:xfrm rot="-4962260" flipH="1">
              <a:off x="7958573" y="-653239"/>
              <a:ext cx="596905" cy="1865484"/>
              <a:chOff x="-1858600" y="2385325"/>
              <a:chExt cx="523125" cy="1635025"/>
            </a:xfrm>
          </p:grpSpPr>
          <p:sp>
            <p:nvSpPr>
              <p:cNvPr id="1771" name="Google Shape;1771;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72" name="Google Shape;1772;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73" name="Google Shape;1773;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74" name="Google Shape;1774;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775" name="Google Shape;1775;p35"/>
            <p:cNvGrpSpPr/>
            <p:nvPr/>
          </p:nvGrpSpPr>
          <p:grpSpPr>
            <a:xfrm rot="-4962260" flipH="1">
              <a:off x="7743302" y="-357136"/>
              <a:ext cx="1178407" cy="2061785"/>
              <a:chOff x="-1779100" y="2408800"/>
              <a:chExt cx="1032750" cy="1807075"/>
            </a:xfrm>
          </p:grpSpPr>
          <p:sp>
            <p:nvSpPr>
              <p:cNvPr id="1776" name="Google Shape;1776;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77" name="Google Shape;1777;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78" name="Google Shape;1778;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79" name="Google Shape;1779;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780" name="Google Shape;1780;p35"/>
            <p:cNvGrpSpPr/>
            <p:nvPr/>
          </p:nvGrpSpPr>
          <p:grpSpPr>
            <a:xfrm rot="-3828478" flipH="1">
              <a:off x="7664496" y="-324322"/>
              <a:ext cx="2244432" cy="2193641"/>
              <a:chOff x="-623774" y="407959"/>
              <a:chExt cx="2317309" cy="2264556"/>
            </a:xfrm>
          </p:grpSpPr>
          <p:grpSp>
            <p:nvGrpSpPr>
              <p:cNvPr id="1781" name="Google Shape;1781;p35"/>
              <p:cNvGrpSpPr/>
              <p:nvPr/>
            </p:nvGrpSpPr>
            <p:grpSpPr>
              <a:xfrm rot="1413719">
                <a:off x="-360763" y="695549"/>
                <a:ext cx="1791287" cy="1689375"/>
                <a:chOff x="-2055400" y="3174000"/>
                <a:chExt cx="1520600" cy="1434200"/>
              </a:xfrm>
            </p:grpSpPr>
            <p:sp>
              <p:nvSpPr>
                <p:cNvPr id="1782" name="Google Shape;1782;p35"/>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83" name="Google Shape;1783;p35"/>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84" name="Google Shape;1784;p35"/>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1785" name="Google Shape;1785;p35"/>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grpSp>
        <p:nvGrpSpPr>
          <p:cNvPr id="1786" name="Google Shape;1786;p35"/>
          <p:cNvGrpSpPr/>
          <p:nvPr/>
        </p:nvGrpSpPr>
        <p:grpSpPr>
          <a:xfrm rot="10424794">
            <a:off x="10496147" y="-640418"/>
            <a:ext cx="2802652" cy="2235188"/>
            <a:chOff x="-874852" y="3661982"/>
            <a:chExt cx="2044303" cy="1580085"/>
          </a:xfrm>
        </p:grpSpPr>
        <p:grpSp>
          <p:nvGrpSpPr>
            <p:cNvPr id="1787" name="Google Shape;1787;p35"/>
            <p:cNvGrpSpPr/>
            <p:nvPr/>
          </p:nvGrpSpPr>
          <p:grpSpPr>
            <a:xfrm rot="5249857" flipH="1">
              <a:off x="48808" y="4095917"/>
              <a:ext cx="537972" cy="1681428"/>
              <a:chOff x="-1858600" y="2385325"/>
              <a:chExt cx="523125" cy="1635025"/>
            </a:xfrm>
          </p:grpSpPr>
          <p:sp>
            <p:nvSpPr>
              <p:cNvPr id="1788" name="Google Shape;178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89" name="Google Shape;178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90" name="Google Shape;179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91" name="Google Shape;179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792" name="Google Shape;1792;p35"/>
            <p:cNvGrpSpPr/>
            <p:nvPr/>
          </p:nvGrpSpPr>
          <p:grpSpPr>
            <a:xfrm rot="5249857" flipH="1">
              <a:off x="-340747" y="3668895"/>
              <a:ext cx="1062060" cy="1858361"/>
              <a:chOff x="-1779100" y="2408800"/>
              <a:chExt cx="1032750" cy="1807075"/>
            </a:xfrm>
          </p:grpSpPr>
          <p:sp>
            <p:nvSpPr>
              <p:cNvPr id="1793" name="Google Shape;1793;p35"/>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94" name="Google Shape;1794;p35"/>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95" name="Google Shape;1795;p35"/>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96" name="Google Shape;1796;p35"/>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797" name="Google Shape;1797;p35"/>
            <p:cNvGrpSpPr/>
            <p:nvPr/>
          </p:nvGrpSpPr>
          <p:grpSpPr>
            <a:xfrm rot="2700000" flipH="1">
              <a:off x="-365668" y="3606652"/>
              <a:ext cx="531184" cy="1660213"/>
              <a:chOff x="-1858600" y="2385325"/>
              <a:chExt cx="523125" cy="1635025"/>
            </a:xfrm>
          </p:grpSpPr>
          <p:sp>
            <p:nvSpPr>
              <p:cNvPr id="1798" name="Google Shape;1798;p35"/>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799" name="Google Shape;1799;p35"/>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00" name="Google Shape;1800;p35"/>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01" name="Google Shape;1801;p35"/>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grpSp>
        <p:nvGrpSpPr>
          <p:cNvPr id="1802" name="Google Shape;1802;p35"/>
          <p:cNvGrpSpPr/>
          <p:nvPr/>
        </p:nvGrpSpPr>
        <p:grpSpPr>
          <a:xfrm rot="5170076">
            <a:off x="10330203" y="5272232"/>
            <a:ext cx="2436828" cy="2564984"/>
            <a:chOff x="1526600" y="450800"/>
            <a:chExt cx="4540675" cy="4779475"/>
          </a:xfrm>
        </p:grpSpPr>
        <p:sp>
          <p:nvSpPr>
            <p:cNvPr id="1803" name="Google Shape;1803;p35"/>
            <p:cNvSpPr/>
            <p:nvPr/>
          </p:nvSpPr>
          <p:spPr>
            <a:xfrm>
              <a:off x="1610100" y="473575"/>
              <a:ext cx="4457175" cy="4689450"/>
            </a:xfrm>
            <a:custGeom>
              <a:avLst/>
              <a:gdLst/>
              <a:ahLst/>
              <a:cxnLst/>
              <a:rect l="l" t="t" r="r" b="b"/>
              <a:pathLst>
                <a:path w="178287" h="187578" extrusionOk="0">
                  <a:moveTo>
                    <a:pt x="95602" y="1"/>
                  </a:moveTo>
                  <a:cubicBezTo>
                    <a:pt x="95141" y="1"/>
                    <a:pt x="94676" y="129"/>
                    <a:pt x="94258" y="394"/>
                  </a:cubicBezTo>
                  <a:lnTo>
                    <a:pt x="0" y="63859"/>
                  </a:lnTo>
                  <a:lnTo>
                    <a:pt x="79645" y="185257"/>
                  </a:lnTo>
                  <a:cubicBezTo>
                    <a:pt x="80631" y="186769"/>
                    <a:pt x="82280" y="187578"/>
                    <a:pt x="83965" y="187578"/>
                  </a:cubicBezTo>
                  <a:cubicBezTo>
                    <a:pt x="84955" y="187578"/>
                    <a:pt x="85959" y="187298"/>
                    <a:pt x="86847" y="186719"/>
                  </a:cubicBezTo>
                  <a:lnTo>
                    <a:pt x="176826" y="126176"/>
                  </a:lnTo>
                  <a:cubicBezTo>
                    <a:pt x="177974" y="125393"/>
                    <a:pt x="178287" y="123880"/>
                    <a:pt x="177504" y="122732"/>
                  </a:cubicBezTo>
                  <a:lnTo>
                    <a:pt x="97703" y="1125"/>
                  </a:lnTo>
                  <a:cubicBezTo>
                    <a:pt x="97205" y="394"/>
                    <a:pt x="96410" y="1"/>
                    <a:pt x="95602" y="1"/>
                  </a:cubicBezTo>
                  <a:close/>
                </a:path>
              </a:pathLst>
            </a:custGeom>
            <a:solidFill>
              <a:srgbClr val="119B9B"/>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04" name="Google Shape;1804;p35"/>
            <p:cNvSpPr/>
            <p:nvPr/>
          </p:nvSpPr>
          <p:spPr>
            <a:xfrm>
              <a:off x="1616625" y="450800"/>
              <a:ext cx="4391950" cy="4645025"/>
            </a:xfrm>
            <a:custGeom>
              <a:avLst/>
              <a:gdLst/>
              <a:ahLst/>
              <a:cxnLst/>
              <a:rect l="l" t="t" r="r" b="b"/>
              <a:pathLst>
                <a:path w="175678" h="185801" extrusionOk="0">
                  <a:moveTo>
                    <a:pt x="93162" y="0"/>
                  </a:moveTo>
                  <a:lnTo>
                    <a:pt x="0" y="61587"/>
                  </a:lnTo>
                  <a:lnTo>
                    <a:pt x="80323" y="184028"/>
                  </a:lnTo>
                  <a:cubicBezTo>
                    <a:pt x="81085" y="185187"/>
                    <a:pt x="82329" y="185800"/>
                    <a:pt x="83604" y="185800"/>
                  </a:cubicBezTo>
                  <a:cubicBezTo>
                    <a:pt x="84339" y="185800"/>
                    <a:pt x="85083" y="185597"/>
                    <a:pt x="85751" y="185177"/>
                  </a:cubicBezTo>
                  <a:lnTo>
                    <a:pt x="175677" y="125782"/>
                  </a:lnTo>
                  <a:lnTo>
                    <a:pt x="93162" y="0"/>
                  </a:lnTo>
                  <a:close/>
                </a:path>
              </a:pathLst>
            </a:custGeom>
            <a:solidFill>
              <a:schemeClr val="l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05" name="Google Shape;1805;p35"/>
            <p:cNvSpPr/>
            <p:nvPr/>
          </p:nvSpPr>
          <p:spPr>
            <a:xfrm>
              <a:off x="3931325" y="462525"/>
              <a:ext cx="2064200" cy="3145900"/>
            </a:xfrm>
            <a:custGeom>
              <a:avLst/>
              <a:gdLst/>
              <a:ahLst/>
              <a:cxnLst/>
              <a:rect l="l" t="t" r="r" b="b"/>
              <a:pathLst>
                <a:path w="82568" h="125836" fill="none" extrusionOk="0">
                  <a:moveTo>
                    <a:pt x="0" y="1"/>
                  </a:moveTo>
                  <a:lnTo>
                    <a:pt x="82567"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06" name="Google Shape;1806;p35"/>
            <p:cNvSpPr/>
            <p:nvPr/>
          </p:nvSpPr>
          <p:spPr>
            <a:xfrm>
              <a:off x="3898700" y="482100"/>
              <a:ext cx="2065500" cy="3145900"/>
            </a:xfrm>
            <a:custGeom>
              <a:avLst/>
              <a:gdLst/>
              <a:ahLst/>
              <a:cxnLst/>
              <a:rect l="l" t="t" r="r" b="b"/>
              <a:pathLst>
                <a:path w="82620" h="125836" fill="none" extrusionOk="0">
                  <a:moveTo>
                    <a:pt x="1" y="1"/>
                  </a:moveTo>
                  <a:lnTo>
                    <a:pt x="82620" y="125835"/>
                  </a:lnTo>
                </a:path>
              </a:pathLst>
            </a:custGeom>
            <a:noFill/>
            <a:ln w="11750" cap="flat" cmpd="sng">
              <a:solidFill>
                <a:schemeClr val="dk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07" name="Google Shape;1807;p35"/>
            <p:cNvSpPr/>
            <p:nvPr/>
          </p:nvSpPr>
          <p:spPr>
            <a:xfrm>
              <a:off x="3742125" y="4138150"/>
              <a:ext cx="842925" cy="1092125"/>
            </a:xfrm>
            <a:custGeom>
              <a:avLst/>
              <a:gdLst/>
              <a:ahLst/>
              <a:cxnLst/>
              <a:rect l="l" t="t" r="r" b="b"/>
              <a:pathLst>
                <a:path w="33717" h="43685" extrusionOk="0">
                  <a:moveTo>
                    <a:pt x="9604" y="0"/>
                  </a:moveTo>
                  <a:lnTo>
                    <a:pt x="1" y="6159"/>
                  </a:lnTo>
                  <a:lnTo>
                    <a:pt x="24113" y="43685"/>
                  </a:lnTo>
                  <a:lnTo>
                    <a:pt x="25679" y="35595"/>
                  </a:lnTo>
                  <a:lnTo>
                    <a:pt x="33716" y="37526"/>
                  </a:lnTo>
                  <a:lnTo>
                    <a:pt x="9604" y="0"/>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08" name="Google Shape;1808;p35"/>
            <p:cNvSpPr/>
            <p:nvPr/>
          </p:nvSpPr>
          <p:spPr>
            <a:xfrm>
              <a:off x="1526600" y="464775"/>
              <a:ext cx="4343675" cy="4627200"/>
            </a:xfrm>
            <a:custGeom>
              <a:avLst/>
              <a:gdLst/>
              <a:ahLst/>
              <a:cxnLst/>
              <a:rect l="l" t="t" r="r" b="b"/>
              <a:pathLst>
                <a:path w="173747" h="185088" extrusionOk="0">
                  <a:moveTo>
                    <a:pt x="91115" y="1"/>
                  </a:moveTo>
                  <a:cubicBezTo>
                    <a:pt x="90634" y="1"/>
                    <a:pt x="90147" y="140"/>
                    <a:pt x="89718" y="433"/>
                  </a:cubicBezTo>
                  <a:lnTo>
                    <a:pt x="0" y="59357"/>
                  </a:lnTo>
                  <a:lnTo>
                    <a:pt x="82515" y="185087"/>
                  </a:lnTo>
                  <a:lnTo>
                    <a:pt x="172285" y="126163"/>
                  </a:lnTo>
                  <a:cubicBezTo>
                    <a:pt x="173433" y="125380"/>
                    <a:pt x="173746" y="123866"/>
                    <a:pt x="172963" y="122718"/>
                  </a:cubicBezTo>
                  <a:lnTo>
                    <a:pt x="93162" y="1111"/>
                  </a:lnTo>
                  <a:cubicBezTo>
                    <a:pt x="92705" y="392"/>
                    <a:pt x="91920" y="1"/>
                    <a:pt x="91115" y="1"/>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09" name="Google Shape;1809;p35"/>
            <p:cNvSpPr/>
            <p:nvPr/>
          </p:nvSpPr>
          <p:spPr>
            <a:xfrm>
              <a:off x="1636200" y="1843000"/>
              <a:ext cx="2130750" cy="3199400"/>
            </a:xfrm>
            <a:custGeom>
              <a:avLst/>
              <a:gdLst/>
              <a:ahLst/>
              <a:cxnLst/>
              <a:rect l="l" t="t" r="r" b="b"/>
              <a:pathLst>
                <a:path w="85230" h="127976" extrusionOk="0">
                  <a:moveTo>
                    <a:pt x="2506" y="1"/>
                  </a:moveTo>
                  <a:lnTo>
                    <a:pt x="0" y="1619"/>
                  </a:lnTo>
                  <a:lnTo>
                    <a:pt x="82724" y="127975"/>
                  </a:lnTo>
                  <a:lnTo>
                    <a:pt x="85229" y="126357"/>
                  </a:lnTo>
                  <a:lnTo>
                    <a:pt x="2506"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10" name="Google Shape;1810;p35"/>
            <p:cNvSpPr/>
            <p:nvPr/>
          </p:nvSpPr>
          <p:spPr>
            <a:xfrm>
              <a:off x="2647400" y="1567700"/>
              <a:ext cx="2116400" cy="2399550"/>
            </a:xfrm>
            <a:custGeom>
              <a:avLst/>
              <a:gdLst/>
              <a:ahLst/>
              <a:cxnLst/>
              <a:rect l="l" t="t" r="r" b="b"/>
              <a:pathLst>
                <a:path w="84656" h="95982" fill="none" extrusionOk="0">
                  <a:moveTo>
                    <a:pt x="82777" y="71347"/>
                  </a:moveTo>
                  <a:cubicBezTo>
                    <a:pt x="82777" y="69937"/>
                    <a:pt x="83507" y="68633"/>
                    <a:pt x="84656" y="67850"/>
                  </a:cubicBezTo>
                  <a:lnTo>
                    <a:pt x="40919" y="1201"/>
                  </a:lnTo>
                  <a:cubicBezTo>
                    <a:pt x="38988" y="2453"/>
                    <a:pt x="36431" y="1932"/>
                    <a:pt x="35178" y="0"/>
                  </a:cubicBezTo>
                  <a:lnTo>
                    <a:pt x="1149" y="22286"/>
                  </a:lnTo>
                  <a:cubicBezTo>
                    <a:pt x="2454" y="24217"/>
                    <a:pt x="1932" y="26827"/>
                    <a:pt x="1" y="28080"/>
                  </a:cubicBezTo>
                  <a:lnTo>
                    <a:pt x="43737" y="94729"/>
                  </a:lnTo>
                  <a:cubicBezTo>
                    <a:pt x="45668" y="93476"/>
                    <a:pt x="48226" y="94050"/>
                    <a:pt x="49478" y="95981"/>
                  </a:cubicBezTo>
                  <a:lnTo>
                    <a:pt x="83455" y="73643"/>
                  </a:lnTo>
                  <a:cubicBezTo>
                    <a:pt x="82985" y="72965"/>
                    <a:pt x="82777" y="72182"/>
                    <a:pt x="82777" y="71347"/>
                  </a:cubicBezTo>
                  <a:close/>
                </a:path>
              </a:pathLst>
            </a:custGeom>
            <a:solidFill>
              <a:schemeClr val="lt1"/>
            </a:solidFill>
            <a:ln w="14350" cap="flat" cmpd="sng">
              <a:solidFill>
                <a:schemeClr val="lt1"/>
              </a:solidFill>
              <a:prstDash val="solid"/>
              <a:miter lim="52191"/>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Tree>
    <p:extLst>
      <p:ext uri="{BB962C8B-B14F-4D97-AF65-F5344CB8AC3E}">
        <p14:creationId xmlns:p14="http://schemas.microsoft.com/office/powerpoint/2010/main" val="215147639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811"/>
        <p:cNvGrpSpPr/>
        <p:nvPr/>
      </p:nvGrpSpPr>
      <p:grpSpPr>
        <a:xfrm>
          <a:off x="0" y="0"/>
          <a:ext cx="0" cy="0"/>
          <a:chOff x="0" y="0"/>
          <a:chExt cx="0" cy="0"/>
        </a:xfrm>
      </p:grpSpPr>
      <p:pic>
        <p:nvPicPr>
          <p:cNvPr id="1812" name="Google Shape;1812;p36"/>
          <p:cNvPicPr preferRelativeResize="0"/>
          <p:nvPr/>
        </p:nvPicPr>
        <p:blipFill>
          <a:blip r:embed="rId2">
            <a:alphaModFix/>
          </a:blip>
          <a:stretch>
            <a:fillRect/>
          </a:stretch>
        </p:blipFill>
        <p:spPr>
          <a:xfrm>
            <a:off x="-75464" y="-36433"/>
            <a:ext cx="12342935" cy="7005332"/>
          </a:xfrm>
          <a:prstGeom prst="rect">
            <a:avLst/>
          </a:prstGeom>
          <a:noFill/>
          <a:ln>
            <a:noFill/>
          </a:ln>
        </p:spPr>
      </p:pic>
      <p:grpSp>
        <p:nvGrpSpPr>
          <p:cNvPr id="1813" name="Google Shape;1813;p36"/>
          <p:cNvGrpSpPr/>
          <p:nvPr/>
        </p:nvGrpSpPr>
        <p:grpSpPr>
          <a:xfrm rot="-1529531" flipH="1">
            <a:off x="-1273305" y="-845404"/>
            <a:ext cx="3658412" cy="3599552"/>
            <a:chOff x="7235149" y="-718650"/>
            <a:chExt cx="3031064" cy="2982297"/>
          </a:xfrm>
        </p:grpSpPr>
        <p:grpSp>
          <p:nvGrpSpPr>
            <p:cNvPr id="1814" name="Google Shape;1814;p36"/>
            <p:cNvGrpSpPr/>
            <p:nvPr/>
          </p:nvGrpSpPr>
          <p:grpSpPr>
            <a:xfrm rot="-4962260" flipH="1">
              <a:off x="7958573" y="-653239"/>
              <a:ext cx="596905" cy="1865484"/>
              <a:chOff x="-1858600" y="2385325"/>
              <a:chExt cx="523125" cy="1635025"/>
            </a:xfrm>
          </p:grpSpPr>
          <p:sp>
            <p:nvSpPr>
              <p:cNvPr id="1815" name="Google Shape;1815;p36"/>
              <p:cNvSpPr/>
              <p:nvPr/>
            </p:nvSpPr>
            <p:spPr>
              <a:xfrm>
                <a:off x="-1804750" y="2385325"/>
                <a:ext cx="469275" cy="1635025"/>
              </a:xfrm>
              <a:custGeom>
                <a:avLst/>
                <a:gdLst/>
                <a:ahLst/>
                <a:cxnLst/>
                <a:rect l="l" t="t" r="r" b="b"/>
                <a:pathLst>
                  <a:path w="18771" h="65401" extrusionOk="0">
                    <a:moveTo>
                      <a:pt x="12062" y="1"/>
                    </a:moveTo>
                    <a:cubicBezTo>
                      <a:pt x="9693" y="1"/>
                      <a:pt x="7259" y="1264"/>
                      <a:pt x="5667" y="3115"/>
                    </a:cubicBezTo>
                    <a:cubicBezTo>
                      <a:pt x="3462" y="5679"/>
                      <a:pt x="2513" y="9064"/>
                      <a:pt x="1872" y="12397"/>
                    </a:cubicBezTo>
                    <a:lnTo>
                      <a:pt x="1872" y="12372"/>
                    </a:lnTo>
                    <a:cubicBezTo>
                      <a:pt x="129" y="21270"/>
                      <a:pt x="0" y="30373"/>
                      <a:pt x="975" y="39373"/>
                    </a:cubicBezTo>
                    <a:cubicBezTo>
                      <a:pt x="1308" y="42476"/>
                      <a:pt x="1308" y="44861"/>
                      <a:pt x="1462" y="47989"/>
                    </a:cubicBezTo>
                    <a:cubicBezTo>
                      <a:pt x="1795" y="54796"/>
                      <a:pt x="6238" y="62496"/>
                      <a:pt x="6079" y="65382"/>
                    </a:cubicBezTo>
                    <a:lnTo>
                      <a:pt x="6079" y="65382"/>
                    </a:lnTo>
                    <a:cubicBezTo>
                      <a:pt x="6979" y="50077"/>
                      <a:pt x="11644" y="31239"/>
                      <a:pt x="16694" y="16756"/>
                    </a:cubicBezTo>
                    <a:cubicBezTo>
                      <a:pt x="17694" y="13936"/>
                      <a:pt x="18771" y="11064"/>
                      <a:pt x="18745" y="8089"/>
                    </a:cubicBezTo>
                    <a:cubicBezTo>
                      <a:pt x="18745" y="5089"/>
                      <a:pt x="17412" y="1909"/>
                      <a:pt x="14719" y="602"/>
                    </a:cubicBezTo>
                    <a:cubicBezTo>
                      <a:pt x="13878" y="188"/>
                      <a:pt x="12974" y="1"/>
                      <a:pt x="12062" y="1"/>
                    </a:cubicBezTo>
                    <a:close/>
                    <a:moveTo>
                      <a:pt x="6079" y="65382"/>
                    </a:moveTo>
                    <a:lnTo>
                      <a:pt x="6079" y="65382"/>
                    </a:lnTo>
                    <a:cubicBezTo>
                      <a:pt x="6078" y="65388"/>
                      <a:pt x="6078" y="65394"/>
                      <a:pt x="6078" y="65400"/>
                    </a:cubicBezTo>
                    <a:cubicBezTo>
                      <a:pt x="6078" y="65394"/>
                      <a:pt x="6078" y="65388"/>
                      <a:pt x="6079" y="65382"/>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16" name="Google Shape;1816;p36"/>
              <p:cNvSpPr/>
              <p:nvPr/>
            </p:nvSpPr>
            <p:spPr>
              <a:xfrm>
                <a:off x="-1858600" y="2385425"/>
                <a:ext cx="469275" cy="1634925"/>
              </a:xfrm>
              <a:custGeom>
                <a:avLst/>
                <a:gdLst/>
                <a:ahLst/>
                <a:cxnLst/>
                <a:rect l="l" t="t" r="r" b="b"/>
                <a:pathLst>
                  <a:path w="18771" h="65397" extrusionOk="0">
                    <a:moveTo>
                      <a:pt x="12088" y="1"/>
                    </a:moveTo>
                    <a:cubicBezTo>
                      <a:pt x="9704" y="1"/>
                      <a:pt x="7263" y="1274"/>
                      <a:pt x="5667" y="3111"/>
                    </a:cubicBezTo>
                    <a:cubicBezTo>
                      <a:pt x="3462" y="5649"/>
                      <a:pt x="2513" y="9060"/>
                      <a:pt x="1872" y="12393"/>
                    </a:cubicBezTo>
                    <a:lnTo>
                      <a:pt x="1872" y="12368"/>
                    </a:lnTo>
                    <a:cubicBezTo>
                      <a:pt x="129" y="21266"/>
                      <a:pt x="0" y="30369"/>
                      <a:pt x="975" y="39369"/>
                    </a:cubicBezTo>
                    <a:cubicBezTo>
                      <a:pt x="1308" y="42472"/>
                      <a:pt x="1308" y="44857"/>
                      <a:pt x="1462" y="47985"/>
                    </a:cubicBezTo>
                    <a:cubicBezTo>
                      <a:pt x="1795" y="54792"/>
                      <a:pt x="6239" y="62492"/>
                      <a:pt x="6079" y="65378"/>
                    </a:cubicBezTo>
                    <a:lnTo>
                      <a:pt x="6079" y="65378"/>
                    </a:lnTo>
                    <a:cubicBezTo>
                      <a:pt x="6979" y="50073"/>
                      <a:pt x="11670" y="31235"/>
                      <a:pt x="16694" y="16752"/>
                    </a:cubicBezTo>
                    <a:cubicBezTo>
                      <a:pt x="17694" y="13932"/>
                      <a:pt x="18771" y="11060"/>
                      <a:pt x="18771" y="8085"/>
                    </a:cubicBezTo>
                    <a:cubicBezTo>
                      <a:pt x="18745" y="5085"/>
                      <a:pt x="17412" y="1905"/>
                      <a:pt x="14745" y="598"/>
                    </a:cubicBezTo>
                    <a:cubicBezTo>
                      <a:pt x="13901" y="187"/>
                      <a:pt x="12999" y="1"/>
                      <a:pt x="12088" y="1"/>
                    </a:cubicBezTo>
                    <a:close/>
                    <a:moveTo>
                      <a:pt x="6079" y="65378"/>
                    </a:moveTo>
                    <a:cubicBezTo>
                      <a:pt x="6078" y="65384"/>
                      <a:pt x="6078" y="65390"/>
                      <a:pt x="6078" y="65396"/>
                    </a:cubicBezTo>
                    <a:cubicBezTo>
                      <a:pt x="6078" y="65390"/>
                      <a:pt x="6078" y="65384"/>
                      <a:pt x="6079" y="65378"/>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17" name="Google Shape;1817;p36"/>
              <p:cNvSpPr/>
              <p:nvPr/>
            </p:nvSpPr>
            <p:spPr>
              <a:xfrm>
                <a:off x="-1766300" y="2414375"/>
                <a:ext cx="329125" cy="283550"/>
              </a:xfrm>
              <a:custGeom>
                <a:avLst/>
                <a:gdLst/>
                <a:ahLst/>
                <a:cxnLst/>
                <a:rect l="l" t="t" r="r" b="b"/>
                <a:pathLst>
                  <a:path w="13165" h="11342" extrusionOk="0">
                    <a:moveTo>
                      <a:pt x="7214" y="1"/>
                    </a:moveTo>
                    <a:cubicBezTo>
                      <a:pt x="7203" y="1"/>
                      <a:pt x="7192" y="2"/>
                      <a:pt x="7181" y="4"/>
                    </a:cubicBezTo>
                    <a:cubicBezTo>
                      <a:pt x="7053" y="55"/>
                      <a:pt x="6976" y="260"/>
                      <a:pt x="7104" y="337"/>
                    </a:cubicBezTo>
                    <a:cubicBezTo>
                      <a:pt x="7130" y="363"/>
                      <a:pt x="7155" y="363"/>
                      <a:pt x="7181" y="363"/>
                    </a:cubicBezTo>
                    <a:cubicBezTo>
                      <a:pt x="7258" y="363"/>
                      <a:pt x="7335" y="337"/>
                      <a:pt x="7386" y="260"/>
                    </a:cubicBezTo>
                    <a:cubicBezTo>
                      <a:pt x="7433" y="120"/>
                      <a:pt x="7330" y="1"/>
                      <a:pt x="7214" y="1"/>
                    </a:cubicBezTo>
                    <a:close/>
                    <a:moveTo>
                      <a:pt x="10096" y="914"/>
                    </a:moveTo>
                    <a:cubicBezTo>
                      <a:pt x="10065" y="914"/>
                      <a:pt x="10033" y="918"/>
                      <a:pt x="10001" y="927"/>
                    </a:cubicBezTo>
                    <a:cubicBezTo>
                      <a:pt x="9719" y="1004"/>
                      <a:pt x="9591" y="1440"/>
                      <a:pt x="9848" y="1619"/>
                    </a:cubicBezTo>
                    <a:cubicBezTo>
                      <a:pt x="9899" y="1619"/>
                      <a:pt x="9950" y="1645"/>
                      <a:pt x="10001" y="1645"/>
                    </a:cubicBezTo>
                    <a:cubicBezTo>
                      <a:pt x="10024" y="1648"/>
                      <a:pt x="10046" y="1650"/>
                      <a:pt x="10069" y="1650"/>
                    </a:cubicBezTo>
                    <a:cubicBezTo>
                      <a:pt x="10224" y="1650"/>
                      <a:pt x="10370" y="1571"/>
                      <a:pt x="10437" y="1414"/>
                    </a:cubicBezTo>
                    <a:cubicBezTo>
                      <a:pt x="10528" y="1164"/>
                      <a:pt x="10337" y="914"/>
                      <a:pt x="10096" y="914"/>
                    </a:cubicBezTo>
                    <a:close/>
                    <a:moveTo>
                      <a:pt x="4839" y="1534"/>
                    </a:moveTo>
                    <a:cubicBezTo>
                      <a:pt x="4695" y="1534"/>
                      <a:pt x="4554" y="1605"/>
                      <a:pt x="4540" y="1748"/>
                    </a:cubicBezTo>
                    <a:cubicBezTo>
                      <a:pt x="4540" y="1799"/>
                      <a:pt x="4540" y="1824"/>
                      <a:pt x="4540" y="1876"/>
                    </a:cubicBezTo>
                    <a:cubicBezTo>
                      <a:pt x="4591" y="2030"/>
                      <a:pt x="4719" y="2158"/>
                      <a:pt x="4873" y="2183"/>
                    </a:cubicBezTo>
                    <a:cubicBezTo>
                      <a:pt x="5129" y="2183"/>
                      <a:pt x="5309" y="1876"/>
                      <a:pt x="5129" y="1671"/>
                    </a:cubicBezTo>
                    <a:cubicBezTo>
                      <a:pt x="5072" y="1579"/>
                      <a:pt x="4955" y="1534"/>
                      <a:pt x="4839" y="1534"/>
                    </a:cubicBezTo>
                    <a:close/>
                    <a:moveTo>
                      <a:pt x="7873" y="1434"/>
                    </a:moveTo>
                    <a:cubicBezTo>
                      <a:pt x="7815" y="1434"/>
                      <a:pt x="7755" y="1444"/>
                      <a:pt x="7694" y="1465"/>
                    </a:cubicBezTo>
                    <a:cubicBezTo>
                      <a:pt x="7309" y="1542"/>
                      <a:pt x="7104" y="2183"/>
                      <a:pt x="7488" y="2414"/>
                    </a:cubicBezTo>
                    <a:lnTo>
                      <a:pt x="7514" y="2414"/>
                    </a:lnTo>
                    <a:cubicBezTo>
                      <a:pt x="7565" y="2440"/>
                      <a:pt x="7642" y="2466"/>
                      <a:pt x="7694" y="2491"/>
                    </a:cubicBezTo>
                    <a:cubicBezTo>
                      <a:pt x="7715" y="2493"/>
                      <a:pt x="7737" y="2494"/>
                      <a:pt x="7759" y="2494"/>
                    </a:cubicBezTo>
                    <a:cubicBezTo>
                      <a:pt x="7992" y="2494"/>
                      <a:pt x="8217" y="2369"/>
                      <a:pt x="8335" y="2158"/>
                    </a:cubicBezTo>
                    <a:cubicBezTo>
                      <a:pt x="8489" y="1805"/>
                      <a:pt x="8227" y="1434"/>
                      <a:pt x="7873" y="1434"/>
                    </a:cubicBezTo>
                    <a:close/>
                    <a:moveTo>
                      <a:pt x="12521" y="1809"/>
                    </a:moveTo>
                    <a:cubicBezTo>
                      <a:pt x="12477" y="1809"/>
                      <a:pt x="12432" y="1814"/>
                      <a:pt x="12386" y="1824"/>
                    </a:cubicBezTo>
                    <a:cubicBezTo>
                      <a:pt x="12002" y="1927"/>
                      <a:pt x="11796" y="2568"/>
                      <a:pt x="12181" y="2799"/>
                    </a:cubicBezTo>
                    <a:cubicBezTo>
                      <a:pt x="12232" y="2825"/>
                      <a:pt x="12309" y="2850"/>
                      <a:pt x="12386" y="2850"/>
                    </a:cubicBezTo>
                    <a:cubicBezTo>
                      <a:pt x="12424" y="2858"/>
                      <a:pt x="12461" y="2861"/>
                      <a:pt x="12498" y="2861"/>
                    </a:cubicBezTo>
                    <a:cubicBezTo>
                      <a:pt x="12709" y="2861"/>
                      <a:pt x="12896" y="2739"/>
                      <a:pt x="13027" y="2542"/>
                    </a:cubicBezTo>
                    <a:cubicBezTo>
                      <a:pt x="13165" y="2175"/>
                      <a:pt x="12892" y="1809"/>
                      <a:pt x="12521" y="1809"/>
                    </a:cubicBezTo>
                    <a:close/>
                    <a:moveTo>
                      <a:pt x="10496" y="2693"/>
                    </a:moveTo>
                    <a:cubicBezTo>
                      <a:pt x="10485" y="2693"/>
                      <a:pt x="10474" y="2694"/>
                      <a:pt x="10463" y="2696"/>
                    </a:cubicBezTo>
                    <a:cubicBezTo>
                      <a:pt x="10335" y="2722"/>
                      <a:pt x="10258" y="2953"/>
                      <a:pt x="10386" y="3030"/>
                    </a:cubicBezTo>
                    <a:cubicBezTo>
                      <a:pt x="10412" y="3055"/>
                      <a:pt x="10412" y="3055"/>
                      <a:pt x="10437" y="3055"/>
                    </a:cubicBezTo>
                    <a:cubicBezTo>
                      <a:pt x="10540" y="3055"/>
                      <a:pt x="10617" y="3030"/>
                      <a:pt x="10668" y="2953"/>
                    </a:cubicBezTo>
                    <a:cubicBezTo>
                      <a:pt x="10715" y="2812"/>
                      <a:pt x="10612" y="2693"/>
                      <a:pt x="10496" y="2693"/>
                    </a:cubicBezTo>
                    <a:close/>
                    <a:moveTo>
                      <a:pt x="3134" y="3127"/>
                    </a:moveTo>
                    <a:cubicBezTo>
                      <a:pt x="3124" y="3127"/>
                      <a:pt x="3114" y="3129"/>
                      <a:pt x="3104" y="3132"/>
                    </a:cubicBezTo>
                    <a:cubicBezTo>
                      <a:pt x="3027" y="3158"/>
                      <a:pt x="3001" y="3260"/>
                      <a:pt x="3078" y="3312"/>
                    </a:cubicBezTo>
                    <a:lnTo>
                      <a:pt x="3078" y="3337"/>
                    </a:lnTo>
                    <a:lnTo>
                      <a:pt x="3104" y="3337"/>
                    </a:lnTo>
                    <a:cubicBezTo>
                      <a:pt x="3155" y="3337"/>
                      <a:pt x="3206" y="3312"/>
                      <a:pt x="3232" y="3260"/>
                    </a:cubicBezTo>
                    <a:cubicBezTo>
                      <a:pt x="3254" y="3194"/>
                      <a:pt x="3199" y="3127"/>
                      <a:pt x="3134" y="3127"/>
                    </a:cubicBezTo>
                    <a:close/>
                    <a:moveTo>
                      <a:pt x="6219" y="3536"/>
                    </a:moveTo>
                    <a:cubicBezTo>
                      <a:pt x="6072" y="3536"/>
                      <a:pt x="5928" y="3614"/>
                      <a:pt x="5899" y="3773"/>
                    </a:cubicBezTo>
                    <a:lnTo>
                      <a:pt x="5924" y="3773"/>
                    </a:lnTo>
                    <a:cubicBezTo>
                      <a:pt x="5924" y="3799"/>
                      <a:pt x="5924" y="3850"/>
                      <a:pt x="5924" y="3902"/>
                    </a:cubicBezTo>
                    <a:cubicBezTo>
                      <a:pt x="5950" y="4055"/>
                      <a:pt x="6078" y="4158"/>
                      <a:pt x="6232" y="4184"/>
                    </a:cubicBezTo>
                    <a:cubicBezTo>
                      <a:pt x="6243" y="4185"/>
                      <a:pt x="6254" y="4185"/>
                      <a:pt x="6265" y="4185"/>
                    </a:cubicBezTo>
                    <a:cubicBezTo>
                      <a:pt x="6526" y="4185"/>
                      <a:pt x="6662" y="3892"/>
                      <a:pt x="6514" y="3671"/>
                    </a:cubicBezTo>
                    <a:cubicBezTo>
                      <a:pt x="6447" y="3582"/>
                      <a:pt x="6332" y="3536"/>
                      <a:pt x="6219" y="3536"/>
                    </a:cubicBezTo>
                    <a:close/>
                    <a:moveTo>
                      <a:pt x="3009" y="4870"/>
                    </a:moveTo>
                    <a:cubicBezTo>
                      <a:pt x="2866" y="4870"/>
                      <a:pt x="2722" y="4947"/>
                      <a:pt x="2693" y="5107"/>
                    </a:cubicBezTo>
                    <a:lnTo>
                      <a:pt x="2719" y="5107"/>
                    </a:lnTo>
                    <a:cubicBezTo>
                      <a:pt x="2693" y="5158"/>
                      <a:pt x="2693" y="5184"/>
                      <a:pt x="2719" y="5235"/>
                    </a:cubicBezTo>
                    <a:cubicBezTo>
                      <a:pt x="2745" y="5389"/>
                      <a:pt x="2873" y="5517"/>
                      <a:pt x="3027" y="5517"/>
                    </a:cubicBezTo>
                    <a:cubicBezTo>
                      <a:pt x="3038" y="5518"/>
                      <a:pt x="3049" y="5518"/>
                      <a:pt x="3059" y="5518"/>
                    </a:cubicBezTo>
                    <a:cubicBezTo>
                      <a:pt x="3320" y="5518"/>
                      <a:pt x="3456" y="5226"/>
                      <a:pt x="3283" y="5004"/>
                    </a:cubicBezTo>
                    <a:cubicBezTo>
                      <a:pt x="3228" y="4915"/>
                      <a:pt x="3119" y="4870"/>
                      <a:pt x="3009" y="4870"/>
                    </a:cubicBezTo>
                    <a:close/>
                    <a:moveTo>
                      <a:pt x="6277" y="5340"/>
                    </a:moveTo>
                    <a:cubicBezTo>
                      <a:pt x="6229" y="5340"/>
                      <a:pt x="6179" y="5348"/>
                      <a:pt x="6129" y="5363"/>
                    </a:cubicBezTo>
                    <a:cubicBezTo>
                      <a:pt x="5745" y="5466"/>
                      <a:pt x="5540" y="6107"/>
                      <a:pt x="5924" y="6312"/>
                    </a:cubicBezTo>
                    <a:cubicBezTo>
                      <a:pt x="5976" y="6363"/>
                      <a:pt x="6053" y="6363"/>
                      <a:pt x="6129" y="6389"/>
                    </a:cubicBezTo>
                    <a:cubicBezTo>
                      <a:pt x="6151" y="6391"/>
                      <a:pt x="6173" y="6392"/>
                      <a:pt x="6194" y="6392"/>
                    </a:cubicBezTo>
                    <a:cubicBezTo>
                      <a:pt x="6424" y="6392"/>
                      <a:pt x="6630" y="6267"/>
                      <a:pt x="6771" y="6055"/>
                    </a:cubicBezTo>
                    <a:cubicBezTo>
                      <a:pt x="6906" y="5718"/>
                      <a:pt x="6625" y="5340"/>
                      <a:pt x="6277" y="5340"/>
                    </a:cubicBezTo>
                    <a:close/>
                    <a:moveTo>
                      <a:pt x="1163" y="6898"/>
                    </a:moveTo>
                    <a:cubicBezTo>
                      <a:pt x="1152" y="6898"/>
                      <a:pt x="1140" y="6899"/>
                      <a:pt x="1129" y="6902"/>
                    </a:cubicBezTo>
                    <a:cubicBezTo>
                      <a:pt x="1001" y="6927"/>
                      <a:pt x="924" y="7158"/>
                      <a:pt x="1052" y="7235"/>
                    </a:cubicBezTo>
                    <a:cubicBezTo>
                      <a:pt x="1078" y="7235"/>
                      <a:pt x="1104" y="7261"/>
                      <a:pt x="1129" y="7261"/>
                    </a:cubicBezTo>
                    <a:cubicBezTo>
                      <a:pt x="1206" y="7261"/>
                      <a:pt x="1283" y="7235"/>
                      <a:pt x="1334" y="7132"/>
                    </a:cubicBezTo>
                    <a:cubicBezTo>
                      <a:pt x="1381" y="7015"/>
                      <a:pt x="1278" y="6898"/>
                      <a:pt x="1163" y="6898"/>
                    </a:cubicBezTo>
                    <a:close/>
                    <a:moveTo>
                      <a:pt x="5001" y="7850"/>
                    </a:moveTo>
                    <a:cubicBezTo>
                      <a:pt x="4924" y="7876"/>
                      <a:pt x="4899" y="8004"/>
                      <a:pt x="4950" y="8056"/>
                    </a:cubicBezTo>
                    <a:lnTo>
                      <a:pt x="5001" y="8056"/>
                    </a:lnTo>
                    <a:cubicBezTo>
                      <a:pt x="5052" y="8056"/>
                      <a:pt x="5104" y="8030"/>
                      <a:pt x="5129" y="8004"/>
                    </a:cubicBezTo>
                    <a:cubicBezTo>
                      <a:pt x="5155" y="7927"/>
                      <a:pt x="5078" y="7850"/>
                      <a:pt x="5001" y="7850"/>
                    </a:cubicBezTo>
                    <a:close/>
                    <a:moveTo>
                      <a:pt x="2940" y="7598"/>
                    </a:moveTo>
                    <a:cubicBezTo>
                      <a:pt x="2902" y="7598"/>
                      <a:pt x="2862" y="7605"/>
                      <a:pt x="2822" y="7620"/>
                    </a:cubicBezTo>
                    <a:cubicBezTo>
                      <a:pt x="2565" y="7697"/>
                      <a:pt x="2437" y="8107"/>
                      <a:pt x="2693" y="8235"/>
                    </a:cubicBezTo>
                    <a:cubicBezTo>
                      <a:pt x="2719" y="8261"/>
                      <a:pt x="2770" y="8286"/>
                      <a:pt x="2822" y="8286"/>
                    </a:cubicBezTo>
                    <a:cubicBezTo>
                      <a:pt x="2838" y="8289"/>
                      <a:pt x="2854" y="8290"/>
                      <a:pt x="2870" y="8290"/>
                    </a:cubicBezTo>
                    <a:cubicBezTo>
                      <a:pt x="3007" y="8290"/>
                      <a:pt x="3137" y="8196"/>
                      <a:pt x="3206" y="8081"/>
                    </a:cubicBezTo>
                    <a:cubicBezTo>
                      <a:pt x="3338" y="7840"/>
                      <a:pt x="3169" y="7598"/>
                      <a:pt x="2940" y="7598"/>
                    </a:cubicBezTo>
                    <a:close/>
                    <a:moveTo>
                      <a:pt x="6698" y="7919"/>
                    </a:moveTo>
                    <a:cubicBezTo>
                      <a:pt x="6554" y="7919"/>
                      <a:pt x="6414" y="7990"/>
                      <a:pt x="6386" y="8133"/>
                    </a:cubicBezTo>
                    <a:lnTo>
                      <a:pt x="6412" y="8133"/>
                    </a:lnTo>
                    <a:cubicBezTo>
                      <a:pt x="6412" y="8184"/>
                      <a:pt x="6412" y="8235"/>
                      <a:pt x="6412" y="8261"/>
                    </a:cubicBezTo>
                    <a:cubicBezTo>
                      <a:pt x="6437" y="8415"/>
                      <a:pt x="6565" y="8543"/>
                      <a:pt x="6745" y="8568"/>
                    </a:cubicBezTo>
                    <a:cubicBezTo>
                      <a:pt x="7001" y="8568"/>
                      <a:pt x="7181" y="8261"/>
                      <a:pt x="7001" y="8056"/>
                    </a:cubicBezTo>
                    <a:cubicBezTo>
                      <a:pt x="6933" y="7964"/>
                      <a:pt x="6814" y="7919"/>
                      <a:pt x="6698" y="7919"/>
                    </a:cubicBezTo>
                    <a:close/>
                    <a:moveTo>
                      <a:pt x="4317" y="9878"/>
                    </a:moveTo>
                    <a:cubicBezTo>
                      <a:pt x="4265" y="9878"/>
                      <a:pt x="4210" y="9886"/>
                      <a:pt x="4155" y="9902"/>
                    </a:cubicBezTo>
                    <a:cubicBezTo>
                      <a:pt x="3770" y="9979"/>
                      <a:pt x="3565" y="10645"/>
                      <a:pt x="3950" y="10851"/>
                    </a:cubicBezTo>
                    <a:cubicBezTo>
                      <a:pt x="4001" y="10876"/>
                      <a:pt x="4078" y="10902"/>
                      <a:pt x="4129" y="10928"/>
                    </a:cubicBezTo>
                    <a:cubicBezTo>
                      <a:pt x="4153" y="10930"/>
                      <a:pt x="4177" y="10931"/>
                      <a:pt x="4200" y="10931"/>
                    </a:cubicBezTo>
                    <a:cubicBezTo>
                      <a:pt x="4454" y="10931"/>
                      <a:pt x="4677" y="10805"/>
                      <a:pt x="4770" y="10594"/>
                    </a:cubicBezTo>
                    <a:cubicBezTo>
                      <a:pt x="4927" y="10236"/>
                      <a:pt x="4673" y="9878"/>
                      <a:pt x="4317" y="9878"/>
                    </a:cubicBezTo>
                    <a:close/>
                    <a:moveTo>
                      <a:pt x="746" y="10289"/>
                    </a:moveTo>
                    <a:cubicBezTo>
                      <a:pt x="696" y="10289"/>
                      <a:pt x="644" y="10297"/>
                      <a:pt x="591" y="10312"/>
                    </a:cubicBezTo>
                    <a:cubicBezTo>
                      <a:pt x="206" y="10415"/>
                      <a:pt x="1" y="11056"/>
                      <a:pt x="386" y="11287"/>
                    </a:cubicBezTo>
                    <a:lnTo>
                      <a:pt x="386" y="11261"/>
                    </a:lnTo>
                    <a:cubicBezTo>
                      <a:pt x="437" y="11312"/>
                      <a:pt x="514" y="11338"/>
                      <a:pt x="565" y="11338"/>
                    </a:cubicBezTo>
                    <a:cubicBezTo>
                      <a:pt x="589" y="11340"/>
                      <a:pt x="613" y="11341"/>
                      <a:pt x="636" y="11341"/>
                    </a:cubicBezTo>
                    <a:cubicBezTo>
                      <a:pt x="889" y="11341"/>
                      <a:pt x="1112" y="11216"/>
                      <a:pt x="1206" y="11004"/>
                    </a:cubicBezTo>
                    <a:cubicBezTo>
                      <a:pt x="1364" y="10667"/>
                      <a:pt x="1106" y="10289"/>
                      <a:pt x="746" y="1028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18" name="Google Shape;1818;p36"/>
              <p:cNvSpPr/>
              <p:nvPr/>
            </p:nvSpPr>
            <p:spPr>
              <a:xfrm>
                <a:off x="-1809250" y="2563500"/>
                <a:ext cx="247275" cy="1438900"/>
              </a:xfrm>
              <a:custGeom>
                <a:avLst/>
                <a:gdLst/>
                <a:ahLst/>
                <a:cxnLst/>
                <a:rect l="l" t="t" r="r" b="b"/>
                <a:pathLst>
                  <a:path w="9891" h="57556" extrusionOk="0">
                    <a:moveTo>
                      <a:pt x="9445" y="0"/>
                    </a:moveTo>
                    <a:cubicBezTo>
                      <a:pt x="9304" y="0"/>
                      <a:pt x="9164" y="81"/>
                      <a:pt x="9104" y="270"/>
                    </a:cubicBezTo>
                    <a:cubicBezTo>
                      <a:pt x="4617" y="13912"/>
                      <a:pt x="1" y="34913"/>
                      <a:pt x="3386" y="57247"/>
                    </a:cubicBezTo>
                    <a:cubicBezTo>
                      <a:pt x="3411" y="57427"/>
                      <a:pt x="3565" y="57555"/>
                      <a:pt x="3745" y="57555"/>
                    </a:cubicBezTo>
                    <a:lnTo>
                      <a:pt x="3822" y="57555"/>
                    </a:lnTo>
                    <a:cubicBezTo>
                      <a:pt x="4027" y="57530"/>
                      <a:pt x="4155" y="57324"/>
                      <a:pt x="4129" y="57119"/>
                    </a:cubicBezTo>
                    <a:cubicBezTo>
                      <a:pt x="796" y="34939"/>
                      <a:pt x="5360" y="14091"/>
                      <a:pt x="9796" y="501"/>
                    </a:cubicBezTo>
                    <a:cubicBezTo>
                      <a:pt x="9890" y="202"/>
                      <a:pt x="9667" y="0"/>
                      <a:pt x="9445"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819" name="Google Shape;1819;p36"/>
            <p:cNvGrpSpPr/>
            <p:nvPr/>
          </p:nvGrpSpPr>
          <p:grpSpPr>
            <a:xfrm rot="-4962260" flipH="1">
              <a:off x="7743302" y="-357136"/>
              <a:ext cx="1178407" cy="2061785"/>
              <a:chOff x="-1779100" y="2408800"/>
              <a:chExt cx="1032750" cy="1807075"/>
            </a:xfrm>
          </p:grpSpPr>
          <p:sp>
            <p:nvSpPr>
              <p:cNvPr id="1820" name="Google Shape;1820;p36"/>
              <p:cNvSpPr/>
              <p:nvPr/>
            </p:nvSpPr>
            <p:spPr>
              <a:xfrm>
                <a:off x="-1779100" y="2498825"/>
                <a:ext cx="1032750" cy="1717050"/>
              </a:xfrm>
              <a:custGeom>
                <a:avLst/>
                <a:gdLst/>
                <a:ahLst/>
                <a:cxnLst/>
                <a:rect l="l" t="t" r="r" b="b"/>
                <a:pathLst>
                  <a:path w="41310" h="68682" extrusionOk="0">
                    <a:moveTo>
                      <a:pt x="32843" y="0"/>
                    </a:moveTo>
                    <a:cubicBezTo>
                      <a:pt x="31194" y="0"/>
                      <a:pt x="29516" y="392"/>
                      <a:pt x="28053" y="1113"/>
                    </a:cubicBezTo>
                    <a:cubicBezTo>
                      <a:pt x="24489" y="2883"/>
                      <a:pt x="21924" y="6139"/>
                      <a:pt x="19719" y="9421"/>
                    </a:cubicBezTo>
                    <a:lnTo>
                      <a:pt x="19719" y="9396"/>
                    </a:lnTo>
                    <a:cubicBezTo>
                      <a:pt x="13744" y="18242"/>
                      <a:pt x="9436" y="27987"/>
                      <a:pt x="6385" y="38167"/>
                    </a:cubicBezTo>
                    <a:cubicBezTo>
                      <a:pt x="5308" y="41705"/>
                      <a:pt x="4231" y="44270"/>
                      <a:pt x="2949" y="47731"/>
                    </a:cubicBezTo>
                    <a:cubicBezTo>
                      <a:pt x="205" y="55244"/>
                      <a:pt x="1487" y="65630"/>
                      <a:pt x="0" y="68681"/>
                    </a:cubicBezTo>
                    <a:cubicBezTo>
                      <a:pt x="7975" y="52526"/>
                      <a:pt x="21642" y="34269"/>
                      <a:pt x="33745" y="20935"/>
                    </a:cubicBezTo>
                    <a:cubicBezTo>
                      <a:pt x="36105" y="18319"/>
                      <a:pt x="38566" y="15704"/>
                      <a:pt x="39951" y="12473"/>
                    </a:cubicBezTo>
                    <a:cubicBezTo>
                      <a:pt x="41310" y="9242"/>
                      <a:pt x="41310" y="5190"/>
                      <a:pt x="39002" y="2549"/>
                    </a:cubicBezTo>
                    <a:cubicBezTo>
                      <a:pt x="37468" y="790"/>
                      <a:pt x="35184" y="0"/>
                      <a:pt x="32843" y="0"/>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21" name="Google Shape;1821;p36"/>
              <p:cNvSpPr/>
              <p:nvPr/>
            </p:nvSpPr>
            <p:spPr>
              <a:xfrm>
                <a:off x="-1776550" y="2408800"/>
                <a:ext cx="973150" cy="1753225"/>
              </a:xfrm>
              <a:custGeom>
                <a:avLst/>
                <a:gdLst/>
                <a:ahLst/>
                <a:cxnLst/>
                <a:rect l="l" t="t" r="r" b="b"/>
                <a:pathLst>
                  <a:path w="38926" h="70129" extrusionOk="0">
                    <a:moveTo>
                      <a:pt x="30542" y="0"/>
                    </a:moveTo>
                    <a:cubicBezTo>
                      <a:pt x="28732" y="0"/>
                      <a:pt x="26881" y="482"/>
                      <a:pt x="25310" y="1355"/>
                    </a:cubicBezTo>
                    <a:cubicBezTo>
                      <a:pt x="21848" y="3253"/>
                      <a:pt x="19438" y="6637"/>
                      <a:pt x="17361" y="10022"/>
                    </a:cubicBezTo>
                    <a:cubicBezTo>
                      <a:pt x="11822" y="19100"/>
                      <a:pt x="7975" y="29049"/>
                      <a:pt x="5386" y="39357"/>
                    </a:cubicBezTo>
                    <a:cubicBezTo>
                      <a:pt x="4488" y="42947"/>
                      <a:pt x="3514" y="45537"/>
                      <a:pt x="2411" y="49076"/>
                    </a:cubicBezTo>
                    <a:cubicBezTo>
                      <a:pt x="1" y="56717"/>
                      <a:pt x="1770" y="67025"/>
                      <a:pt x="411" y="70128"/>
                    </a:cubicBezTo>
                    <a:cubicBezTo>
                      <a:pt x="7642" y="53640"/>
                      <a:pt x="20463" y="34767"/>
                      <a:pt x="31925" y="20869"/>
                    </a:cubicBezTo>
                    <a:cubicBezTo>
                      <a:pt x="34156" y="18177"/>
                      <a:pt x="36515" y="15433"/>
                      <a:pt x="37721" y="12151"/>
                    </a:cubicBezTo>
                    <a:cubicBezTo>
                      <a:pt x="38926" y="8843"/>
                      <a:pt x="38772" y="4791"/>
                      <a:pt x="36336" y="2253"/>
                    </a:cubicBezTo>
                    <a:cubicBezTo>
                      <a:pt x="34837" y="698"/>
                      <a:pt x="32720" y="0"/>
                      <a:pt x="30542"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22" name="Google Shape;1822;p36"/>
              <p:cNvSpPr/>
              <p:nvPr/>
            </p:nvSpPr>
            <p:spPr>
              <a:xfrm>
                <a:off x="-1311125" y="2430900"/>
                <a:ext cx="402150" cy="319125"/>
              </a:xfrm>
              <a:custGeom>
                <a:avLst/>
                <a:gdLst/>
                <a:ahLst/>
                <a:cxnLst/>
                <a:rect l="l" t="t" r="r" b="b"/>
                <a:pathLst>
                  <a:path w="16086" h="12765" extrusionOk="0">
                    <a:moveTo>
                      <a:pt x="9413" y="1"/>
                    </a:moveTo>
                    <a:cubicBezTo>
                      <a:pt x="9396" y="1"/>
                      <a:pt x="9378" y="3"/>
                      <a:pt x="9359" y="10"/>
                    </a:cubicBezTo>
                    <a:cubicBezTo>
                      <a:pt x="9206" y="35"/>
                      <a:pt x="9103" y="266"/>
                      <a:pt x="9231" y="369"/>
                    </a:cubicBezTo>
                    <a:cubicBezTo>
                      <a:pt x="9257" y="394"/>
                      <a:pt x="9283" y="394"/>
                      <a:pt x="9308" y="394"/>
                    </a:cubicBezTo>
                    <a:cubicBezTo>
                      <a:pt x="9332" y="400"/>
                      <a:pt x="9357" y="403"/>
                      <a:pt x="9380" y="403"/>
                    </a:cubicBezTo>
                    <a:cubicBezTo>
                      <a:pt x="9458" y="403"/>
                      <a:pt x="9531" y="370"/>
                      <a:pt x="9590" y="292"/>
                    </a:cubicBezTo>
                    <a:cubicBezTo>
                      <a:pt x="9635" y="156"/>
                      <a:pt x="9541" y="1"/>
                      <a:pt x="9413" y="1"/>
                    </a:cubicBezTo>
                    <a:close/>
                    <a:moveTo>
                      <a:pt x="12560" y="1256"/>
                    </a:moveTo>
                    <a:cubicBezTo>
                      <a:pt x="12528" y="1256"/>
                      <a:pt x="12496" y="1259"/>
                      <a:pt x="12462" y="1266"/>
                    </a:cubicBezTo>
                    <a:cubicBezTo>
                      <a:pt x="12154" y="1317"/>
                      <a:pt x="11949" y="1856"/>
                      <a:pt x="12257" y="2061"/>
                    </a:cubicBezTo>
                    <a:cubicBezTo>
                      <a:pt x="12283" y="2087"/>
                      <a:pt x="12360" y="2112"/>
                      <a:pt x="12411" y="2112"/>
                    </a:cubicBezTo>
                    <a:cubicBezTo>
                      <a:pt x="12447" y="2121"/>
                      <a:pt x="12482" y="2125"/>
                      <a:pt x="12518" y="2125"/>
                    </a:cubicBezTo>
                    <a:cubicBezTo>
                      <a:pt x="12685" y="2125"/>
                      <a:pt x="12844" y="2030"/>
                      <a:pt x="12949" y="1881"/>
                    </a:cubicBezTo>
                    <a:cubicBezTo>
                      <a:pt x="13089" y="1579"/>
                      <a:pt x="12870" y="1256"/>
                      <a:pt x="12560" y="1256"/>
                    </a:cubicBezTo>
                    <a:close/>
                    <a:moveTo>
                      <a:pt x="6402" y="1567"/>
                    </a:moveTo>
                    <a:cubicBezTo>
                      <a:pt x="6244" y="1567"/>
                      <a:pt x="6092" y="1644"/>
                      <a:pt x="6052" y="1805"/>
                    </a:cubicBezTo>
                    <a:cubicBezTo>
                      <a:pt x="6026" y="1856"/>
                      <a:pt x="6026" y="1907"/>
                      <a:pt x="6052" y="1958"/>
                    </a:cubicBezTo>
                    <a:cubicBezTo>
                      <a:pt x="6077" y="2138"/>
                      <a:pt x="6231" y="2292"/>
                      <a:pt x="6411" y="2317"/>
                    </a:cubicBezTo>
                    <a:cubicBezTo>
                      <a:pt x="6431" y="2321"/>
                      <a:pt x="6450" y="2322"/>
                      <a:pt x="6470" y="2322"/>
                    </a:cubicBezTo>
                    <a:cubicBezTo>
                      <a:pt x="6747" y="2322"/>
                      <a:pt x="6937" y="1993"/>
                      <a:pt x="6770" y="1753"/>
                    </a:cubicBezTo>
                    <a:cubicBezTo>
                      <a:pt x="6696" y="1631"/>
                      <a:pt x="6547" y="1567"/>
                      <a:pt x="6402" y="1567"/>
                    </a:cubicBezTo>
                    <a:close/>
                    <a:moveTo>
                      <a:pt x="9895" y="1689"/>
                    </a:moveTo>
                    <a:cubicBezTo>
                      <a:pt x="9854" y="1689"/>
                      <a:pt x="9812" y="1693"/>
                      <a:pt x="9770" y="1702"/>
                    </a:cubicBezTo>
                    <a:cubicBezTo>
                      <a:pt x="9308" y="1779"/>
                      <a:pt x="9000" y="2523"/>
                      <a:pt x="9436" y="2830"/>
                    </a:cubicBezTo>
                    <a:cubicBezTo>
                      <a:pt x="9513" y="2856"/>
                      <a:pt x="9590" y="2907"/>
                      <a:pt x="9667" y="2907"/>
                    </a:cubicBezTo>
                    <a:cubicBezTo>
                      <a:pt x="9721" y="2921"/>
                      <a:pt x="9775" y="2927"/>
                      <a:pt x="9828" y="2927"/>
                    </a:cubicBezTo>
                    <a:cubicBezTo>
                      <a:pt x="10078" y="2927"/>
                      <a:pt x="10310" y="2785"/>
                      <a:pt x="10436" y="2574"/>
                    </a:cubicBezTo>
                    <a:cubicBezTo>
                      <a:pt x="10647" y="2153"/>
                      <a:pt x="10324" y="1689"/>
                      <a:pt x="9895" y="1689"/>
                    </a:cubicBezTo>
                    <a:close/>
                    <a:moveTo>
                      <a:pt x="4359" y="3369"/>
                    </a:moveTo>
                    <a:cubicBezTo>
                      <a:pt x="4257" y="3369"/>
                      <a:pt x="4205" y="3523"/>
                      <a:pt x="4282" y="3599"/>
                    </a:cubicBezTo>
                    <a:lnTo>
                      <a:pt x="4334" y="3599"/>
                    </a:lnTo>
                    <a:cubicBezTo>
                      <a:pt x="4347" y="3606"/>
                      <a:pt x="4363" y="3610"/>
                      <a:pt x="4379" y="3610"/>
                    </a:cubicBezTo>
                    <a:cubicBezTo>
                      <a:pt x="4422" y="3610"/>
                      <a:pt x="4469" y="3586"/>
                      <a:pt x="4487" y="3548"/>
                    </a:cubicBezTo>
                    <a:cubicBezTo>
                      <a:pt x="4513" y="3446"/>
                      <a:pt x="4436" y="3369"/>
                      <a:pt x="4359" y="3369"/>
                    </a:cubicBezTo>
                    <a:close/>
                    <a:moveTo>
                      <a:pt x="15337" y="2484"/>
                    </a:moveTo>
                    <a:cubicBezTo>
                      <a:pt x="15295" y="2484"/>
                      <a:pt x="15251" y="2488"/>
                      <a:pt x="15206" y="2497"/>
                    </a:cubicBezTo>
                    <a:cubicBezTo>
                      <a:pt x="14744" y="2574"/>
                      <a:pt x="14462" y="3317"/>
                      <a:pt x="14898" y="3599"/>
                    </a:cubicBezTo>
                    <a:cubicBezTo>
                      <a:pt x="14950" y="3651"/>
                      <a:pt x="15026" y="3676"/>
                      <a:pt x="15129" y="3702"/>
                    </a:cubicBezTo>
                    <a:cubicBezTo>
                      <a:pt x="15170" y="3710"/>
                      <a:pt x="15212" y="3713"/>
                      <a:pt x="15254" y="3713"/>
                    </a:cubicBezTo>
                    <a:cubicBezTo>
                      <a:pt x="15498" y="3713"/>
                      <a:pt x="15745" y="3588"/>
                      <a:pt x="15898" y="3369"/>
                    </a:cubicBezTo>
                    <a:cubicBezTo>
                      <a:pt x="16085" y="2948"/>
                      <a:pt x="15782" y="2484"/>
                      <a:pt x="15337" y="2484"/>
                    </a:cubicBezTo>
                    <a:close/>
                    <a:moveTo>
                      <a:pt x="13055" y="3385"/>
                    </a:moveTo>
                    <a:cubicBezTo>
                      <a:pt x="13037" y="3385"/>
                      <a:pt x="13019" y="3388"/>
                      <a:pt x="13001" y="3394"/>
                    </a:cubicBezTo>
                    <a:cubicBezTo>
                      <a:pt x="12847" y="3420"/>
                      <a:pt x="12744" y="3676"/>
                      <a:pt x="12898" y="3779"/>
                    </a:cubicBezTo>
                    <a:cubicBezTo>
                      <a:pt x="12898" y="3779"/>
                      <a:pt x="12924" y="3779"/>
                      <a:pt x="12975" y="3805"/>
                    </a:cubicBezTo>
                    <a:cubicBezTo>
                      <a:pt x="12993" y="3809"/>
                      <a:pt x="13010" y="3811"/>
                      <a:pt x="13028" y="3811"/>
                    </a:cubicBezTo>
                    <a:cubicBezTo>
                      <a:pt x="13111" y="3811"/>
                      <a:pt x="13189" y="3761"/>
                      <a:pt x="13231" y="3676"/>
                    </a:cubicBezTo>
                    <a:cubicBezTo>
                      <a:pt x="13299" y="3541"/>
                      <a:pt x="13188" y="3385"/>
                      <a:pt x="13055" y="3385"/>
                    </a:cubicBezTo>
                    <a:close/>
                    <a:moveTo>
                      <a:pt x="7890" y="4029"/>
                    </a:moveTo>
                    <a:cubicBezTo>
                      <a:pt x="7731" y="4029"/>
                      <a:pt x="7579" y="4105"/>
                      <a:pt x="7539" y="4266"/>
                    </a:cubicBezTo>
                    <a:cubicBezTo>
                      <a:pt x="7513" y="4317"/>
                      <a:pt x="7513" y="4369"/>
                      <a:pt x="7539" y="4420"/>
                    </a:cubicBezTo>
                    <a:cubicBezTo>
                      <a:pt x="7565" y="4625"/>
                      <a:pt x="7718" y="4779"/>
                      <a:pt x="7898" y="4805"/>
                    </a:cubicBezTo>
                    <a:cubicBezTo>
                      <a:pt x="7908" y="4806"/>
                      <a:pt x="7919" y="4806"/>
                      <a:pt x="7929" y="4806"/>
                    </a:cubicBezTo>
                    <a:cubicBezTo>
                      <a:pt x="8221" y="4806"/>
                      <a:pt x="8430" y="4463"/>
                      <a:pt x="8257" y="4215"/>
                    </a:cubicBezTo>
                    <a:cubicBezTo>
                      <a:pt x="8183" y="4093"/>
                      <a:pt x="8034" y="4029"/>
                      <a:pt x="7890" y="4029"/>
                    </a:cubicBezTo>
                    <a:close/>
                    <a:moveTo>
                      <a:pt x="4081" y="5358"/>
                    </a:moveTo>
                    <a:cubicBezTo>
                      <a:pt x="3918" y="5358"/>
                      <a:pt x="3759" y="5435"/>
                      <a:pt x="3718" y="5600"/>
                    </a:cubicBezTo>
                    <a:cubicBezTo>
                      <a:pt x="3693" y="5651"/>
                      <a:pt x="3693" y="5702"/>
                      <a:pt x="3718" y="5753"/>
                    </a:cubicBezTo>
                    <a:cubicBezTo>
                      <a:pt x="3744" y="5933"/>
                      <a:pt x="3898" y="6087"/>
                      <a:pt x="4077" y="6112"/>
                    </a:cubicBezTo>
                    <a:cubicBezTo>
                      <a:pt x="4088" y="6113"/>
                      <a:pt x="4099" y="6114"/>
                      <a:pt x="4110" y="6114"/>
                    </a:cubicBezTo>
                    <a:cubicBezTo>
                      <a:pt x="4401" y="6114"/>
                      <a:pt x="4609" y="5794"/>
                      <a:pt x="4436" y="5523"/>
                    </a:cubicBezTo>
                    <a:cubicBezTo>
                      <a:pt x="4365" y="5416"/>
                      <a:pt x="4222" y="5358"/>
                      <a:pt x="4081" y="5358"/>
                    </a:cubicBezTo>
                    <a:close/>
                    <a:moveTo>
                      <a:pt x="7747" y="6125"/>
                    </a:moveTo>
                    <a:cubicBezTo>
                      <a:pt x="7705" y="6125"/>
                      <a:pt x="7661" y="6129"/>
                      <a:pt x="7616" y="6138"/>
                    </a:cubicBezTo>
                    <a:cubicBezTo>
                      <a:pt x="7154" y="6215"/>
                      <a:pt x="6872" y="6959"/>
                      <a:pt x="7308" y="7266"/>
                    </a:cubicBezTo>
                    <a:cubicBezTo>
                      <a:pt x="7359" y="7292"/>
                      <a:pt x="7436" y="7343"/>
                      <a:pt x="7539" y="7343"/>
                    </a:cubicBezTo>
                    <a:cubicBezTo>
                      <a:pt x="7588" y="7357"/>
                      <a:pt x="7639" y="7363"/>
                      <a:pt x="7691" y="7363"/>
                    </a:cubicBezTo>
                    <a:cubicBezTo>
                      <a:pt x="7932" y="7363"/>
                      <a:pt x="8181" y="7221"/>
                      <a:pt x="8308" y="7010"/>
                    </a:cubicBezTo>
                    <a:cubicBezTo>
                      <a:pt x="8495" y="6589"/>
                      <a:pt x="8191" y="6125"/>
                      <a:pt x="7747" y="6125"/>
                    </a:cubicBezTo>
                    <a:close/>
                    <a:moveTo>
                      <a:pt x="1797" y="7616"/>
                    </a:moveTo>
                    <a:cubicBezTo>
                      <a:pt x="1780" y="7616"/>
                      <a:pt x="1762" y="7619"/>
                      <a:pt x="1744" y="7625"/>
                    </a:cubicBezTo>
                    <a:cubicBezTo>
                      <a:pt x="1590" y="7651"/>
                      <a:pt x="1487" y="7882"/>
                      <a:pt x="1615" y="7984"/>
                    </a:cubicBezTo>
                    <a:lnTo>
                      <a:pt x="1615" y="8010"/>
                    </a:lnTo>
                    <a:cubicBezTo>
                      <a:pt x="1641" y="8010"/>
                      <a:pt x="1667" y="8010"/>
                      <a:pt x="1692" y="8036"/>
                    </a:cubicBezTo>
                    <a:cubicBezTo>
                      <a:pt x="1795" y="8036"/>
                      <a:pt x="1898" y="8010"/>
                      <a:pt x="1974" y="7907"/>
                    </a:cubicBezTo>
                    <a:cubicBezTo>
                      <a:pt x="2020" y="7772"/>
                      <a:pt x="1926" y="7616"/>
                      <a:pt x="1797" y="7616"/>
                    </a:cubicBezTo>
                    <a:close/>
                    <a:moveTo>
                      <a:pt x="6237" y="9057"/>
                    </a:moveTo>
                    <a:cubicBezTo>
                      <a:pt x="6227" y="9057"/>
                      <a:pt x="6216" y="9059"/>
                      <a:pt x="6205" y="9061"/>
                    </a:cubicBezTo>
                    <a:cubicBezTo>
                      <a:pt x="6129" y="9087"/>
                      <a:pt x="6077" y="9215"/>
                      <a:pt x="6154" y="9292"/>
                    </a:cubicBezTo>
                    <a:lnTo>
                      <a:pt x="6205" y="9292"/>
                    </a:lnTo>
                    <a:cubicBezTo>
                      <a:pt x="6219" y="9299"/>
                      <a:pt x="6233" y="9302"/>
                      <a:pt x="6246" y="9302"/>
                    </a:cubicBezTo>
                    <a:cubicBezTo>
                      <a:pt x="6282" y="9302"/>
                      <a:pt x="6315" y="9278"/>
                      <a:pt x="6334" y="9241"/>
                    </a:cubicBezTo>
                    <a:cubicBezTo>
                      <a:pt x="6380" y="9149"/>
                      <a:pt x="6323" y="9057"/>
                      <a:pt x="6237" y="9057"/>
                    </a:cubicBezTo>
                    <a:close/>
                    <a:moveTo>
                      <a:pt x="3654" y="8563"/>
                    </a:moveTo>
                    <a:cubicBezTo>
                      <a:pt x="3625" y="8563"/>
                      <a:pt x="3595" y="8566"/>
                      <a:pt x="3564" y="8574"/>
                    </a:cubicBezTo>
                    <a:cubicBezTo>
                      <a:pt x="3282" y="8625"/>
                      <a:pt x="3077" y="9087"/>
                      <a:pt x="3359" y="9292"/>
                    </a:cubicBezTo>
                    <a:cubicBezTo>
                      <a:pt x="3410" y="9318"/>
                      <a:pt x="3462" y="9318"/>
                      <a:pt x="3513" y="9343"/>
                    </a:cubicBezTo>
                    <a:cubicBezTo>
                      <a:pt x="3535" y="9347"/>
                      <a:pt x="3558" y="9348"/>
                      <a:pt x="3581" y="9348"/>
                    </a:cubicBezTo>
                    <a:cubicBezTo>
                      <a:pt x="3742" y="9348"/>
                      <a:pt x="3910" y="9270"/>
                      <a:pt x="4000" y="9113"/>
                    </a:cubicBezTo>
                    <a:cubicBezTo>
                      <a:pt x="4116" y="8859"/>
                      <a:pt x="3919" y="8563"/>
                      <a:pt x="3654" y="8563"/>
                    </a:cubicBezTo>
                    <a:close/>
                    <a:moveTo>
                      <a:pt x="8158" y="9205"/>
                    </a:moveTo>
                    <a:cubicBezTo>
                      <a:pt x="7996" y="9205"/>
                      <a:pt x="7837" y="9281"/>
                      <a:pt x="7795" y="9446"/>
                    </a:cubicBezTo>
                    <a:cubicBezTo>
                      <a:pt x="7795" y="9497"/>
                      <a:pt x="7795" y="9549"/>
                      <a:pt x="7795" y="9600"/>
                    </a:cubicBezTo>
                    <a:cubicBezTo>
                      <a:pt x="7821" y="9779"/>
                      <a:pt x="7975" y="9933"/>
                      <a:pt x="8154" y="9959"/>
                    </a:cubicBezTo>
                    <a:cubicBezTo>
                      <a:pt x="8166" y="9960"/>
                      <a:pt x="8178" y="9960"/>
                      <a:pt x="8190" y="9960"/>
                    </a:cubicBezTo>
                    <a:cubicBezTo>
                      <a:pt x="8502" y="9960"/>
                      <a:pt x="8686" y="9641"/>
                      <a:pt x="8513" y="9369"/>
                    </a:cubicBezTo>
                    <a:cubicBezTo>
                      <a:pt x="8442" y="9262"/>
                      <a:pt x="8299" y="9205"/>
                      <a:pt x="8158" y="9205"/>
                    </a:cubicBezTo>
                    <a:close/>
                    <a:moveTo>
                      <a:pt x="5080" y="11305"/>
                    </a:moveTo>
                    <a:cubicBezTo>
                      <a:pt x="5038" y="11305"/>
                      <a:pt x="4994" y="11309"/>
                      <a:pt x="4949" y="11318"/>
                    </a:cubicBezTo>
                    <a:cubicBezTo>
                      <a:pt x="4487" y="11395"/>
                      <a:pt x="4205" y="12138"/>
                      <a:pt x="4641" y="12446"/>
                    </a:cubicBezTo>
                    <a:cubicBezTo>
                      <a:pt x="4693" y="12472"/>
                      <a:pt x="4769" y="12523"/>
                      <a:pt x="4872" y="12523"/>
                    </a:cubicBezTo>
                    <a:cubicBezTo>
                      <a:pt x="4921" y="12537"/>
                      <a:pt x="4972" y="12543"/>
                      <a:pt x="5022" y="12543"/>
                    </a:cubicBezTo>
                    <a:cubicBezTo>
                      <a:pt x="5258" y="12543"/>
                      <a:pt x="5493" y="12401"/>
                      <a:pt x="5641" y="12190"/>
                    </a:cubicBezTo>
                    <a:cubicBezTo>
                      <a:pt x="5829" y="11769"/>
                      <a:pt x="5525" y="11305"/>
                      <a:pt x="5080" y="11305"/>
                    </a:cubicBezTo>
                    <a:close/>
                    <a:moveTo>
                      <a:pt x="897" y="11529"/>
                    </a:moveTo>
                    <a:cubicBezTo>
                      <a:pt x="847" y="11529"/>
                      <a:pt x="796" y="11536"/>
                      <a:pt x="744" y="11549"/>
                    </a:cubicBezTo>
                    <a:cubicBezTo>
                      <a:pt x="282" y="11626"/>
                      <a:pt x="0" y="12369"/>
                      <a:pt x="436" y="12651"/>
                    </a:cubicBezTo>
                    <a:cubicBezTo>
                      <a:pt x="513" y="12703"/>
                      <a:pt x="590" y="12728"/>
                      <a:pt x="667" y="12754"/>
                    </a:cubicBezTo>
                    <a:cubicBezTo>
                      <a:pt x="712" y="12761"/>
                      <a:pt x="756" y="12765"/>
                      <a:pt x="801" y="12765"/>
                    </a:cubicBezTo>
                    <a:cubicBezTo>
                      <a:pt x="1061" y="12765"/>
                      <a:pt x="1305" y="12640"/>
                      <a:pt x="1436" y="12420"/>
                    </a:cubicBezTo>
                    <a:cubicBezTo>
                      <a:pt x="1643" y="12006"/>
                      <a:pt x="1333" y="11529"/>
                      <a:pt x="897" y="11529"/>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23" name="Google Shape;1823;p36"/>
              <p:cNvSpPr/>
              <p:nvPr/>
            </p:nvSpPr>
            <p:spPr>
              <a:xfrm>
                <a:off x="-1775275" y="2546100"/>
                <a:ext cx="795475" cy="1591550"/>
              </a:xfrm>
              <a:custGeom>
                <a:avLst/>
                <a:gdLst/>
                <a:ahLst/>
                <a:cxnLst/>
                <a:rect l="l" t="t" r="r" b="b"/>
                <a:pathLst>
                  <a:path w="31819" h="63662" extrusionOk="0">
                    <a:moveTo>
                      <a:pt x="31286" y="1"/>
                    </a:moveTo>
                    <a:cubicBezTo>
                      <a:pt x="31186" y="1"/>
                      <a:pt x="31084" y="43"/>
                      <a:pt x="31003" y="145"/>
                    </a:cubicBezTo>
                    <a:cubicBezTo>
                      <a:pt x="15822" y="19300"/>
                      <a:pt x="4258" y="42891"/>
                      <a:pt x="52" y="63200"/>
                    </a:cubicBezTo>
                    <a:cubicBezTo>
                      <a:pt x="1" y="63405"/>
                      <a:pt x="129" y="63610"/>
                      <a:pt x="334" y="63662"/>
                    </a:cubicBezTo>
                    <a:lnTo>
                      <a:pt x="411" y="63662"/>
                    </a:lnTo>
                    <a:cubicBezTo>
                      <a:pt x="591" y="63662"/>
                      <a:pt x="745" y="63534"/>
                      <a:pt x="796" y="63354"/>
                    </a:cubicBezTo>
                    <a:cubicBezTo>
                      <a:pt x="4976" y="43148"/>
                      <a:pt x="16489" y="19685"/>
                      <a:pt x="31592" y="607"/>
                    </a:cubicBezTo>
                    <a:cubicBezTo>
                      <a:pt x="31818" y="325"/>
                      <a:pt x="31560" y="1"/>
                      <a:pt x="31286"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824" name="Google Shape;1824;p36"/>
            <p:cNvGrpSpPr/>
            <p:nvPr/>
          </p:nvGrpSpPr>
          <p:grpSpPr>
            <a:xfrm rot="-3828478" flipH="1">
              <a:off x="7664496" y="-324322"/>
              <a:ext cx="2244432" cy="2193641"/>
              <a:chOff x="-623774" y="407959"/>
              <a:chExt cx="2317309" cy="2264556"/>
            </a:xfrm>
          </p:grpSpPr>
          <p:grpSp>
            <p:nvGrpSpPr>
              <p:cNvPr id="1825" name="Google Shape;1825;p36"/>
              <p:cNvGrpSpPr/>
              <p:nvPr/>
            </p:nvGrpSpPr>
            <p:grpSpPr>
              <a:xfrm rot="1413719">
                <a:off x="-360763" y="695549"/>
                <a:ext cx="1791287" cy="1689375"/>
                <a:chOff x="-2055400" y="3174000"/>
                <a:chExt cx="1520600" cy="1434200"/>
              </a:xfrm>
            </p:grpSpPr>
            <p:sp>
              <p:nvSpPr>
                <p:cNvPr id="1826" name="Google Shape;1826;p36"/>
                <p:cNvSpPr/>
                <p:nvPr/>
              </p:nvSpPr>
              <p:spPr>
                <a:xfrm>
                  <a:off x="-2007975" y="3215025"/>
                  <a:ext cx="1473175" cy="1393175"/>
                </a:xfrm>
                <a:custGeom>
                  <a:avLst/>
                  <a:gdLst/>
                  <a:ahLst/>
                  <a:cxnLst/>
                  <a:rect l="l" t="t" r="r" b="b"/>
                  <a:pathLst>
                    <a:path w="58927" h="55727" extrusionOk="0">
                      <a:moveTo>
                        <a:pt x="49062" y="0"/>
                      </a:moveTo>
                      <a:cubicBezTo>
                        <a:pt x="48551" y="0"/>
                        <a:pt x="48041" y="36"/>
                        <a:pt x="47542" y="108"/>
                      </a:cubicBezTo>
                      <a:cubicBezTo>
                        <a:pt x="43618" y="698"/>
                        <a:pt x="40182" y="3005"/>
                        <a:pt x="37054" y="5441"/>
                      </a:cubicBezTo>
                      <a:cubicBezTo>
                        <a:pt x="28669" y="11980"/>
                        <a:pt x="21566" y="19955"/>
                        <a:pt x="15489" y="28674"/>
                      </a:cubicBezTo>
                      <a:cubicBezTo>
                        <a:pt x="13386" y="31725"/>
                        <a:pt x="11591" y="33828"/>
                        <a:pt x="9309" y="36725"/>
                      </a:cubicBezTo>
                      <a:cubicBezTo>
                        <a:pt x="4366" y="43026"/>
                        <a:pt x="2390" y="53266"/>
                        <a:pt x="9" y="55718"/>
                      </a:cubicBezTo>
                      <a:lnTo>
                        <a:pt x="9" y="55718"/>
                      </a:lnTo>
                      <a:cubicBezTo>
                        <a:pt x="12574" y="42822"/>
                        <a:pt x="31237" y="29697"/>
                        <a:pt x="46849" y="20724"/>
                      </a:cubicBezTo>
                      <a:cubicBezTo>
                        <a:pt x="49901" y="18981"/>
                        <a:pt x="53055" y="17237"/>
                        <a:pt x="55363" y="14596"/>
                      </a:cubicBezTo>
                      <a:cubicBezTo>
                        <a:pt x="57645" y="11955"/>
                        <a:pt x="58927" y="8083"/>
                        <a:pt x="57542" y="4852"/>
                      </a:cubicBezTo>
                      <a:cubicBezTo>
                        <a:pt x="56177" y="1674"/>
                        <a:pt x="52567" y="0"/>
                        <a:pt x="49062" y="0"/>
                      </a:cubicBezTo>
                      <a:close/>
                      <a:moveTo>
                        <a:pt x="9" y="55718"/>
                      </a:moveTo>
                      <a:lnTo>
                        <a:pt x="9" y="55718"/>
                      </a:lnTo>
                      <a:cubicBezTo>
                        <a:pt x="6" y="55720"/>
                        <a:pt x="4" y="55723"/>
                        <a:pt x="1" y="55726"/>
                      </a:cubicBezTo>
                      <a:cubicBezTo>
                        <a:pt x="4" y="55723"/>
                        <a:pt x="6" y="55720"/>
                        <a:pt x="9" y="55718"/>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27" name="Google Shape;1827;p36"/>
                <p:cNvSpPr/>
                <p:nvPr/>
              </p:nvSpPr>
              <p:spPr>
                <a:xfrm>
                  <a:off x="-2055400" y="3174000"/>
                  <a:ext cx="1472525" cy="1393175"/>
                </a:xfrm>
                <a:custGeom>
                  <a:avLst/>
                  <a:gdLst/>
                  <a:ahLst/>
                  <a:cxnLst/>
                  <a:rect l="l" t="t" r="r" b="b"/>
                  <a:pathLst>
                    <a:path w="58901" h="55727" extrusionOk="0">
                      <a:moveTo>
                        <a:pt x="49036" y="0"/>
                      </a:moveTo>
                      <a:cubicBezTo>
                        <a:pt x="48525" y="0"/>
                        <a:pt x="48015" y="36"/>
                        <a:pt x="47516" y="108"/>
                      </a:cubicBezTo>
                      <a:cubicBezTo>
                        <a:pt x="43592" y="697"/>
                        <a:pt x="40156" y="3005"/>
                        <a:pt x="37028" y="5441"/>
                      </a:cubicBezTo>
                      <a:lnTo>
                        <a:pt x="37053" y="5441"/>
                      </a:lnTo>
                      <a:cubicBezTo>
                        <a:pt x="28643" y="11980"/>
                        <a:pt x="21540" y="19955"/>
                        <a:pt x="15488" y="28673"/>
                      </a:cubicBezTo>
                      <a:cubicBezTo>
                        <a:pt x="13386" y="31725"/>
                        <a:pt x="11565" y="33828"/>
                        <a:pt x="9283" y="36725"/>
                      </a:cubicBezTo>
                      <a:cubicBezTo>
                        <a:pt x="4334" y="43033"/>
                        <a:pt x="2359" y="53290"/>
                        <a:pt x="0" y="55726"/>
                      </a:cubicBezTo>
                      <a:cubicBezTo>
                        <a:pt x="12565" y="42828"/>
                        <a:pt x="31207" y="29699"/>
                        <a:pt x="46823" y="20724"/>
                      </a:cubicBezTo>
                      <a:cubicBezTo>
                        <a:pt x="49875" y="18981"/>
                        <a:pt x="53029" y="17237"/>
                        <a:pt x="55336" y="14596"/>
                      </a:cubicBezTo>
                      <a:cubicBezTo>
                        <a:pt x="57619" y="11955"/>
                        <a:pt x="58901" y="8083"/>
                        <a:pt x="57516" y="4852"/>
                      </a:cubicBezTo>
                      <a:cubicBezTo>
                        <a:pt x="56151" y="1674"/>
                        <a:pt x="52541" y="0"/>
                        <a:pt x="49036"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28" name="Google Shape;1828;p36"/>
                <p:cNvSpPr/>
                <p:nvPr/>
              </p:nvSpPr>
              <p:spPr>
                <a:xfrm>
                  <a:off x="-1083325" y="3219875"/>
                  <a:ext cx="461350" cy="203475"/>
                </a:xfrm>
                <a:custGeom>
                  <a:avLst/>
                  <a:gdLst/>
                  <a:ahLst/>
                  <a:cxnLst/>
                  <a:rect l="l" t="t" r="r" b="b"/>
                  <a:pathLst>
                    <a:path w="18454" h="8139" extrusionOk="0">
                      <a:moveTo>
                        <a:pt x="8731" y="282"/>
                      </a:moveTo>
                      <a:cubicBezTo>
                        <a:pt x="8661" y="282"/>
                        <a:pt x="8587" y="347"/>
                        <a:pt x="8607" y="427"/>
                      </a:cubicBezTo>
                      <a:cubicBezTo>
                        <a:pt x="8607" y="452"/>
                        <a:pt x="8633" y="452"/>
                        <a:pt x="8633" y="478"/>
                      </a:cubicBezTo>
                      <a:cubicBezTo>
                        <a:pt x="8669" y="496"/>
                        <a:pt x="8705" y="514"/>
                        <a:pt x="8741" y="514"/>
                      </a:cubicBezTo>
                      <a:cubicBezTo>
                        <a:pt x="8756" y="514"/>
                        <a:pt x="8771" y="511"/>
                        <a:pt x="8786" y="504"/>
                      </a:cubicBezTo>
                      <a:cubicBezTo>
                        <a:pt x="8889" y="452"/>
                        <a:pt x="8889" y="350"/>
                        <a:pt x="8786" y="298"/>
                      </a:cubicBezTo>
                      <a:cubicBezTo>
                        <a:pt x="8770" y="287"/>
                        <a:pt x="8750" y="282"/>
                        <a:pt x="8731" y="282"/>
                      </a:cubicBezTo>
                      <a:close/>
                      <a:moveTo>
                        <a:pt x="11359" y="1"/>
                      </a:moveTo>
                      <a:cubicBezTo>
                        <a:pt x="11294" y="1"/>
                        <a:pt x="11229" y="21"/>
                        <a:pt x="11171" y="68"/>
                      </a:cubicBezTo>
                      <a:cubicBezTo>
                        <a:pt x="11120" y="119"/>
                        <a:pt x="11094" y="145"/>
                        <a:pt x="11069" y="196"/>
                      </a:cubicBezTo>
                      <a:cubicBezTo>
                        <a:pt x="10992" y="375"/>
                        <a:pt x="11017" y="581"/>
                        <a:pt x="11145" y="709"/>
                      </a:cubicBezTo>
                      <a:cubicBezTo>
                        <a:pt x="11221" y="785"/>
                        <a:pt x="11314" y="819"/>
                        <a:pt x="11405" y="819"/>
                      </a:cubicBezTo>
                      <a:cubicBezTo>
                        <a:pt x="11590" y="819"/>
                        <a:pt x="11769" y="676"/>
                        <a:pt x="11787" y="452"/>
                      </a:cubicBezTo>
                      <a:cubicBezTo>
                        <a:pt x="11806" y="234"/>
                        <a:pt x="11581" y="1"/>
                        <a:pt x="11359" y="1"/>
                      </a:cubicBezTo>
                      <a:close/>
                      <a:moveTo>
                        <a:pt x="14759" y="611"/>
                      </a:moveTo>
                      <a:cubicBezTo>
                        <a:pt x="14635" y="611"/>
                        <a:pt x="14488" y="737"/>
                        <a:pt x="14530" y="863"/>
                      </a:cubicBezTo>
                      <a:cubicBezTo>
                        <a:pt x="14530" y="888"/>
                        <a:pt x="14556" y="914"/>
                        <a:pt x="14556" y="940"/>
                      </a:cubicBezTo>
                      <a:cubicBezTo>
                        <a:pt x="14606" y="989"/>
                        <a:pt x="14666" y="1017"/>
                        <a:pt x="14730" y="1017"/>
                      </a:cubicBezTo>
                      <a:cubicBezTo>
                        <a:pt x="14765" y="1017"/>
                        <a:pt x="14802" y="1009"/>
                        <a:pt x="14838" y="991"/>
                      </a:cubicBezTo>
                      <a:cubicBezTo>
                        <a:pt x="14992" y="914"/>
                        <a:pt x="14992" y="709"/>
                        <a:pt x="14838" y="632"/>
                      </a:cubicBezTo>
                      <a:cubicBezTo>
                        <a:pt x="14814" y="618"/>
                        <a:pt x="14787" y="611"/>
                        <a:pt x="14759" y="611"/>
                      </a:cubicBezTo>
                      <a:close/>
                      <a:moveTo>
                        <a:pt x="7128" y="1616"/>
                      </a:moveTo>
                      <a:cubicBezTo>
                        <a:pt x="7063" y="1616"/>
                        <a:pt x="6998" y="1637"/>
                        <a:pt x="6940" y="1683"/>
                      </a:cubicBezTo>
                      <a:cubicBezTo>
                        <a:pt x="6889" y="1709"/>
                        <a:pt x="6863" y="1760"/>
                        <a:pt x="6838" y="1811"/>
                      </a:cubicBezTo>
                      <a:cubicBezTo>
                        <a:pt x="6761" y="1965"/>
                        <a:pt x="6786" y="2170"/>
                        <a:pt x="6914" y="2324"/>
                      </a:cubicBezTo>
                      <a:cubicBezTo>
                        <a:pt x="6987" y="2389"/>
                        <a:pt x="7075" y="2418"/>
                        <a:pt x="7161" y="2418"/>
                      </a:cubicBezTo>
                      <a:cubicBezTo>
                        <a:pt x="7351" y="2418"/>
                        <a:pt x="7538" y="2279"/>
                        <a:pt x="7556" y="2068"/>
                      </a:cubicBezTo>
                      <a:cubicBezTo>
                        <a:pt x="7575" y="1850"/>
                        <a:pt x="7350" y="1616"/>
                        <a:pt x="7128" y="1616"/>
                      </a:cubicBezTo>
                      <a:close/>
                      <a:moveTo>
                        <a:pt x="4071" y="2071"/>
                      </a:moveTo>
                      <a:cubicBezTo>
                        <a:pt x="3935" y="2071"/>
                        <a:pt x="3797" y="2181"/>
                        <a:pt x="3837" y="2324"/>
                      </a:cubicBezTo>
                      <a:cubicBezTo>
                        <a:pt x="3863" y="2350"/>
                        <a:pt x="3863" y="2376"/>
                        <a:pt x="3889" y="2401"/>
                      </a:cubicBezTo>
                      <a:cubicBezTo>
                        <a:pt x="3938" y="2451"/>
                        <a:pt x="3999" y="2479"/>
                        <a:pt x="4063" y="2479"/>
                      </a:cubicBezTo>
                      <a:cubicBezTo>
                        <a:pt x="4098" y="2479"/>
                        <a:pt x="4134" y="2471"/>
                        <a:pt x="4171" y="2452"/>
                      </a:cubicBezTo>
                      <a:cubicBezTo>
                        <a:pt x="4325" y="2376"/>
                        <a:pt x="4325" y="2170"/>
                        <a:pt x="4171" y="2093"/>
                      </a:cubicBezTo>
                      <a:cubicBezTo>
                        <a:pt x="4140" y="2078"/>
                        <a:pt x="4105" y="2071"/>
                        <a:pt x="4071" y="2071"/>
                      </a:cubicBezTo>
                      <a:close/>
                      <a:moveTo>
                        <a:pt x="13880" y="2168"/>
                      </a:moveTo>
                      <a:cubicBezTo>
                        <a:pt x="13496" y="2168"/>
                        <a:pt x="13071" y="2519"/>
                        <a:pt x="13197" y="2940"/>
                      </a:cubicBezTo>
                      <a:lnTo>
                        <a:pt x="13171" y="2914"/>
                      </a:lnTo>
                      <a:lnTo>
                        <a:pt x="13171" y="2914"/>
                      </a:lnTo>
                      <a:cubicBezTo>
                        <a:pt x="13197" y="3017"/>
                        <a:pt x="13248" y="3068"/>
                        <a:pt x="13299" y="3145"/>
                      </a:cubicBezTo>
                      <a:cubicBezTo>
                        <a:pt x="13438" y="3300"/>
                        <a:pt x="13634" y="3386"/>
                        <a:pt x="13834" y="3386"/>
                      </a:cubicBezTo>
                      <a:cubicBezTo>
                        <a:pt x="13931" y="3386"/>
                        <a:pt x="14028" y="3366"/>
                        <a:pt x="14120" y="3324"/>
                      </a:cubicBezTo>
                      <a:cubicBezTo>
                        <a:pt x="14582" y="3119"/>
                        <a:pt x="14582" y="2452"/>
                        <a:pt x="14120" y="2222"/>
                      </a:cubicBezTo>
                      <a:cubicBezTo>
                        <a:pt x="14046" y="2185"/>
                        <a:pt x="13964" y="2168"/>
                        <a:pt x="13880" y="2168"/>
                      </a:cubicBezTo>
                      <a:close/>
                      <a:moveTo>
                        <a:pt x="11052" y="2873"/>
                      </a:moveTo>
                      <a:cubicBezTo>
                        <a:pt x="10986" y="2873"/>
                        <a:pt x="10922" y="2893"/>
                        <a:pt x="10863" y="2940"/>
                      </a:cubicBezTo>
                      <a:cubicBezTo>
                        <a:pt x="10812" y="2965"/>
                        <a:pt x="10786" y="3017"/>
                        <a:pt x="10761" y="3068"/>
                      </a:cubicBezTo>
                      <a:cubicBezTo>
                        <a:pt x="10658" y="3222"/>
                        <a:pt x="10710" y="3427"/>
                        <a:pt x="10838" y="3581"/>
                      </a:cubicBezTo>
                      <a:cubicBezTo>
                        <a:pt x="10910" y="3645"/>
                        <a:pt x="10998" y="3674"/>
                        <a:pt x="11085" y="3674"/>
                      </a:cubicBezTo>
                      <a:cubicBezTo>
                        <a:pt x="11275" y="3674"/>
                        <a:pt x="11461" y="3535"/>
                        <a:pt x="11479" y="3324"/>
                      </a:cubicBezTo>
                      <a:cubicBezTo>
                        <a:pt x="11499" y="3106"/>
                        <a:pt x="11273" y="2873"/>
                        <a:pt x="11052" y="2873"/>
                      </a:cubicBezTo>
                      <a:close/>
                      <a:moveTo>
                        <a:pt x="16379" y="3486"/>
                      </a:moveTo>
                      <a:cubicBezTo>
                        <a:pt x="16118" y="3486"/>
                        <a:pt x="15832" y="3726"/>
                        <a:pt x="15915" y="4017"/>
                      </a:cubicBezTo>
                      <a:cubicBezTo>
                        <a:pt x="15915" y="4068"/>
                        <a:pt x="15941" y="4119"/>
                        <a:pt x="15992" y="4170"/>
                      </a:cubicBezTo>
                      <a:cubicBezTo>
                        <a:pt x="16098" y="4277"/>
                        <a:pt x="16241" y="4334"/>
                        <a:pt x="16378" y="4334"/>
                      </a:cubicBezTo>
                      <a:cubicBezTo>
                        <a:pt x="16440" y="4334"/>
                        <a:pt x="16500" y="4323"/>
                        <a:pt x="16556" y="4299"/>
                      </a:cubicBezTo>
                      <a:cubicBezTo>
                        <a:pt x="16889" y="4145"/>
                        <a:pt x="16889" y="3683"/>
                        <a:pt x="16556" y="3529"/>
                      </a:cubicBezTo>
                      <a:cubicBezTo>
                        <a:pt x="16502" y="3500"/>
                        <a:pt x="16441" y="3486"/>
                        <a:pt x="16379" y="3486"/>
                      </a:cubicBezTo>
                      <a:close/>
                      <a:moveTo>
                        <a:pt x="4904" y="3922"/>
                      </a:moveTo>
                      <a:cubicBezTo>
                        <a:pt x="4663" y="3922"/>
                        <a:pt x="4396" y="4153"/>
                        <a:pt x="4478" y="4401"/>
                      </a:cubicBezTo>
                      <a:cubicBezTo>
                        <a:pt x="4478" y="4453"/>
                        <a:pt x="4504" y="4504"/>
                        <a:pt x="4555" y="4529"/>
                      </a:cubicBezTo>
                      <a:cubicBezTo>
                        <a:pt x="4644" y="4636"/>
                        <a:pt x="4769" y="4693"/>
                        <a:pt x="4897" y="4693"/>
                      </a:cubicBezTo>
                      <a:cubicBezTo>
                        <a:pt x="4955" y="4693"/>
                        <a:pt x="5013" y="4681"/>
                        <a:pt x="5068" y="4658"/>
                      </a:cubicBezTo>
                      <a:cubicBezTo>
                        <a:pt x="5376" y="4529"/>
                        <a:pt x="5376" y="4094"/>
                        <a:pt x="5068" y="3965"/>
                      </a:cubicBezTo>
                      <a:cubicBezTo>
                        <a:pt x="5018" y="3935"/>
                        <a:pt x="4962" y="3922"/>
                        <a:pt x="4904" y="3922"/>
                      </a:cubicBezTo>
                      <a:close/>
                      <a:moveTo>
                        <a:pt x="9543" y="4424"/>
                      </a:moveTo>
                      <a:cubicBezTo>
                        <a:pt x="9154" y="4424"/>
                        <a:pt x="8716" y="4772"/>
                        <a:pt x="8863" y="5171"/>
                      </a:cubicBezTo>
                      <a:lnTo>
                        <a:pt x="8838" y="5171"/>
                      </a:lnTo>
                      <a:cubicBezTo>
                        <a:pt x="8863" y="5247"/>
                        <a:pt x="8915" y="5324"/>
                        <a:pt x="8966" y="5376"/>
                      </a:cubicBezTo>
                      <a:cubicBezTo>
                        <a:pt x="9111" y="5539"/>
                        <a:pt x="9321" y="5625"/>
                        <a:pt x="9531" y="5625"/>
                      </a:cubicBezTo>
                      <a:cubicBezTo>
                        <a:pt x="9617" y="5625"/>
                        <a:pt x="9704" y="5611"/>
                        <a:pt x="9786" y="5581"/>
                      </a:cubicBezTo>
                      <a:cubicBezTo>
                        <a:pt x="10248" y="5350"/>
                        <a:pt x="10248" y="4709"/>
                        <a:pt x="9786" y="4478"/>
                      </a:cubicBezTo>
                      <a:cubicBezTo>
                        <a:pt x="9712" y="4441"/>
                        <a:pt x="9629" y="4424"/>
                        <a:pt x="9543" y="4424"/>
                      </a:cubicBezTo>
                      <a:close/>
                      <a:moveTo>
                        <a:pt x="803" y="4566"/>
                      </a:moveTo>
                      <a:cubicBezTo>
                        <a:pt x="420" y="4566"/>
                        <a:pt x="1" y="4912"/>
                        <a:pt x="145" y="5324"/>
                      </a:cubicBezTo>
                      <a:lnTo>
                        <a:pt x="119" y="5324"/>
                      </a:lnTo>
                      <a:cubicBezTo>
                        <a:pt x="145" y="5401"/>
                        <a:pt x="196" y="5478"/>
                        <a:pt x="247" y="5530"/>
                      </a:cubicBezTo>
                      <a:cubicBezTo>
                        <a:pt x="393" y="5693"/>
                        <a:pt x="602" y="5779"/>
                        <a:pt x="812" y="5779"/>
                      </a:cubicBezTo>
                      <a:cubicBezTo>
                        <a:pt x="899" y="5779"/>
                        <a:pt x="986" y="5765"/>
                        <a:pt x="1068" y="5735"/>
                      </a:cubicBezTo>
                      <a:cubicBezTo>
                        <a:pt x="1530" y="5504"/>
                        <a:pt x="1530" y="4837"/>
                        <a:pt x="1068" y="4632"/>
                      </a:cubicBezTo>
                      <a:cubicBezTo>
                        <a:pt x="988" y="4587"/>
                        <a:pt x="896" y="4566"/>
                        <a:pt x="803" y="4566"/>
                      </a:cubicBezTo>
                      <a:close/>
                      <a:moveTo>
                        <a:pt x="15597" y="5507"/>
                      </a:moveTo>
                      <a:cubicBezTo>
                        <a:pt x="15474" y="5507"/>
                        <a:pt x="15336" y="5617"/>
                        <a:pt x="15376" y="5760"/>
                      </a:cubicBezTo>
                      <a:cubicBezTo>
                        <a:pt x="15376" y="5786"/>
                        <a:pt x="15402" y="5812"/>
                        <a:pt x="15428" y="5837"/>
                      </a:cubicBezTo>
                      <a:cubicBezTo>
                        <a:pt x="15461" y="5887"/>
                        <a:pt x="15515" y="5915"/>
                        <a:pt x="15577" y="5915"/>
                      </a:cubicBezTo>
                      <a:cubicBezTo>
                        <a:pt x="15612" y="5915"/>
                        <a:pt x="15648" y="5907"/>
                        <a:pt x="15684" y="5889"/>
                      </a:cubicBezTo>
                      <a:cubicBezTo>
                        <a:pt x="15838" y="5812"/>
                        <a:pt x="15838" y="5606"/>
                        <a:pt x="15684" y="5530"/>
                      </a:cubicBezTo>
                      <a:cubicBezTo>
                        <a:pt x="15658" y="5514"/>
                        <a:pt x="15628" y="5507"/>
                        <a:pt x="15597" y="5507"/>
                      </a:cubicBezTo>
                      <a:close/>
                      <a:moveTo>
                        <a:pt x="6804" y="5935"/>
                      </a:moveTo>
                      <a:cubicBezTo>
                        <a:pt x="6729" y="5935"/>
                        <a:pt x="6636" y="6001"/>
                        <a:pt x="6658" y="6068"/>
                      </a:cubicBezTo>
                      <a:cubicBezTo>
                        <a:pt x="6658" y="6094"/>
                        <a:pt x="6684" y="6094"/>
                        <a:pt x="6684" y="6119"/>
                      </a:cubicBezTo>
                      <a:cubicBezTo>
                        <a:pt x="6702" y="6137"/>
                        <a:pt x="6746" y="6156"/>
                        <a:pt x="6788" y="6156"/>
                      </a:cubicBezTo>
                      <a:cubicBezTo>
                        <a:pt x="6805" y="6156"/>
                        <a:pt x="6823" y="6152"/>
                        <a:pt x="6838" y="6145"/>
                      </a:cubicBezTo>
                      <a:cubicBezTo>
                        <a:pt x="6914" y="6119"/>
                        <a:pt x="6914" y="5991"/>
                        <a:pt x="6838" y="5940"/>
                      </a:cubicBezTo>
                      <a:cubicBezTo>
                        <a:pt x="6827" y="5936"/>
                        <a:pt x="6816" y="5935"/>
                        <a:pt x="6804" y="5935"/>
                      </a:cubicBezTo>
                      <a:close/>
                      <a:moveTo>
                        <a:pt x="17748" y="6091"/>
                      </a:moveTo>
                      <a:cubicBezTo>
                        <a:pt x="17360" y="6091"/>
                        <a:pt x="16922" y="6438"/>
                        <a:pt x="17069" y="6837"/>
                      </a:cubicBezTo>
                      <a:lnTo>
                        <a:pt x="17043" y="6837"/>
                      </a:lnTo>
                      <a:cubicBezTo>
                        <a:pt x="17069" y="6914"/>
                        <a:pt x="17120" y="6991"/>
                        <a:pt x="17171" y="7068"/>
                      </a:cubicBezTo>
                      <a:cubicBezTo>
                        <a:pt x="17310" y="7224"/>
                        <a:pt x="17506" y="7309"/>
                        <a:pt x="17706" y="7309"/>
                      </a:cubicBezTo>
                      <a:cubicBezTo>
                        <a:pt x="17803" y="7309"/>
                        <a:pt x="17900" y="7289"/>
                        <a:pt x="17992" y="7248"/>
                      </a:cubicBezTo>
                      <a:cubicBezTo>
                        <a:pt x="18454" y="7042"/>
                        <a:pt x="18454" y="6376"/>
                        <a:pt x="17992" y="6145"/>
                      </a:cubicBezTo>
                      <a:cubicBezTo>
                        <a:pt x="17918" y="6108"/>
                        <a:pt x="17834" y="6091"/>
                        <a:pt x="17748" y="6091"/>
                      </a:cubicBezTo>
                      <a:close/>
                      <a:moveTo>
                        <a:pt x="8075" y="7152"/>
                      </a:moveTo>
                      <a:cubicBezTo>
                        <a:pt x="8008" y="7152"/>
                        <a:pt x="7944" y="7173"/>
                        <a:pt x="7889" y="7222"/>
                      </a:cubicBezTo>
                      <a:lnTo>
                        <a:pt x="7863" y="7222"/>
                      </a:lnTo>
                      <a:cubicBezTo>
                        <a:pt x="7838" y="7248"/>
                        <a:pt x="7812" y="7273"/>
                        <a:pt x="7786" y="7324"/>
                      </a:cubicBezTo>
                      <a:cubicBezTo>
                        <a:pt x="7684" y="7504"/>
                        <a:pt x="7709" y="7709"/>
                        <a:pt x="7838" y="7837"/>
                      </a:cubicBezTo>
                      <a:cubicBezTo>
                        <a:pt x="7923" y="7914"/>
                        <a:pt x="8023" y="7948"/>
                        <a:pt x="8118" y="7948"/>
                      </a:cubicBezTo>
                      <a:cubicBezTo>
                        <a:pt x="8308" y="7948"/>
                        <a:pt x="8479" y="7812"/>
                        <a:pt x="8479" y="7607"/>
                      </a:cubicBezTo>
                      <a:cubicBezTo>
                        <a:pt x="8518" y="7372"/>
                        <a:pt x="8288" y="7152"/>
                        <a:pt x="8075" y="7152"/>
                      </a:cubicBezTo>
                      <a:close/>
                      <a:moveTo>
                        <a:pt x="4203" y="6925"/>
                      </a:moveTo>
                      <a:cubicBezTo>
                        <a:pt x="3813" y="6925"/>
                        <a:pt x="3406" y="7271"/>
                        <a:pt x="3530" y="7683"/>
                      </a:cubicBezTo>
                      <a:cubicBezTo>
                        <a:pt x="3555" y="7760"/>
                        <a:pt x="3607" y="7837"/>
                        <a:pt x="3658" y="7889"/>
                      </a:cubicBezTo>
                      <a:cubicBezTo>
                        <a:pt x="3803" y="8052"/>
                        <a:pt x="4013" y="8138"/>
                        <a:pt x="4223" y="8138"/>
                      </a:cubicBezTo>
                      <a:cubicBezTo>
                        <a:pt x="4309" y="8138"/>
                        <a:pt x="4396" y="8124"/>
                        <a:pt x="4478" y="8094"/>
                      </a:cubicBezTo>
                      <a:cubicBezTo>
                        <a:pt x="4940" y="7863"/>
                        <a:pt x="4940" y="7196"/>
                        <a:pt x="4478" y="6991"/>
                      </a:cubicBezTo>
                      <a:cubicBezTo>
                        <a:pt x="4393" y="6946"/>
                        <a:pt x="4299" y="6925"/>
                        <a:pt x="4203" y="6925"/>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1829" name="Google Shape;1829;p36"/>
              <p:cNvSpPr/>
              <p:nvPr/>
            </p:nvSpPr>
            <p:spPr>
              <a:xfrm rot="1413719">
                <a:off x="-379186" y="861403"/>
                <a:ext cx="1464476" cy="1377667"/>
              </a:xfrm>
              <a:custGeom>
                <a:avLst/>
                <a:gdLst/>
                <a:ahLst/>
                <a:cxnLst/>
                <a:rect l="l" t="t" r="r" b="b"/>
                <a:pathLst>
                  <a:path w="49727" h="46783" extrusionOk="0">
                    <a:moveTo>
                      <a:pt x="49209" y="0"/>
                    </a:moveTo>
                    <a:cubicBezTo>
                      <a:pt x="49160" y="0"/>
                      <a:pt x="49108" y="11"/>
                      <a:pt x="49055" y="36"/>
                    </a:cubicBezTo>
                    <a:cubicBezTo>
                      <a:pt x="34592" y="8729"/>
                      <a:pt x="14361" y="23807"/>
                      <a:pt x="180" y="46218"/>
                    </a:cubicBezTo>
                    <a:cubicBezTo>
                      <a:pt x="1" y="46449"/>
                      <a:pt x="206" y="46782"/>
                      <a:pt x="488" y="46782"/>
                    </a:cubicBezTo>
                    <a:cubicBezTo>
                      <a:pt x="616" y="46782"/>
                      <a:pt x="744" y="46705"/>
                      <a:pt x="796" y="46603"/>
                    </a:cubicBezTo>
                    <a:cubicBezTo>
                      <a:pt x="14899" y="24320"/>
                      <a:pt x="35028" y="9319"/>
                      <a:pt x="49439" y="677"/>
                    </a:cubicBezTo>
                    <a:cubicBezTo>
                      <a:pt x="49727" y="434"/>
                      <a:pt x="49519" y="0"/>
                      <a:pt x="49209"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grpSp>
        <p:nvGrpSpPr>
          <p:cNvPr id="1830" name="Google Shape;1830;p36"/>
          <p:cNvGrpSpPr/>
          <p:nvPr/>
        </p:nvGrpSpPr>
        <p:grpSpPr>
          <a:xfrm rot="6549583">
            <a:off x="10758873" y="-257570"/>
            <a:ext cx="2474387" cy="2426515"/>
            <a:chOff x="7928300" y="-514224"/>
            <a:chExt cx="1855805" cy="1819900"/>
          </a:xfrm>
        </p:grpSpPr>
        <p:sp>
          <p:nvSpPr>
            <p:cNvPr id="1831" name="Google Shape;1831;p36"/>
            <p:cNvSpPr/>
            <p:nvPr/>
          </p:nvSpPr>
          <p:spPr>
            <a:xfrm>
              <a:off x="7928300" y="-454883"/>
              <a:ext cx="1760560" cy="1748943"/>
            </a:xfrm>
            <a:custGeom>
              <a:avLst/>
              <a:gdLst/>
              <a:ahLst/>
              <a:cxnLst/>
              <a:rect l="l" t="t" r="r" b="b"/>
              <a:pathLst>
                <a:path w="63046" h="62630" extrusionOk="0">
                  <a:moveTo>
                    <a:pt x="36994" y="0"/>
                  </a:moveTo>
                  <a:lnTo>
                    <a:pt x="1035" y="26386"/>
                  </a:lnTo>
                  <a:cubicBezTo>
                    <a:pt x="168" y="27019"/>
                    <a:pt x="1" y="28220"/>
                    <a:pt x="635" y="29088"/>
                  </a:cubicBezTo>
                  <a:lnTo>
                    <a:pt x="24952" y="62245"/>
                  </a:lnTo>
                  <a:cubicBezTo>
                    <a:pt x="25130" y="62501"/>
                    <a:pt x="25412" y="62629"/>
                    <a:pt x="25702" y="62629"/>
                  </a:cubicBezTo>
                  <a:cubicBezTo>
                    <a:pt x="25904" y="62629"/>
                    <a:pt x="26109" y="62568"/>
                    <a:pt x="26286" y="62445"/>
                  </a:cubicBezTo>
                  <a:lnTo>
                    <a:pt x="63046" y="35492"/>
                  </a:lnTo>
                  <a:lnTo>
                    <a:pt x="36994" y="0"/>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32" name="Google Shape;1832;p36"/>
            <p:cNvSpPr/>
            <p:nvPr/>
          </p:nvSpPr>
          <p:spPr>
            <a:xfrm>
              <a:off x="7969294" y="272619"/>
              <a:ext cx="748027" cy="970813"/>
            </a:xfrm>
            <a:custGeom>
              <a:avLst/>
              <a:gdLst/>
              <a:ahLst/>
              <a:cxnLst/>
              <a:rect l="l" t="t" r="r" b="b"/>
              <a:pathLst>
                <a:path w="26787" h="34765" extrusionOk="0">
                  <a:moveTo>
                    <a:pt x="2469" y="0"/>
                  </a:moveTo>
                  <a:lnTo>
                    <a:pt x="568" y="1401"/>
                  </a:lnTo>
                  <a:cubicBezTo>
                    <a:pt x="101" y="1768"/>
                    <a:pt x="1" y="2435"/>
                    <a:pt x="368" y="2902"/>
                  </a:cubicBezTo>
                  <a:lnTo>
                    <a:pt x="23417" y="34358"/>
                  </a:lnTo>
                  <a:cubicBezTo>
                    <a:pt x="23622" y="34624"/>
                    <a:pt x="23939" y="34764"/>
                    <a:pt x="24253" y="34764"/>
                  </a:cubicBezTo>
                  <a:cubicBezTo>
                    <a:pt x="24452" y="34764"/>
                    <a:pt x="24650" y="34708"/>
                    <a:pt x="24818" y="34592"/>
                  </a:cubicBezTo>
                  <a:lnTo>
                    <a:pt x="26786" y="33124"/>
                  </a:lnTo>
                  <a:lnTo>
                    <a:pt x="2469" y="0"/>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33" name="Google Shape;1833;p36"/>
            <p:cNvSpPr/>
            <p:nvPr/>
          </p:nvSpPr>
          <p:spPr>
            <a:xfrm>
              <a:off x="7974879" y="316378"/>
              <a:ext cx="683744" cy="926887"/>
            </a:xfrm>
            <a:custGeom>
              <a:avLst/>
              <a:gdLst/>
              <a:ahLst/>
              <a:cxnLst/>
              <a:rect l="l" t="t" r="r" b="b"/>
              <a:pathLst>
                <a:path w="24485" h="33192" extrusionOk="0">
                  <a:moveTo>
                    <a:pt x="201" y="1"/>
                  </a:moveTo>
                  <a:cubicBezTo>
                    <a:pt x="134" y="101"/>
                    <a:pt x="68" y="201"/>
                    <a:pt x="1" y="334"/>
                  </a:cubicBezTo>
                  <a:lnTo>
                    <a:pt x="24118" y="33191"/>
                  </a:lnTo>
                  <a:cubicBezTo>
                    <a:pt x="24251" y="33191"/>
                    <a:pt x="24385" y="33158"/>
                    <a:pt x="24485" y="33091"/>
                  </a:cubicBezTo>
                  <a:lnTo>
                    <a:pt x="201"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34" name="Google Shape;1834;p36"/>
            <p:cNvSpPr/>
            <p:nvPr/>
          </p:nvSpPr>
          <p:spPr>
            <a:xfrm>
              <a:off x="8024251" y="-514224"/>
              <a:ext cx="1757767" cy="1745368"/>
            </a:xfrm>
            <a:custGeom>
              <a:avLst/>
              <a:gdLst/>
              <a:ahLst/>
              <a:cxnLst/>
              <a:rect l="l" t="t" r="r" b="b"/>
              <a:pathLst>
                <a:path w="62946" h="62502" extrusionOk="0">
                  <a:moveTo>
                    <a:pt x="36883" y="0"/>
                  </a:moveTo>
                  <a:cubicBezTo>
                    <a:pt x="36619" y="0"/>
                    <a:pt x="36354" y="83"/>
                    <a:pt x="36127" y="257"/>
                  </a:cubicBezTo>
                  <a:lnTo>
                    <a:pt x="735" y="26209"/>
                  </a:lnTo>
                  <a:cubicBezTo>
                    <a:pt x="134" y="26643"/>
                    <a:pt x="1" y="27477"/>
                    <a:pt x="434" y="28077"/>
                  </a:cubicBezTo>
                  <a:lnTo>
                    <a:pt x="25686" y="62502"/>
                  </a:lnTo>
                  <a:lnTo>
                    <a:pt x="62412" y="35549"/>
                  </a:lnTo>
                  <a:cubicBezTo>
                    <a:pt x="62846" y="35215"/>
                    <a:pt x="62946" y="34615"/>
                    <a:pt x="62612" y="34215"/>
                  </a:cubicBezTo>
                  <a:lnTo>
                    <a:pt x="37928" y="524"/>
                  </a:lnTo>
                  <a:cubicBezTo>
                    <a:pt x="37668" y="184"/>
                    <a:pt x="37277" y="0"/>
                    <a:pt x="36883"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35" name="Google Shape;1835;p36"/>
            <p:cNvSpPr/>
            <p:nvPr/>
          </p:nvSpPr>
          <p:spPr>
            <a:xfrm>
              <a:off x="8538436" y="77926"/>
              <a:ext cx="581287" cy="715411"/>
            </a:xfrm>
            <a:custGeom>
              <a:avLst/>
              <a:gdLst/>
              <a:ahLst/>
              <a:cxnLst/>
              <a:rect l="l" t="t" r="r" b="b"/>
              <a:pathLst>
                <a:path w="20816" h="25619" fill="none" extrusionOk="0">
                  <a:moveTo>
                    <a:pt x="18047" y="25619"/>
                  </a:moveTo>
                  <a:lnTo>
                    <a:pt x="1" y="1034"/>
                  </a:lnTo>
                  <a:moveTo>
                    <a:pt x="19448" y="24618"/>
                  </a:moveTo>
                  <a:lnTo>
                    <a:pt x="1369" y="0"/>
                  </a:lnTo>
                  <a:moveTo>
                    <a:pt x="20816" y="23584"/>
                  </a:moveTo>
                  <a:lnTo>
                    <a:pt x="4471" y="1301"/>
                  </a:lnTo>
                </a:path>
              </a:pathLst>
            </a:custGeom>
            <a:solidFill>
              <a:schemeClr val="accent4"/>
            </a:solidFill>
            <a:ln w="19050" cap="flat" cmpd="sng">
              <a:solidFill>
                <a:srgbClr val="FFFFFF"/>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36" name="Google Shape;1836;p36"/>
            <p:cNvSpPr/>
            <p:nvPr/>
          </p:nvSpPr>
          <p:spPr>
            <a:xfrm>
              <a:off x="8014952" y="272619"/>
              <a:ext cx="702370" cy="942692"/>
            </a:xfrm>
            <a:custGeom>
              <a:avLst/>
              <a:gdLst/>
              <a:ahLst/>
              <a:cxnLst/>
              <a:rect l="l" t="t" r="r" b="b"/>
              <a:pathLst>
                <a:path w="25152" h="33758" extrusionOk="0">
                  <a:moveTo>
                    <a:pt x="834" y="0"/>
                  </a:moveTo>
                  <a:lnTo>
                    <a:pt x="0" y="634"/>
                  </a:lnTo>
                  <a:lnTo>
                    <a:pt x="24318" y="33758"/>
                  </a:lnTo>
                  <a:lnTo>
                    <a:pt x="25151" y="33124"/>
                  </a:lnTo>
                  <a:lnTo>
                    <a:pt x="834" y="0"/>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37" name="Google Shape;1837;p36"/>
            <p:cNvSpPr/>
            <p:nvPr/>
          </p:nvSpPr>
          <p:spPr>
            <a:xfrm>
              <a:off x="8435979" y="1124918"/>
              <a:ext cx="204020" cy="180759"/>
            </a:xfrm>
            <a:custGeom>
              <a:avLst/>
              <a:gdLst/>
              <a:ahLst/>
              <a:cxnLst/>
              <a:rect l="l" t="t" r="r" b="b"/>
              <a:pathLst>
                <a:path w="7306" h="6473" extrusionOk="0">
                  <a:moveTo>
                    <a:pt x="5571" y="1"/>
                  </a:moveTo>
                  <a:lnTo>
                    <a:pt x="1" y="4104"/>
                  </a:lnTo>
                  <a:lnTo>
                    <a:pt x="1535" y="4804"/>
                  </a:lnTo>
                  <a:lnTo>
                    <a:pt x="1769" y="6472"/>
                  </a:lnTo>
                  <a:lnTo>
                    <a:pt x="7306" y="2403"/>
                  </a:lnTo>
                  <a:lnTo>
                    <a:pt x="5571"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38" name="Google Shape;1838;p36"/>
            <p:cNvSpPr/>
            <p:nvPr/>
          </p:nvSpPr>
          <p:spPr>
            <a:xfrm>
              <a:off x="7991662" y="298701"/>
              <a:ext cx="691200" cy="933393"/>
            </a:xfrm>
            <a:custGeom>
              <a:avLst/>
              <a:gdLst/>
              <a:ahLst/>
              <a:cxnLst/>
              <a:rect l="l" t="t" r="r" b="b"/>
              <a:pathLst>
                <a:path w="24752" h="33425" extrusionOk="0">
                  <a:moveTo>
                    <a:pt x="434" y="0"/>
                  </a:moveTo>
                  <a:lnTo>
                    <a:pt x="0" y="300"/>
                  </a:lnTo>
                  <a:lnTo>
                    <a:pt x="24318" y="33424"/>
                  </a:lnTo>
                  <a:lnTo>
                    <a:pt x="24751" y="33090"/>
                  </a:lnTo>
                  <a:lnTo>
                    <a:pt x="434" y="0"/>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39" name="Google Shape;1839;p36"/>
            <p:cNvSpPr/>
            <p:nvPr/>
          </p:nvSpPr>
          <p:spPr>
            <a:xfrm>
              <a:off x="8681179" y="383867"/>
              <a:ext cx="1102926" cy="853276"/>
            </a:xfrm>
            <a:custGeom>
              <a:avLst/>
              <a:gdLst/>
              <a:ahLst/>
              <a:cxnLst/>
              <a:rect l="l" t="t" r="r" b="b"/>
              <a:pathLst>
                <a:path w="39496" h="30556" extrusionOk="0">
                  <a:moveTo>
                    <a:pt x="37528" y="0"/>
                  </a:moveTo>
                  <a:lnTo>
                    <a:pt x="1" y="27520"/>
                  </a:lnTo>
                  <a:lnTo>
                    <a:pt x="2236" y="30556"/>
                  </a:lnTo>
                  <a:lnTo>
                    <a:pt x="38962" y="3603"/>
                  </a:lnTo>
                  <a:cubicBezTo>
                    <a:pt x="39396" y="3269"/>
                    <a:pt x="39496" y="2669"/>
                    <a:pt x="39162" y="2235"/>
                  </a:cubicBezTo>
                  <a:lnTo>
                    <a:pt x="37528" y="0"/>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840" name="Google Shape;1840;p36"/>
          <p:cNvGrpSpPr/>
          <p:nvPr/>
        </p:nvGrpSpPr>
        <p:grpSpPr>
          <a:xfrm rot="495391">
            <a:off x="10718796" y="1295612"/>
            <a:ext cx="2555449" cy="2750133"/>
            <a:chOff x="-700138" y="3808702"/>
            <a:chExt cx="1916655" cy="2062674"/>
          </a:xfrm>
        </p:grpSpPr>
        <p:sp>
          <p:nvSpPr>
            <p:cNvPr id="1841" name="Google Shape;1841;p36"/>
            <p:cNvSpPr/>
            <p:nvPr/>
          </p:nvSpPr>
          <p:spPr>
            <a:xfrm rot="-1128775">
              <a:off x="-425908" y="4068745"/>
              <a:ext cx="1419635" cy="1616920"/>
            </a:xfrm>
            <a:custGeom>
              <a:avLst/>
              <a:gdLst/>
              <a:ahLst/>
              <a:cxnLst/>
              <a:rect l="l" t="t" r="r" b="b"/>
              <a:pathLst>
                <a:path w="39095" h="44528" extrusionOk="0">
                  <a:moveTo>
                    <a:pt x="26633" y="0"/>
                  </a:moveTo>
                  <a:cubicBezTo>
                    <a:pt x="26552" y="0"/>
                    <a:pt x="26469" y="13"/>
                    <a:pt x="26386" y="38"/>
                  </a:cubicBezTo>
                  <a:lnTo>
                    <a:pt x="0" y="8878"/>
                  </a:lnTo>
                  <a:lnTo>
                    <a:pt x="11575" y="43436"/>
                  </a:lnTo>
                  <a:cubicBezTo>
                    <a:pt x="11787" y="44097"/>
                    <a:pt x="12397" y="44528"/>
                    <a:pt x="13057" y="44528"/>
                  </a:cubicBezTo>
                  <a:cubicBezTo>
                    <a:pt x="13229" y="44528"/>
                    <a:pt x="13404" y="44499"/>
                    <a:pt x="13577" y="44437"/>
                  </a:cubicBezTo>
                  <a:lnTo>
                    <a:pt x="38494" y="36097"/>
                  </a:lnTo>
                  <a:cubicBezTo>
                    <a:pt x="38861" y="35964"/>
                    <a:pt x="39095" y="35530"/>
                    <a:pt x="38961" y="35130"/>
                  </a:cubicBezTo>
                  <a:lnTo>
                    <a:pt x="27386" y="538"/>
                  </a:lnTo>
                  <a:cubicBezTo>
                    <a:pt x="27279" y="215"/>
                    <a:pt x="26975" y="0"/>
                    <a:pt x="26633"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42" name="Google Shape;1842;p36"/>
            <p:cNvSpPr/>
            <p:nvPr/>
          </p:nvSpPr>
          <p:spPr>
            <a:xfrm rot="-1128775">
              <a:off x="-474625" y="3993204"/>
              <a:ext cx="1414805" cy="1633006"/>
            </a:xfrm>
            <a:custGeom>
              <a:avLst/>
              <a:gdLst/>
              <a:ahLst/>
              <a:cxnLst/>
              <a:rect l="l" t="t" r="r" b="b"/>
              <a:pathLst>
                <a:path w="38962" h="44971" extrusionOk="0">
                  <a:moveTo>
                    <a:pt x="26500" y="0"/>
                  </a:moveTo>
                  <a:cubicBezTo>
                    <a:pt x="26418" y="0"/>
                    <a:pt x="26335" y="12"/>
                    <a:pt x="26252" y="38"/>
                  </a:cubicBezTo>
                  <a:lnTo>
                    <a:pt x="867" y="8544"/>
                  </a:lnTo>
                  <a:cubicBezTo>
                    <a:pt x="300" y="8744"/>
                    <a:pt x="0" y="9345"/>
                    <a:pt x="200" y="9912"/>
                  </a:cubicBezTo>
                  <a:lnTo>
                    <a:pt x="11942" y="44970"/>
                  </a:lnTo>
                  <a:lnTo>
                    <a:pt x="38327" y="36131"/>
                  </a:lnTo>
                  <a:cubicBezTo>
                    <a:pt x="38761" y="35997"/>
                    <a:pt x="38961" y="35563"/>
                    <a:pt x="38828" y="35163"/>
                  </a:cubicBezTo>
                  <a:lnTo>
                    <a:pt x="27253" y="538"/>
                  </a:lnTo>
                  <a:cubicBezTo>
                    <a:pt x="27145" y="215"/>
                    <a:pt x="26841" y="0"/>
                    <a:pt x="26500"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43" name="Google Shape;1843;p36"/>
            <p:cNvSpPr/>
            <p:nvPr/>
          </p:nvSpPr>
          <p:spPr>
            <a:xfrm rot="-1128775">
              <a:off x="411142" y="5063464"/>
              <a:ext cx="300449" cy="167182"/>
            </a:xfrm>
            <a:custGeom>
              <a:avLst/>
              <a:gdLst/>
              <a:ahLst/>
              <a:cxnLst/>
              <a:rect l="l" t="t" r="r" b="b"/>
              <a:pathLst>
                <a:path w="8274" h="4604" fill="none" extrusionOk="0">
                  <a:moveTo>
                    <a:pt x="835" y="1935"/>
                  </a:moveTo>
                  <a:lnTo>
                    <a:pt x="6539" y="0"/>
                  </a:lnTo>
                  <a:moveTo>
                    <a:pt x="1" y="3202"/>
                  </a:moveTo>
                  <a:lnTo>
                    <a:pt x="7973" y="534"/>
                  </a:lnTo>
                  <a:moveTo>
                    <a:pt x="335" y="4103"/>
                  </a:moveTo>
                  <a:lnTo>
                    <a:pt x="8274" y="1435"/>
                  </a:lnTo>
                  <a:moveTo>
                    <a:pt x="1736" y="4603"/>
                  </a:moveTo>
                  <a:lnTo>
                    <a:pt x="7440" y="2702"/>
                  </a:lnTo>
                </a:path>
              </a:pathLst>
            </a:custGeom>
            <a:noFill/>
            <a:ln w="9525"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44" name="Google Shape;1844;p36"/>
            <p:cNvSpPr/>
            <p:nvPr/>
          </p:nvSpPr>
          <p:spPr>
            <a:xfrm rot="-1128775">
              <a:off x="206184" y="5200882"/>
              <a:ext cx="918160" cy="352049"/>
            </a:xfrm>
            <a:custGeom>
              <a:avLst/>
              <a:gdLst/>
              <a:ahLst/>
              <a:cxnLst/>
              <a:rect l="l" t="t" r="r" b="b"/>
              <a:pathLst>
                <a:path w="25285" h="9695" extrusionOk="0">
                  <a:moveTo>
                    <a:pt x="24884" y="1"/>
                  </a:moveTo>
                  <a:lnTo>
                    <a:pt x="0" y="8340"/>
                  </a:lnTo>
                  <a:lnTo>
                    <a:pt x="267" y="9107"/>
                  </a:lnTo>
                  <a:cubicBezTo>
                    <a:pt x="371" y="9473"/>
                    <a:pt x="700" y="9695"/>
                    <a:pt x="1061" y="9695"/>
                  </a:cubicBezTo>
                  <a:cubicBezTo>
                    <a:pt x="1162" y="9695"/>
                    <a:pt x="1266" y="9678"/>
                    <a:pt x="1368" y="9641"/>
                  </a:cubicBezTo>
                  <a:lnTo>
                    <a:pt x="24618" y="1869"/>
                  </a:lnTo>
                  <a:cubicBezTo>
                    <a:pt x="25051" y="1736"/>
                    <a:pt x="25285" y="1235"/>
                    <a:pt x="25151" y="835"/>
                  </a:cubicBezTo>
                  <a:lnTo>
                    <a:pt x="24884" y="1"/>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45" name="Google Shape;1845;p36"/>
            <p:cNvSpPr/>
            <p:nvPr/>
          </p:nvSpPr>
          <p:spPr>
            <a:xfrm rot="-1128775">
              <a:off x="-404925" y="4413984"/>
              <a:ext cx="539022" cy="1345775"/>
            </a:xfrm>
            <a:custGeom>
              <a:avLst/>
              <a:gdLst/>
              <a:ahLst/>
              <a:cxnLst/>
              <a:rect l="l" t="t" r="r" b="b"/>
              <a:pathLst>
                <a:path w="14844" h="37061" extrusionOk="0">
                  <a:moveTo>
                    <a:pt x="2769" y="0"/>
                  </a:moveTo>
                  <a:lnTo>
                    <a:pt x="867" y="634"/>
                  </a:lnTo>
                  <a:cubicBezTo>
                    <a:pt x="300" y="834"/>
                    <a:pt x="0" y="1435"/>
                    <a:pt x="200" y="2002"/>
                  </a:cubicBezTo>
                  <a:lnTo>
                    <a:pt x="11942" y="37060"/>
                  </a:lnTo>
                  <a:lnTo>
                    <a:pt x="14844" y="36093"/>
                  </a:lnTo>
                  <a:lnTo>
                    <a:pt x="2769" y="0"/>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46" name="Google Shape;1846;p36"/>
            <p:cNvSpPr/>
            <p:nvPr/>
          </p:nvSpPr>
          <p:spPr>
            <a:xfrm rot="-1128775">
              <a:off x="-276077" y="4234377"/>
              <a:ext cx="661395" cy="495483"/>
            </a:xfrm>
            <a:custGeom>
              <a:avLst/>
              <a:gdLst/>
              <a:ahLst/>
              <a:cxnLst/>
              <a:rect l="l" t="t" r="r" b="b"/>
              <a:pathLst>
                <a:path w="18214" h="13645" fill="none" extrusionOk="0">
                  <a:moveTo>
                    <a:pt x="18214" y="7373"/>
                  </a:moveTo>
                  <a:lnTo>
                    <a:pt x="16045" y="935"/>
                  </a:lnTo>
                  <a:cubicBezTo>
                    <a:pt x="15278" y="1202"/>
                    <a:pt x="14444" y="802"/>
                    <a:pt x="14177" y="1"/>
                  </a:cubicBezTo>
                  <a:lnTo>
                    <a:pt x="935" y="4437"/>
                  </a:lnTo>
                  <a:cubicBezTo>
                    <a:pt x="1201" y="5205"/>
                    <a:pt x="801" y="6039"/>
                    <a:pt x="1" y="6305"/>
                  </a:cubicBezTo>
                  <a:lnTo>
                    <a:pt x="2169" y="12743"/>
                  </a:lnTo>
                  <a:cubicBezTo>
                    <a:pt x="2936" y="12477"/>
                    <a:pt x="3770" y="12877"/>
                    <a:pt x="4037" y="13644"/>
                  </a:cubicBezTo>
                  <a:lnTo>
                    <a:pt x="17280" y="9241"/>
                  </a:lnTo>
                  <a:cubicBezTo>
                    <a:pt x="17013" y="8440"/>
                    <a:pt x="17413" y="7606"/>
                    <a:pt x="18214" y="7373"/>
                  </a:cubicBezTo>
                  <a:close/>
                </a:path>
              </a:pathLst>
            </a:custGeom>
            <a:noFill/>
            <a:ln w="19050" cap="flat" cmpd="sng">
              <a:solidFill>
                <a:schemeClr val="dk1"/>
              </a:solidFill>
              <a:prstDash val="solid"/>
              <a:miter lim="33357"/>
              <a:headEnd type="none" w="sm" len="sm"/>
              <a:tailEnd type="none" w="sm" len="sm"/>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47" name="Google Shape;1847;p36"/>
            <p:cNvSpPr/>
            <p:nvPr/>
          </p:nvSpPr>
          <p:spPr>
            <a:xfrm rot="-1128775">
              <a:off x="201603" y="5203043"/>
              <a:ext cx="909699" cy="322237"/>
            </a:xfrm>
            <a:custGeom>
              <a:avLst/>
              <a:gdLst/>
              <a:ahLst/>
              <a:cxnLst/>
              <a:rect l="l" t="t" r="r" b="b"/>
              <a:pathLst>
                <a:path w="25052" h="8874" extrusionOk="0">
                  <a:moveTo>
                    <a:pt x="24884" y="1"/>
                  </a:moveTo>
                  <a:lnTo>
                    <a:pt x="0" y="8340"/>
                  </a:lnTo>
                  <a:lnTo>
                    <a:pt x="200" y="8874"/>
                  </a:lnTo>
                  <a:lnTo>
                    <a:pt x="25051" y="568"/>
                  </a:lnTo>
                  <a:lnTo>
                    <a:pt x="24884"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48" name="Google Shape;1848;p36"/>
            <p:cNvSpPr/>
            <p:nvPr/>
          </p:nvSpPr>
          <p:spPr>
            <a:xfrm rot="-1128775">
              <a:off x="222822" y="5233880"/>
              <a:ext cx="902437" cy="311343"/>
            </a:xfrm>
            <a:custGeom>
              <a:avLst/>
              <a:gdLst/>
              <a:ahLst/>
              <a:cxnLst/>
              <a:rect l="l" t="t" r="r" b="b"/>
              <a:pathLst>
                <a:path w="24852" h="8574" extrusionOk="0">
                  <a:moveTo>
                    <a:pt x="24852" y="0"/>
                  </a:moveTo>
                  <a:lnTo>
                    <a:pt x="1" y="8340"/>
                  </a:lnTo>
                  <a:cubicBezTo>
                    <a:pt x="34" y="8406"/>
                    <a:pt x="134" y="8506"/>
                    <a:pt x="201" y="8573"/>
                  </a:cubicBezTo>
                  <a:lnTo>
                    <a:pt x="24818" y="334"/>
                  </a:lnTo>
                  <a:cubicBezTo>
                    <a:pt x="24852" y="200"/>
                    <a:pt x="24852" y="100"/>
                    <a:pt x="24852"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49" name="Google Shape;1849;p36"/>
            <p:cNvSpPr/>
            <p:nvPr/>
          </p:nvSpPr>
          <p:spPr>
            <a:xfrm rot="-1128775">
              <a:off x="421575" y="5546080"/>
              <a:ext cx="96954" cy="205964"/>
            </a:xfrm>
            <a:custGeom>
              <a:avLst/>
              <a:gdLst/>
              <a:ahLst/>
              <a:cxnLst/>
              <a:rect l="l" t="t" r="r" b="b"/>
              <a:pathLst>
                <a:path w="2670" h="5672" extrusionOk="0">
                  <a:moveTo>
                    <a:pt x="901" y="1"/>
                  </a:moveTo>
                  <a:lnTo>
                    <a:pt x="1" y="301"/>
                  </a:lnTo>
                  <a:lnTo>
                    <a:pt x="1769" y="5672"/>
                  </a:lnTo>
                  <a:lnTo>
                    <a:pt x="2002" y="4871"/>
                  </a:lnTo>
                  <a:lnTo>
                    <a:pt x="2669" y="5371"/>
                  </a:lnTo>
                  <a:lnTo>
                    <a:pt x="901" y="1"/>
                  </a:ln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850" name="Google Shape;1850;p36"/>
          <p:cNvGrpSpPr/>
          <p:nvPr/>
        </p:nvGrpSpPr>
        <p:grpSpPr>
          <a:xfrm rot="1625577">
            <a:off x="-979486" y="4642620"/>
            <a:ext cx="2414459" cy="2495501"/>
            <a:chOff x="334100" y="971800"/>
            <a:chExt cx="1810984" cy="1871771"/>
          </a:xfrm>
        </p:grpSpPr>
        <p:sp>
          <p:nvSpPr>
            <p:cNvPr id="1851" name="Google Shape;1851;p36"/>
            <p:cNvSpPr/>
            <p:nvPr/>
          </p:nvSpPr>
          <p:spPr>
            <a:xfrm>
              <a:off x="341909" y="971800"/>
              <a:ext cx="1803175" cy="1871771"/>
            </a:xfrm>
            <a:custGeom>
              <a:avLst/>
              <a:gdLst/>
              <a:ahLst/>
              <a:cxnLst/>
              <a:rect l="l" t="t" r="r" b="b"/>
              <a:pathLst>
                <a:path w="88903" h="92285" extrusionOk="0">
                  <a:moveTo>
                    <a:pt x="44583" y="1"/>
                  </a:moveTo>
                  <a:cubicBezTo>
                    <a:pt x="44328" y="1"/>
                    <a:pt x="44071" y="83"/>
                    <a:pt x="43849" y="252"/>
                  </a:cubicBezTo>
                  <a:lnTo>
                    <a:pt x="0" y="33408"/>
                  </a:lnTo>
                  <a:lnTo>
                    <a:pt x="43131" y="91437"/>
                  </a:lnTo>
                  <a:cubicBezTo>
                    <a:pt x="43514" y="91989"/>
                    <a:pt x="44136" y="92284"/>
                    <a:pt x="44766" y="92284"/>
                  </a:cubicBezTo>
                  <a:cubicBezTo>
                    <a:pt x="45190" y="92284"/>
                    <a:pt x="45617" y="92151"/>
                    <a:pt x="45977" y="91873"/>
                  </a:cubicBezTo>
                  <a:lnTo>
                    <a:pt x="88261" y="59204"/>
                  </a:lnTo>
                  <a:cubicBezTo>
                    <a:pt x="88800" y="58794"/>
                    <a:pt x="88903" y="58050"/>
                    <a:pt x="88492" y="57512"/>
                  </a:cubicBezTo>
                  <a:lnTo>
                    <a:pt x="45541" y="483"/>
                  </a:lnTo>
                  <a:cubicBezTo>
                    <a:pt x="45300" y="167"/>
                    <a:pt x="44944" y="1"/>
                    <a:pt x="44583" y="1"/>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52" name="Google Shape;1852;p36"/>
            <p:cNvSpPr/>
            <p:nvPr/>
          </p:nvSpPr>
          <p:spPr>
            <a:xfrm>
              <a:off x="336189" y="976911"/>
              <a:ext cx="1795894" cy="1820273"/>
            </a:xfrm>
            <a:custGeom>
              <a:avLst/>
              <a:gdLst/>
              <a:ahLst/>
              <a:cxnLst/>
              <a:rect l="l" t="t" r="r" b="b"/>
              <a:pathLst>
                <a:path w="88544" h="89746" extrusionOk="0">
                  <a:moveTo>
                    <a:pt x="44131" y="0"/>
                  </a:moveTo>
                  <a:lnTo>
                    <a:pt x="0" y="33258"/>
                  </a:lnTo>
                  <a:lnTo>
                    <a:pt x="46208" y="89415"/>
                  </a:lnTo>
                  <a:cubicBezTo>
                    <a:pt x="46378" y="89632"/>
                    <a:pt x="46632" y="89746"/>
                    <a:pt x="46886" y="89746"/>
                  </a:cubicBezTo>
                  <a:cubicBezTo>
                    <a:pt x="47053" y="89746"/>
                    <a:pt x="47219" y="89697"/>
                    <a:pt x="47362" y="89595"/>
                  </a:cubicBezTo>
                  <a:lnTo>
                    <a:pt x="88543" y="58952"/>
                  </a:lnTo>
                  <a:lnTo>
                    <a:pt x="44131" y="0"/>
                  </a:ln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nvGrpSpPr>
            <p:cNvPr id="1853" name="Google Shape;1853;p36"/>
            <p:cNvGrpSpPr/>
            <p:nvPr/>
          </p:nvGrpSpPr>
          <p:grpSpPr>
            <a:xfrm>
              <a:off x="1214129" y="978980"/>
              <a:ext cx="913828" cy="1211839"/>
              <a:chOff x="1214129" y="978980"/>
              <a:chExt cx="913828" cy="1211839"/>
            </a:xfrm>
          </p:grpSpPr>
          <p:sp>
            <p:nvSpPr>
              <p:cNvPr id="1854" name="Google Shape;1854;p36"/>
              <p:cNvSpPr/>
              <p:nvPr/>
            </p:nvSpPr>
            <p:spPr>
              <a:xfrm>
                <a:off x="1222973" y="978980"/>
                <a:ext cx="904985" cy="1199365"/>
              </a:xfrm>
              <a:custGeom>
                <a:avLst/>
                <a:gdLst/>
                <a:ahLst/>
                <a:cxnLst/>
                <a:rect l="l" t="t" r="r" b="b"/>
                <a:pathLst>
                  <a:path w="44619" h="59133" extrusionOk="0">
                    <a:moveTo>
                      <a:pt x="206" y="1"/>
                    </a:moveTo>
                    <a:lnTo>
                      <a:pt x="1" y="129"/>
                    </a:lnTo>
                    <a:lnTo>
                      <a:pt x="44439" y="59132"/>
                    </a:lnTo>
                    <a:lnTo>
                      <a:pt x="44618" y="58978"/>
                    </a:lnTo>
                    <a:lnTo>
                      <a:pt x="206" y="1"/>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55" name="Google Shape;1855;p36"/>
              <p:cNvSpPr/>
              <p:nvPr/>
            </p:nvSpPr>
            <p:spPr>
              <a:xfrm>
                <a:off x="1214129" y="991475"/>
                <a:ext cx="904985" cy="1199345"/>
              </a:xfrm>
              <a:custGeom>
                <a:avLst/>
                <a:gdLst/>
                <a:ahLst/>
                <a:cxnLst/>
                <a:rect l="l" t="t" r="r" b="b"/>
                <a:pathLst>
                  <a:path w="44619" h="59132" extrusionOk="0">
                    <a:moveTo>
                      <a:pt x="206" y="0"/>
                    </a:moveTo>
                    <a:lnTo>
                      <a:pt x="1" y="154"/>
                    </a:lnTo>
                    <a:lnTo>
                      <a:pt x="44439" y="59132"/>
                    </a:lnTo>
                    <a:lnTo>
                      <a:pt x="44618" y="59003"/>
                    </a:lnTo>
                    <a:lnTo>
                      <a:pt x="206" y="0"/>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
          <p:nvSpPr>
            <p:cNvPr id="1856" name="Google Shape;1856;p36"/>
            <p:cNvSpPr/>
            <p:nvPr/>
          </p:nvSpPr>
          <p:spPr>
            <a:xfrm>
              <a:off x="334100" y="1004578"/>
              <a:ext cx="1741293" cy="1810882"/>
            </a:xfrm>
            <a:custGeom>
              <a:avLst/>
              <a:gdLst/>
              <a:ahLst/>
              <a:cxnLst/>
              <a:rect l="l" t="t" r="r" b="b"/>
              <a:pathLst>
                <a:path w="85852" h="89283" extrusionOk="0">
                  <a:moveTo>
                    <a:pt x="42828" y="0"/>
                  </a:moveTo>
                  <a:cubicBezTo>
                    <a:pt x="42573" y="0"/>
                    <a:pt x="42317" y="82"/>
                    <a:pt x="42106" y="252"/>
                  </a:cubicBezTo>
                  <a:lnTo>
                    <a:pt x="1" y="31946"/>
                  </a:lnTo>
                  <a:lnTo>
                    <a:pt x="43131" y="89282"/>
                  </a:lnTo>
                  <a:lnTo>
                    <a:pt x="85210" y="57588"/>
                  </a:lnTo>
                  <a:cubicBezTo>
                    <a:pt x="85749" y="57178"/>
                    <a:pt x="85851" y="56409"/>
                    <a:pt x="85441" y="55870"/>
                  </a:cubicBezTo>
                  <a:lnTo>
                    <a:pt x="43798" y="482"/>
                  </a:lnTo>
                  <a:cubicBezTo>
                    <a:pt x="43557" y="166"/>
                    <a:pt x="43192" y="0"/>
                    <a:pt x="42828"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57" name="Google Shape;1857;p36"/>
            <p:cNvSpPr/>
            <p:nvPr/>
          </p:nvSpPr>
          <p:spPr>
            <a:xfrm>
              <a:off x="373105" y="1605205"/>
              <a:ext cx="899265" cy="1180097"/>
            </a:xfrm>
            <a:custGeom>
              <a:avLst/>
              <a:gdLst/>
              <a:ahLst/>
              <a:cxnLst/>
              <a:rect l="l" t="t" r="r" b="b"/>
              <a:pathLst>
                <a:path w="44337" h="58183" extrusionOk="0">
                  <a:moveTo>
                    <a:pt x="1155" y="0"/>
                  </a:moveTo>
                  <a:lnTo>
                    <a:pt x="1" y="872"/>
                  </a:lnTo>
                  <a:lnTo>
                    <a:pt x="43157" y="58183"/>
                  </a:lnTo>
                  <a:lnTo>
                    <a:pt x="44337" y="57311"/>
                  </a:lnTo>
                  <a:lnTo>
                    <a:pt x="1155" y="0"/>
                  </a:ln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58" name="Google Shape;1858;p36"/>
            <p:cNvSpPr/>
            <p:nvPr/>
          </p:nvSpPr>
          <p:spPr>
            <a:xfrm>
              <a:off x="762685" y="1424197"/>
              <a:ext cx="916931" cy="993396"/>
            </a:xfrm>
            <a:custGeom>
              <a:avLst/>
              <a:gdLst/>
              <a:ahLst/>
              <a:cxnLst/>
              <a:rect l="l" t="t" r="r" b="b"/>
              <a:pathLst>
                <a:path w="45208" h="48978" extrusionOk="0">
                  <a:moveTo>
                    <a:pt x="19206" y="1"/>
                  </a:moveTo>
                  <a:lnTo>
                    <a:pt x="0" y="14463"/>
                  </a:lnTo>
                  <a:lnTo>
                    <a:pt x="26001" y="48978"/>
                  </a:lnTo>
                  <a:lnTo>
                    <a:pt x="45208" y="34515"/>
                  </a:lnTo>
                  <a:lnTo>
                    <a:pt x="19206" y="1"/>
                  </a:lnTo>
                  <a:close/>
                </a:path>
              </a:pathLst>
            </a:custGeom>
            <a:solidFill>
              <a:schemeClr val="lt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grpSp>
        <p:nvGrpSpPr>
          <p:cNvPr id="1859" name="Google Shape;1859;p36"/>
          <p:cNvGrpSpPr/>
          <p:nvPr/>
        </p:nvGrpSpPr>
        <p:grpSpPr>
          <a:xfrm rot="-6973059">
            <a:off x="9888626" y="4955219"/>
            <a:ext cx="2156433" cy="3288100"/>
            <a:chOff x="7518282" y="2373612"/>
            <a:chExt cx="1544209" cy="2355088"/>
          </a:xfrm>
        </p:grpSpPr>
        <p:sp>
          <p:nvSpPr>
            <p:cNvPr id="1860" name="Google Shape;1860;p36"/>
            <p:cNvSpPr/>
            <p:nvPr/>
          </p:nvSpPr>
          <p:spPr>
            <a:xfrm rot="718822">
              <a:off x="7689615" y="3249120"/>
              <a:ext cx="1111866" cy="1379201"/>
            </a:xfrm>
            <a:custGeom>
              <a:avLst/>
              <a:gdLst/>
              <a:ahLst/>
              <a:cxnLst/>
              <a:rect l="l" t="t" r="r" b="b"/>
              <a:pathLst>
                <a:path w="48158" h="59737" extrusionOk="0">
                  <a:moveTo>
                    <a:pt x="39340" y="1"/>
                  </a:moveTo>
                  <a:cubicBezTo>
                    <a:pt x="38303" y="1"/>
                    <a:pt x="37263" y="153"/>
                    <a:pt x="36285" y="451"/>
                  </a:cubicBezTo>
                  <a:cubicBezTo>
                    <a:pt x="32695" y="1579"/>
                    <a:pt x="29823" y="4272"/>
                    <a:pt x="27259" y="7016"/>
                  </a:cubicBezTo>
                  <a:cubicBezTo>
                    <a:pt x="20361" y="14401"/>
                    <a:pt x="14874" y="22940"/>
                    <a:pt x="10489" y="32043"/>
                  </a:cubicBezTo>
                  <a:cubicBezTo>
                    <a:pt x="8976" y="35197"/>
                    <a:pt x="7591" y="37427"/>
                    <a:pt x="5873" y="40505"/>
                  </a:cubicBezTo>
                  <a:cubicBezTo>
                    <a:pt x="2185" y="47138"/>
                    <a:pt x="1874" y="57072"/>
                    <a:pt x="8" y="59727"/>
                  </a:cubicBezTo>
                  <a:lnTo>
                    <a:pt x="8" y="59727"/>
                  </a:lnTo>
                  <a:cubicBezTo>
                    <a:pt x="9880" y="45729"/>
                    <a:pt x="25415" y="30630"/>
                    <a:pt x="38721" y="19888"/>
                  </a:cubicBezTo>
                  <a:cubicBezTo>
                    <a:pt x="41311" y="17811"/>
                    <a:pt x="44029" y="15708"/>
                    <a:pt x="45773" y="12888"/>
                  </a:cubicBezTo>
                  <a:cubicBezTo>
                    <a:pt x="47542" y="10041"/>
                    <a:pt x="48157" y="6246"/>
                    <a:pt x="46388" y="3426"/>
                  </a:cubicBezTo>
                  <a:cubicBezTo>
                    <a:pt x="44910" y="1106"/>
                    <a:pt x="42136" y="1"/>
                    <a:pt x="39340" y="1"/>
                  </a:cubicBezTo>
                  <a:close/>
                  <a:moveTo>
                    <a:pt x="8" y="59727"/>
                  </a:moveTo>
                  <a:lnTo>
                    <a:pt x="8" y="59727"/>
                  </a:lnTo>
                  <a:cubicBezTo>
                    <a:pt x="5" y="59730"/>
                    <a:pt x="3" y="59733"/>
                    <a:pt x="1" y="59736"/>
                  </a:cubicBezTo>
                  <a:lnTo>
                    <a:pt x="1" y="59736"/>
                  </a:lnTo>
                  <a:cubicBezTo>
                    <a:pt x="3" y="59733"/>
                    <a:pt x="5" y="59730"/>
                    <a:pt x="8" y="59727"/>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61" name="Google Shape;1861;p36"/>
            <p:cNvSpPr/>
            <p:nvPr/>
          </p:nvSpPr>
          <p:spPr>
            <a:xfrm rot="718822">
              <a:off x="7649292" y="3211149"/>
              <a:ext cx="1111843" cy="1378947"/>
            </a:xfrm>
            <a:custGeom>
              <a:avLst/>
              <a:gdLst/>
              <a:ahLst/>
              <a:cxnLst/>
              <a:rect l="l" t="t" r="r" b="b"/>
              <a:pathLst>
                <a:path w="48157" h="59726" extrusionOk="0">
                  <a:moveTo>
                    <a:pt x="39365" y="0"/>
                  </a:moveTo>
                  <a:cubicBezTo>
                    <a:pt x="38317" y="0"/>
                    <a:pt x="37267" y="157"/>
                    <a:pt x="36285" y="466"/>
                  </a:cubicBezTo>
                  <a:cubicBezTo>
                    <a:pt x="32695" y="1569"/>
                    <a:pt x="29823" y="4261"/>
                    <a:pt x="27258" y="7005"/>
                  </a:cubicBezTo>
                  <a:cubicBezTo>
                    <a:pt x="20361" y="14390"/>
                    <a:pt x="14873" y="22929"/>
                    <a:pt x="10488" y="32032"/>
                  </a:cubicBezTo>
                  <a:cubicBezTo>
                    <a:pt x="8975" y="35186"/>
                    <a:pt x="7591" y="37417"/>
                    <a:pt x="5873" y="40494"/>
                  </a:cubicBezTo>
                  <a:cubicBezTo>
                    <a:pt x="2180" y="47161"/>
                    <a:pt x="1872" y="57085"/>
                    <a:pt x="1" y="59726"/>
                  </a:cubicBezTo>
                  <a:lnTo>
                    <a:pt x="1" y="59726"/>
                  </a:lnTo>
                  <a:cubicBezTo>
                    <a:pt x="9873" y="45751"/>
                    <a:pt x="25412" y="30622"/>
                    <a:pt x="38721" y="19878"/>
                  </a:cubicBezTo>
                  <a:cubicBezTo>
                    <a:pt x="41310" y="17801"/>
                    <a:pt x="44029" y="15698"/>
                    <a:pt x="45772" y="12877"/>
                  </a:cubicBezTo>
                  <a:cubicBezTo>
                    <a:pt x="47542" y="10031"/>
                    <a:pt x="48157" y="6236"/>
                    <a:pt x="46362" y="3415"/>
                  </a:cubicBezTo>
                  <a:cubicBezTo>
                    <a:pt x="44909" y="1106"/>
                    <a:pt x="42145" y="0"/>
                    <a:pt x="39365" y="0"/>
                  </a:cubicBezTo>
                  <a:close/>
                </a:path>
              </a:pathLst>
            </a:custGeom>
            <a:solidFill>
              <a:schemeClr val="accent3"/>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62" name="Google Shape;1862;p36"/>
            <p:cNvSpPr/>
            <p:nvPr/>
          </p:nvSpPr>
          <p:spPr>
            <a:xfrm rot="718822">
              <a:off x="8428587" y="3328473"/>
              <a:ext cx="409048" cy="200495"/>
            </a:xfrm>
            <a:custGeom>
              <a:avLst/>
              <a:gdLst/>
              <a:ahLst/>
              <a:cxnLst/>
              <a:rect l="l" t="t" r="r" b="b"/>
              <a:pathLst>
                <a:path w="17717" h="8684" extrusionOk="0">
                  <a:moveTo>
                    <a:pt x="13244" y="85"/>
                  </a:moveTo>
                  <a:cubicBezTo>
                    <a:pt x="13109" y="85"/>
                    <a:pt x="12983" y="218"/>
                    <a:pt x="13050" y="351"/>
                  </a:cubicBezTo>
                  <a:cubicBezTo>
                    <a:pt x="13050" y="377"/>
                    <a:pt x="13075" y="403"/>
                    <a:pt x="13101" y="428"/>
                  </a:cubicBezTo>
                  <a:cubicBezTo>
                    <a:pt x="13139" y="454"/>
                    <a:pt x="13184" y="467"/>
                    <a:pt x="13229" y="467"/>
                  </a:cubicBezTo>
                  <a:cubicBezTo>
                    <a:pt x="13274" y="467"/>
                    <a:pt x="13319" y="454"/>
                    <a:pt x="13357" y="428"/>
                  </a:cubicBezTo>
                  <a:cubicBezTo>
                    <a:pt x="13511" y="351"/>
                    <a:pt x="13460" y="146"/>
                    <a:pt x="13306" y="95"/>
                  </a:cubicBezTo>
                  <a:cubicBezTo>
                    <a:pt x="13285" y="88"/>
                    <a:pt x="13264" y="85"/>
                    <a:pt x="13244" y="85"/>
                  </a:cubicBezTo>
                  <a:close/>
                  <a:moveTo>
                    <a:pt x="9983" y="0"/>
                  </a:moveTo>
                  <a:cubicBezTo>
                    <a:pt x="9903" y="0"/>
                    <a:pt x="9827" y="28"/>
                    <a:pt x="9767" y="95"/>
                  </a:cubicBezTo>
                  <a:cubicBezTo>
                    <a:pt x="9742" y="121"/>
                    <a:pt x="9716" y="172"/>
                    <a:pt x="9690" y="223"/>
                  </a:cubicBezTo>
                  <a:cubicBezTo>
                    <a:pt x="9639" y="403"/>
                    <a:pt x="9690" y="582"/>
                    <a:pt x="9844" y="685"/>
                  </a:cubicBezTo>
                  <a:cubicBezTo>
                    <a:pt x="9910" y="731"/>
                    <a:pt x="9982" y="752"/>
                    <a:pt x="10050" y="752"/>
                  </a:cubicBezTo>
                  <a:cubicBezTo>
                    <a:pt x="10249" y="752"/>
                    <a:pt x="10428" y="580"/>
                    <a:pt x="10408" y="351"/>
                  </a:cubicBezTo>
                  <a:cubicBezTo>
                    <a:pt x="10390" y="169"/>
                    <a:pt x="10178" y="0"/>
                    <a:pt x="9983" y="0"/>
                  </a:cubicBezTo>
                  <a:close/>
                  <a:moveTo>
                    <a:pt x="7556" y="654"/>
                  </a:moveTo>
                  <a:cubicBezTo>
                    <a:pt x="7486" y="654"/>
                    <a:pt x="7412" y="721"/>
                    <a:pt x="7434" y="787"/>
                  </a:cubicBezTo>
                  <a:lnTo>
                    <a:pt x="7434" y="813"/>
                  </a:lnTo>
                  <a:cubicBezTo>
                    <a:pt x="7460" y="839"/>
                    <a:pt x="7460" y="839"/>
                    <a:pt x="7460" y="839"/>
                  </a:cubicBezTo>
                  <a:cubicBezTo>
                    <a:pt x="7485" y="864"/>
                    <a:pt x="7517" y="877"/>
                    <a:pt x="7546" y="877"/>
                  </a:cubicBezTo>
                  <a:cubicBezTo>
                    <a:pt x="7575" y="877"/>
                    <a:pt x="7601" y="864"/>
                    <a:pt x="7613" y="839"/>
                  </a:cubicBezTo>
                  <a:cubicBezTo>
                    <a:pt x="7690" y="787"/>
                    <a:pt x="7690" y="685"/>
                    <a:pt x="7588" y="659"/>
                  </a:cubicBezTo>
                  <a:cubicBezTo>
                    <a:pt x="7578" y="656"/>
                    <a:pt x="7567" y="654"/>
                    <a:pt x="7556" y="654"/>
                  </a:cubicBezTo>
                  <a:close/>
                  <a:moveTo>
                    <a:pt x="12799" y="1638"/>
                  </a:moveTo>
                  <a:cubicBezTo>
                    <a:pt x="12396" y="1638"/>
                    <a:pt x="11973" y="2067"/>
                    <a:pt x="12178" y="2454"/>
                  </a:cubicBezTo>
                  <a:lnTo>
                    <a:pt x="12152" y="2454"/>
                  </a:lnTo>
                  <a:cubicBezTo>
                    <a:pt x="12203" y="2531"/>
                    <a:pt x="12255" y="2582"/>
                    <a:pt x="12306" y="2634"/>
                  </a:cubicBezTo>
                  <a:cubicBezTo>
                    <a:pt x="12435" y="2734"/>
                    <a:pt x="12595" y="2786"/>
                    <a:pt x="12756" y="2786"/>
                  </a:cubicBezTo>
                  <a:cubicBezTo>
                    <a:pt x="12885" y="2786"/>
                    <a:pt x="13013" y="2753"/>
                    <a:pt x="13127" y="2685"/>
                  </a:cubicBezTo>
                  <a:cubicBezTo>
                    <a:pt x="13511" y="2403"/>
                    <a:pt x="13409" y="1787"/>
                    <a:pt x="12947" y="1659"/>
                  </a:cubicBezTo>
                  <a:cubicBezTo>
                    <a:pt x="12899" y="1645"/>
                    <a:pt x="12849" y="1638"/>
                    <a:pt x="12799" y="1638"/>
                  </a:cubicBezTo>
                  <a:close/>
                  <a:moveTo>
                    <a:pt x="6278" y="2155"/>
                  </a:moveTo>
                  <a:cubicBezTo>
                    <a:pt x="6196" y="2155"/>
                    <a:pt x="6115" y="2183"/>
                    <a:pt x="6049" y="2249"/>
                  </a:cubicBezTo>
                  <a:lnTo>
                    <a:pt x="6075" y="2249"/>
                  </a:lnTo>
                  <a:cubicBezTo>
                    <a:pt x="6049" y="2275"/>
                    <a:pt x="6024" y="2326"/>
                    <a:pt x="5998" y="2377"/>
                  </a:cubicBezTo>
                  <a:cubicBezTo>
                    <a:pt x="5947" y="2557"/>
                    <a:pt x="5998" y="2736"/>
                    <a:pt x="6152" y="2839"/>
                  </a:cubicBezTo>
                  <a:cubicBezTo>
                    <a:pt x="6212" y="2886"/>
                    <a:pt x="6279" y="2906"/>
                    <a:pt x="6345" y="2906"/>
                  </a:cubicBezTo>
                  <a:cubicBezTo>
                    <a:pt x="6532" y="2906"/>
                    <a:pt x="6709" y="2740"/>
                    <a:pt x="6690" y="2531"/>
                  </a:cubicBezTo>
                  <a:cubicBezTo>
                    <a:pt x="6690" y="2330"/>
                    <a:pt x="6481" y="2155"/>
                    <a:pt x="6278" y="2155"/>
                  </a:cubicBezTo>
                  <a:close/>
                  <a:moveTo>
                    <a:pt x="15296" y="2488"/>
                  </a:moveTo>
                  <a:cubicBezTo>
                    <a:pt x="15012" y="2488"/>
                    <a:pt x="14712" y="2798"/>
                    <a:pt x="14870" y="3070"/>
                  </a:cubicBezTo>
                  <a:cubicBezTo>
                    <a:pt x="14896" y="3121"/>
                    <a:pt x="14922" y="3146"/>
                    <a:pt x="14947" y="3198"/>
                  </a:cubicBezTo>
                  <a:cubicBezTo>
                    <a:pt x="15046" y="3268"/>
                    <a:pt x="15152" y="3308"/>
                    <a:pt x="15258" y="3308"/>
                  </a:cubicBezTo>
                  <a:cubicBezTo>
                    <a:pt x="15344" y="3308"/>
                    <a:pt x="15430" y="3281"/>
                    <a:pt x="15511" y="3223"/>
                  </a:cubicBezTo>
                  <a:cubicBezTo>
                    <a:pt x="15793" y="3044"/>
                    <a:pt x="15716" y="2608"/>
                    <a:pt x="15409" y="2505"/>
                  </a:cubicBezTo>
                  <a:cubicBezTo>
                    <a:pt x="15372" y="2493"/>
                    <a:pt x="15334" y="2488"/>
                    <a:pt x="15296" y="2488"/>
                  </a:cubicBezTo>
                  <a:close/>
                  <a:moveTo>
                    <a:pt x="3455" y="3035"/>
                  </a:moveTo>
                  <a:cubicBezTo>
                    <a:pt x="3318" y="3035"/>
                    <a:pt x="3186" y="3190"/>
                    <a:pt x="3254" y="3326"/>
                  </a:cubicBezTo>
                  <a:cubicBezTo>
                    <a:pt x="3254" y="3352"/>
                    <a:pt x="3280" y="3352"/>
                    <a:pt x="3306" y="3377"/>
                  </a:cubicBezTo>
                  <a:cubicBezTo>
                    <a:pt x="3348" y="3420"/>
                    <a:pt x="3398" y="3439"/>
                    <a:pt x="3447" y="3439"/>
                  </a:cubicBezTo>
                  <a:cubicBezTo>
                    <a:pt x="3488" y="3439"/>
                    <a:pt x="3527" y="3426"/>
                    <a:pt x="3562" y="3403"/>
                  </a:cubicBezTo>
                  <a:cubicBezTo>
                    <a:pt x="3690" y="3300"/>
                    <a:pt x="3665" y="3095"/>
                    <a:pt x="3511" y="3044"/>
                  </a:cubicBezTo>
                  <a:cubicBezTo>
                    <a:pt x="3492" y="3038"/>
                    <a:pt x="3474" y="3035"/>
                    <a:pt x="3455" y="3035"/>
                  </a:cubicBezTo>
                  <a:close/>
                  <a:moveTo>
                    <a:pt x="10101" y="2744"/>
                  </a:moveTo>
                  <a:cubicBezTo>
                    <a:pt x="10028" y="2744"/>
                    <a:pt x="9956" y="2766"/>
                    <a:pt x="9894" y="2817"/>
                  </a:cubicBezTo>
                  <a:lnTo>
                    <a:pt x="9894" y="2817"/>
                  </a:lnTo>
                  <a:cubicBezTo>
                    <a:pt x="9894" y="2816"/>
                    <a:pt x="9895" y="2815"/>
                    <a:pt x="9896" y="2813"/>
                  </a:cubicBezTo>
                  <a:lnTo>
                    <a:pt x="9896" y="2813"/>
                  </a:lnTo>
                  <a:lnTo>
                    <a:pt x="9870" y="2839"/>
                  </a:lnTo>
                  <a:cubicBezTo>
                    <a:pt x="9878" y="2831"/>
                    <a:pt x="9886" y="2824"/>
                    <a:pt x="9894" y="2817"/>
                  </a:cubicBezTo>
                  <a:lnTo>
                    <a:pt x="9894" y="2817"/>
                  </a:lnTo>
                  <a:cubicBezTo>
                    <a:pt x="9869" y="2867"/>
                    <a:pt x="9844" y="2916"/>
                    <a:pt x="9819" y="2941"/>
                  </a:cubicBezTo>
                  <a:cubicBezTo>
                    <a:pt x="9767" y="3121"/>
                    <a:pt x="9819" y="3300"/>
                    <a:pt x="9973" y="3429"/>
                  </a:cubicBezTo>
                  <a:cubicBezTo>
                    <a:pt x="10030" y="3467"/>
                    <a:pt x="10094" y="3485"/>
                    <a:pt x="10158" y="3485"/>
                  </a:cubicBezTo>
                  <a:cubicBezTo>
                    <a:pt x="10348" y="3485"/>
                    <a:pt x="10530" y="3326"/>
                    <a:pt x="10511" y="3095"/>
                  </a:cubicBezTo>
                  <a:cubicBezTo>
                    <a:pt x="10511" y="2913"/>
                    <a:pt x="10304" y="2744"/>
                    <a:pt x="10101" y="2744"/>
                  </a:cubicBezTo>
                  <a:close/>
                  <a:moveTo>
                    <a:pt x="14770" y="4548"/>
                  </a:moveTo>
                  <a:cubicBezTo>
                    <a:pt x="14646" y="4548"/>
                    <a:pt x="14495" y="4700"/>
                    <a:pt x="14563" y="4813"/>
                  </a:cubicBezTo>
                  <a:cubicBezTo>
                    <a:pt x="14588" y="4839"/>
                    <a:pt x="14588" y="4865"/>
                    <a:pt x="14614" y="4890"/>
                  </a:cubicBezTo>
                  <a:cubicBezTo>
                    <a:pt x="14661" y="4922"/>
                    <a:pt x="14719" y="4944"/>
                    <a:pt x="14780" y="4944"/>
                  </a:cubicBezTo>
                  <a:cubicBezTo>
                    <a:pt x="14818" y="4944"/>
                    <a:pt x="14857" y="4935"/>
                    <a:pt x="14896" y="4916"/>
                  </a:cubicBezTo>
                  <a:cubicBezTo>
                    <a:pt x="15024" y="4813"/>
                    <a:pt x="14998" y="4608"/>
                    <a:pt x="14819" y="4557"/>
                  </a:cubicBezTo>
                  <a:cubicBezTo>
                    <a:pt x="14804" y="4551"/>
                    <a:pt x="14787" y="4548"/>
                    <a:pt x="14770" y="4548"/>
                  </a:cubicBezTo>
                  <a:close/>
                  <a:moveTo>
                    <a:pt x="4573" y="4622"/>
                  </a:moveTo>
                  <a:cubicBezTo>
                    <a:pt x="4312" y="4622"/>
                    <a:pt x="4040" y="4894"/>
                    <a:pt x="4177" y="5147"/>
                  </a:cubicBezTo>
                  <a:cubicBezTo>
                    <a:pt x="4203" y="5172"/>
                    <a:pt x="4229" y="5224"/>
                    <a:pt x="4254" y="5249"/>
                  </a:cubicBezTo>
                  <a:cubicBezTo>
                    <a:pt x="4344" y="5324"/>
                    <a:pt x="4451" y="5364"/>
                    <a:pt x="4555" y="5364"/>
                  </a:cubicBezTo>
                  <a:cubicBezTo>
                    <a:pt x="4630" y="5364"/>
                    <a:pt x="4703" y="5343"/>
                    <a:pt x="4767" y="5300"/>
                  </a:cubicBezTo>
                  <a:cubicBezTo>
                    <a:pt x="5024" y="5121"/>
                    <a:pt x="4972" y="4711"/>
                    <a:pt x="4665" y="4634"/>
                  </a:cubicBezTo>
                  <a:cubicBezTo>
                    <a:pt x="4635" y="4626"/>
                    <a:pt x="4604" y="4622"/>
                    <a:pt x="4573" y="4622"/>
                  </a:cubicBezTo>
                  <a:close/>
                  <a:moveTo>
                    <a:pt x="8987" y="4400"/>
                  </a:moveTo>
                  <a:cubicBezTo>
                    <a:pt x="8604" y="4400"/>
                    <a:pt x="8182" y="4821"/>
                    <a:pt x="8383" y="5224"/>
                  </a:cubicBezTo>
                  <a:cubicBezTo>
                    <a:pt x="8408" y="5275"/>
                    <a:pt x="8460" y="5352"/>
                    <a:pt x="8537" y="5403"/>
                  </a:cubicBezTo>
                  <a:cubicBezTo>
                    <a:pt x="8665" y="5503"/>
                    <a:pt x="8818" y="5555"/>
                    <a:pt x="8972" y="5555"/>
                  </a:cubicBezTo>
                  <a:cubicBezTo>
                    <a:pt x="9094" y="5555"/>
                    <a:pt x="9218" y="5522"/>
                    <a:pt x="9331" y="5454"/>
                  </a:cubicBezTo>
                  <a:cubicBezTo>
                    <a:pt x="9716" y="5172"/>
                    <a:pt x="9614" y="4557"/>
                    <a:pt x="9152" y="4429"/>
                  </a:cubicBezTo>
                  <a:cubicBezTo>
                    <a:pt x="9099" y="4409"/>
                    <a:pt x="9044" y="4400"/>
                    <a:pt x="8987" y="4400"/>
                  </a:cubicBezTo>
                  <a:close/>
                  <a:moveTo>
                    <a:pt x="16985" y="4741"/>
                  </a:moveTo>
                  <a:cubicBezTo>
                    <a:pt x="16596" y="4741"/>
                    <a:pt x="16152" y="5169"/>
                    <a:pt x="16358" y="5557"/>
                  </a:cubicBezTo>
                  <a:cubicBezTo>
                    <a:pt x="16409" y="5634"/>
                    <a:pt x="16460" y="5685"/>
                    <a:pt x="16511" y="5736"/>
                  </a:cubicBezTo>
                  <a:cubicBezTo>
                    <a:pt x="16640" y="5836"/>
                    <a:pt x="16793" y="5889"/>
                    <a:pt x="16947" y="5889"/>
                  </a:cubicBezTo>
                  <a:cubicBezTo>
                    <a:pt x="17069" y="5889"/>
                    <a:pt x="17193" y="5856"/>
                    <a:pt x="17306" y="5788"/>
                  </a:cubicBezTo>
                  <a:cubicBezTo>
                    <a:pt x="17717" y="5506"/>
                    <a:pt x="17614" y="4890"/>
                    <a:pt x="17127" y="4762"/>
                  </a:cubicBezTo>
                  <a:cubicBezTo>
                    <a:pt x="17081" y="4748"/>
                    <a:pt x="17034" y="4741"/>
                    <a:pt x="16985" y="4741"/>
                  </a:cubicBezTo>
                  <a:close/>
                  <a:moveTo>
                    <a:pt x="6587" y="6245"/>
                  </a:moveTo>
                  <a:cubicBezTo>
                    <a:pt x="6511" y="6245"/>
                    <a:pt x="6414" y="6334"/>
                    <a:pt x="6460" y="6403"/>
                  </a:cubicBezTo>
                  <a:cubicBezTo>
                    <a:pt x="6460" y="6429"/>
                    <a:pt x="6485" y="6429"/>
                    <a:pt x="6485" y="6454"/>
                  </a:cubicBezTo>
                  <a:cubicBezTo>
                    <a:pt x="6511" y="6467"/>
                    <a:pt x="6536" y="6474"/>
                    <a:pt x="6562" y="6474"/>
                  </a:cubicBezTo>
                  <a:cubicBezTo>
                    <a:pt x="6588" y="6474"/>
                    <a:pt x="6613" y="6467"/>
                    <a:pt x="6639" y="6454"/>
                  </a:cubicBezTo>
                  <a:cubicBezTo>
                    <a:pt x="6716" y="6403"/>
                    <a:pt x="6690" y="6275"/>
                    <a:pt x="6613" y="6249"/>
                  </a:cubicBezTo>
                  <a:cubicBezTo>
                    <a:pt x="6605" y="6246"/>
                    <a:pt x="6596" y="6245"/>
                    <a:pt x="6587" y="6245"/>
                  </a:cubicBezTo>
                  <a:close/>
                  <a:moveTo>
                    <a:pt x="813" y="5837"/>
                  </a:moveTo>
                  <a:cubicBezTo>
                    <a:pt x="428" y="5837"/>
                    <a:pt x="1" y="6278"/>
                    <a:pt x="203" y="6659"/>
                  </a:cubicBezTo>
                  <a:cubicBezTo>
                    <a:pt x="228" y="6711"/>
                    <a:pt x="280" y="6788"/>
                    <a:pt x="357" y="6839"/>
                  </a:cubicBezTo>
                  <a:cubicBezTo>
                    <a:pt x="485" y="6939"/>
                    <a:pt x="638" y="6991"/>
                    <a:pt x="792" y="6991"/>
                  </a:cubicBezTo>
                  <a:cubicBezTo>
                    <a:pt x="915" y="6991"/>
                    <a:pt x="1038" y="6958"/>
                    <a:pt x="1152" y="6890"/>
                  </a:cubicBezTo>
                  <a:cubicBezTo>
                    <a:pt x="1536" y="6608"/>
                    <a:pt x="1434" y="5993"/>
                    <a:pt x="972" y="5865"/>
                  </a:cubicBezTo>
                  <a:cubicBezTo>
                    <a:pt x="921" y="5845"/>
                    <a:pt x="868" y="5837"/>
                    <a:pt x="813" y="5837"/>
                  </a:cubicBezTo>
                  <a:close/>
                  <a:moveTo>
                    <a:pt x="8010" y="7201"/>
                  </a:moveTo>
                  <a:cubicBezTo>
                    <a:pt x="7933" y="7201"/>
                    <a:pt x="7856" y="7225"/>
                    <a:pt x="7791" y="7279"/>
                  </a:cubicBezTo>
                  <a:lnTo>
                    <a:pt x="7791" y="7279"/>
                  </a:lnTo>
                  <a:cubicBezTo>
                    <a:pt x="7792" y="7278"/>
                    <a:pt x="7792" y="7276"/>
                    <a:pt x="7793" y="7275"/>
                  </a:cubicBezTo>
                  <a:lnTo>
                    <a:pt x="7793" y="7275"/>
                  </a:lnTo>
                  <a:lnTo>
                    <a:pt x="7767" y="7301"/>
                  </a:lnTo>
                  <a:cubicBezTo>
                    <a:pt x="7775" y="7293"/>
                    <a:pt x="7783" y="7286"/>
                    <a:pt x="7791" y="7279"/>
                  </a:cubicBezTo>
                  <a:lnTo>
                    <a:pt x="7791" y="7279"/>
                  </a:lnTo>
                  <a:cubicBezTo>
                    <a:pt x="7766" y="7328"/>
                    <a:pt x="7741" y="7353"/>
                    <a:pt x="7716" y="7403"/>
                  </a:cubicBezTo>
                  <a:cubicBezTo>
                    <a:pt x="7665" y="7583"/>
                    <a:pt x="7716" y="7762"/>
                    <a:pt x="7870" y="7890"/>
                  </a:cubicBezTo>
                  <a:cubicBezTo>
                    <a:pt x="7928" y="7929"/>
                    <a:pt x="7992" y="7946"/>
                    <a:pt x="8055" y="7946"/>
                  </a:cubicBezTo>
                  <a:cubicBezTo>
                    <a:pt x="8245" y="7946"/>
                    <a:pt x="8428" y="7788"/>
                    <a:pt x="8408" y="7557"/>
                  </a:cubicBezTo>
                  <a:cubicBezTo>
                    <a:pt x="8408" y="7360"/>
                    <a:pt x="8209" y="7201"/>
                    <a:pt x="8010" y="7201"/>
                  </a:cubicBezTo>
                  <a:close/>
                  <a:moveTo>
                    <a:pt x="4446" y="7536"/>
                  </a:moveTo>
                  <a:cubicBezTo>
                    <a:pt x="4057" y="7536"/>
                    <a:pt x="3613" y="7964"/>
                    <a:pt x="3818" y="8352"/>
                  </a:cubicBezTo>
                  <a:cubicBezTo>
                    <a:pt x="3844" y="8429"/>
                    <a:pt x="3895" y="8480"/>
                    <a:pt x="3972" y="8531"/>
                  </a:cubicBezTo>
                  <a:cubicBezTo>
                    <a:pt x="4087" y="8631"/>
                    <a:pt x="4241" y="8684"/>
                    <a:pt x="4399" y="8684"/>
                  </a:cubicBezTo>
                  <a:cubicBezTo>
                    <a:pt x="4525" y="8684"/>
                    <a:pt x="4654" y="8651"/>
                    <a:pt x="4767" y="8583"/>
                  </a:cubicBezTo>
                  <a:cubicBezTo>
                    <a:pt x="5152" y="8301"/>
                    <a:pt x="5049" y="7685"/>
                    <a:pt x="4588" y="7557"/>
                  </a:cubicBezTo>
                  <a:cubicBezTo>
                    <a:pt x="4542" y="7543"/>
                    <a:pt x="4495" y="7536"/>
                    <a:pt x="4446" y="7536"/>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63" name="Google Shape;1863;p36"/>
            <p:cNvSpPr/>
            <p:nvPr/>
          </p:nvSpPr>
          <p:spPr>
            <a:xfrm rot="718822">
              <a:off x="7632882" y="3365539"/>
              <a:ext cx="918528" cy="1181592"/>
            </a:xfrm>
            <a:custGeom>
              <a:avLst/>
              <a:gdLst/>
              <a:ahLst/>
              <a:cxnLst/>
              <a:rect l="l" t="t" r="r" b="b"/>
              <a:pathLst>
                <a:path w="39784" h="51178" extrusionOk="0">
                  <a:moveTo>
                    <a:pt x="39268" y="0"/>
                  </a:moveTo>
                  <a:cubicBezTo>
                    <a:pt x="39198" y="0"/>
                    <a:pt x="39125" y="22"/>
                    <a:pt x="39054" y="72"/>
                  </a:cubicBezTo>
                  <a:cubicBezTo>
                    <a:pt x="26772" y="10380"/>
                    <a:pt x="10053" y="27535"/>
                    <a:pt x="104" y="50665"/>
                  </a:cubicBezTo>
                  <a:cubicBezTo>
                    <a:pt x="1" y="50895"/>
                    <a:pt x="180" y="51152"/>
                    <a:pt x="437" y="51177"/>
                  </a:cubicBezTo>
                  <a:cubicBezTo>
                    <a:pt x="565" y="51177"/>
                    <a:pt x="668" y="51075"/>
                    <a:pt x="719" y="50972"/>
                  </a:cubicBezTo>
                  <a:cubicBezTo>
                    <a:pt x="10668" y="27945"/>
                    <a:pt x="27310" y="10868"/>
                    <a:pt x="39516" y="611"/>
                  </a:cubicBezTo>
                  <a:cubicBezTo>
                    <a:pt x="39784" y="363"/>
                    <a:pt x="39555" y="0"/>
                    <a:pt x="39268" y="0"/>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64" name="Google Shape;1864;p36"/>
            <p:cNvSpPr/>
            <p:nvPr/>
          </p:nvSpPr>
          <p:spPr>
            <a:xfrm rot="718822">
              <a:off x="8009603" y="2528280"/>
              <a:ext cx="906430" cy="1506230"/>
            </a:xfrm>
            <a:custGeom>
              <a:avLst/>
              <a:gdLst/>
              <a:ahLst/>
              <a:cxnLst/>
              <a:rect l="l" t="t" r="r" b="b"/>
              <a:pathLst>
                <a:path w="39260" h="65239" extrusionOk="0">
                  <a:moveTo>
                    <a:pt x="31193" y="1"/>
                  </a:moveTo>
                  <a:cubicBezTo>
                    <a:pt x="29629" y="1"/>
                    <a:pt x="28036" y="370"/>
                    <a:pt x="26643" y="1056"/>
                  </a:cubicBezTo>
                  <a:cubicBezTo>
                    <a:pt x="23259" y="2722"/>
                    <a:pt x="20848" y="5825"/>
                    <a:pt x="18746" y="8953"/>
                  </a:cubicBezTo>
                  <a:lnTo>
                    <a:pt x="18746" y="8928"/>
                  </a:lnTo>
                  <a:cubicBezTo>
                    <a:pt x="13079" y="17313"/>
                    <a:pt x="9001" y="26595"/>
                    <a:pt x="6078" y="36263"/>
                  </a:cubicBezTo>
                  <a:cubicBezTo>
                    <a:pt x="5078" y="39622"/>
                    <a:pt x="4027" y="42058"/>
                    <a:pt x="2822" y="45340"/>
                  </a:cubicBezTo>
                  <a:cubicBezTo>
                    <a:pt x="214" y="52473"/>
                    <a:pt x="1430" y="62307"/>
                    <a:pt x="14" y="65213"/>
                  </a:cubicBezTo>
                  <a:lnTo>
                    <a:pt x="14" y="65213"/>
                  </a:lnTo>
                  <a:cubicBezTo>
                    <a:pt x="7580" y="49885"/>
                    <a:pt x="20598" y="32563"/>
                    <a:pt x="32080" y="19877"/>
                  </a:cubicBezTo>
                  <a:cubicBezTo>
                    <a:pt x="34310" y="17415"/>
                    <a:pt x="36644" y="14928"/>
                    <a:pt x="37952" y="11851"/>
                  </a:cubicBezTo>
                  <a:cubicBezTo>
                    <a:pt x="39234" y="8800"/>
                    <a:pt x="39259" y="4928"/>
                    <a:pt x="37054" y="2415"/>
                  </a:cubicBezTo>
                  <a:cubicBezTo>
                    <a:pt x="35606" y="755"/>
                    <a:pt x="33429" y="1"/>
                    <a:pt x="31193" y="1"/>
                  </a:cubicBezTo>
                  <a:close/>
                  <a:moveTo>
                    <a:pt x="14" y="65213"/>
                  </a:moveTo>
                  <a:lnTo>
                    <a:pt x="14" y="65213"/>
                  </a:lnTo>
                  <a:cubicBezTo>
                    <a:pt x="10" y="65221"/>
                    <a:pt x="5" y="65230"/>
                    <a:pt x="1" y="65239"/>
                  </a:cubicBezTo>
                  <a:cubicBezTo>
                    <a:pt x="5" y="65230"/>
                    <a:pt x="10" y="65221"/>
                    <a:pt x="14" y="65213"/>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65" name="Google Shape;1865;p36"/>
            <p:cNvSpPr/>
            <p:nvPr/>
          </p:nvSpPr>
          <p:spPr>
            <a:xfrm rot="718822">
              <a:off x="8025575" y="2445523"/>
              <a:ext cx="854321" cy="1538669"/>
            </a:xfrm>
            <a:custGeom>
              <a:avLst/>
              <a:gdLst/>
              <a:ahLst/>
              <a:cxnLst/>
              <a:rect l="l" t="t" r="r" b="b"/>
              <a:pathLst>
                <a:path w="37003" h="66644" extrusionOk="0">
                  <a:moveTo>
                    <a:pt x="29021" y="0"/>
                  </a:moveTo>
                  <a:cubicBezTo>
                    <a:pt x="27307" y="0"/>
                    <a:pt x="25551" y="457"/>
                    <a:pt x="24053" y="1281"/>
                  </a:cubicBezTo>
                  <a:cubicBezTo>
                    <a:pt x="20745" y="3128"/>
                    <a:pt x="18489" y="6333"/>
                    <a:pt x="16514" y="9538"/>
                  </a:cubicBezTo>
                  <a:lnTo>
                    <a:pt x="16514" y="9513"/>
                  </a:lnTo>
                  <a:cubicBezTo>
                    <a:pt x="11232" y="18154"/>
                    <a:pt x="7591" y="27616"/>
                    <a:pt x="5129" y="37411"/>
                  </a:cubicBezTo>
                  <a:cubicBezTo>
                    <a:pt x="4257" y="40796"/>
                    <a:pt x="3360" y="43284"/>
                    <a:pt x="2308" y="46617"/>
                  </a:cubicBezTo>
                  <a:cubicBezTo>
                    <a:pt x="1" y="53874"/>
                    <a:pt x="1693" y="63669"/>
                    <a:pt x="411" y="66644"/>
                  </a:cubicBezTo>
                  <a:lnTo>
                    <a:pt x="411" y="66644"/>
                  </a:lnTo>
                  <a:cubicBezTo>
                    <a:pt x="7257" y="50951"/>
                    <a:pt x="19437" y="33052"/>
                    <a:pt x="30335" y="19846"/>
                  </a:cubicBezTo>
                  <a:cubicBezTo>
                    <a:pt x="32464" y="17257"/>
                    <a:pt x="34695" y="14692"/>
                    <a:pt x="35849" y="11564"/>
                  </a:cubicBezTo>
                  <a:cubicBezTo>
                    <a:pt x="37002" y="8436"/>
                    <a:pt x="36823" y="4564"/>
                    <a:pt x="34515" y="2153"/>
                  </a:cubicBezTo>
                  <a:cubicBezTo>
                    <a:pt x="33098" y="666"/>
                    <a:pt x="31091" y="0"/>
                    <a:pt x="29021" y="0"/>
                  </a:cubicBezTo>
                  <a:close/>
                </a:path>
              </a:pathLst>
            </a:custGeom>
            <a:solidFill>
              <a:schemeClr val="l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66" name="Google Shape;1866;p36"/>
            <p:cNvSpPr/>
            <p:nvPr/>
          </p:nvSpPr>
          <p:spPr>
            <a:xfrm rot="718822">
              <a:off x="8557141" y="2511476"/>
              <a:ext cx="353037" cy="279917"/>
            </a:xfrm>
            <a:custGeom>
              <a:avLst/>
              <a:gdLst/>
              <a:ahLst/>
              <a:cxnLst/>
              <a:rect l="l" t="t" r="r" b="b"/>
              <a:pathLst>
                <a:path w="15291" h="12124" extrusionOk="0">
                  <a:moveTo>
                    <a:pt x="8935" y="0"/>
                  </a:moveTo>
                  <a:cubicBezTo>
                    <a:pt x="8915" y="0"/>
                    <a:pt x="8895" y="3"/>
                    <a:pt x="8873" y="9"/>
                  </a:cubicBezTo>
                  <a:cubicBezTo>
                    <a:pt x="8745" y="35"/>
                    <a:pt x="8642" y="265"/>
                    <a:pt x="8770" y="368"/>
                  </a:cubicBezTo>
                  <a:cubicBezTo>
                    <a:pt x="8796" y="368"/>
                    <a:pt x="8822" y="368"/>
                    <a:pt x="8847" y="394"/>
                  </a:cubicBezTo>
                  <a:cubicBezTo>
                    <a:pt x="8950" y="394"/>
                    <a:pt x="9053" y="368"/>
                    <a:pt x="9104" y="265"/>
                  </a:cubicBezTo>
                  <a:cubicBezTo>
                    <a:pt x="9172" y="153"/>
                    <a:pt x="9080" y="0"/>
                    <a:pt x="8935" y="0"/>
                  </a:cubicBezTo>
                  <a:close/>
                  <a:moveTo>
                    <a:pt x="11916" y="1183"/>
                  </a:moveTo>
                  <a:cubicBezTo>
                    <a:pt x="11893" y="1183"/>
                    <a:pt x="11871" y="1185"/>
                    <a:pt x="11848" y="1189"/>
                  </a:cubicBezTo>
                  <a:cubicBezTo>
                    <a:pt x="11565" y="1240"/>
                    <a:pt x="11360" y="1753"/>
                    <a:pt x="11642" y="1932"/>
                  </a:cubicBezTo>
                  <a:cubicBezTo>
                    <a:pt x="11694" y="1958"/>
                    <a:pt x="11745" y="1983"/>
                    <a:pt x="11796" y="2009"/>
                  </a:cubicBezTo>
                  <a:cubicBezTo>
                    <a:pt x="11822" y="2012"/>
                    <a:pt x="11848" y="2014"/>
                    <a:pt x="11873" y="2014"/>
                  </a:cubicBezTo>
                  <a:cubicBezTo>
                    <a:pt x="12051" y="2014"/>
                    <a:pt x="12219" y="1935"/>
                    <a:pt x="12309" y="1778"/>
                  </a:cubicBezTo>
                  <a:cubicBezTo>
                    <a:pt x="12452" y="1492"/>
                    <a:pt x="12218" y="1183"/>
                    <a:pt x="11916" y="1183"/>
                  </a:cubicBezTo>
                  <a:close/>
                  <a:moveTo>
                    <a:pt x="6093" y="1486"/>
                  </a:moveTo>
                  <a:cubicBezTo>
                    <a:pt x="5938" y="1486"/>
                    <a:pt x="5786" y="1562"/>
                    <a:pt x="5745" y="1727"/>
                  </a:cubicBezTo>
                  <a:cubicBezTo>
                    <a:pt x="5745" y="1778"/>
                    <a:pt x="5745" y="1804"/>
                    <a:pt x="5745" y="1855"/>
                  </a:cubicBezTo>
                  <a:cubicBezTo>
                    <a:pt x="5770" y="2035"/>
                    <a:pt x="5924" y="2189"/>
                    <a:pt x="6104" y="2214"/>
                  </a:cubicBezTo>
                  <a:cubicBezTo>
                    <a:pt x="6114" y="2215"/>
                    <a:pt x="6124" y="2216"/>
                    <a:pt x="6134" y="2216"/>
                  </a:cubicBezTo>
                  <a:cubicBezTo>
                    <a:pt x="6400" y="2216"/>
                    <a:pt x="6585" y="1897"/>
                    <a:pt x="6437" y="1650"/>
                  </a:cubicBezTo>
                  <a:cubicBezTo>
                    <a:pt x="6366" y="1543"/>
                    <a:pt x="6228" y="1486"/>
                    <a:pt x="6093" y="1486"/>
                  </a:cubicBezTo>
                  <a:close/>
                  <a:moveTo>
                    <a:pt x="9380" y="1591"/>
                  </a:moveTo>
                  <a:cubicBezTo>
                    <a:pt x="9348" y="1591"/>
                    <a:pt x="9316" y="1593"/>
                    <a:pt x="9283" y="1599"/>
                  </a:cubicBezTo>
                  <a:cubicBezTo>
                    <a:pt x="8847" y="1676"/>
                    <a:pt x="8565" y="2394"/>
                    <a:pt x="8976" y="2676"/>
                  </a:cubicBezTo>
                  <a:cubicBezTo>
                    <a:pt x="9027" y="2701"/>
                    <a:pt x="9104" y="2753"/>
                    <a:pt x="9181" y="2753"/>
                  </a:cubicBezTo>
                  <a:cubicBezTo>
                    <a:pt x="9222" y="2760"/>
                    <a:pt x="9265" y="2764"/>
                    <a:pt x="9307" y="2764"/>
                  </a:cubicBezTo>
                  <a:cubicBezTo>
                    <a:pt x="9550" y="2764"/>
                    <a:pt x="9793" y="2642"/>
                    <a:pt x="9924" y="2445"/>
                  </a:cubicBezTo>
                  <a:cubicBezTo>
                    <a:pt x="10115" y="2040"/>
                    <a:pt x="9796" y="1591"/>
                    <a:pt x="9380" y="1591"/>
                  </a:cubicBezTo>
                  <a:close/>
                  <a:moveTo>
                    <a:pt x="4129" y="3189"/>
                  </a:moveTo>
                  <a:cubicBezTo>
                    <a:pt x="4052" y="3214"/>
                    <a:pt x="4001" y="3343"/>
                    <a:pt x="4078" y="3394"/>
                  </a:cubicBezTo>
                  <a:lnTo>
                    <a:pt x="4078" y="3419"/>
                  </a:lnTo>
                  <a:lnTo>
                    <a:pt x="4104" y="3419"/>
                  </a:lnTo>
                  <a:cubicBezTo>
                    <a:pt x="4155" y="3419"/>
                    <a:pt x="4232" y="3394"/>
                    <a:pt x="4257" y="3343"/>
                  </a:cubicBezTo>
                  <a:cubicBezTo>
                    <a:pt x="4283" y="3266"/>
                    <a:pt x="4206" y="3189"/>
                    <a:pt x="4129" y="3189"/>
                  </a:cubicBezTo>
                  <a:close/>
                  <a:moveTo>
                    <a:pt x="14587" y="2354"/>
                  </a:moveTo>
                  <a:cubicBezTo>
                    <a:pt x="14547" y="2354"/>
                    <a:pt x="14505" y="2359"/>
                    <a:pt x="14463" y="2368"/>
                  </a:cubicBezTo>
                  <a:cubicBezTo>
                    <a:pt x="14027" y="2445"/>
                    <a:pt x="13745" y="3137"/>
                    <a:pt x="14155" y="3419"/>
                  </a:cubicBezTo>
                  <a:lnTo>
                    <a:pt x="14130" y="3419"/>
                  </a:lnTo>
                  <a:cubicBezTo>
                    <a:pt x="14207" y="3471"/>
                    <a:pt x="14284" y="3496"/>
                    <a:pt x="14360" y="3496"/>
                  </a:cubicBezTo>
                  <a:cubicBezTo>
                    <a:pt x="14415" y="3511"/>
                    <a:pt x="14471" y="3519"/>
                    <a:pt x="14527" y="3519"/>
                  </a:cubicBezTo>
                  <a:cubicBezTo>
                    <a:pt x="14756" y="3519"/>
                    <a:pt x="14980" y="3395"/>
                    <a:pt x="15104" y="3189"/>
                  </a:cubicBezTo>
                  <a:cubicBezTo>
                    <a:pt x="15290" y="2793"/>
                    <a:pt x="14990" y="2354"/>
                    <a:pt x="14587" y="2354"/>
                  </a:cubicBezTo>
                  <a:close/>
                  <a:moveTo>
                    <a:pt x="12388" y="3205"/>
                  </a:moveTo>
                  <a:cubicBezTo>
                    <a:pt x="12371" y="3205"/>
                    <a:pt x="12353" y="3208"/>
                    <a:pt x="12335" y="3214"/>
                  </a:cubicBezTo>
                  <a:cubicBezTo>
                    <a:pt x="12181" y="3240"/>
                    <a:pt x="12078" y="3471"/>
                    <a:pt x="12232" y="3573"/>
                  </a:cubicBezTo>
                  <a:cubicBezTo>
                    <a:pt x="12258" y="3573"/>
                    <a:pt x="12283" y="3599"/>
                    <a:pt x="12309" y="3599"/>
                  </a:cubicBezTo>
                  <a:cubicBezTo>
                    <a:pt x="12323" y="3604"/>
                    <a:pt x="12337" y="3606"/>
                    <a:pt x="12352" y="3606"/>
                  </a:cubicBezTo>
                  <a:cubicBezTo>
                    <a:pt x="12421" y="3606"/>
                    <a:pt x="12498" y="3560"/>
                    <a:pt x="12540" y="3496"/>
                  </a:cubicBezTo>
                  <a:cubicBezTo>
                    <a:pt x="12608" y="3361"/>
                    <a:pt x="12516" y="3205"/>
                    <a:pt x="12388" y="3205"/>
                  </a:cubicBezTo>
                  <a:close/>
                  <a:moveTo>
                    <a:pt x="7478" y="3842"/>
                  </a:moveTo>
                  <a:cubicBezTo>
                    <a:pt x="7323" y="3842"/>
                    <a:pt x="7170" y="3912"/>
                    <a:pt x="7129" y="4061"/>
                  </a:cubicBezTo>
                  <a:lnTo>
                    <a:pt x="7155" y="4061"/>
                  </a:lnTo>
                  <a:cubicBezTo>
                    <a:pt x="7155" y="4112"/>
                    <a:pt x="7155" y="4163"/>
                    <a:pt x="7155" y="4214"/>
                  </a:cubicBezTo>
                  <a:cubicBezTo>
                    <a:pt x="7181" y="4394"/>
                    <a:pt x="7334" y="4522"/>
                    <a:pt x="7514" y="4573"/>
                  </a:cubicBezTo>
                  <a:cubicBezTo>
                    <a:pt x="7796" y="4573"/>
                    <a:pt x="7976" y="4240"/>
                    <a:pt x="7822" y="4009"/>
                  </a:cubicBezTo>
                  <a:cubicBezTo>
                    <a:pt x="7761" y="3900"/>
                    <a:pt x="7619" y="3842"/>
                    <a:pt x="7478" y="3842"/>
                  </a:cubicBezTo>
                  <a:close/>
                  <a:moveTo>
                    <a:pt x="3853" y="5099"/>
                  </a:moveTo>
                  <a:cubicBezTo>
                    <a:pt x="3701" y="5099"/>
                    <a:pt x="3554" y="5169"/>
                    <a:pt x="3514" y="5317"/>
                  </a:cubicBezTo>
                  <a:cubicBezTo>
                    <a:pt x="3514" y="5368"/>
                    <a:pt x="3514" y="5420"/>
                    <a:pt x="3514" y="5471"/>
                  </a:cubicBezTo>
                  <a:cubicBezTo>
                    <a:pt x="3539" y="5650"/>
                    <a:pt x="3693" y="5804"/>
                    <a:pt x="3873" y="5830"/>
                  </a:cubicBezTo>
                  <a:cubicBezTo>
                    <a:pt x="4155" y="5830"/>
                    <a:pt x="4360" y="5522"/>
                    <a:pt x="4206" y="5266"/>
                  </a:cubicBezTo>
                  <a:cubicBezTo>
                    <a:pt x="4133" y="5156"/>
                    <a:pt x="3991" y="5099"/>
                    <a:pt x="3853" y="5099"/>
                  </a:cubicBezTo>
                  <a:close/>
                  <a:moveTo>
                    <a:pt x="7382" y="5816"/>
                  </a:moveTo>
                  <a:cubicBezTo>
                    <a:pt x="7341" y="5816"/>
                    <a:pt x="7300" y="5820"/>
                    <a:pt x="7258" y="5830"/>
                  </a:cubicBezTo>
                  <a:cubicBezTo>
                    <a:pt x="6822" y="5907"/>
                    <a:pt x="6540" y="6625"/>
                    <a:pt x="6924" y="6907"/>
                  </a:cubicBezTo>
                  <a:lnTo>
                    <a:pt x="6950" y="6907"/>
                  </a:lnTo>
                  <a:cubicBezTo>
                    <a:pt x="7001" y="6932"/>
                    <a:pt x="7078" y="6958"/>
                    <a:pt x="7155" y="6984"/>
                  </a:cubicBezTo>
                  <a:cubicBezTo>
                    <a:pt x="7196" y="6991"/>
                    <a:pt x="7238" y="6995"/>
                    <a:pt x="7280" y="6995"/>
                  </a:cubicBezTo>
                  <a:cubicBezTo>
                    <a:pt x="7524" y="6995"/>
                    <a:pt x="7767" y="6869"/>
                    <a:pt x="7899" y="6650"/>
                  </a:cubicBezTo>
                  <a:cubicBezTo>
                    <a:pt x="8085" y="6254"/>
                    <a:pt x="7785" y="5816"/>
                    <a:pt x="7382" y="5816"/>
                  </a:cubicBezTo>
                  <a:close/>
                  <a:moveTo>
                    <a:pt x="1704" y="7231"/>
                  </a:moveTo>
                  <a:cubicBezTo>
                    <a:pt x="1684" y="7231"/>
                    <a:pt x="1663" y="7234"/>
                    <a:pt x="1642" y="7240"/>
                  </a:cubicBezTo>
                  <a:cubicBezTo>
                    <a:pt x="1514" y="7266"/>
                    <a:pt x="1411" y="7497"/>
                    <a:pt x="1539" y="7599"/>
                  </a:cubicBezTo>
                  <a:cubicBezTo>
                    <a:pt x="1565" y="7599"/>
                    <a:pt x="1591" y="7625"/>
                    <a:pt x="1616" y="7625"/>
                  </a:cubicBezTo>
                  <a:cubicBezTo>
                    <a:pt x="1634" y="7629"/>
                    <a:pt x="1653" y="7631"/>
                    <a:pt x="1670" y="7631"/>
                  </a:cubicBezTo>
                  <a:cubicBezTo>
                    <a:pt x="1754" y="7631"/>
                    <a:pt x="1830" y="7586"/>
                    <a:pt x="1873" y="7522"/>
                  </a:cubicBezTo>
                  <a:cubicBezTo>
                    <a:pt x="1940" y="7387"/>
                    <a:pt x="1849" y="7231"/>
                    <a:pt x="1704" y="7231"/>
                  </a:cubicBezTo>
                  <a:close/>
                  <a:moveTo>
                    <a:pt x="5899" y="8599"/>
                  </a:moveTo>
                  <a:cubicBezTo>
                    <a:pt x="5822" y="8599"/>
                    <a:pt x="5770" y="8753"/>
                    <a:pt x="5847" y="8804"/>
                  </a:cubicBezTo>
                  <a:cubicBezTo>
                    <a:pt x="5847" y="8804"/>
                    <a:pt x="5873" y="8804"/>
                    <a:pt x="5873" y="8830"/>
                  </a:cubicBezTo>
                  <a:cubicBezTo>
                    <a:pt x="5924" y="8830"/>
                    <a:pt x="6001" y="8804"/>
                    <a:pt x="6027" y="8753"/>
                  </a:cubicBezTo>
                  <a:cubicBezTo>
                    <a:pt x="6052" y="8676"/>
                    <a:pt x="5975" y="8599"/>
                    <a:pt x="5899" y="8599"/>
                  </a:cubicBezTo>
                  <a:close/>
                  <a:moveTo>
                    <a:pt x="3453" y="8132"/>
                  </a:moveTo>
                  <a:cubicBezTo>
                    <a:pt x="3431" y="8132"/>
                    <a:pt x="3408" y="8134"/>
                    <a:pt x="3386" y="8138"/>
                  </a:cubicBezTo>
                  <a:cubicBezTo>
                    <a:pt x="3103" y="8189"/>
                    <a:pt x="2924" y="8651"/>
                    <a:pt x="3206" y="8830"/>
                  </a:cubicBezTo>
                  <a:cubicBezTo>
                    <a:pt x="3232" y="8856"/>
                    <a:pt x="3283" y="8856"/>
                    <a:pt x="3334" y="8881"/>
                  </a:cubicBezTo>
                  <a:cubicBezTo>
                    <a:pt x="3357" y="8885"/>
                    <a:pt x="3380" y="8886"/>
                    <a:pt x="3403" y="8886"/>
                  </a:cubicBezTo>
                  <a:cubicBezTo>
                    <a:pt x="3558" y="8886"/>
                    <a:pt x="3706" y="8810"/>
                    <a:pt x="3796" y="8676"/>
                  </a:cubicBezTo>
                  <a:cubicBezTo>
                    <a:pt x="3915" y="8415"/>
                    <a:pt x="3726" y="8132"/>
                    <a:pt x="3453" y="8132"/>
                  </a:cubicBezTo>
                  <a:close/>
                  <a:moveTo>
                    <a:pt x="7730" y="8742"/>
                  </a:moveTo>
                  <a:cubicBezTo>
                    <a:pt x="7579" y="8742"/>
                    <a:pt x="7427" y="8819"/>
                    <a:pt x="7386" y="8984"/>
                  </a:cubicBezTo>
                  <a:cubicBezTo>
                    <a:pt x="7386" y="9010"/>
                    <a:pt x="7386" y="9061"/>
                    <a:pt x="7386" y="9112"/>
                  </a:cubicBezTo>
                  <a:cubicBezTo>
                    <a:pt x="7437" y="9292"/>
                    <a:pt x="7565" y="9445"/>
                    <a:pt x="7745" y="9471"/>
                  </a:cubicBezTo>
                  <a:cubicBezTo>
                    <a:pt x="8027" y="9471"/>
                    <a:pt x="8232" y="9163"/>
                    <a:pt x="8052" y="8907"/>
                  </a:cubicBezTo>
                  <a:cubicBezTo>
                    <a:pt x="7993" y="8800"/>
                    <a:pt x="7862" y="8742"/>
                    <a:pt x="7730" y="8742"/>
                  </a:cubicBezTo>
                  <a:close/>
                  <a:moveTo>
                    <a:pt x="4824" y="10739"/>
                  </a:moveTo>
                  <a:cubicBezTo>
                    <a:pt x="4782" y="10739"/>
                    <a:pt x="4738" y="10744"/>
                    <a:pt x="4693" y="10753"/>
                  </a:cubicBezTo>
                  <a:cubicBezTo>
                    <a:pt x="4257" y="10830"/>
                    <a:pt x="4001" y="11522"/>
                    <a:pt x="4411" y="11805"/>
                  </a:cubicBezTo>
                  <a:lnTo>
                    <a:pt x="4386" y="11805"/>
                  </a:lnTo>
                  <a:cubicBezTo>
                    <a:pt x="4463" y="11856"/>
                    <a:pt x="4539" y="11881"/>
                    <a:pt x="4616" y="11907"/>
                  </a:cubicBezTo>
                  <a:cubicBezTo>
                    <a:pt x="4658" y="11915"/>
                    <a:pt x="4699" y="11918"/>
                    <a:pt x="4739" y="11918"/>
                  </a:cubicBezTo>
                  <a:cubicBezTo>
                    <a:pt x="4978" y="11918"/>
                    <a:pt x="5203" y="11793"/>
                    <a:pt x="5334" y="11574"/>
                  </a:cubicBezTo>
                  <a:cubicBezTo>
                    <a:pt x="5544" y="11178"/>
                    <a:pt x="5246" y="10739"/>
                    <a:pt x="4824" y="10739"/>
                  </a:cubicBezTo>
                  <a:close/>
                  <a:moveTo>
                    <a:pt x="816" y="10950"/>
                  </a:moveTo>
                  <a:cubicBezTo>
                    <a:pt x="784" y="10950"/>
                    <a:pt x="751" y="10953"/>
                    <a:pt x="719" y="10958"/>
                  </a:cubicBezTo>
                  <a:cubicBezTo>
                    <a:pt x="283" y="11035"/>
                    <a:pt x="1" y="11753"/>
                    <a:pt x="411" y="12035"/>
                  </a:cubicBezTo>
                  <a:cubicBezTo>
                    <a:pt x="462" y="12061"/>
                    <a:pt x="539" y="12087"/>
                    <a:pt x="616" y="12112"/>
                  </a:cubicBezTo>
                  <a:cubicBezTo>
                    <a:pt x="658" y="12120"/>
                    <a:pt x="700" y="12123"/>
                    <a:pt x="742" y="12123"/>
                  </a:cubicBezTo>
                  <a:cubicBezTo>
                    <a:pt x="986" y="12123"/>
                    <a:pt x="1229" y="12001"/>
                    <a:pt x="1360" y="11805"/>
                  </a:cubicBezTo>
                  <a:cubicBezTo>
                    <a:pt x="1550" y="11400"/>
                    <a:pt x="1232" y="10950"/>
                    <a:pt x="816" y="10950"/>
                  </a:cubicBezTo>
                  <a:close/>
                </a:path>
              </a:pathLst>
            </a:custGeom>
            <a:solidFill>
              <a:schemeClr val="accent2"/>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sp>
          <p:nvSpPr>
            <p:cNvPr id="1867" name="Google Shape;1867;p36"/>
            <p:cNvSpPr/>
            <p:nvPr/>
          </p:nvSpPr>
          <p:spPr>
            <a:xfrm rot="718822">
              <a:off x="8018037" y="2549860"/>
              <a:ext cx="697670" cy="1395916"/>
            </a:xfrm>
            <a:custGeom>
              <a:avLst/>
              <a:gdLst/>
              <a:ahLst/>
              <a:cxnLst/>
              <a:rect l="l" t="t" r="r" b="b"/>
              <a:pathLst>
                <a:path w="30218" h="60461" extrusionOk="0">
                  <a:moveTo>
                    <a:pt x="29718" y="1"/>
                  </a:moveTo>
                  <a:cubicBezTo>
                    <a:pt x="29628" y="1"/>
                    <a:pt x="29537" y="37"/>
                    <a:pt x="29464" y="124"/>
                  </a:cubicBezTo>
                  <a:cubicBezTo>
                    <a:pt x="15053" y="18330"/>
                    <a:pt x="4052" y="40716"/>
                    <a:pt x="52" y="60025"/>
                  </a:cubicBezTo>
                  <a:cubicBezTo>
                    <a:pt x="1" y="60230"/>
                    <a:pt x="129" y="60409"/>
                    <a:pt x="334" y="60461"/>
                  </a:cubicBezTo>
                  <a:lnTo>
                    <a:pt x="411" y="60461"/>
                  </a:lnTo>
                  <a:cubicBezTo>
                    <a:pt x="565" y="60461"/>
                    <a:pt x="719" y="60333"/>
                    <a:pt x="744" y="60179"/>
                  </a:cubicBezTo>
                  <a:cubicBezTo>
                    <a:pt x="4745" y="40947"/>
                    <a:pt x="15668" y="18689"/>
                    <a:pt x="30028" y="560"/>
                  </a:cubicBezTo>
                  <a:cubicBezTo>
                    <a:pt x="30218" y="294"/>
                    <a:pt x="29972" y="1"/>
                    <a:pt x="29718" y="1"/>
                  </a:cubicBezTo>
                  <a:close/>
                </a:path>
              </a:pathLst>
            </a:custGeom>
            <a:solidFill>
              <a:schemeClr val="dk1"/>
            </a:solidFill>
            <a:ln>
              <a:noFill/>
            </a:ln>
          </p:spPr>
          <p:txBody>
            <a:bodyPr spcFirstLastPara="1" wrap="square" lIns="91425" tIns="91425" rIns="91425" bIns="91425" anchor="ctr" anchorCtr="0">
              <a:noAutofit/>
            </a:bodyPr>
            <a:lstStyle/>
            <a:p>
              <a:pPr defTabSz="914354">
                <a:buClr>
                  <a:srgbClr val="000000"/>
                </a:buClr>
                <a:buFont typeface="Arial"/>
                <a:buNone/>
              </a:pPr>
              <a:endParaRPr kern="0">
                <a:solidFill>
                  <a:srgbClr val="000000"/>
                </a:solidFill>
                <a:cs typeface="Arial"/>
                <a:sym typeface="Arial"/>
              </a:endParaRPr>
            </a:p>
          </p:txBody>
        </p:sp>
      </p:grpSp>
    </p:spTree>
    <p:extLst>
      <p:ext uri="{BB962C8B-B14F-4D97-AF65-F5344CB8AC3E}">
        <p14:creationId xmlns:p14="http://schemas.microsoft.com/office/powerpoint/2010/main" val="239433441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cSld name="16_Financials">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 xmlns:a16="http://schemas.microsoft.com/office/drawing/2014/main" id="{BF8F5A6A-E29E-401A-801A-8FD9CAABA7A5}"/>
              </a:ext>
            </a:extLst>
          </p:cNvPr>
          <p:cNvSpPr>
            <a:spLocks noGrp="1"/>
          </p:cNvSpPr>
          <p:nvPr>
            <p:ph idx="1"/>
          </p:nvPr>
        </p:nvSpPr>
        <p:spPr>
          <a:xfrm>
            <a:off x="915924" y="1825625"/>
            <a:ext cx="10360152"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 xmlns:a16="http://schemas.microsoft.com/office/drawing/2014/main" id="{3EDAC16E-5725-4AC1-AB85-871F25D26688}"/>
              </a:ext>
            </a:extLst>
          </p:cNvPr>
          <p:cNvSpPr>
            <a:spLocks noGrp="1"/>
          </p:cNvSpPr>
          <p:nvPr>
            <p:ph type="dt" sz="half" idx="10"/>
          </p:nvPr>
        </p:nvSpPr>
        <p:spPr>
          <a:xfrm>
            <a:off x="838200" y="6356352"/>
            <a:ext cx="2743200" cy="365125"/>
          </a:xfrm>
          <a:prstGeom prst="rect">
            <a:avLst/>
          </a:prstGeom>
        </p:spPr>
        <p:txBody>
          <a:bodyPr/>
          <a:lstStyle/>
          <a:p>
            <a:r>
              <a:rPr lang="en-US" dirty="0"/>
              <a:t>7/1/20XX</a:t>
            </a:r>
          </a:p>
        </p:txBody>
      </p:sp>
      <p:sp>
        <p:nvSpPr>
          <p:cNvPr id="5" name="Footer Placeholder 4">
            <a:extLst>
              <a:ext uri="{FF2B5EF4-FFF2-40B4-BE49-F238E27FC236}">
                <a16:creationId xmlns="" xmlns:a16="http://schemas.microsoft.com/office/drawing/2014/main" id="{FD10B5D8-71E9-48DC-A04C-559359603CB0}"/>
              </a:ext>
            </a:extLst>
          </p:cNvPr>
          <p:cNvSpPr>
            <a:spLocks noGrp="1"/>
          </p:cNvSpPr>
          <p:nvPr>
            <p:ph type="ftr" sz="quarter" idx="11"/>
          </p:nvPr>
        </p:nvSpPr>
        <p:spPr>
          <a:xfrm>
            <a:off x="4038600" y="6356352"/>
            <a:ext cx="4114800" cy="365125"/>
          </a:xfrm>
          <a:prstGeom prst="rect">
            <a:avLst/>
          </a:prstGeom>
        </p:spPr>
        <p:txBody>
          <a:bodyPr/>
          <a:lstStyle/>
          <a:p>
            <a:r>
              <a:rPr lang="en-US" dirty="0"/>
              <a:t>Pitch deck title</a:t>
            </a:r>
          </a:p>
        </p:txBody>
      </p:sp>
      <p:sp>
        <p:nvSpPr>
          <p:cNvPr id="6" name="Slide Number Placeholder 5">
            <a:extLst>
              <a:ext uri="{FF2B5EF4-FFF2-40B4-BE49-F238E27FC236}">
                <a16:creationId xmlns="" xmlns:a16="http://schemas.microsoft.com/office/drawing/2014/main" id="{A0FDD81F-9379-48E6-9B14-83486F920A39}"/>
              </a:ext>
            </a:extLst>
          </p:cNvPr>
          <p:cNvSpPr>
            <a:spLocks noGrp="1"/>
          </p:cNvSpPr>
          <p:nvPr>
            <p:ph type="sldNum" sz="quarter" idx="12"/>
          </p:nvPr>
        </p:nvSpPr>
        <p:spPr>
          <a:xfrm>
            <a:off x="8610600" y="6356352"/>
            <a:ext cx="2743200" cy="365125"/>
          </a:xfrm>
          <a:prstGeom prst="rect">
            <a:avLst/>
          </a:prstGeo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426931650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1E4CBEBD-5F1A-4111-A7F2-1CE82C9A69D8}"/>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 xmlns:a16="http://schemas.microsoft.com/office/drawing/2014/main" id="{C00517FB-4008-4F68-B193-482971BA720D}"/>
              </a:ext>
            </a:extLst>
          </p:cNvPr>
          <p:cNvSpPr>
            <a:spLocks noGrp="1"/>
          </p:cNvSpPr>
          <p:nvPr>
            <p:ph type="pic" idx="1"/>
          </p:nvPr>
        </p:nvSpPr>
        <p:spPr>
          <a:xfrm>
            <a:off x="5183188" y="987429"/>
            <a:ext cx="6172200" cy="4873625"/>
          </a:xfrm>
        </p:spPr>
        <p:txBody>
          <a:bodyPr/>
          <a:lstStyle>
            <a:lvl1pPr marL="0" indent="0">
              <a:buNone/>
              <a:defRPr sz="3200"/>
            </a:lvl1pPr>
            <a:lvl2pPr marL="457167" indent="0">
              <a:buNone/>
              <a:defRPr sz="2800"/>
            </a:lvl2pPr>
            <a:lvl3pPr marL="914332" indent="0">
              <a:buNone/>
              <a:defRPr sz="2400"/>
            </a:lvl3pPr>
            <a:lvl4pPr marL="1371498" indent="0">
              <a:buNone/>
              <a:defRPr sz="2000"/>
            </a:lvl4pPr>
            <a:lvl5pPr marL="1828664" indent="0">
              <a:buNone/>
              <a:defRPr sz="2000"/>
            </a:lvl5pPr>
            <a:lvl6pPr marL="2285830" indent="0">
              <a:buNone/>
              <a:defRPr sz="2000"/>
            </a:lvl6pPr>
            <a:lvl7pPr marL="2742994" indent="0">
              <a:buNone/>
              <a:defRPr sz="2000"/>
            </a:lvl7pPr>
            <a:lvl8pPr marL="3200160" indent="0">
              <a:buNone/>
              <a:defRPr sz="2000"/>
            </a:lvl8pPr>
            <a:lvl9pPr marL="3657327" indent="0">
              <a:buNone/>
              <a:defRPr sz="2000"/>
            </a:lvl9pPr>
          </a:lstStyle>
          <a:p>
            <a:endParaRPr lang="en-US"/>
          </a:p>
        </p:txBody>
      </p:sp>
      <p:sp>
        <p:nvSpPr>
          <p:cNvPr id="4" name="Text Placeholder 3">
            <a:extLst>
              <a:ext uri="{FF2B5EF4-FFF2-40B4-BE49-F238E27FC236}">
                <a16:creationId xmlns="" xmlns:a16="http://schemas.microsoft.com/office/drawing/2014/main" id="{92606C5F-0885-458F-9B21-47E60171BF0E}"/>
              </a:ext>
            </a:extLst>
          </p:cNvPr>
          <p:cNvSpPr>
            <a:spLocks noGrp="1"/>
          </p:cNvSpPr>
          <p:nvPr>
            <p:ph type="body" sz="half" idx="2"/>
          </p:nvPr>
        </p:nvSpPr>
        <p:spPr>
          <a:xfrm>
            <a:off x="839788" y="2057403"/>
            <a:ext cx="3932237" cy="3811588"/>
          </a:xfrm>
        </p:spPr>
        <p:txBody>
          <a:bodyPr/>
          <a:lstStyle>
            <a:lvl1pPr marL="0" indent="0">
              <a:buNone/>
              <a:defRPr sz="1600"/>
            </a:lvl1pPr>
            <a:lvl2pPr marL="457167" indent="0">
              <a:buNone/>
              <a:defRPr sz="1500"/>
            </a:lvl2pPr>
            <a:lvl3pPr marL="914332" indent="0">
              <a:buNone/>
              <a:defRPr sz="1200"/>
            </a:lvl3pPr>
            <a:lvl4pPr marL="1371498" indent="0">
              <a:buNone/>
              <a:defRPr sz="1100"/>
            </a:lvl4pPr>
            <a:lvl5pPr marL="1828664" indent="0">
              <a:buNone/>
              <a:defRPr sz="1100"/>
            </a:lvl5pPr>
            <a:lvl6pPr marL="2285830" indent="0">
              <a:buNone/>
              <a:defRPr sz="1100"/>
            </a:lvl6pPr>
            <a:lvl7pPr marL="2742994" indent="0">
              <a:buNone/>
              <a:defRPr sz="1100"/>
            </a:lvl7pPr>
            <a:lvl8pPr marL="3200160" indent="0">
              <a:buNone/>
              <a:defRPr sz="1100"/>
            </a:lvl8pPr>
            <a:lvl9pPr marL="3657327" indent="0">
              <a:buNone/>
              <a:defRPr sz="1100"/>
            </a:lvl9pPr>
          </a:lstStyle>
          <a:p>
            <a:pPr lvl="0"/>
            <a:r>
              <a:rPr lang="en-US"/>
              <a:t>Click to edit Master text styles</a:t>
            </a:r>
          </a:p>
        </p:txBody>
      </p:sp>
      <p:sp>
        <p:nvSpPr>
          <p:cNvPr id="5" name="Date Placeholder 4">
            <a:extLst>
              <a:ext uri="{FF2B5EF4-FFF2-40B4-BE49-F238E27FC236}">
                <a16:creationId xmlns="" xmlns:a16="http://schemas.microsoft.com/office/drawing/2014/main" id="{04886F2E-B752-4D78-8DC4-C96A1A00E670}"/>
              </a:ext>
            </a:extLst>
          </p:cNvPr>
          <p:cNvSpPr>
            <a:spLocks noGrp="1"/>
          </p:cNvSpPr>
          <p:nvPr>
            <p:ph type="dt" sz="half" idx="10"/>
          </p:nvPr>
        </p:nvSpPr>
        <p:spPr/>
        <p:txBody>
          <a:bodyPr/>
          <a:lstStyle/>
          <a:p>
            <a:fld id="{B5898F52-2787-4BA2-BBBC-9395E9F86D50}" type="datetimeFigureOut">
              <a:rPr lang="en-US" smtClean="0"/>
              <a:t>8/10/2023</a:t>
            </a:fld>
            <a:endParaRPr lang="en-US"/>
          </a:p>
        </p:txBody>
      </p:sp>
      <p:sp>
        <p:nvSpPr>
          <p:cNvPr id="6" name="Footer Placeholder 5">
            <a:extLst>
              <a:ext uri="{FF2B5EF4-FFF2-40B4-BE49-F238E27FC236}">
                <a16:creationId xmlns="" xmlns:a16="http://schemas.microsoft.com/office/drawing/2014/main" id="{4FC37751-8BB8-4224-870A-A2953E76073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 xmlns:a16="http://schemas.microsoft.com/office/drawing/2014/main" id="{6242CE94-BD7E-44B3-9B5E-67D4BD317E99}"/>
              </a:ext>
            </a:extLst>
          </p:cNvPr>
          <p:cNvSpPr>
            <a:spLocks noGrp="1"/>
          </p:cNvSpPr>
          <p:nvPr>
            <p:ph type="sldNum" sz="quarter" idx="12"/>
          </p:nvPr>
        </p:nvSpPr>
        <p:spPr/>
        <p:txBody>
          <a:bodyPr/>
          <a:lstStyle/>
          <a:p>
            <a:fld id="{4C8B8A27-DF03-4546-BA93-21C967D57E5C}" type="slidenum">
              <a:rPr lang="en-US" smtClean="0"/>
              <a:t>‹#›</a:t>
            </a:fld>
            <a:endParaRPr lang="en-US"/>
          </a:p>
        </p:txBody>
      </p:sp>
    </p:spTree>
    <p:extLst>
      <p:ext uri="{BB962C8B-B14F-4D97-AF65-F5344CB8AC3E}">
        <p14:creationId xmlns:p14="http://schemas.microsoft.com/office/powerpoint/2010/main" val="698708915"/>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18" Type="http://schemas.openxmlformats.org/officeDocument/2006/relationships/theme" Target="../theme/theme2.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slideLayout" Target="../slideLayouts/slideLayout42.xml"/><Relationship Id="rId18" Type="http://schemas.openxmlformats.org/officeDocument/2006/relationships/slideLayout" Target="../slideLayouts/slideLayout47.xml"/><Relationship Id="rId3" Type="http://schemas.openxmlformats.org/officeDocument/2006/relationships/slideLayout" Target="../slideLayouts/slideLayout32.xml"/><Relationship Id="rId21" Type="http://schemas.openxmlformats.org/officeDocument/2006/relationships/slideLayout" Target="../slideLayouts/slideLayout50.xml"/><Relationship Id="rId7" Type="http://schemas.openxmlformats.org/officeDocument/2006/relationships/slideLayout" Target="../slideLayouts/slideLayout36.xml"/><Relationship Id="rId12" Type="http://schemas.openxmlformats.org/officeDocument/2006/relationships/slideLayout" Target="../slideLayouts/slideLayout41.xml"/><Relationship Id="rId17" Type="http://schemas.openxmlformats.org/officeDocument/2006/relationships/slideLayout" Target="../slideLayouts/slideLayout46.xml"/><Relationship Id="rId2" Type="http://schemas.openxmlformats.org/officeDocument/2006/relationships/slideLayout" Target="../slideLayouts/slideLayout31.xml"/><Relationship Id="rId16" Type="http://schemas.openxmlformats.org/officeDocument/2006/relationships/slideLayout" Target="../slideLayouts/slideLayout45.xml"/><Relationship Id="rId20" Type="http://schemas.openxmlformats.org/officeDocument/2006/relationships/slideLayout" Target="../slideLayouts/slideLayout49.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24" Type="http://schemas.openxmlformats.org/officeDocument/2006/relationships/theme" Target="../theme/theme3.xml"/><Relationship Id="rId5" Type="http://schemas.openxmlformats.org/officeDocument/2006/relationships/slideLayout" Target="../slideLayouts/slideLayout34.xml"/><Relationship Id="rId15" Type="http://schemas.openxmlformats.org/officeDocument/2006/relationships/slideLayout" Target="../slideLayouts/slideLayout44.xml"/><Relationship Id="rId23" Type="http://schemas.openxmlformats.org/officeDocument/2006/relationships/slideLayout" Target="../slideLayouts/slideLayout52.xml"/><Relationship Id="rId10" Type="http://schemas.openxmlformats.org/officeDocument/2006/relationships/slideLayout" Target="../slideLayouts/slideLayout39.xml"/><Relationship Id="rId19" Type="http://schemas.openxmlformats.org/officeDocument/2006/relationships/slideLayout" Target="../slideLayouts/slideLayout48.xml"/><Relationship Id="rId4" Type="http://schemas.openxmlformats.org/officeDocument/2006/relationships/slideLayout" Target="../slideLayouts/slideLayout33.xml"/><Relationship Id="rId9" Type="http://schemas.openxmlformats.org/officeDocument/2006/relationships/slideLayout" Target="../slideLayouts/slideLayout38.xml"/><Relationship Id="rId14" Type="http://schemas.openxmlformats.org/officeDocument/2006/relationships/slideLayout" Target="../slideLayouts/slideLayout43.xml"/><Relationship Id="rId22" Type="http://schemas.openxmlformats.org/officeDocument/2006/relationships/slideLayout" Target="../slideLayouts/slideLayout5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0.xml"/><Relationship Id="rId13" Type="http://schemas.openxmlformats.org/officeDocument/2006/relationships/slideLayout" Target="../slideLayouts/slideLayout65.xml"/><Relationship Id="rId3" Type="http://schemas.openxmlformats.org/officeDocument/2006/relationships/slideLayout" Target="../slideLayouts/slideLayout55.xml"/><Relationship Id="rId7" Type="http://schemas.openxmlformats.org/officeDocument/2006/relationships/slideLayout" Target="../slideLayouts/slideLayout59.xml"/><Relationship Id="rId12" Type="http://schemas.openxmlformats.org/officeDocument/2006/relationships/slideLayout" Target="../slideLayouts/slideLayout64.xml"/><Relationship Id="rId2" Type="http://schemas.openxmlformats.org/officeDocument/2006/relationships/slideLayout" Target="../slideLayouts/slideLayout54.xml"/><Relationship Id="rId16" Type="http://schemas.openxmlformats.org/officeDocument/2006/relationships/theme" Target="../theme/theme4.xml"/><Relationship Id="rId1" Type="http://schemas.openxmlformats.org/officeDocument/2006/relationships/slideLayout" Target="../slideLayouts/slideLayout53.xml"/><Relationship Id="rId6" Type="http://schemas.openxmlformats.org/officeDocument/2006/relationships/slideLayout" Target="../slideLayouts/slideLayout58.xml"/><Relationship Id="rId11" Type="http://schemas.openxmlformats.org/officeDocument/2006/relationships/slideLayout" Target="../slideLayouts/slideLayout63.xml"/><Relationship Id="rId5" Type="http://schemas.openxmlformats.org/officeDocument/2006/relationships/slideLayout" Target="../slideLayouts/slideLayout57.xml"/><Relationship Id="rId15" Type="http://schemas.openxmlformats.org/officeDocument/2006/relationships/slideLayout" Target="../slideLayouts/slideLayout67.xml"/><Relationship Id="rId10" Type="http://schemas.openxmlformats.org/officeDocument/2006/relationships/slideLayout" Target="../slideLayouts/slideLayout62.xml"/><Relationship Id="rId4" Type="http://schemas.openxmlformats.org/officeDocument/2006/relationships/slideLayout" Target="../slideLayouts/slideLayout56.xml"/><Relationship Id="rId9" Type="http://schemas.openxmlformats.org/officeDocument/2006/relationships/slideLayout" Target="../slideLayouts/slideLayout61.xml"/><Relationship Id="rId14" Type="http://schemas.openxmlformats.org/officeDocument/2006/relationships/slideLayout" Target="../slideLayouts/slideLayout66.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17" Type="http://schemas.openxmlformats.org/officeDocument/2006/relationships/theme" Target="../theme/theme5.xml"/><Relationship Id="rId2" Type="http://schemas.openxmlformats.org/officeDocument/2006/relationships/slideLayout" Target="../slideLayouts/slideLayout69.xml"/><Relationship Id="rId16" Type="http://schemas.openxmlformats.org/officeDocument/2006/relationships/slideLayout" Target="../slideLayouts/slideLayout83.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5" Type="http://schemas.openxmlformats.org/officeDocument/2006/relationships/slideLayout" Target="../slideLayouts/slideLayout8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slideLayout" Target="../slideLayouts/slideLayout8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7" name="Group 6">
            <a:extLst>
              <a:ext uri="{FF2B5EF4-FFF2-40B4-BE49-F238E27FC236}">
                <a16:creationId xmlns="" xmlns:a16="http://schemas.microsoft.com/office/drawing/2014/main" id="{71AFD227-869A-489C-A9B5-3F0498DF3C0C}"/>
              </a:ext>
            </a:extLst>
          </p:cNvPr>
          <p:cNvGrpSpPr/>
          <p:nvPr/>
        </p:nvGrpSpPr>
        <p:grpSpPr>
          <a:xfrm>
            <a:off x="11096449" y="13398"/>
            <a:ext cx="494219" cy="6814823"/>
            <a:chOff x="11096450" y="13394"/>
            <a:chExt cx="494218" cy="6814823"/>
          </a:xfrm>
          <a:solidFill>
            <a:schemeClr val="bg2">
              <a:lumMod val="90000"/>
            </a:schemeClr>
          </a:solidFill>
        </p:grpSpPr>
        <p:sp>
          <p:nvSpPr>
            <p:cNvPr id="8" name="Freeform 8">
              <a:extLst>
                <a:ext uri="{FF2B5EF4-FFF2-40B4-BE49-F238E27FC236}">
                  <a16:creationId xmlns="" xmlns:a16="http://schemas.microsoft.com/office/drawing/2014/main" id="{62704B34-199B-4964-9C78-3AB9735915AA}"/>
                </a:ext>
              </a:extLst>
            </p:cNvPr>
            <p:cNvSpPr>
              <a:spLocks/>
            </p:cNvSpPr>
            <p:nvPr/>
          </p:nvSpPr>
          <p:spPr bwMode="auto">
            <a:xfrm rot="5400000">
              <a:off x="11108009" y="671857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9" name="Freeform 10">
              <a:extLst>
                <a:ext uri="{FF2B5EF4-FFF2-40B4-BE49-F238E27FC236}">
                  <a16:creationId xmlns="" xmlns:a16="http://schemas.microsoft.com/office/drawing/2014/main" id="{8B1E8DB8-017D-454E-849F-EE5742849FD4}"/>
                </a:ext>
              </a:extLst>
            </p:cNvPr>
            <p:cNvSpPr>
              <a:spLocks/>
            </p:cNvSpPr>
            <p:nvPr/>
          </p:nvSpPr>
          <p:spPr bwMode="auto">
            <a:xfrm rot="5400000">
              <a:off x="11475034" y="77813"/>
              <a:ext cx="138242" cy="88130"/>
            </a:xfrm>
            <a:custGeom>
              <a:avLst/>
              <a:gdLst>
                <a:gd name="T0" fmla="*/ 22 w 42"/>
                <a:gd name="T1" fmla="*/ 0 h 29"/>
                <a:gd name="T2" fmla="*/ 14 w 42"/>
                <a:gd name="T3" fmla="*/ 25 h 29"/>
                <a:gd name="T4" fmla="*/ 22 w 42"/>
                <a:gd name="T5" fmla="*/ 0 h 29"/>
              </a:gdLst>
              <a:ahLst/>
              <a:cxnLst>
                <a:cxn ang="0">
                  <a:pos x="T0" y="T1"/>
                </a:cxn>
                <a:cxn ang="0">
                  <a:pos x="T2" y="T3"/>
                </a:cxn>
                <a:cxn ang="0">
                  <a:pos x="T4" y="T5"/>
                </a:cxn>
              </a:cxnLst>
              <a:rect l="0" t="0" r="r" b="b"/>
              <a:pathLst>
                <a:path w="42" h="29">
                  <a:moveTo>
                    <a:pt x="22" y="0"/>
                  </a:moveTo>
                  <a:cubicBezTo>
                    <a:pt x="42" y="7"/>
                    <a:pt x="28" y="29"/>
                    <a:pt x="14" y="25"/>
                  </a:cubicBezTo>
                  <a:cubicBezTo>
                    <a:pt x="0" y="18"/>
                    <a:pt x="8" y="1"/>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0" name="Freeform 15">
              <a:extLst>
                <a:ext uri="{FF2B5EF4-FFF2-40B4-BE49-F238E27FC236}">
                  <a16:creationId xmlns="" xmlns:a16="http://schemas.microsoft.com/office/drawing/2014/main" id="{16D80E5D-5099-41C4-A80A-1B1538C382FC}"/>
                </a:ext>
              </a:extLst>
            </p:cNvPr>
            <p:cNvSpPr>
              <a:spLocks/>
            </p:cNvSpPr>
            <p:nvPr/>
          </p:nvSpPr>
          <p:spPr bwMode="auto">
            <a:xfrm rot="5400000">
              <a:off x="11478964" y="592010"/>
              <a:ext cx="121406" cy="72626"/>
            </a:xfrm>
            <a:custGeom>
              <a:avLst/>
              <a:gdLst>
                <a:gd name="T0" fmla="*/ 16 w 37"/>
                <a:gd name="T1" fmla="*/ 0 h 24"/>
                <a:gd name="T2" fmla="*/ 11 w 37"/>
                <a:gd name="T3" fmla="*/ 24 h 24"/>
                <a:gd name="T4" fmla="*/ 16 w 37"/>
                <a:gd name="T5" fmla="*/ 0 h 24"/>
              </a:gdLst>
              <a:ahLst/>
              <a:cxnLst>
                <a:cxn ang="0">
                  <a:pos x="T0" y="T1"/>
                </a:cxn>
                <a:cxn ang="0">
                  <a:pos x="T2" y="T3"/>
                </a:cxn>
                <a:cxn ang="0">
                  <a:pos x="T4" y="T5"/>
                </a:cxn>
              </a:cxnLst>
              <a:rect l="0" t="0" r="r" b="b"/>
              <a:pathLst>
                <a:path w="37" h="24">
                  <a:moveTo>
                    <a:pt x="16" y="0"/>
                  </a:moveTo>
                  <a:cubicBezTo>
                    <a:pt x="37" y="6"/>
                    <a:pt x="30" y="20"/>
                    <a:pt x="11" y="24"/>
                  </a:cubicBezTo>
                  <a:cubicBezTo>
                    <a:pt x="0" y="17"/>
                    <a:pt x="5" y="3"/>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1" name="Freeform 18">
              <a:extLst>
                <a:ext uri="{FF2B5EF4-FFF2-40B4-BE49-F238E27FC236}">
                  <a16:creationId xmlns="" xmlns:a16="http://schemas.microsoft.com/office/drawing/2014/main" id="{947751E1-E2F4-467E-B547-3BD4BAB7F560}"/>
                </a:ext>
              </a:extLst>
            </p:cNvPr>
            <p:cNvSpPr>
              <a:spLocks/>
            </p:cNvSpPr>
            <p:nvPr/>
          </p:nvSpPr>
          <p:spPr bwMode="auto">
            <a:xfrm rot="5400000">
              <a:off x="11482378" y="335267"/>
              <a:ext cx="138242" cy="78339"/>
            </a:xfrm>
            <a:custGeom>
              <a:avLst/>
              <a:gdLst>
                <a:gd name="T0" fmla="*/ 6 w 42"/>
                <a:gd name="T1" fmla="*/ 6 h 26"/>
                <a:gd name="T2" fmla="*/ 21 w 42"/>
                <a:gd name="T3" fmla="*/ 26 h 26"/>
                <a:gd name="T4" fmla="*/ 6 w 42"/>
                <a:gd name="T5" fmla="*/ 6 h 26"/>
              </a:gdLst>
              <a:ahLst/>
              <a:cxnLst>
                <a:cxn ang="0">
                  <a:pos x="T0" y="T1"/>
                </a:cxn>
                <a:cxn ang="0">
                  <a:pos x="T2" y="T3"/>
                </a:cxn>
                <a:cxn ang="0">
                  <a:pos x="T4" y="T5"/>
                </a:cxn>
              </a:cxnLst>
              <a:rect l="0" t="0" r="r" b="b"/>
              <a:pathLst>
                <a:path w="42" h="26">
                  <a:moveTo>
                    <a:pt x="6" y="6"/>
                  </a:moveTo>
                  <a:cubicBezTo>
                    <a:pt x="25" y="0"/>
                    <a:pt x="42" y="17"/>
                    <a:pt x="21" y="26"/>
                  </a:cubicBezTo>
                  <a:cubicBezTo>
                    <a:pt x="9" y="26"/>
                    <a:pt x="0" y="16"/>
                    <a:pt x="6" y="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2" name="Freeform 19">
              <a:extLst>
                <a:ext uri="{FF2B5EF4-FFF2-40B4-BE49-F238E27FC236}">
                  <a16:creationId xmlns="" xmlns:a16="http://schemas.microsoft.com/office/drawing/2014/main" id="{55D8869B-B701-4268-9856-876345C8AE3F}"/>
                </a:ext>
              </a:extLst>
            </p:cNvPr>
            <p:cNvSpPr>
              <a:spLocks/>
            </p:cNvSpPr>
            <p:nvPr/>
          </p:nvSpPr>
          <p:spPr bwMode="auto">
            <a:xfrm rot="5400000">
              <a:off x="11407714" y="2021691"/>
              <a:ext cx="124951" cy="69362"/>
            </a:xfrm>
            <a:custGeom>
              <a:avLst/>
              <a:gdLst>
                <a:gd name="T0" fmla="*/ 16 w 38"/>
                <a:gd name="T1" fmla="*/ 0 h 23"/>
                <a:gd name="T2" fmla="*/ 10 w 38"/>
                <a:gd name="T3" fmla="*/ 23 h 23"/>
                <a:gd name="T4" fmla="*/ 16 w 38"/>
                <a:gd name="T5" fmla="*/ 0 h 23"/>
              </a:gdLst>
              <a:ahLst/>
              <a:cxnLst>
                <a:cxn ang="0">
                  <a:pos x="T0" y="T1"/>
                </a:cxn>
                <a:cxn ang="0">
                  <a:pos x="T2" y="T3"/>
                </a:cxn>
                <a:cxn ang="0">
                  <a:pos x="T4" y="T5"/>
                </a:cxn>
              </a:cxnLst>
              <a:rect l="0" t="0" r="r" b="b"/>
              <a:pathLst>
                <a:path w="38" h="23">
                  <a:moveTo>
                    <a:pt x="16" y="0"/>
                  </a:moveTo>
                  <a:cubicBezTo>
                    <a:pt x="38" y="8"/>
                    <a:pt x="31" y="18"/>
                    <a:pt x="10" y="23"/>
                  </a:cubicBezTo>
                  <a:cubicBezTo>
                    <a:pt x="0" y="16"/>
                    <a:pt x="4" y="3"/>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3" name="Freeform 20">
              <a:extLst>
                <a:ext uri="{FF2B5EF4-FFF2-40B4-BE49-F238E27FC236}">
                  <a16:creationId xmlns="" xmlns:a16="http://schemas.microsoft.com/office/drawing/2014/main" id="{A25CA59C-849F-4CE4-A9B0-293F98DE2C7C}"/>
                </a:ext>
              </a:extLst>
            </p:cNvPr>
            <p:cNvSpPr>
              <a:spLocks/>
            </p:cNvSpPr>
            <p:nvPr/>
          </p:nvSpPr>
          <p:spPr bwMode="auto">
            <a:xfrm rot="5400000">
              <a:off x="11414629" y="2272420"/>
              <a:ext cx="128495" cy="78339"/>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4" name="Freeform 22">
              <a:extLst>
                <a:ext uri="{FF2B5EF4-FFF2-40B4-BE49-F238E27FC236}">
                  <a16:creationId xmlns="" xmlns:a16="http://schemas.microsoft.com/office/drawing/2014/main" id="{FE000DB1-AAA1-4BFF-8F14-53624C2F9E0B}"/>
                </a:ext>
              </a:extLst>
            </p:cNvPr>
            <p:cNvSpPr>
              <a:spLocks/>
            </p:cNvSpPr>
            <p:nvPr/>
          </p:nvSpPr>
          <p:spPr bwMode="auto">
            <a:xfrm rot="5400000">
              <a:off x="11426398" y="1049544"/>
              <a:ext cx="150648" cy="99554"/>
            </a:xfrm>
            <a:custGeom>
              <a:avLst/>
              <a:gdLst>
                <a:gd name="T0" fmla="*/ 26 w 46"/>
                <a:gd name="T1" fmla="*/ 0 h 33"/>
                <a:gd name="T2" fmla="*/ 38 w 46"/>
                <a:gd name="T3" fmla="*/ 22 h 33"/>
                <a:gd name="T4" fmla="*/ 26 w 46"/>
                <a:gd name="T5" fmla="*/ 0 h 33"/>
              </a:gdLst>
              <a:ahLst/>
              <a:cxnLst>
                <a:cxn ang="0">
                  <a:pos x="T0" y="T1"/>
                </a:cxn>
                <a:cxn ang="0">
                  <a:pos x="T2" y="T3"/>
                </a:cxn>
                <a:cxn ang="0">
                  <a:pos x="T4" y="T5"/>
                </a:cxn>
              </a:cxnLst>
              <a:rect l="0" t="0" r="r" b="b"/>
              <a:pathLst>
                <a:path w="46" h="33">
                  <a:moveTo>
                    <a:pt x="26" y="0"/>
                  </a:moveTo>
                  <a:cubicBezTo>
                    <a:pt x="29" y="0"/>
                    <a:pt x="46" y="16"/>
                    <a:pt x="38" y="22"/>
                  </a:cubicBezTo>
                  <a:cubicBezTo>
                    <a:pt x="16" y="33"/>
                    <a:pt x="0" y="5"/>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5" name="Freeform 23">
              <a:extLst>
                <a:ext uri="{FF2B5EF4-FFF2-40B4-BE49-F238E27FC236}">
                  <a16:creationId xmlns="" xmlns:a16="http://schemas.microsoft.com/office/drawing/2014/main" id="{5EEFBC14-7E5B-47B2-B5E3-E90991F89191}"/>
                </a:ext>
              </a:extLst>
            </p:cNvPr>
            <p:cNvSpPr>
              <a:spLocks/>
            </p:cNvSpPr>
            <p:nvPr/>
          </p:nvSpPr>
          <p:spPr bwMode="auto">
            <a:xfrm rot="5400000">
              <a:off x="11440085" y="836978"/>
              <a:ext cx="134697" cy="81603"/>
            </a:xfrm>
            <a:custGeom>
              <a:avLst/>
              <a:gdLst>
                <a:gd name="T0" fmla="*/ 19 w 41"/>
                <a:gd name="T1" fmla="*/ 0 h 27"/>
                <a:gd name="T2" fmla="*/ 8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10"/>
                    <a:pt x="28" y="27"/>
                    <a:pt x="8" y="20"/>
                  </a:cubicBezTo>
                  <a:cubicBezTo>
                    <a:pt x="0" y="8"/>
                    <a:pt x="7" y="2"/>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6" name="Freeform 26">
              <a:extLst>
                <a:ext uri="{FF2B5EF4-FFF2-40B4-BE49-F238E27FC236}">
                  <a16:creationId xmlns="" xmlns:a16="http://schemas.microsoft.com/office/drawing/2014/main" id="{00AFF6E4-A34A-4FD3-8C57-BB96114822D1}"/>
                </a:ext>
              </a:extLst>
            </p:cNvPr>
            <p:cNvSpPr>
              <a:spLocks/>
            </p:cNvSpPr>
            <p:nvPr/>
          </p:nvSpPr>
          <p:spPr bwMode="auto">
            <a:xfrm rot="5400000">
              <a:off x="11427309" y="1320685"/>
              <a:ext cx="127608" cy="78339"/>
            </a:xfrm>
            <a:custGeom>
              <a:avLst/>
              <a:gdLst>
                <a:gd name="T0" fmla="*/ 24 w 39"/>
                <a:gd name="T1" fmla="*/ 0 h 26"/>
                <a:gd name="T2" fmla="*/ 20 w 39"/>
                <a:gd name="T3" fmla="*/ 25 h 26"/>
                <a:gd name="T4" fmla="*/ 24 w 39"/>
                <a:gd name="T5" fmla="*/ 0 h 26"/>
              </a:gdLst>
              <a:ahLst/>
              <a:cxnLst>
                <a:cxn ang="0">
                  <a:pos x="T0" y="T1"/>
                </a:cxn>
                <a:cxn ang="0">
                  <a:pos x="T2" y="T3"/>
                </a:cxn>
                <a:cxn ang="0">
                  <a:pos x="T4" y="T5"/>
                </a:cxn>
              </a:cxnLst>
              <a:rect l="0" t="0" r="r" b="b"/>
              <a:pathLst>
                <a:path w="39" h="26">
                  <a:moveTo>
                    <a:pt x="24" y="0"/>
                  </a:moveTo>
                  <a:cubicBezTo>
                    <a:pt x="39" y="2"/>
                    <a:pt x="36" y="26"/>
                    <a:pt x="20" y="25"/>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7" name="Freeform 27">
              <a:extLst>
                <a:ext uri="{FF2B5EF4-FFF2-40B4-BE49-F238E27FC236}">
                  <a16:creationId xmlns="" xmlns:a16="http://schemas.microsoft.com/office/drawing/2014/main" id="{C63A8474-C075-4441-A0B3-52286EA50093}"/>
                </a:ext>
              </a:extLst>
            </p:cNvPr>
            <p:cNvSpPr>
              <a:spLocks/>
            </p:cNvSpPr>
            <p:nvPr/>
          </p:nvSpPr>
          <p:spPr bwMode="auto">
            <a:xfrm rot="5400000">
              <a:off x="11407470" y="1778440"/>
              <a:ext cx="131153" cy="93843"/>
            </a:xfrm>
            <a:custGeom>
              <a:avLst/>
              <a:gdLst>
                <a:gd name="T0" fmla="*/ 22 w 40"/>
                <a:gd name="T1" fmla="*/ 0 h 31"/>
                <a:gd name="T2" fmla="*/ 16 w 40"/>
                <a:gd name="T3" fmla="*/ 25 h 31"/>
                <a:gd name="T4" fmla="*/ 22 w 40"/>
                <a:gd name="T5" fmla="*/ 0 h 31"/>
              </a:gdLst>
              <a:ahLst/>
              <a:cxnLst>
                <a:cxn ang="0">
                  <a:pos x="T0" y="T1"/>
                </a:cxn>
                <a:cxn ang="0">
                  <a:pos x="T2" y="T3"/>
                </a:cxn>
                <a:cxn ang="0">
                  <a:pos x="T4" y="T5"/>
                </a:cxn>
              </a:cxnLst>
              <a:rect l="0" t="0" r="r" b="b"/>
              <a:pathLst>
                <a:path w="40" h="31">
                  <a:moveTo>
                    <a:pt x="22" y="0"/>
                  </a:moveTo>
                  <a:cubicBezTo>
                    <a:pt x="39" y="3"/>
                    <a:pt x="40" y="31"/>
                    <a:pt x="16" y="25"/>
                  </a:cubicBezTo>
                  <a:cubicBezTo>
                    <a:pt x="0" y="7"/>
                    <a:pt x="13" y="4"/>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8" name="Freeform 28">
              <a:extLst>
                <a:ext uri="{FF2B5EF4-FFF2-40B4-BE49-F238E27FC236}">
                  <a16:creationId xmlns="" xmlns:a16="http://schemas.microsoft.com/office/drawing/2014/main" id="{35DA4698-A2ED-4512-8887-F12D3F14372A}"/>
                </a:ext>
              </a:extLst>
            </p:cNvPr>
            <p:cNvSpPr>
              <a:spLocks/>
            </p:cNvSpPr>
            <p:nvPr/>
          </p:nvSpPr>
          <p:spPr bwMode="auto">
            <a:xfrm rot="5400000">
              <a:off x="11404869" y="1535195"/>
              <a:ext cx="127608" cy="69362"/>
            </a:xfrm>
            <a:custGeom>
              <a:avLst/>
              <a:gdLst>
                <a:gd name="T0" fmla="*/ 16 w 39"/>
                <a:gd name="T1" fmla="*/ 0 h 23"/>
                <a:gd name="T2" fmla="*/ 11 w 39"/>
                <a:gd name="T3" fmla="*/ 23 h 23"/>
                <a:gd name="T4" fmla="*/ 16 w 39"/>
                <a:gd name="T5" fmla="*/ 0 h 23"/>
              </a:gdLst>
              <a:ahLst/>
              <a:cxnLst>
                <a:cxn ang="0">
                  <a:pos x="T0" y="T1"/>
                </a:cxn>
                <a:cxn ang="0">
                  <a:pos x="T2" y="T3"/>
                </a:cxn>
                <a:cxn ang="0">
                  <a:pos x="T4" y="T5"/>
                </a:cxn>
              </a:cxnLst>
              <a:rect l="0" t="0" r="r" b="b"/>
              <a:pathLst>
                <a:path w="39" h="23">
                  <a:moveTo>
                    <a:pt x="16" y="0"/>
                  </a:moveTo>
                  <a:cubicBezTo>
                    <a:pt x="39" y="7"/>
                    <a:pt x="31" y="17"/>
                    <a:pt x="11" y="23"/>
                  </a:cubicBezTo>
                  <a:cubicBezTo>
                    <a:pt x="0" y="16"/>
                    <a:pt x="4" y="2"/>
                    <a:pt x="1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9" name="Freeform 30">
              <a:extLst>
                <a:ext uri="{FF2B5EF4-FFF2-40B4-BE49-F238E27FC236}">
                  <a16:creationId xmlns="" xmlns:a16="http://schemas.microsoft.com/office/drawing/2014/main" id="{3358E118-D590-4E50-B21C-6CDAA1CCAFCB}"/>
                </a:ext>
              </a:extLst>
            </p:cNvPr>
            <p:cNvSpPr>
              <a:spLocks/>
            </p:cNvSpPr>
            <p:nvPr/>
          </p:nvSpPr>
          <p:spPr bwMode="auto">
            <a:xfrm rot="5400000">
              <a:off x="11480119" y="1078297"/>
              <a:ext cx="9748" cy="5712"/>
            </a:xfrm>
            <a:custGeom>
              <a:avLst/>
              <a:gdLst>
                <a:gd name="T0" fmla="*/ 1 w 3"/>
                <a:gd name="T1" fmla="*/ 0 h 2"/>
                <a:gd name="T2" fmla="*/ 2 w 3"/>
                <a:gd name="T3" fmla="*/ 2 h 2"/>
                <a:gd name="T4" fmla="*/ 1 w 3"/>
                <a:gd name="T5" fmla="*/ 0 h 2"/>
              </a:gdLst>
              <a:ahLst/>
              <a:cxnLst>
                <a:cxn ang="0">
                  <a:pos x="T0" y="T1"/>
                </a:cxn>
                <a:cxn ang="0">
                  <a:pos x="T2" y="T3"/>
                </a:cxn>
                <a:cxn ang="0">
                  <a:pos x="T4" y="T5"/>
                </a:cxn>
              </a:cxnLst>
              <a:rect l="0" t="0" r="r" b="b"/>
              <a:pathLst>
                <a:path w="3" h="2">
                  <a:moveTo>
                    <a:pt x="1" y="0"/>
                  </a:moveTo>
                  <a:cubicBezTo>
                    <a:pt x="2" y="1"/>
                    <a:pt x="3" y="2"/>
                    <a:pt x="2" y="2"/>
                  </a:cubicBezTo>
                  <a:cubicBezTo>
                    <a:pt x="1" y="2"/>
                    <a:pt x="0" y="1"/>
                    <a:pt x="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0" name="Freeform 43">
              <a:extLst>
                <a:ext uri="{FF2B5EF4-FFF2-40B4-BE49-F238E27FC236}">
                  <a16:creationId xmlns="" xmlns:a16="http://schemas.microsoft.com/office/drawing/2014/main" id="{F1EE889E-60FF-423F-ADCB-6CBEE853A040}"/>
                </a:ext>
              </a:extLst>
            </p:cNvPr>
            <p:cNvSpPr>
              <a:spLocks/>
            </p:cNvSpPr>
            <p:nvPr/>
          </p:nvSpPr>
          <p:spPr bwMode="auto">
            <a:xfrm rot="5400000">
              <a:off x="11194111" y="860614"/>
              <a:ext cx="143559" cy="75075"/>
            </a:xfrm>
            <a:custGeom>
              <a:avLst/>
              <a:gdLst>
                <a:gd name="T0" fmla="*/ 28 w 44"/>
                <a:gd name="T1" fmla="*/ 0 h 25"/>
                <a:gd name="T2" fmla="*/ 25 w 44"/>
                <a:gd name="T3" fmla="*/ 25 h 25"/>
                <a:gd name="T4" fmla="*/ 28 w 44"/>
                <a:gd name="T5" fmla="*/ 0 h 25"/>
              </a:gdLst>
              <a:ahLst/>
              <a:cxnLst>
                <a:cxn ang="0">
                  <a:pos x="T0" y="T1"/>
                </a:cxn>
                <a:cxn ang="0">
                  <a:pos x="T2" y="T3"/>
                </a:cxn>
                <a:cxn ang="0">
                  <a:pos x="T4" y="T5"/>
                </a:cxn>
              </a:cxnLst>
              <a:rect l="0" t="0" r="r" b="b"/>
              <a:pathLst>
                <a:path w="44" h="25">
                  <a:moveTo>
                    <a:pt x="28" y="0"/>
                  </a:moveTo>
                  <a:cubicBezTo>
                    <a:pt x="44" y="2"/>
                    <a:pt x="38" y="22"/>
                    <a:pt x="25" y="25"/>
                  </a:cubicBezTo>
                  <a:cubicBezTo>
                    <a:pt x="0" y="25"/>
                    <a:pt x="9" y="5"/>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1" name="Freeform 51">
              <a:extLst>
                <a:ext uri="{FF2B5EF4-FFF2-40B4-BE49-F238E27FC236}">
                  <a16:creationId xmlns="" xmlns:a16="http://schemas.microsoft.com/office/drawing/2014/main" id="{A4AA0634-0A7C-4A35-8EB7-775200F129FD}"/>
                </a:ext>
              </a:extLst>
            </p:cNvPr>
            <p:cNvSpPr>
              <a:spLocks/>
            </p:cNvSpPr>
            <p:nvPr/>
          </p:nvSpPr>
          <p:spPr bwMode="auto">
            <a:xfrm rot="5400000">
              <a:off x="11167080" y="1015030"/>
              <a:ext cx="115202" cy="90579"/>
            </a:xfrm>
            <a:custGeom>
              <a:avLst/>
              <a:gdLst>
                <a:gd name="T0" fmla="*/ 19 w 35"/>
                <a:gd name="T1" fmla="*/ 0 h 30"/>
                <a:gd name="T2" fmla="*/ 33 w 35"/>
                <a:gd name="T3" fmla="*/ 15 h 30"/>
                <a:gd name="T4" fmla="*/ 25 w 35"/>
                <a:gd name="T5" fmla="*/ 19 h 30"/>
                <a:gd name="T6" fmla="*/ 19 w 35"/>
                <a:gd name="T7" fmla="*/ 0 h 30"/>
              </a:gdLst>
              <a:ahLst/>
              <a:cxnLst>
                <a:cxn ang="0">
                  <a:pos x="T0" y="T1"/>
                </a:cxn>
                <a:cxn ang="0">
                  <a:pos x="T2" y="T3"/>
                </a:cxn>
                <a:cxn ang="0">
                  <a:pos x="T4" y="T5"/>
                </a:cxn>
                <a:cxn ang="0">
                  <a:pos x="T6" y="T7"/>
                </a:cxn>
              </a:cxnLst>
              <a:rect l="0" t="0" r="r" b="b"/>
              <a:pathLst>
                <a:path w="35" h="30">
                  <a:moveTo>
                    <a:pt x="19" y="0"/>
                  </a:moveTo>
                  <a:cubicBezTo>
                    <a:pt x="26" y="0"/>
                    <a:pt x="35" y="8"/>
                    <a:pt x="33" y="15"/>
                  </a:cubicBezTo>
                  <a:cubicBezTo>
                    <a:pt x="30" y="12"/>
                    <a:pt x="27" y="17"/>
                    <a:pt x="25" y="19"/>
                  </a:cubicBezTo>
                  <a:cubicBezTo>
                    <a:pt x="7" y="30"/>
                    <a:pt x="0" y="5"/>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2" name="Freeform 52">
              <a:extLst>
                <a:ext uri="{FF2B5EF4-FFF2-40B4-BE49-F238E27FC236}">
                  <a16:creationId xmlns="" xmlns:a16="http://schemas.microsoft.com/office/drawing/2014/main" id="{EBA21558-CAC3-445C-8882-5D4A0C6D2A0E}"/>
                </a:ext>
              </a:extLst>
            </p:cNvPr>
            <p:cNvSpPr>
              <a:spLocks/>
            </p:cNvSpPr>
            <p:nvPr/>
          </p:nvSpPr>
          <p:spPr bwMode="auto">
            <a:xfrm rot="5400000">
              <a:off x="11164085" y="450599"/>
              <a:ext cx="118747" cy="81603"/>
            </a:xfrm>
            <a:custGeom>
              <a:avLst/>
              <a:gdLst>
                <a:gd name="T0" fmla="*/ 21 w 36"/>
                <a:gd name="T1" fmla="*/ 0 h 27"/>
                <a:gd name="T2" fmla="*/ 22 w 36"/>
                <a:gd name="T3" fmla="*/ 27 h 27"/>
                <a:gd name="T4" fmla="*/ 21 w 36"/>
                <a:gd name="T5" fmla="*/ 0 h 27"/>
              </a:gdLst>
              <a:ahLst/>
              <a:cxnLst>
                <a:cxn ang="0">
                  <a:pos x="T0" y="T1"/>
                </a:cxn>
                <a:cxn ang="0">
                  <a:pos x="T2" y="T3"/>
                </a:cxn>
                <a:cxn ang="0">
                  <a:pos x="T4" y="T5"/>
                </a:cxn>
              </a:cxnLst>
              <a:rect l="0" t="0" r="r" b="b"/>
              <a:pathLst>
                <a:path w="36" h="27">
                  <a:moveTo>
                    <a:pt x="21" y="0"/>
                  </a:moveTo>
                  <a:cubicBezTo>
                    <a:pt x="33" y="3"/>
                    <a:pt x="36" y="23"/>
                    <a:pt x="22" y="27"/>
                  </a:cubicBezTo>
                  <a:cubicBezTo>
                    <a:pt x="3" y="25"/>
                    <a:pt x="0" y="1"/>
                    <a:pt x="2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 name="Freeform 53">
              <a:extLst>
                <a:ext uri="{FF2B5EF4-FFF2-40B4-BE49-F238E27FC236}">
                  <a16:creationId xmlns="" xmlns:a16="http://schemas.microsoft.com/office/drawing/2014/main" id="{2E9415F1-5D31-4C25-9E26-203EEF500877}"/>
                </a:ext>
              </a:extLst>
            </p:cNvPr>
            <p:cNvSpPr>
              <a:spLocks/>
            </p:cNvSpPr>
            <p:nvPr/>
          </p:nvSpPr>
          <p:spPr bwMode="auto">
            <a:xfrm rot="5400000">
              <a:off x="11155166" y="1253803"/>
              <a:ext cx="127608" cy="79154"/>
            </a:xfrm>
            <a:custGeom>
              <a:avLst/>
              <a:gdLst>
                <a:gd name="T0" fmla="*/ 24 w 39"/>
                <a:gd name="T1" fmla="*/ 0 h 26"/>
                <a:gd name="T2" fmla="*/ 20 w 39"/>
                <a:gd name="T3" fmla="*/ 26 h 26"/>
                <a:gd name="T4" fmla="*/ 24 w 39"/>
                <a:gd name="T5" fmla="*/ 0 h 26"/>
              </a:gdLst>
              <a:ahLst/>
              <a:cxnLst>
                <a:cxn ang="0">
                  <a:pos x="T0" y="T1"/>
                </a:cxn>
                <a:cxn ang="0">
                  <a:pos x="T2" y="T3"/>
                </a:cxn>
                <a:cxn ang="0">
                  <a:pos x="T4" y="T5"/>
                </a:cxn>
              </a:cxnLst>
              <a:rect l="0" t="0" r="r" b="b"/>
              <a:pathLst>
                <a:path w="39" h="26">
                  <a:moveTo>
                    <a:pt x="24" y="0"/>
                  </a:moveTo>
                  <a:cubicBezTo>
                    <a:pt x="39" y="3"/>
                    <a:pt x="36" y="26"/>
                    <a:pt x="20" y="26"/>
                  </a:cubicBezTo>
                  <a:cubicBezTo>
                    <a:pt x="0" y="18"/>
                    <a:pt x="3"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4" name="Freeform 54">
              <a:extLst>
                <a:ext uri="{FF2B5EF4-FFF2-40B4-BE49-F238E27FC236}">
                  <a16:creationId xmlns="" xmlns:a16="http://schemas.microsoft.com/office/drawing/2014/main" id="{622FC1F6-879A-45BA-8752-08020C39CE29}"/>
                </a:ext>
              </a:extLst>
            </p:cNvPr>
            <p:cNvSpPr>
              <a:spLocks/>
            </p:cNvSpPr>
            <p:nvPr/>
          </p:nvSpPr>
          <p:spPr bwMode="auto">
            <a:xfrm rot="5400000">
              <a:off x="11141013" y="614227"/>
              <a:ext cx="134697" cy="105266"/>
            </a:xfrm>
            <a:custGeom>
              <a:avLst/>
              <a:gdLst>
                <a:gd name="T0" fmla="*/ 28 w 41"/>
                <a:gd name="T1" fmla="*/ 2 h 35"/>
                <a:gd name="T2" fmla="*/ 40 w 41"/>
                <a:gd name="T3" fmla="*/ 21 h 35"/>
                <a:gd name="T4" fmla="*/ 28 w 41"/>
                <a:gd name="T5" fmla="*/ 2 h 35"/>
              </a:gdLst>
              <a:ahLst/>
              <a:cxnLst>
                <a:cxn ang="0">
                  <a:pos x="T0" y="T1"/>
                </a:cxn>
                <a:cxn ang="0">
                  <a:pos x="T2" y="T3"/>
                </a:cxn>
                <a:cxn ang="0">
                  <a:pos x="T4" y="T5"/>
                </a:cxn>
              </a:cxnLst>
              <a:rect l="0" t="0" r="r" b="b"/>
              <a:pathLst>
                <a:path w="41" h="35">
                  <a:moveTo>
                    <a:pt x="28" y="2"/>
                  </a:moveTo>
                  <a:cubicBezTo>
                    <a:pt x="37" y="0"/>
                    <a:pt x="41" y="13"/>
                    <a:pt x="40" y="21"/>
                  </a:cubicBezTo>
                  <a:cubicBezTo>
                    <a:pt x="22" y="35"/>
                    <a:pt x="0" y="10"/>
                    <a:pt x="28"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5" name="Freeform 55">
              <a:extLst>
                <a:ext uri="{FF2B5EF4-FFF2-40B4-BE49-F238E27FC236}">
                  <a16:creationId xmlns="" xmlns:a16="http://schemas.microsoft.com/office/drawing/2014/main" id="{BA09826C-58E2-48C5-9666-333326C2CA44}"/>
                </a:ext>
              </a:extLst>
            </p:cNvPr>
            <p:cNvSpPr>
              <a:spLocks/>
            </p:cNvSpPr>
            <p:nvPr/>
          </p:nvSpPr>
          <p:spPr bwMode="auto">
            <a:xfrm rot="5400000">
              <a:off x="11155026" y="1463404"/>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3"/>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6" name="Freeform 56">
              <a:extLst>
                <a:ext uri="{FF2B5EF4-FFF2-40B4-BE49-F238E27FC236}">
                  <a16:creationId xmlns="" xmlns:a16="http://schemas.microsoft.com/office/drawing/2014/main" id="{A6D3555F-4EA1-4EA7-9D08-2D75CE51927B}"/>
                </a:ext>
              </a:extLst>
            </p:cNvPr>
            <p:cNvSpPr>
              <a:spLocks/>
            </p:cNvSpPr>
            <p:nvPr/>
          </p:nvSpPr>
          <p:spPr bwMode="auto">
            <a:xfrm rot="5400000">
              <a:off x="11101585" y="2335317"/>
              <a:ext cx="128495" cy="72626"/>
            </a:xfrm>
            <a:custGeom>
              <a:avLst/>
              <a:gdLst>
                <a:gd name="T0" fmla="*/ 21 w 39"/>
                <a:gd name="T1" fmla="*/ 0 h 24"/>
                <a:gd name="T2" fmla="*/ 22 w 39"/>
                <a:gd name="T3" fmla="*/ 24 h 24"/>
                <a:gd name="T4" fmla="*/ 21 w 39"/>
                <a:gd name="T5" fmla="*/ 0 h 24"/>
              </a:gdLst>
              <a:ahLst/>
              <a:cxnLst>
                <a:cxn ang="0">
                  <a:pos x="T0" y="T1"/>
                </a:cxn>
                <a:cxn ang="0">
                  <a:pos x="T2" y="T3"/>
                </a:cxn>
                <a:cxn ang="0">
                  <a:pos x="T4" y="T5"/>
                </a:cxn>
              </a:cxnLst>
              <a:rect l="0" t="0" r="r" b="b"/>
              <a:pathLst>
                <a:path w="39" h="24">
                  <a:moveTo>
                    <a:pt x="21" y="0"/>
                  </a:moveTo>
                  <a:cubicBezTo>
                    <a:pt x="37" y="0"/>
                    <a:pt x="39" y="23"/>
                    <a:pt x="22" y="24"/>
                  </a:cubicBezTo>
                  <a:cubicBezTo>
                    <a:pt x="7" y="22"/>
                    <a:pt x="0" y="5"/>
                    <a:pt x="2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7" name="Freeform 57">
              <a:extLst>
                <a:ext uri="{FF2B5EF4-FFF2-40B4-BE49-F238E27FC236}">
                  <a16:creationId xmlns="" xmlns:a16="http://schemas.microsoft.com/office/drawing/2014/main" id="{60FA20E8-EDAA-4310-B870-97807901AC18}"/>
                </a:ext>
              </a:extLst>
            </p:cNvPr>
            <p:cNvSpPr>
              <a:spLocks/>
            </p:cNvSpPr>
            <p:nvPr/>
          </p:nvSpPr>
          <p:spPr bwMode="auto">
            <a:xfrm rot="5400000">
              <a:off x="11141175" y="1673149"/>
              <a:ext cx="140901" cy="93843"/>
            </a:xfrm>
            <a:custGeom>
              <a:avLst/>
              <a:gdLst>
                <a:gd name="T0" fmla="*/ 27 w 43"/>
                <a:gd name="T1" fmla="*/ 3 h 31"/>
                <a:gd name="T2" fmla="*/ 40 w 43"/>
                <a:gd name="T3" fmla="*/ 23 h 31"/>
                <a:gd name="T4" fmla="*/ 27 w 43"/>
                <a:gd name="T5" fmla="*/ 3 h 31"/>
              </a:gdLst>
              <a:ahLst/>
              <a:cxnLst>
                <a:cxn ang="0">
                  <a:pos x="T0" y="T1"/>
                </a:cxn>
                <a:cxn ang="0">
                  <a:pos x="T2" y="T3"/>
                </a:cxn>
                <a:cxn ang="0">
                  <a:pos x="T4" y="T5"/>
                </a:cxn>
              </a:cxnLst>
              <a:rect l="0" t="0" r="r" b="b"/>
              <a:pathLst>
                <a:path w="43" h="31">
                  <a:moveTo>
                    <a:pt x="27" y="3"/>
                  </a:moveTo>
                  <a:cubicBezTo>
                    <a:pt x="35" y="0"/>
                    <a:pt x="43" y="17"/>
                    <a:pt x="40" y="23"/>
                  </a:cubicBezTo>
                  <a:cubicBezTo>
                    <a:pt x="21" y="31"/>
                    <a:pt x="0" y="15"/>
                    <a:pt x="27"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8" name="Freeform 59">
              <a:extLst>
                <a:ext uri="{FF2B5EF4-FFF2-40B4-BE49-F238E27FC236}">
                  <a16:creationId xmlns="" xmlns:a16="http://schemas.microsoft.com/office/drawing/2014/main" id="{F5552AA2-C2AB-4D59-B6EF-E8E5EE110E52}"/>
                </a:ext>
              </a:extLst>
            </p:cNvPr>
            <p:cNvSpPr>
              <a:spLocks/>
            </p:cNvSpPr>
            <p:nvPr/>
          </p:nvSpPr>
          <p:spPr bwMode="auto">
            <a:xfrm rot="5400000">
              <a:off x="11120625" y="255502"/>
              <a:ext cx="124063" cy="78339"/>
            </a:xfrm>
            <a:custGeom>
              <a:avLst/>
              <a:gdLst>
                <a:gd name="T0" fmla="*/ 22 w 38"/>
                <a:gd name="T1" fmla="*/ 0 h 26"/>
                <a:gd name="T2" fmla="*/ 18 w 38"/>
                <a:gd name="T3" fmla="*/ 26 h 26"/>
                <a:gd name="T4" fmla="*/ 22 w 38"/>
                <a:gd name="T5" fmla="*/ 0 h 26"/>
              </a:gdLst>
              <a:ahLst/>
              <a:cxnLst>
                <a:cxn ang="0">
                  <a:pos x="T0" y="T1"/>
                </a:cxn>
                <a:cxn ang="0">
                  <a:pos x="T2" y="T3"/>
                </a:cxn>
                <a:cxn ang="0">
                  <a:pos x="T4" y="T5"/>
                </a:cxn>
              </a:cxnLst>
              <a:rect l="0" t="0" r="r" b="b"/>
              <a:pathLst>
                <a:path w="38" h="26">
                  <a:moveTo>
                    <a:pt x="22" y="0"/>
                  </a:moveTo>
                  <a:cubicBezTo>
                    <a:pt x="38" y="3"/>
                    <a:pt x="33" y="25"/>
                    <a:pt x="18" y="26"/>
                  </a:cubicBezTo>
                  <a:cubicBezTo>
                    <a:pt x="0" y="20"/>
                    <a:pt x="6" y="3"/>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9" name="Freeform 60">
              <a:extLst>
                <a:ext uri="{FF2B5EF4-FFF2-40B4-BE49-F238E27FC236}">
                  <a16:creationId xmlns="" xmlns:a16="http://schemas.microsoft.com/office/drawing/2014/main" id="{0BA267D0-8F6B-4803-B948-70E29B4587EB}"/>
                </a:ext>
              </a:extLst>
            </p:cNvPr>
            <p:cNvSpPr>
              <a:spLocks/>
            </p:cNvSpPr>
            <p:nvPr/>
          </p:nvSpPr>
          <p:spPr bwMode="auto">
            <a:xfrm rot="5400000">
              <a:off x="11115856" y="1902943"/>
              <a:ext cx="131153" cy="69362"/>
            </a:xfrm>
            <a:custGeom>
              <a:avLst/>
              <a:gdLst>
                <a:gd name="T0" fmla="*/ 24 w 40"/>
                <a:gd name="T1" fmla="*/ 0 h 23"/>
                <a:gd name="T2" fmla="*/ 25 w 40"/>
                <a:gd name="T3" fmla="*/ 23 h 23"/>
                <a:gd name="T4" fmla="*/ 24 w 40"/>
                <a:gd name="T5" fmla="*/ 0 h 23"/>
              </a:gdLst>
              <a:ahLst/>
              <a:cxnLst>
                <a:cxn ang="0">
                  <a:pos x="T0" y="T1"/>
                </a:cxn>
                <a:cxn ang="0">
                  <a:pos x="T2" y="T3"/>
                </a:cxn>
                <a:cxn ang="0">
                  <a:pos x="T4" y="T5"/>
                </a:cxn>
              </a:cxnLst>
              <a:rect l="0" t="0" r="r" b="b"/>
              <a:pathLst>
                <a:path w="40" h="23">
                  <a:moveTo>
                    <a:pt x="24" y="0"/>
                  </a:moveTo>
                  <a:cubicBezTo>
                    <a:pt x="40" y="0"/>
                    <a:pt x="38" y="20"/>
                    <a:pt x="25" y="23"/>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0" name="Freeform 61">
              <a:extLst>
                <a:ext uri="{FF2B5EF4-FFF2-40B4-BE49-F238E27FC236}">
                  <a16:creationId xmlns="" xmlns:a16="http://schemas.microsoft.com/office/drawing/2014/main" id="{86E372A3-B9F4-4FEE-8B96-D9AD879E214E}"/>
                </a:ext>
              </a:extLst>
            </p:cNvPr>
            <p:cNvSpPr>
              <a:spLocks/>
            </p:cNvSpPr>
            <p:nvPr/>
          </p:nvSpPr>
          <p:spPr bwMode="auto">
            <a:xfrm rot="5400000">
              <a:off x="11082153" y="2137303"/>
              <a:ext cx="137356" cy="99554"/>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5"/>
                    <a:pt x="16" y="0"/>
                    <a:pt x="25"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1" name="Freeform 5">
              <a:extLst>
                <a:ext uri="{FF2B5EF4-FFF2-40B4-BE49-F238E27FC236}">
                  <a16:creationId xmlns="" xmlns:a16="http://schemas.microsoft.com/office/drawing/2014/main" id="{FF0C4564-5DA6-4224-A8B7-85CE1323DE8F}"/>
                </a:ext>
              </a:extLst>
            </p:cNvPr>
            <p:cNvSpPr>
              <a:spLocks/>
            </p:cNvSpPr>
            <p:nvPr/>
          </p:nvSpPr>
          <p:spPr bwMode="auto">
            <a:xfrm rot="5400000">
              <a:off x="11410824" y="2818299"/>
              <a:ext cx="121406" cy="81603"/>
            </a:xfrm>
            <a:custGeom>
              <a:avLst/>
              <a:gdLst>
                <a:gd name="T0" fmla="*/ 20 w 37"/>
                <a:gd name="T1" fmla="*/ 1 h 27"/>
                <a:gd name="T2" fmla="*/ 22 w 37"/>
                <a:gd name="T3" fmla="*/ 27 h 27"/>
                <a:gd name="T4" fmla="*/ 20 w 37"/>
                <a:gd name="T5" fmla="*/ 1 h 27"/>
              </a:gdLst>
              <a:ahLst/>
              <a:cxnLst>
                <a:cxn ang="0">
                  <a:pos x="T0" y="T1"/>
                </a:cxn>
                <a:cxn ang="0">
                  <a:pos x="T2" y="T3"/>
                </a:cxn>
                <a:cxn ang="0">
                  <a:pos x="T4" y="T5"/>
                </a:cxn>
              </a:cxnLst>
              <a:rect l="0" t="0" r="r" b="b"/>
              <a:pathLst>
                <a:path w="37" h="27">
                  <a:moveTo>
                    <a:pt x="20" y="1"/>
                  </a:moveTo>
                  <a:cubicBezTo>
                    <a:pt x="31" y="1"/>
                    <a:pt x="37" y="24"/>
                    <a:pt x="22" y="27"/>
                  </a:cubicBezTo>
                  <a:cubicBezTo>
                    <a:pt x="2" y="27"/>
                    <a:pt x="0" y="0"/>
                    <a:pt x="20"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2" name="Freeform 6">
              <a:extLst>
                <a:ext uri="{FF2B5EF4-FFF2-40B4-BE49-F238E27FC236}">
                  <a16:creationId xmlns="" xmlns:a16="http://schemas.microsoft.com/office/drawing/2014/main" id="{19F31D0D-C43D-4BB0-A13C-9524B84117D4}"/>
                </a:ext>
              </a:extLst>
            </p:cNvPr>
            <p:cNvSpPr>
              <a:spLocks/>
            </p:cNvSpPr>
            <p:nvPr/>
          </p:nvSpPr>
          <p:spPr bwMode="auto">
            <a:xfrm rot="5400000">
              <a:off x="11391700" y="5088176"/>
              <a:ext cx="124063" cy="87315"/>
            </a:xfrm>
            <a:custGeom>
              <a:avLst/>
              <a:gdLst>
                <a:gd name="T0" fmla="*/ 12 w 38"/>
                <a:gd name="T1" fmla="*/ 3 h 29"/>
                <a:gd name="T2" fmla="*/ 15 w 38"/>
                <a:gd name="T3" fmla="*/ 29 h 29"/>
                <a:gd name="T4" fmla="*/ 12 w 38"/>
                <a:gd name="T5" fmla="*/ 3 h 29"/>
              </a:gdLst>
              <a:ahLst/>
              <a:cxnLst>
                <a:cxn ang="0">
                  <a:pos x="T0" y="T1"/>
                </a:cxn>
                <a:cxn ang="0">
                  <a:pos x="T2" y="T3"/>
                </a:cxn>
                <a:cxn ang="0">
                  <a:pos x="T4" y="T5"/>
                </a:cxn>
              </a:cxnLst>
              <a:rect l="0" t="0" r="r" b="b"/>
              <a:pathLst>
                <a:path w="38" h="29">
                  <a:moveTo>
                    <a:pt x="12" y="3"/>
                  </a:moveTo>
                  <a:cubicBezTo>
                    <a:pt x="34" y="0"/>
                    <a:pt x="38" y="26"/>
                    <a:pt x="15" y="29"/>
                  </a:cubicBezTo>
                  <a:cubicBezTo>
                    <a:pt x="4" y="23"/>
                    <a:pt x="0" y="9"/>
                    <a:pt x="12"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3" name="Freeform 7">
              <a:extLst>
                <a:ext uri="{FF2B5EF4-FFF2-40B4-BE49-F238E27FC236}">
                  <a16:creationId xmlns="" xmlns:a16="http://schemas.microsoft.com/office/drawing/2014/main" id="{6B32FB03-B0FE-4731-BE41-C59AFB49FBF5}"/>
                </a:ext>
              </a:extLst>
            </p:cNvPr>
            <p:cNvSpPr>
              <a:spLocks/>
            </p:cNvSpPr>
            <p:nvPr/>
          </p:nvSpPr>
          <p:spPr bwMode="auto">
            <a:xfrm rot="5400000">
              <a:off x="11371127" y="2531128"/>
              <a:ext cx="138242" cy="100371"/>
            </a:xfrm>
            <a:custGeom>
              <a:avLst/>
              <a:gdLst>
                <a:gd name="T0" fmla="*/ 25 w 42"/>
                <a:gd name="T1" fmla="*/ 1 h 33"/>
                <a:gd name="T2" fmla="*/ 4 w 42"/>
                <a:gd name="T3" fmla="*/ 19 h 33"/>
                <a:gd name="T4" fmla="*/ 25 w 42"/>
                <a:gd name="T5" fmla="*/ 1 h 33"/>
              </a:gdLst>
              <a:ahLst/>
              <a:cxnLst>
                <a:cxn ang="0">
                  <a:pos x="T0" y="T1"/>
                </a:cxn>
                <a:cxn ang="0">
                  <a:pos x="T2" y="T3"/>
                </a:cxn>
                <a:cxn ang="0">
                  <a:pos x="T4" y="T5"/>
                </a:cxn>
              </a:cxnLst>
              <a:rect l="0" t="0" r="r" b="b"/>
              <a:pathLst>
                <a:path w="42" h="33">
                  <a:moveTo>
                    <a:pt x="25" y="1"/>
                  </a:moveTo>
                  <a:cubicBezTo>
                    <a:pt x="42" y="14"/>
                    <a:pt x="15" y="33"/>
                    <a:pt x="4" y="19"/>
                  </a:cubicBezTo>
                  <a:cubicBezTo>
                    <a:pt x="0" y="6"/>
                    <a:pt x="15" y="0"/>
                    <a:pt x="25"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4" name="Freeform 8">
              <a:extLst>
                <a:ext uri="{FF2B5EF4-FFF2-40B4-BE49-F238E27FC236}">
                  <a16:creationId xmlns="" xmlns:a16="http://schemas.microsoft.com/office/drawing/2014/main" id="{BDD5B6F0-1E17-4DCD-AE5F-ED8C48892FEF}"/>
                </a:ext>
              </a:extLst>
            </p:cNvPr>
            <p:cNvSpPr>
              <a:spLocks/>
            </p:cNvSpPr>
            <p:nvPr/>
          </p:nvSpPr>
          <p:spPr bwMode="auto">
            <a:xfrm rot="5400000">
              <a:off x="11401349" y="4735882"/>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5" name="Freeform 9">
              <a:extLst>
                <a:ext uri="{FF2B5EF4-FFF2-40B4-BE49-F238E27FC236}">
                  <a16:creationId xmlns="" xmlns:a16="http://schemas.microsoft.com/office/drawing/2014/main" id="{0290BE17-E89B-4AF9-B3F6-AF4884D52467}"/>
                </a:ext>
              </a:extLst>
            </p:cNvPr>
            <p:cNvSpPr>
              <a:spLocks/>
            </p:cNvSpPr>
            <p:nvPr/>
          </p:nvSpPr>
          <p:spPr bwMode="auto">
            <a:xfrm rot="5400000">
              <a:off x="11409487" y="4455410"/>
              <a:ext cx="121406" cy="88130"/>
            </a:xfrm>
            <a:custGeom>
              <a:avLst/>
              <a:gdLst>
                <a:gd name="T0" fmla="*/ 18 w 37"/>
                <a:gd name="T1" fmla="*/ 4 h 29"/>
                <a:gd name="T2" fmla="*/ 22 w 37"/>
                <a:gd name="T3" fmla="*/ 29 h 29"/>
                <a:gd name="T4" fmla="*/ 18 w 37"/>
                <a:gd name="T5" fmla="*/ 4 h 29"/>
              </a:gdLst>
              <a:ahLst/>
              <a:cxnLst>
                <a:cxn ang="0">
                  <a:pos x="T0" y="T1"/>
                </a:cxn>
                <a:cxn ang="0">
                  <a:pos x="T2" y="T3"/>
                </a:cxn>
                <a:cxn ang="0">
                  <a:pos x="T4" y="T5"/>
                </a:cxn>
              </a:cxnLst>
              <a:rect l="0" t="0" r="r" b="b"/>
              <a:pathLst>
                <a:path w="37" h="29">
                  <a:moveTo>
                    <a:pt x="18" y="4"/>
                  </a:moveTo>
                  <a:cubicBezTo>
                    <a:pt x="35" y="0"/>
                    <a:pt x="37" y="28"/>
                    <a:pt x="22" y="29"/>
                  </a:cubicBezTo>
                  <a:cubicBezTo>
                    <a:pt x="7" y="28"/>
                    <a:pt x="0" y="14"/>
                    <a:pt x="18"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6" name="Freeform 11">
              <a:extLst>
                <a:ext uri="{FF2B5EF4-FFF2-40B4-BE49-F238E27FC236}">
                  <a16:creationId xmlns="" xmlns:a16="http://schemas.microsoft.com/office/drawing/2014/main" id="{85F63089-F77F-4F02-8417-AAC1847FBCA7}"/>
                </a:ext>
              </a:extLst>
            </p:cNvPr>
            <p:cNvSpPr>
              <a:spLocks/>
            </p:cNvSpPr>
            <p:nvPr/>
          </p:nvSpPr>
          <p:spPr bwMode="auto">
            <a:xfrm rot="5400000">
              <a:off x="11369848" y="4194178"/>
              <a:ext cx="143559" cy="102819"/>
            </a:xfrm>
            <a:custGeom>
              <a:avLst/>
              <a:gdLst>
                <a:gd name="T0" fmla="*/ 31 w 44"/>
                <a:gd name="T1" fmla="*/ 1 h 34"/>
                <a:gd name="T2" fmla="*/ 42 w 44"/>
                <a:gd name="T3" fmla="*/ 19 h 34"/>
                <a:gd name="T4" fmla="*/ 31 w 44"/>
                <a:gd name="T5" fmla="*/ 1 h 34"/>
              </a:gdLst>
              <a:ahLst/>
              <a:cxnLst>
                <a:cxn ang="0">
                  <a:pos x="T0" y="T1"/>
                </a:cxn>
                <a:cxn ang="0">
                  <a:pos x="T2" y="T3"/>
                </a:cxn>
                <a:cxn ang="0">
                  <a:pos x="T4" y="T5"/>
                </a:cxn>
              </a:cxnLst>
              <a:rect l="0" t="0" r="r" b="b"/>
              <a:pathLst>
                <a:path w="44" h="34">
                  <a:moveTo>
                    <a:pt x="31" y="1"/>
                  </a:moveTo>
                  <a:cubicBezTo>
                    <a:pt x="39" y="0"/>
                    <a:pt x="44" y="12"/>
                    <a:pt x="42" y="19"/>
                  </a:cubicBezTo>
                  <a:cubicBezTo>
                    <a:pt x="25" y="34"/>
                    <a:pt x="0" y="8"/>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7" name="Freeform 12">
              <a:extLst>
                <a:ext uri="{FF2B5EF4-FFF2-40B4-BE49-F238E27FC236}">
                  <a16:creationId xmlns="" xmlns:a16="http://schemas.microsoft.com/office/drawing/2014/main" id="{7B01CD5E-570F-4CBF-9904-94F30D928C54}"/>
                </a:ext>
              </a:extLst>
            </p:cNvPr>
            <p:cNvSpPr>
              <a:spLocks/>
            </p:cNvSpPr>
            <p:nvPr/>
          </p:nvSpPr>
          <p:spPr bwMode="auto">
            <a:xfrm rot="5400000">
              <a:off x="11381624" y="3691697"/>
              <a:ext cx="134697" cy="81603"/>
            </a:xfrm>
            <a:custGeom>
              <a:avLst/>
              <a:gdLst>
                <a:gd name="T0" fmla="*/ 22 w 41"/>
                <a:gd name="T1" fmla="*/ 0 h 27"/>
                <a:gd name="T2" fmla="*/ 8 w 41"/>
                <a:gd name="T3" fmla="*/ 20 h 27"/>
                <a:gd name="T4" fmla="*/ 22 w 41"/>
                <a:gd name="T5" fmla="*/ 0 h 27"/>
              </a:gdLst>
              <a:ahLst/>
              <a:cxnLst>
                <a:cxn ang="0">
                  <a:pos x="T0" y="T1"/>
                </a:cxn>
                <a:cxn ang="0">
                  <a:pos x="T2" y="T3"/>
                </a:cxn>
                <a:cxn ang="0">
                  <a:pos x="T4" y="T5"/>
                </a:cxn>
              </a:cxnLst>
              <a:rect l="0" t="0" r="r" b="b"/>
              <a:pathLst>
                <a:path w="41" h="27">
                  <a:moveTo>
                    <a:pt x="22" y="0"/>
                  </a:moveTo>
                  <a:cubicBezTo>
                    <a:pt x="41" y="12"/>
                    <a:pt x="24" y="27"/>
                    <a:pt x="8" y="20"/>
                  </a:cubicBezTo>
                  <a:cubicBezTo>
                    <a:pt x="0" y="7"/>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8" name="Freeform 13">
              <a:extLst>
                <a:ext uri="{FF2B5EF4-FFF2-40B4-BE49-F238E27FC236}">
                  <a16:creationId xmlns="" xmlns:a16="http://schemas.microsoft.com/office/drawing/2014/main" id="{7EE6A672-2915-4B03-99A9-9364D5F1521E}"/>
                </a:ext>
              </a:extLst>
            </p:cNvPr>
            <p:cNvSpPr>
              <a:spLocks/>
            </p:cNvSpPr>
            <p:nvPr/>
          </p:nvSpPr>
          <p:spPr bwMode="auto">
            <a:xfrm rot="5400000">
              <a:off x="11417787" y="3075050"/>
              <a:ext cx="124951" cy="69362"/>
            </a:xfrm>
            <a:custGeom>
              <a:avLst/>
              <a:gdLst>
                <a:gd name="T0" fmla="*/ 26 w 38"/>
                <a:gd name="T1" fmla="*/ 0 h 23"/>
                <a:gd name="T2" fmla="*/ 25 w 38"/>
                <a:gd name="T3" fmla="*/ 23 h 23"/>
                <a:gd name="T4" fmla="*/ 26 w 38"/>
                <a:gd name="T5" fmla="*/ 0 h 23"/>
              </a:gdLst>
              <a:ahLst/>
              <a:cxnLst>
                <a:cxn ang="0">
                  <a:pos x="T0" y="T1"/>
                </a:cxn>
                <a:cxn ang="0">
                  <a:pos x="T2" y="T3"/>
                </a:cxn>
                <a:cxn ang="0">
                  <a:pos x="T4" y="T5"/>
                </a:cxn>
              </a:cxnLst>
              <a:rect l="0" t="0" r="r" b="b"/>
              <a:pathLst>
                <a:path w="38" h="23">
                  <a:moveTo>
                    <a:pt x="26" y="0"/>
                  </a:moveTo>
                  <a:cubicBezTo>
                    <a:pt x="38" y="0"/>
                    <a:pt x="37" y="20"/>
                    <a:pt x="25" y="23"/>
                  </a:cubicBezTo>
                  <a:cubicBezTo>
                    <a:pt x="0" y="23"/>
                    <a:pt x="5" y="1"/>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9" name="Freeform 14">
              <a:extLst>
                <a:ext uri="{FF2B5EF4-FFF2-40B4-BE49-F238E27FC236}">
                  <a16:creationId xmlns="" xmlns:a16="http://schemas.microsoft.com/office/drawing/2014/main" id="{2136B643-14E1-443A-BC1C-06ADAE65C30F}"/>
                </a:ext>
              </a:extLst>
            </p:cNvPr>
            <p:cNvSpPr>
              <a:spLocks/>
            </p:cNvSpPr>
            <p:nvPr/>
          </p:nvSpPr>
          <p:spPr bwMode="auto">
            <a:xfrm rot="5400000">
              <a:off x="11376729" y="3335597"/>
              <a:ext cx="134697" cy="84866"/>
            </a:xfrm>
            <a:custGeom>
              <a:avLst/>
              <a:gdLst>
                <a:gd name="T0" fmla="*/ 26 w 41"/>
                <a:gd name="T1" fmla="*/ 1 h 28"/>
                <a:gd name="T2" fmla="*/ 39 w 41"/>
                <a:gd name="T3" fmla="*/ 20 h 28"/>
                <a:gd name="T4" fmla="*/ 26 w 41"/>
                <a:gd name="T5" fmla="*/ 1 h 28"/>
              </a:gdLst>
              <a:ahLst/>
              <a:cxnLst>
                <a:cxn ang="0">
                  <a:pos x="T0" y="T1"/>
                </a:cxn>
                <a:cxn ang="0">
                  <a:pos x="T2" y="T3"/>
                </a:cxn>
                <a:cxn ang="0">
                  <a:pos x="T4" y="T5"/>
                </a:cxn>
              </a:cxnLst>
              <a:rect l="0" t="0" r="r" b="b"/>
              <a:pathLst>
                <a:path w="41" h="28">
                  <a:moveTo>
                    <a:pt x="26" y="1"/>
                  </a:moveTo>
                  <a:cubicBezTo>
                    <a:pt x="34" y="0"/>
                    <a:pt x="41" y="12"/>
                    <a:pt x="39" y="20"/>
                  </a:cubicBezTo>
                  <a:cubicBezTo>
                    <a:pt x="17" y="28"/>
                    <a:pt x="0" y="12"/>
                    <a:pt x="26"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0" name="Freeform 16">
              <a:extLst>
                <a:ext uri="{FF2B5EF4-FFF2-40B4-BE49-F238E27FC236}">
                  <a16:creationId xmlns="" xmlns:a16="http://schemas.microsoft.com/office/drawing/2014/main" id="{867FA393-4F37-4E1A-870B-F96775FAB7E8}"/>
                </a:ext>
              </a:extLst>
            </p:cNvPr>
            <p:cNvSpPr>
              <a:spLocks/>
            </p:cNvSpPr>
            <p:nvPr/>
          </p:nvSpPr>
          <p:spPr bwMode="auto">
            <a:xfrm rot="5400000">
              <a:off x="11360464" y="3934729"/>
              <a:ext cx="143559" cy="97107"/>
            </a:xfrm>
            <a:custGeom>
              <a:avLst/>
              <a:gdLst>
                <a:gd name="T0" fmla="*/ 31 w 44"/>
                <a:gd name="T1" fmla="*/ 1 h 32"/>
                <a:gd name="T2" fmla="*/ 43 w 44"/>
                <a:gd name="T3" fmla="*/ 15 h 32"/>
                <a:gd name="T4" fmla="*/ 31 w 44"/>
                <a:gd name="T5" fmla="*/ 1 h 32"/>
              </a:gdLst>
              <a:ahLst/>
              <a:cxnLst>
                <a:cxn ang="0">
                  <a:pos x="T0" y="T1"/>
                </a:cxn>
                <a:cxn ang="0">
                  <a:pos x="T2" y="T3"/>
                </a:cxn>
                <a:cxn ang="0">
                  <a:pos x="T4" y="T5"/>
                </a:cxn>
              </a:cxnLst>
              <a:rect l="0" t="0" r="r" b="b"/>
              <a:pathLst>
                <a:path w="44" h="32">
                  <a:moveTo>
                    <a:pt x="31" y="1"/>
                  </a:moveTo>
                  <a:cubicBezTo>
                    <a:pt x="40" y="0"/>
                    <a:pt x="44" y="8"/>
                    <a:pt x="43" y="15"/>
                  </a:cubicBezTo>
                  <a:cubicBezTo>
                    <a:pt x="29" y="32"/>
                    <a:pt x="0" y="6"/>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1" name="Freeform 17">
              <a:extLst>
                <a:ext uri="{FF2B5EF4-FFF2-40B4-BE49-F238E27FC236}">
                  <a16:creationId xmlns="" xmlns:a16="http://schemas.microsoft.com/office/drawing/2014/main" id="{E225A1BE-FAD2-4764-A7E4-A6DA07D0573B}"/>
                </a:ext>
              </a:extLst>
            </p:cNvPr>
            <p:cNvSpPr>
              <a:spLocks/>
            </p:cNvSpPr>
            <p:nvPr/>
          </p:nvSpPr>
          <p:spPr bwMode="auto">
            <a:xfrm rot="5400000">
              <a:off x="11395443" y="5347417"/>
              <a:ext cx="94821" cy="69362"/>
            </a:xfrm>
            <a:custGeom>
              <a:avLst/>
              <a:gdLst>
                <a:gd name="T0" fmla="*/ 13 w 29"/>
                <a:gd name="T1" fmla="*/ 0 h 23"/>
                <a:gd name="T2" fmla="*/ 13 w 29"/>
                <a:gd name="T3" fmla="*/ 23 h 23"/>
                <a:gd name="T4" fmla="*/ 13 w 29"/>
                <a:gd name="T5" fmla="*/ 0 h 23"/>
              </a:gdLst>
              <a:ahLst/>
              <a:cxnLst>
                <a:cxn ang="0">
                  <a:pos x="T0" y="T1"/>
                </a:cxn>
                <a:cxn ang="0">
                  <a:pos x="T2" y="T3"/>
                </a:cxn>
                <a:cxn ang="0">
                  <a:pos x="T4" y="T5"/>
                </a:cxn>
              </a:cxnLst>
              <a:rect l="0" t="0" r="r" b="b"/>
              <a:pathLst>
                <a:path w="29" h="23">
                  <a:moveTo>
                    <a:pt x="13" y="0"/>
                  </a:moveTo>
                  <a:cubicBezTo>
                    <a:pt x="27" y="0"/>
                    <a:pt x="29" y="22"/>
                    <a:pt x="13" y="23"/>
                  </a:cubicBezTo>
                  <a:cubicBezTo>
                    <a:pt x="2" y="22"/>
                    <a:pt x="0" y="2"/>
                    <a:pt x="1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2" name="Freeform 21">
              <a:extLst>
                <a:ext uri="{FF2B5EF4-FFF2-40B4-BE49-F238E27FC236}">
                  <a16:creationId xmlns="" xmlns:a16="http://schemas.microsoft.com/office/drawing/2014/main" id="{25D65388-C7E0-4C07-822A-03C5009C6D1E}"/>
                </a:ext>
              </a:extLst>
            </p:cNvPr>
            <p:cNvSpPr>
              <a:spLocks/>
            </p:cNvSpPr>
            <p:nvPr/>
          </p:nvSpPr>
          <p:spPr bwMode="auto">
            <a:xfrm rot="5400000">
              <a:off x="11343434" y="5658571"/>
              <a:ext cx="140901" cy="102819"/>
            </a:xfrm>
            <a:custGeom>
              <a:avLst/>
              <a:gdLst>
                <a:gd name="T0" fmla="*/ 24 w 43"/>
                <a:gd name="T1" fmla="*/ 0 h 34"/>
                <a:gd name="T2" fmla="*/ 14 w 43"/>
                <a:gd name="T3" fmla="*/ 23 h 34"/>
                <a:gd name="T4" fmla="*/ 24 w 43"/>
                <a:gd name="T5" fmla="*/ 0 h 34"/>
              </a:gdLst>
              <a:ahLst/>
              <a:cxnLst>
                <a:cxn ang="0">
                  <a:pos x="T0" y="T1"/>
                </a:cxn>
                <a:cxn ang="0">
                  <a:pos x="T2" y="T3"/>
                </a:cxn>
                <a:cxn ang="0">
                  <a:pos x="T4" y="T5"/>
                </a:cxn>
              </a:cxnLst>
              <a:rect l="0" t="0" r="r" b="b"/>
              <a:pathLst>
                <a:path w="43" h="34">
                  <a:moveTo>
                    <a:pt x="24" y="0"/>
                  </a:moveTo>
                  <a:cubicBezTo>
                    <a:pt x="43" y="3"/>
                    <a:pt x="28" y="34"/>
                    <a:pt x="14" y="23"/>
                  </a:cubicBezTo>
                  <a:cubicBezTo>
                    <a:pt x="0" y="28"/>
                    <a:pt x="4" y="5"/>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3" name="Freeform 25">
              <a:extLst>
                <a:ext uri="{FF2B5EF4-FFF2-40B4-BE49-F238E27FC236}">
                  <a16:creationId xmlns="" xmlns:a16="http://schemas.microsoft.com/office/drawing/2014/main" id="{E1D79822-C494-449C-B439-F437DAD4F218}"/>
                </a:ext>
              </a:extLst>
            </p:cNvPr>
            <p:cNvSpPr>
              <a:spLocks/>
            </p:cNvSpPr>
            <p:nvPr/>
          </p:nvSpPr>
          <p:spPr bwMode="auto">
            <a:xfrm rot="5400000">
              <a:off x="11324095" y="6423833"/>
              <a:ext cx="134697" cy="93843"/>
            </a:xfrm>
            <a:custGeom>
              <a:avLst/>
              <a:gdLst>
                <a:gd name="T0" fmla="*/ 23 w 41"/>
                <a:gd name="T1" fmla="*/ 0 h 31"/>
                <a:gd name="T2" fmla="*/ 17 w 41"/>
                <a:gd name="T3" fmla="*/ 25 h 31"/>
                <a:gd name="T4" fmla="*/ 23 w 41"/>
                <a:gd name="T5" fmla="*/ 0 h 31"/>
              </a:gdLst>
              <a:ahLst/>
              <a:cxnLst>
                <a:cxn ang="0">
                  <a:pos x="T0" y="T1"/>
                </a:cxn>
                <a:cxn ang="0">
                  <a:pos x="T2" y="T3"/>
                </a:cxn>
                <a:cxn ang="0">
                  <a:pos x="T4" y="T5"/>
                </a:cxn>
              </a:cxnLst>
              <a:rect l="0" t="0" r="r" b="b"/>
              <a:pathLst>
                <a:path w="41" h="31">
                  <a:moveTo>
                    <a:pt x="23" y="0"/>
                  </a:moveTo>
                  <a:cubicBezTo>
                    <a:pt x="40" y="1"/>
                    <a:pt x="41" y="31"/>
                    <a:pt x="17" y="25"/>
                  </a:cubicBezTo>
                  <a:cubicBezTo>
                    <a:pt x="0" y="7"/>
                    <a:pt x="17" y="4"/>
                    <a:pt x="2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4" name="Freeform 29">
              <a:extLst>
                <a:ext uri="{FF2B5EF4-FFF2-40B4-BE49-F238E27FC236}">
                  <a16:creationId xmlns="" xmlns:a16="http://schemas.microsoft.com/office/drawing/2014/main" id="{CDB324E5-E8D9-40E3-BAB4-1F87E67E4F46}"/>
                </a:ext>
              </a:extLst>
            </p:cNvPr>
            <p:cNvSpPr>
              <a:spLocks/>
            </p:cNvSpPr>
            <p:nvPr/>
          </p:nvSpPr>
          <p:spPr bwMode="auto">
            <a:xfrm rot="5400000">
              <a:off x="11324317" y="5897278"/>
              <a:ext cx="118747" cy="120771"/>
            </a:xfrm>
            <a:custGeom>
              <a:avLst/>
              <a:gdLst>
                <a:gd name="T0" fmla="*/ 16 w 36"/>
                <a:gd name="T1" fmla="*/ 4 h 40"/>
                <a:gd name="T2" fmla="*/ 34 w 36"/>
                <a:gd name="T3" fmla="*/ 15 h 40"/>
                <a:gd name="T4" fmla="*/ 16 w 36"/>
                <a:gd name="T5" fmla="*/ 4 h 40"/>
              </a:gdLst>
              <a:ahLst/>
              <a:cxnLst>
                <a:cxn ang="0">
                  <a:pos x="T0" y="T1"/>
                </a:cxn>
                <a:cxn ang="0">
                  <a:pos x="T2" y="T3"/>
                </a:cxn>
                <a:cxn ang="0">
                  <a:pos x="T4" y="T5"/>
                </a:cxn>
              </a:cxnLst>
              <a:rect l="0" t="0" r="r" b="b"/>
              <a:pathLst>
                <a:path w="36" h="40">
                  <a:moveTo>
                    <a:pt x="16" y="4"/>
                  </a:moveTo>
                  <a:cubicBezTo>
                    <a:pt x="36" y="5"/>
                    <a:pt x="33" y="0"/>
                    <a:pt x="34"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5" name="Freeform 31">
              <a:extLst>
                <a:ext uri="{FF2B5EF4-FFF2-40B4-BE49-F238E27FC236}">
                  <a16:creationId xmlns="" xmlns:a16="http://schemas.microsoft.com/office/drawing/2014/main" id="{15404AB3-12EB-462E-85A2-AF4A7E91D729}"/>
                </a:ext>
              </a:extLst>
            </p:cNvPr>
            <p:cNvSpPr>
              <a:spLocks/>
            </p:cNvSpPr>
            <p:nvPr/>
          </p:nvSpPr>
          <p:spPr bwMode="auto">
            <a:xfrm rot="5400000">
              <a:off x="11356013" y="6183127"/>
              <a:ext cx="131153" cy="72626"/>
            </a:xfrm>
            <a:custGeom>
              <a:avLst/>
              <a:gdLst>
                <a:gd name="T0" fmla="*/ 24 w 40"/>
                <a:gd name="T1" fmla="*/ 0 h 24"/>
                <a:gd name="T2" fmla="*/ 25 w 40"/>
                <a:gd name="T3" fmla="*/ 24 h 24"/>
                <a:gd name="T4" fmla="*/ 24 w 40"/>
                <a:gd name="T5" fmla="*/ 0 h 24"/>
              </a:gdLst>
              <a:ahLst/>
              <a:cxnLst>
                <a:cxn ang="0">
                  <a:pos x="T0" y="T1"/>
                </a:cxn>
                <a:cxn ang="0">
                  <a:pos x="T2" y="T3"/>
                </a:cxn>
                <a:cxn ang="0">
                  <a:pos x="T4" y="T5"/>
                </a:cxn>
              </a:cxnLst>
              <a:rect l="0" t="0" r="r" b="b"/>
              <a:pathLst>
                <a:path w="40" h="24">
                  <a:moveTo>
                    <a:pt x="24" y="0"/>
                  </a:moveTo>
                  <a:cubicBezTo>
                    <a:pt x="40" y="0"/>
                    <a:pt x="38" y="20"/>
                    <a:pt x="25" y="24"/>
                  </a:cubicBezTo>
                  <a:cubicBezTo>
                    <a:pt x="0" y="22"/>
                    <a:pt x="6" y="4"/>
                    <a:pt x="2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6" name="Freeform 32">
              <a:extLst>
                <a:ext uri="{FF2B5EF4-FFF2-40B4-BE49-F238E27FC236}">
                  <a16:creationId xmlns="" xmlns:a16="http://schemas.microsoft.com/office/drawing/2014/main" id="{228021CB-53B3-4BCC-A14C-0B6951FC971F}"/>
                </a:ext>
              </a:extLst>
            </p:cNvPr>
            <p:cNvSpPr>
              <a:spLocks/>
            </p:cNvSpPr>
            <p:nvPr/>
          </p:nvSpPr>
          <p:spPr bwMode="auto">
            <a:xfrm rot="5400000">
              <a:off x="11104198" y="3296179"/>
              <a:ext cx="144445" cy="106083"/>
            </a:xfrm>
            <a:custGeom>
              <a:avLst/>
              <a:gdLst>
                <a:gd name="T0" fmla="*/ 28 w 44"/>
                <a:gd name="T1" fmla="*/ 0 h 35"/>
                <a:gd name="T2" fmla="*/ 42 w 44"/>
                <a:gd name="T3" fmla="*/ 21 h 35"/>
                <a:gd name="T4" fmla="*/ 28 w 44"/>
                <a:gd name="T5" fmla="*/ 0 h 35"/>
              </a:gdLst>
              <a:ahLst/>
              <a:cxnLst>
                <a:cxn ang="0">
                  <a:pos x="T0" y="T1"/>
                </a:cxn>
                <a:cxn ang="0">
                  <a:pos x="T2" y="T3"/>
                </a:cxn>
                <a:cxn ang="0">
                  <a:pos x="T4" y="T5"/>
                </a:cxn>
              </a:cxnLst>
              <a:rect l="0" t="0" r="r" b="b"/>
              <a:pathLst>
                <a:path w="44" h="35">
                  <a:moveTo>
                    <a:pt x="28" y="0"/>
                  </a:moveTo>
                  <a:cubicBezTo>
                    <a:pt x="36" y="1"/>
                    <a:pt x="44" y="12"/>
                    <a:pt x="42" y="21"/>
                  </a:cubicBezTo>
                  <a:cubicBezTo>
                    <a:pt x="23" y="35"/>
                    <a:pt x="0" y="7"/>
                    <a:pt x="2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7" name="Freeform 33">
              <a:extLst>
                <a:ext uri="{FF2B5EF4-FFF2-40B4-BE49-F238E27FC236}">
                  <a16:creationId xmlns="" xmlns:a16="http://schemas.microsoft.com/office/drawing/2014/main" id="{B353D0BC-00A6-4EA4-9311-9FCB88CC2021}"/>
                </a:ext>
              </a:extLst>
            </p:cNvPr>
            <p:cNvSpPr>
              <a:spLocks/>
            </p:cNvSpPr>
            <p:nvPr/>
          </p:nvSpPr>
          <p:spPr bwMode="auto">
            <a:xfrm rot="5400000">
              <a:off x="11134111" y="4387490"/>
              <a:ext cx="151535" cy="75075"/>
            </a:xfrm>
            <a:custGeom>
              <a:avLst/>
              <a:gdLst>
                <a:gd name="T0" fmla="*/ 23 w 46"/>
                <a:gd name="T1" fmla="*/ 0 h 25"/>
                <a:gd name="T2" fmla="*/ 29 w 46"/>
                <a:gd name="T3" fmla="*/ 25 h 25"/>
                <a:gd name="T4" fmla="*/ 23 w 46"/>
                <a:gd name="T5" fmla="*/ 0 h 25"/>
              </a:gdLst>
              <a:ahLst/>
              <a:cxnLst>
                <a:cxn ang="0">
                  <a:pos x="T0" y="T1"/>
                </a:cxn>
                <a:cxn ang="0">
                  <a:pos x="T2" y="T3"/>
                </a:cxn>
                <a:cxn ang="0">
                  <a:pos x="T4" y="T5"/>
                </a:cxn>
              </a:cxnLst>
              <a:rect l="0" t="0" r="r" b="b"/>
              <a:pathLst>
                <a:path w="46" h="25">
                  <a:moveTo>
                    <a:pt x="23" y="0"/>
                  </a:moveTo>
                  <a:cubicBezTo>
                    <a:pt x="32" y="1"/>
                    <a:pt x="46" y="21"/>
                    <a:pt x="29" y="25"/>
                  </a:cubicBezTo>
                  <a:cubicBezTo>
                    <a:pt x="10" y="23"/>
                    <a:pt x="0" y="9"/>
                    <a:pt x="23"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8" name="Freeform 34">
              <a:extLst>
                <a:ext uri="{FF2B5EF4-FFF2-40B4-BE49-F238E27FC236}">
                  <a16:creationId xmlns="" xmlns:a16="http://schemas.microsoft.com/office/drawing/2014/main" id="{0E001FD3-6EDD-47A3-9916-826E1595DAB3}"/>
                </a:ext>
              </a:extLst>
            </p:cNvPr>
            <p:cNvSpPr>
              <a:spLocks/>
            </p:cNvSpPr>
            <p:nvPr/>
          </p:nvSpPr>
          <p:spPr bwMode="auto">
            <a:xfrm rot="5400000">
              <a:off x="11138041" y="5384813"/>
              <a:ext cx="134697" cy="84051"/>
            </a:xfrm>
            <a:custGeom>
              <a:avLst/>
              <a:gdLst>
                <a:gd name="T0" fmla="*/ 22 w 41"/>
                <a:gd name="T1" fmla="*/ 0 h 28"/>
                <a:gd name="T2" fmla="*/ 8 w 41"/>
                <a:gd name="T3" fmla="*/ 21 h 28"/>
                <a:gd name="T4" fmla="*/ 22 w 41"/>
                <a:gd name="T5" fmla="*/ 0 h 28"/>
              </a:gdLst>
              <a:ahLst/>
              <a:cxnLst>
                <a:cxn ang="0">
                  <a:pos x="T0" y="T1"/>
                </a:cxn>
                <a:cxn ang="0">
                  <a:pos x="T2" y="T3"/>
                </a:cxn>
                <a:cxn ang="0">
                  <a:pos x="T4" y="T5"/>
                </a:cxn>
              </a:cxnLst>
              <a:rect l="0" t="0" r="r" b="b"/>
              <a:pathLst>
                <a:path w="41" h="28">
                  <a:moveTo>
                    <a:pt x="22" y="0"/>
                  </a:moveTo>
                  <a:cubicBezTo>
                    <a:pt x="41" y="13"/>
                    <a:pt x="24" y="28"/>
                    <a:pt x="8" y="21"/>
                  </a:cubicBezTo>
                  <a:cubicBezTo>
                    <a:pt x="0" y="8"/>
                    <a:pt x="8" y="0"/>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9" name="Freeform 35">
              <a:extLst>
                <a:ext uri="{FF2B5EF4-FFF2-40B4-BE49-F238E27FC236}">
                  <a16:creationId xmlns="" xmlns:a16="http://schemas.microsoft.com/office/drawing/2014/main" id="{FE214D5B-D151-4E09-A01E-BEAAF9C679ED}"/>
                </a:ext>
              </a:extLst>
            </p:cNvPr>
            <p:cNvSpPr>
              <a:spLocks/>
            </p:cNvSpPr>
            <p:nvPr/>
          </p:nvSpPr>
          <p:spPr bwMode="auto">
            <a:xfrm rot="5400000">
              <a:off x="11133693" y="4595717"/>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0" name="Freeform 36">
              <a:extLst>
                <a:ext uri="{FF2B5EF4-FFF2-40B4-BE49-F238E27FC236}">
                  <a16:creationId xmlns="" xmlns:a16="http://schemas.microsoft.com/office/drawing/2014/main" id="{3024EF13-0A45-49DD-B0F4-FA3A5169EFFE}"/>
                </a:ext>
              </a:extLst>
            </p:cNvPr>
            <p:cNvSpPr>
              <a:spLocks/>
            </p:cNvSpPr>
            <p:nvPr/>
          </p:nvSpPr>
          <p:spPr bwMode="auto">
            <a:xfrm rot="5400000">
              <a:off x="11105830" y="6046702"/>
              <a:ext cx="144445" cy="102819"/>
            </a:xfrm>
            <a:custGeom>
              <a:avLst/>
              <a:gdLst>
                <a:gd name="T0" fmla="*/ 31 w 44"/>
                <a:gd name="T1" fmla="*/ 1 h 34"/>
                <a:gd name="T2" fmla="*/ 25 w 44"/>
                <a:gd name="T3" fmla="*/ 22 h 34"/>
                <a:gd name="T4" fmla="*/ 31 w 44"/>
                <a:gd name="T5" fmla="*/ 1 h 34"/>
              </a:gdLst>
              <a:ahLst/>
              <a:cxnLst>
                <a:cxn ang="0">
                  <a:pos x="T0" y="T1"/>
                </a:cxn>
                <a:cxn ang="0">
                  <a:pos x="T2" y="T3"/>
                </a:cxn>
                <a:cxn ang="0">
                  <a:pos x="T4" y="T5"/>
                </a:cxn>
              </a:cxnLst>
              <a:rect l="0" t="0" r="r" b="b"/>
              <a:pathLst>
                <a:path w="44" h="34">
                  <a:moveTo>
                    <a:pt x="31" y="1"/>
                  </a:moveTo>
                  <a:cubicBezTo>
                    <a:pt x="44" y="3"/>
                    <a:pt x="38" y="34"/>
                    <a:pt x="25" y="22"/>
                  </a:cubicBezTo>
                  <a:cubicBezTo>
                    <a:pt x="0" y="28"/>
                    <a:pt x="14" y="0"/>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1" name="Freeform 37">
              <a:extLst>
                <a:ext uri="{FF2B5EF4-FFF2-40B4-BE49-F238E27FC236}">
                  <a16:creationId xmlns="" xmlns:a16="http://schemas.microsoft.com/office/drawing/2014/main" id="{95E0BDAE-48A7-4752-A150-74DA4BAE5E4B}"/>
                </a:ext>
              </a:extLst>
            </p:cNvPr>
            <p:cNvSpPr>
              <a:spLocks/>
            </p:cNvSpPr>
            <p:nvPr/>
          </p:nvSpPr>
          <p:spPr bwMode="auto">
            <a:xfrm rot="5400000">
              <a:off x="11117596" y="3060239"/>
              <a:ext cx="115202" cy="121588"/>
            </a:xfrm>
            <a:custGeom>
              <a:avLst/>
              <a:gdLst>
                <a:gd name="T0" fmla="*/ 16 w 35"/>
                <a:gd name="T1" fmla="*/ 4 h 40"/>
                <a:gd name="T2" fmla="*/ 33 w 35"/>
                <a:gd name="T3" fmla="*/ 15 h 40"/>
                <a:gd name="T4" fmla="*/ 16 w 35"/>
                <a:gd name="T5" fmla="*/ 4 h 40"/>
              </a:gdLst>
              <a:ahLst/>
              <a:cxnLst>
                <a:cxn ang="0">
                  <a:pos x="T0" y="T1"/>
                </a:cxn>
                <a:cxn ang="0">
                  <a:pos x="T2" y="T3"/>
                </a:cxn>
                <a:cxn ang="0">
                  <a:pos x="T4" y="T5"/>
                </a:cxn>
              </a:cxnLst>
              <a:rect l="0" t="0" r="r" b="b"/>
              <a:pathLst>
                <a:path w="35" h="40">
                  <a:moveTo>
                    <a:pt x="16" y="4"/>
                  </a:moveTo>
                  <a:cubicBezTo>
                    <a:pt x="35" y="4"/>
                    <a:pt x="32" y="0"/>
                    <a:pt x="33" y="15"/>
                  </a:cubicBezTo>
                  <a:cubicBezTo>
                    <a:pt x="34" y="40"/>
                    <a:pt x="0" y="22"/>
                    <a:pt x="16" y="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2" name="Freeform 38">
              <a:extLst>
                <a:ext uri="{FF2B5EF4-FFF2-40B4-BE49-F238E27FC236}">
                  <a16:creationId xmlns="" xmlns:a16="http://schemas.microsoft.com/office/drawing/2014/main" id="{DE128EDB-3179-4F47-8B37-BEDE3B82FFC7}"/>
                </a:ext>
              </a:extLst>
            </p:cNvPr>
            <p:cNvSpPr>
              <a:spLocks/>
            </p:cNvSpPr>
            <p:nvPr/>
          </p:nvSpPr>
          <p:spPr bwMode="auto">
            <a:xfrm rot="5400000">
              <a:off x="11125265" y="4900335"/>
              <a:ext cx="127608" cy="69362"/>
            </a:xfrm>
            <a:custGeom>
              <a:avLst/>
              <a:gdLst>
                <a:gd name="T0" fmla="*/ 26 w 39"/>
                <a:gd name="T1" fmla="*/ 0 h 23"/>
                <a:gd name="T2" fmla="*/ 26 w 39"/>
                <a:gd name="T3" fmla="*/ 23 h 23"/>
                <a:gd name="T4" fmla="*/ 26 w 39"/>
                <a:gd name="T5" fmla="*/ 0 h 23"/>
              </a:gdLst>
              <a:ahLst/>
              <a:cxnLst>
                <a:cxn ang="0">
                  <a:pos x="T0" y="T1"/>
                </a:cxn>
                <a:cxn ang="0">
                  <a:pos x="T2" y="T3"/>
                </a:cxn>
                <a:cxn ang="0">
                  <a:pos x="T4" y="T5"/>
                </a:cxn>
              </a:cxnLst>
              <a:rect l="0" t="0" r="r" b="b"/>
              <a:pathLst>
                <a:path w="39" h="23">
                  <a:moveTo>
                    <a:pt x="26" y="0"/>
                  </a:moveTo>
                  <a:cubicBezTo>
                    <a:pt x="39" y="1"/>
                    <a:pt x="38" y="21"/>
                    <a:pt x="26" y="23"/>
                  </a:cubicBezTo>
                  <a:cubicBezTo>
                    <a:pt x="0" y="23"/>
                    <a:pt x="5" y="2"/>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3" name="Freeform 39">
              <a:extLst>
                <a:ext uri="{FF2B5EF4-FFF2-40B4-BE49-F238E27FC236}">
                  <a16:creationId xmlns="" xmlns:a16="http://schemas.microsoft.com/office/drawing/2014/main" id="{E09CDD49-7B7B-42C0-A09E-6CFB3CDFF6A1}"/>
                </a:ext>
              </a:extLst>
            </p:cNvPr>
            <p:cNvSpPr>
              <a:spLocks/>
            </p:cNvSpPr>
            <p:nvPr/>
          </p:nvSpPr>
          <p:spPr bwMode="auto">
            <a:xfrm rot="5400000">
              <a:off x="11117373" y="5141456"/>
              <a:ext cx="131153" cy="81603"/>
            </a:xfrm>
            <a:custGeom>
              <a:avLst/>
              <a:gdLst>
                <a:gd name="T0" fmla="*/ 25 w 40"/>
                <a:gd name="T1" fmla="*/ 0 h 27"/>
                <a:gd name="T2" fmla="*/ 38 w 40"/>
                <a:gd name="T3" fmla="*/ 20 h 27"/>
                <a:gd name="T4" fmla="*/ 25 w 40"/>
                <a:gd name="T5" fmla="*/ 0 h 27"/>
              </a:gdLst>
              <a:ahLst/>
              <a:cxnLst>
                <a:cxn ang="0">
                  <a:pos x="T0" y="T1"/>
                </a:cxn>
                <a:cxn ang="0">
                  <a:pos x="T2" y="T3"/>
                </a:cxn>
                <a:cxn ang="0">
                  <a:pos x="T4" y="T5"/>
                </a:cxn>
              </a:cxnLst>
              <a:rect l="0" t="0" r="r" b="b"/>
              <a:pathLst>
                <a:path w="40" h="27">
                  <a:moveTo>
                    <a:pt x="25" y="0"/>
                  </a:moveTo>
                  <a:cubicBezTo>
                    <a:pt x="34" y="0"/>
                    <a:pt x="40" y="11"/>
                    <a:pt x="38" y="20"/>
                  </a:cubicBezTo>
                  <a:cubicBezTo>
                    <a:pt x="17" y="27"/>
                    <a:pt x="0" y="12"/>
                    <a:pt x="2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4" name="Freeform 40">
              <a:extLst>
                <a:ext uri="{FF2B5EF4-FFF2-40B4-BE49-F238E27FC236}">
                  <a16:creationId xmlns="" xmlns:a16="http://schemas.microsoft.com/office/drawing/2014/main" id="{93C5D839-4CD5-4165-9091-7D9B92CDC1D2}"/>
                </a:ext>
              </a:extLst>
            </p:cNvPr>
            <p:cNvSpPr>
              <a:spLocks/>
            </p:cNvSpPr>
            <p:nvPr/>
          </p:nvSpPr>
          <p:spPr bwMode="auto">
            <a:xfrm rot="5400000">
              <a:off x="11112337" y="2598157"/>
              <a:ext cx="134697" cy="81603"/>
            </a:xfrm>
            <a:custGeom>
              <a:avLst/>
              <a:gdLst>
                <a:gd name="T0" fmla="*/ 19 w 41"/>
                <a:gd name="T1" fmla="*/ 0 h 27"/>
                <a:gd name="T2" fmla="*/ 7 w 41"/>
                <a:gd name="T3" fmla="*/ 20 h 27"/>
                <a:gd name="T4" fmla="*/ 19 w 41"/>
                <a:gd name="T5" fmla="*/ 0 h 27"/>
              </a:gdLst>
              <a:ahLst/>
              <a:cxnLst>
                <a:cxn ang="0">
                  <a:pos x="T0" y="T1"/>
                </a:cxn>
                <a:cxn ang="0">
                  <a:pos x="T2" y="T3"/>
                </a:cxn>
                <a:cxn ang="0">
                  <a:pos x="T4" y="T5"/>
                </a:cxn>
              </a:cxnLst>
              <a:rect l="0" t="0" r="r" b="b"/>
              <a:pathLst>
                <a:path w="41" h="27">
                  <a:moveTo>
                    <a:pt x="19" y="0"/>
                  </a:moveTo>
                  <a:cubicBezTo>
                    <a:pt x="41" y="9"/>
                    <a:pt x="28" y="27"/>
                    <a:pt x="7" y="20"/>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5" name="Freeform 41">
              <a:extLst>
                <a:ext uri="{FF2B5EF4-FFF2-40B4-BE49-F238E27FC236}">
                  <a16:creationId xmlns="" xmlns:a16="http://schemas.microsoft.com/office/drawing/2014/main" id="{3C7F638A-BB6D-4B24-A7F9-03BF8087459B}"/>
                </a:ext>
              </a:extLst>
            </p:cNvPr>
            <p:cNvSpPr>
              <a:spLocks/>
            </p:cNvSpPr>
            <p:nvPr/>
          </p:nvSpPr>
          <p:spPr bwMode="auto">
            <a:xfrm rot="5400000">
              <a:off x="11105830" y="6278710"/>
              <a:ext cx="144445" cy="78339"/>
            </a:xfrm>
            <a:custGeom>
              <a:avLst/>
              <a:gdLst>
                <a:gd name="T0" fmla="*/ 29 w 44"/>
                <a:gd name="T1" fmla="*/ 0 h 26"/>
                <a:gd name="T2" fmla="*/ 26 w 44"/>
                <a:gd name="T3" fmla="*/ 26 h 26"/>
                <a:gd name="T4" fmla="*/ 29 w 44"/>
                <a:gd name="T5" fmla="*/ 0 h 26"/>
              </a:gdLst>
              <a:ahLst/>
              <a:cxnLst>
                <a:cxn ang="0">
                  <a:pos x="T0" y="T1"/>
                </a:cxn>
                <a:cxn ang="0">
                  <a:pos x="T2" y="T3"/>
                </a:cxn>
                <a:cxn ang="0">
                  <a:pos x="T4" y="T5"/>
                </a:cxn>
              </a:cxnLst>
              <a:rect l="0" t="0" r="r" b="b"/>
              <a:pathLst>
                <a:path w="44" h="26">
                  <a:moveTo>
                    <a:pt x="29" y="0"/>
                  </a:moveTo>
                  <a:cubicBezTo>
                    <a:pt x="44" y="3"/>
                    <a:pt x="40" y="22"/>
                    <a:pt x="26" y="26"/>
                  </a:cubicBezTo>
                  <a:cubicBezTo>
                    <a:pt x="0" y="25"/>
                    <a:pt x="11" y="6"/>
                    <a:pt x="2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6" name="Freeform 42">
              <a:extLst>
                <a:ext uri="{FF2B5EF4-FFF2-40B4-BE49-F238E27FC236}">
                  <a16:creationId xmlns="" xmlns:a16="http://schemas.microsoft.com/office/drawing/2014/main" id="{5B59DB64-329B-45EA-8A67-4213A886B5B2}"/>
                </a:ext>
              </a:extLst>
            </p:cNvPr>
            <p:cNvSpPr>
              <a:spLocks/>
            </p:cNvSpPr>
            <p:nvPr/>
          </p:nvSpPr>
          <p:spPr bwMode="auto">
            <a:xfrm rot="5400000">
              <a:off x="11093998" y="5596726"/>
              <a:ext cx="144445" cy="97107"/>
            </a:xfrm>
            <a:custGeom>
              <a:avLst/>
              <a:gdLst>
                <a:gd name="T0" fmla="*/ 31 w 44"/>
                <a:gd name="T1" fmla="*/ 1 h 32"/>
                <a:gd name="T2" fmla="*/ 43 w 44"/>
                <a:gd name="T3" fmla="*/ 16 h 32"/>
                <a:gd name="T4" fmla="*/ 31 w 44"/>
                <a:gd name="T5" fmla="*/ 1 h 32"/>
              </a:gdLst>
              <a:ahLst/>
              <a:cxnLst>
                <a:cxn ang="0">
                  <a:pos x="T0" y="T1"/>
                </a:cxn>
                <a:cxn ang="0">
                  <a:pos x="T2" y="T3"/>
                </a:cxn>
                <a:cxn ang="0">
                  <a:pos x="T4" y="T5"/>
                </a:cxn>
              </a:cxnLst>
              <a:rect l="0" t="0" r="r" b="b"/>
              <a:pathLst>
                <a:path w="44" h="32">
                  <a:moveTo>
                    <a:pt x="31" y="1"/>
                  </a:moveTo>
                  <a:cubicBezTo>
                    <a:pt x="40" y="0"/>
                    <a:pt x="44" y="8"/>
                    <a:pt x="43" y="16"/>
                  </a:cubicBezTo>
                  <a:cubicBezTo>
                    <a:pt x="29" y="32"/>
                    <a:pt x="0" y="7"/>
                    <a:pt x="31"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7" name="Freeform 44">
              <a:extLst>
                <a:ext uri="{FF2B5EF4-FFF2-40B4-BE49-F238E27FC236}">
                  <a16:creationId xmlns="" xmlns:a16="http://schemas.microsoft.com/office/drawing/2014/main" id="{D8DAB003-6484-4D1D-85AE-93FA09BC5EF5}"/>
                </a:ext>
              </a:extLst>
            </p:cNvPr>
            <p:cNvSpPr>
              <a:spLocks/>
            </p:cNvSpPr>
            <p:nvPr/>
          </p:nvSpPr>
          <p:spPr bwMode="auto">
            <a:xfrm rot="5400000">
              <a:off x="11097788" y="4080854"/>
              <a:ext cx="131153" cy="84866"/>
            </a:xfrm>
            <a:custGeom>
              <a:avLst/>
              <a:gdLst>
                <a:gd name="T0" fmla="*/ 27 w 40"/>
                <a:gd name="T1" fmla="*/ 1 h 28"/>
                <a:gd name="T2" fmla="*/ 38 w 40"/>
                <a:gd name="T3" fmla="*/ 17 h 28"/>
                <a:gd name="T4" fmla="*/ 27 w 40"/>
                <a:gd name="T5" fmla="*/ 1 h 28"/>
              </a:gdLst>
              <a:ahLst/>
              <a:cxnLst>
                <a:cxn ang="0">
                  <a:pos x="T0" y="T1"/>
                </a:cxn>
                <a:cxn ang="0">
                  <a:pos x="T2" y="T3"/>
                </a:cxn>
                <a:cxn ang="0">
                  <a:pos x="T4" y="T5"/>
                </a:cxn>
              </a:cxnLst>
              <a:rect l="0" t="0" r="r" b="b"/>
              <a:pathLst>
                <a:path w="40" h="28">
                  <a:moveTo>
                    <a:pt x="27" y="1"/>
                  </a:moveTo>
                  <a:cubicBezTo>
                    <a:pt x="35" y="0"/>
                    <a:pt x="40" y="10"/>
                    <a:pt x="38" y="17"/>
                  </a:cubicBezTo>
                  <a:cubicBezTo>
                    <a:pt x="17" y="28"/>
                    <a:pt x="0" y="7"/>
                    <a:pt x="27"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8" name="Freeform 45">
              <a:extLst>
                <a:ext uri="{FF2B5EF4-FFF2-40B4-BE49-F238E27FC236}">
                  <a16:creationId xmlns="" xmlns:a16="http://schemas.microsoft.com/office/drawing/2014/main" id="{D49280A1-ACA8-4CD6-9012-AF12660F07E4}"/>
                </a:ext>
              </a:extLst>
            </p:cNvPr>
            <p:cNvSpPr>
              <a:spLocks/>
            </p:cNvSpPr>
            <p:nvPr/>
          </p:nvSpPr>
          <p:spPr bwMode="auto">
            <a:xfrm rot="5400000">
              <a:off x="11075637" y="5836680"/>
              <a:ext cx="144445" cy="102819"/>
            </a:xfrm>
            <a:custGeom>
              <a:avLst/>
              <a:gdLst>
                <a:gd name="T0" fmla="*/ 31 w 44"/>
                <a:gd name="T1" fmla="*/ 0 h 34"/>
                <a:gd name="T2" fmla="*/ 42 w 44"/>
                <a:gd name="T3" fmla="*/ 19 h 34"/>
                <a:gd name="T4" fmla="*/ 31 w 44"/>
                <a:gd name="T5" fmla="*/ 0 h 34"/>
              </a:gdLst>
              <a:ahLst/>
              <a:cxnLst>
                <a:cxn ang="0">
                  <a:pos x="T0" y="T1"/>
                </a:cxn>
                <a:cxn ang="0">
                  <a:pos x="T2" y="T3"/>
                </a:cxn>
                <a:cxn ang="0">
                  <a:pos x="T4" y="T5"/>
                </a:cxn>
              </a:cxnLst>
              <a:rect l="0" t="0" r="r" b="b"/>
              <a:pathLst>
                <a:path w="44" h="34">
                  <a:moveTo>
                    <a:pt x="31" y="0"/>
                  </a:moveTo>
                  <a:cubicBezTo>
                    <a:pt x="39" y="0"/>
                    <a:pt x="44" y="12"/>
                    <a:pt x="42" y="19"/>
                  </a:cubicBezTo>
                  <a:cubicBezTo>
                    <a:pt x="25" y="34"/>
                    <a:pt x="0" y="8"/>
                    <a:pt x="3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59" name="Freeform 46">
              <a:extLst>
                <a:ext uri="{FF2B5EF4-FFF2-40B4-BE49-F238E27FC236}">
                  <a16:creationId xmlns="" xmlns:a16="http://schemas.microsoft.com/office/drawing/2014/main" id="{C03EAE8C-6089-40E5-9361-2E266A1EEBA3}"/>
                </a:ext>
              </a:extLst>
            </p:cNvPr>
            <p:cNvSpPr>
              <a:spLocks/>
            </p:cNvSpPr>
            <p:nvPr/>
          </p:nvSpPr>
          <p:spPr bwMode="auto">
            <a:xfrm rot="5400000">
              <a:off x="11124696" y="2830776"/>
              <a:ext cx="121406" cy="81603"/>
            </a:xfrm>
            <a:custGeom>
              <a:avLst/>
              <a:gdLst>
                <a:gd name="T0" fmla="*/ 19 w 37"/>
                <a:gd name="T1" fmla="*/ 1 h 27"/>
                <a:gd name="T2" fmla="*/ 21 w 37"/>
                <a:gd name="T3" fmla="*/ 27 h 27"/>
                <a:gd name="T4" fmla="*/ 19 w 37"/>
                <a:gd name="T5" fmla="*/ 1 h 27"/>
              </a:gdLst>
              <a:ahLst/>
              <a:cxnLst>
                <a:cxn ang="0">
                  <a:pos x="T0" y="T1"/>
                </a:cxn>
                <a:cxn ang="0">
                  <a:pos x="T2" y="T3"/>
                </a:cxn>
                <a:cxn ang="0">
                  <a:pos x="T4" y="T5"/>
                </a:cxn>
              </a:cxnLst>
              <a:rect l="0" t="0" r="r" b="b"/>
              <a:pathLst>
                <a:path w="37" h="27">
                  <a:moveTo>
                    <a:pt x="19" y="1"/>
                  </a:moveTo>
                  <a:cubicBezTo>
                    <a:pt x="31" y="2"/>
                    <a:pt x="37" y="24"/>
                    <a:pt x="21" y="27"/>
                  </a:cubicBezTo>
                  <a:cubicBezTo>
                    <a:pt x="1" y="27"/>
                    <a:pt x="0" y="0"/>
                    <a:pt x="19" y="1"/>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0" name="Freeform 47">
              <a:extLst>
                <a:ext uri="{FF2B5EF4-FFF2-40B4-BE49-F238E27FC236}">
                  <a16:creationId xmlns="" xmlns:a16="http://schemas.microsoft.com/office/drawing/2014/main" id="{02E3A077-F087-4E14-A13E-4E9D4369B1F6}"/>
                </a:ext>
              </a:extLst>
            </p:cNvPr>
            <p:cNvSpPr>
              <a:spLocks/>
            </p:cNvSpPr>
            <p:nvPr/>
          </p:nvSpPr>
          <p:spPr bwMode="auto">
            <a:xfrm rot="5400000">
              <a:off x="11082841" y="3849727"/>
              <a:ext cx="147990" cy="78339"/>
            </a:xfrm>
            <a:custGeom>
              <a:avLst/>
              <a:gdLst>
                <a:gd name="T0" fmla="*/ 22 w 45"/>
                <a:gd name="T1" fmla="*/ 0 h 26"/>
                <a:gd name="T2" fmla="*/ 28 w 45"/>
                <a:gd name="T3" fmla="*/ 26 h 26"/>
                <a:gd name="T4" fmla="*/ 22 w 45"/>
                <a:gd name="T5" fmla="*/ 0 h 26"/>
              </a:gdLst>
              <a:ahLst/>
              <a:cxnLst>
                <a:cxn ang="0">
                  <a:pos x="T0" y="T1"/>
                </a:cxn>
                <a:cxn ang="0">
                  <a:pos x="T2" y="T3"/>
                </a:cxn>
                <a:cxn ang="0">
                  <a:pos x="T4" y="T5"/>
                </a:cxn>
              </a:cxnLst>
              <a:rect l="0" t="0" r="r" b="b"/>
              <a:pathLst>
                <a:path w="45" h="26">
                  <a:moveTo>
                    <a:pt x="22" y="0"/>
                  </a:moveTo>
                  <a:cubicBezTo>
                    <a:pt x="32" y="2"/>
                    <a:pt x="45" y="22"/>
                    <a:pt x="28" y="26"/>
                  </a:cubicBezTo>
                  <a:cubicBezTo>
                    <a:pt x="10" y="24"/>
                    <a:pt x="0" y="9"/>
                    <a:pt x="2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1" name="Freeform 48">
              <a:extLst>
                <a:ext uri="{FF2B5EF4-FFF2-40B4-BE49-F238E27FC236}">
                  <a16:creationId xmlns="" xmlns:a16="http://schemas.microsoft.com/office/drawing/2014/main" id="{7CE4FAAA-45E7-4C86-B59A-F284B79EFD23}"/>
                </a:ext>
              </a:extLst>
            </p:cNvPr>
            <p:cNvSpPr>
              <a:spLocks/>
            </p:cNvSpPr>
            <p:nvPr/>
          </p:nvSpPr>
          <p:spPr bwMode="auto">
            <a:xfrm rot="5400000">
              <a:off x="11078098" y="3616257"/>
              <a:ext cx="133812" cy="79154"/>
            </a:xfrm>
            <a:custGeom>
              <a:avLst/>
              <a:gdLst>
                <a:gd name="T0" fmla="*/ 19 w 41"/>
                <a:gd name="T1" fmla="*/ 0 h 26"/>
                <a:gd name="T2" fmla="*/ 7 w 41"/>
                <a:gd name="T3" fmla="*/ 19 h 26"/>
                <a:gd name="T4" fmla="*/ 19 w 41"/>
                <a:gd name="T5" fmla="*/ 0 h 26"/>
              </a:gdLst>
              <a:ahLst/>
              <a:cxnLst>
                <a:cxn ang="0">
                  <a:pos x="T0" y="T1"/>
                </a:cxn>
                <a:cxn ang="0">
                  <a:pos x="T2" y="T3"/>
                </a:cxn>
                <a:cxn ang="0">
                  <a:pos x="T4" y="T5"/>
                </a:cxn>
              </a:cxnLst>
              <a:rect l="0" t="0" r="r" b="b"/>
              <a:pathLst>
                <a:path w="41" h="26">
                  <a:moveTo>
                    <a:pt x="19" y="0"/>
                  </a:moveTo>
                  <a:cubicBezTo>
                    <a:pt x="41" y="9"/>
                    <a:pt x="28" y="26"/>
                    <a:pt x="7" y="19"/>
                  </a:cubicBezTo>
                  <a:cubicBezTo>
                    <a:pt x="0" y="8"/>
                    <a:pt x="7" y="1"/>
                    <a:pt x="1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2" name="Freeform 49">
              <a:extLst>
                <a:ext uri="{FF2B5EF4-FFF2-40B4-BE49-F238E27FC236}">
                  <a16:creationId xmlns="" xmlns:a16="http://schemas.microsoft.com/office/drawing/2014/main" id="{E2689B62-CCA1-4EE5-B622-FBA516868916}"/>
                </a:ext>
              </a:extLst>
            </p:cNvPr>
            <p:cNvSpPr>
              <a:spLocks/>
            </p:cNvSpPr>
            <p:nvPr/>
          </p:nvSpPr>
          <p:spPr bwMode="auto">
            <a:xfrm rot="5400000">
              <a:off x="11076712" y="6507925"/>
              <a:ext cx="127608" cy="81603"/>
            </a:xfrm>
            <a:custGeom>
              <a:avLst/>
              <a:gdLst>
                <a:gd name="T0" fmla="*/ 21 w 39"/>
                <a:gd name="T1" fmla="*/ 2 h 27"/>
                <a:gd name="T2" fmla="*/ 26 w 39"/>
                <a:gd name="T3" fmla="*/ 24 h 27"/>
                <a:gd name="T4" fmla="*/ 21 w 39"/>
                <a:gd name="T5" fmla="*/ 2 h 27"/>
              </a:gdLst>
              <a:ahLst/>
              <a:cxnLst>
                <a:cxn ang="0">
                  <a:pos x="T0" y="T1"/>
                </a:cxn>
                <a:cxn ang="0">
                  <a:pos x="T2" y="T3"/>
                </a:cxn>
                <a:cxn ang="0">
                  <a:pos x="T4" y="T5"/>
                </a:cxn>
              </a:cxnLst>
              <a:rect l="0" t="0" r="r" b="b"/>
              <a:pathLst>
                <a:path w="39" h="27">
                  <a:moveTo>
                    <a:pt x="21" y="2"/>
                  </a:moveTo>
                  <a:cubicBezTo>
                    <a:pt x="36" y="0"/>
                    <a:pt x="39" y="17"/>
                    <a:pt x="26" y="24"/>
                  </a:cubicBezTo>
                  <a:cubicBezTo>
                    <a:pt x="8" y="27"/>
                    <a:pt x="0" y="9"/>
                    <a:pt x="21" y="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3" name="Freeform 8">
              <a:extLst>
                <a:ext uri="{FF2B5EF4-FFF2-40B4-BE49-F238E27FC236}">
                  <a16:creationId xmlns="" xmlns:a16="http://schemas.microsoft.com/office/drawing/2014/main" id="{113638EE-3BCF-4315-A329-3C6766A3890B}"/>
                </a:ext>
              </a:extLst>
            </p:cNvPr>
            <p:cNvSpPr>
              <a:spLocks/>
            </p:cNvSpPr>
            <p:nvPr/>
          </p:nvSpPr>
          <p:spPr bwMode="auto">
            <a:xfrm rot="5400000">
              <a:off x="11141853" y="34906"/>
              <a:ext cx="131153" cy="88130"/>
            </a:xfrm>
            <a:custGeom>
              <a:avLst/>
              <a:gdLst>
                <a:gd name="T0" fmla="*/ 26 w 40"/>
                <a:gd name="T1" fmla="*/ 0 h 29"/>
                <a:gd name="T2" fmla="*/ 39 w 40"/>
                <a:gd name="T3" fmla="*/ 20 h 29"/>
                <a:gd name="T4" fmla="*/ 26 w 40"/>
                <a:gd name="T5" fmla="*/ 0 h 29"/>
              </a:gdLst>
              <a:ahLst/>
              <a:cxnLst>
                <a:cxn ang="0">
                  <a:pos x="T0" y="T1"/>
                </a:cxn>
                <a:cxn ang="0">
                  <a:pos x="T2" y="T3"/>
                </a:cxn>
                <a:cxn ang="0">
                  <a:pos x="T4" y="T5"/>
                </a:cxn>
              </a:cxnLst>
              <a:rect l="0" t="0" r="r" b="b"/>
              <a:pathLst>
                <a:path w="40" h="29">
                  <a:moveTo>
                    <a:pt x="26" y="0"/>
                  </a:moveTo>
                  <a:cubicBezTo>
                    <a:pt x="34" y="0"/>
                    <a:pt x="40" y="10"/>
                    <a:pt x="39" y="20"/>
                  </a:cubicBezTo>
                  <a:cubicBezTo>
                    <a:pt x="17" y="29"/>
                    <a:pt x="0" y="10"/>
                    <a:pt x="26"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64" name="Freeform 106">
              <a:extLst>
                <a:ext uri="{FF2B5EF4-FFF2-40B4-BE49-F238E27FC236}">
                  <a16:creationId xmlns="" xmlns:a16="http://schemas.microsoft.com/office/drawing/2014/main" id="{4FB36B8F-335B-40F2-83BB-C2B2689DC2E9}"/>
                </a:ext>
              </a:extLst>
            </p:cNvPr>
            <p:cNvSpPr>
              <a:spLocks/>
            </p:cNvSpPr>
            <p:nvPr/>
          </p:nvSpPr>
          <p:spPr bwMode="auto">
            <a:xfrm rot="5400000">
              <a:off x="11301184" y="6639670"/>
              <a:ext cx="134697" cy="97107"/>
            </a:xfrm>
            <a:custGeom>
              <a:avLst/>
              <a:gdLst>
                <a:gd name="T0" fmla="*/ 25 w 41"/>
                <a:gd name="T1" fmla="*/ 0 h 32"/>
                <a:gd name="T2" fmla="*/ 4 w 41"/>
                <a:gd name="T3" fmla="*/ 18 h 32"/>
                <a:gd name="T4" fmla="*/ 25 w 41"/>
                <a:gd name="T5" fmla="*/ 0 h 32"/>
              </a:gdLst>
              <a:ahLst/>
              <a:cxnLst>
                <a:cxn ang="0">
                  <a:pos x="T0" y="T1"/>
                </a:cxn>
                <a:cxn ang="0">
                  <a:pos x="T2" y="T3"/>
                </a:cxn>
                <a:cxn ang="0">
                  <a:pos x="T4" y="T5"/>
                </a:cxn>
              </a:cxnLst>
              <a:rect l="0" t="0" r="r" b="b"/>
              <a:pathLst>
                <a:path w="41" h="32">
                  <a:moveTo>
                    <a:pt x="25" y="0"/>
                  </a:moveTo>
                  <a:cubicBezTo>
                    <a:pt x="41" y="13"/>
                    <a:pt x="15" y="32"/>
                    <a:pt x="4" y="18"/>
                  </a:cubicBezTo>
                  <a:cubicBezTo>
                    <a:pt x="0" y="5"/>
                    <a:pt x="15" y="0"/>
                    <a:pt x="25"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grpSp>
      <p:sp>
        <p:nvSpPr>
          <p:cNvPr id="2" name="Title Placeholder 1">
            <a:extLst>
              <a:ext uri="{FF2B5EF4-FFF2-40B4-BE49-F238E27FC236}">
                <a16:creationId xmlns="" xmlns:a16="http://schemas.microsoft.com/office/drawing/2014/main" id="{7A05E913-A9D9-4639-B104-1F07A4AF6A56}"/>
              </a:ext>
            </a:extLst>
          </p:cNvPr>
          <p:cNvSpPr>
            <a:spLocks noGrp="1"/>
          </p:cNvSpPr>
          <p:nvPr>
            <p:ph type="title"/>
          </p:nvPr>
        </p:nvSpPr>
        <p:spPr>
          <a:xfrm>
            <a:off x="1069849" y="502921"/>
            <a:ext cx="9634011" cy="1325563"/>
          </a:xfrm>
          <a:prstGeom prst="rect">
            <a:avLst/>
          </a:prstGeom>
        </p:spPr>
        <p:txBody>
          <a:bodyPr vert="horz" lIns="91434" tIns="45718" rIns="91434" bIns="45718" rtlCol="0" anchor="ctr">
            <a:normAutofit/>
          </a:bodyPr>
          <a:lstStyle/>
          <a:p>
            <a:r>
              <a:rPr lang="en-US" dirty="0"/>
              <a:t>Click to edit Master title style</a:t>
            </a:r>
          </a:p>
        </p:txBody>
      </p:sp>
      <p:sp>
        <p:nvSpPr>
          <p:cNvPr id="3" name="Text Placeholder 2">
            <a:extLst>
              <a:ext uri="{FF2B5EF4-FFF2-40B4-BE49-F238E27FC236}">
                <a16:creationId xmlns="" xmlns:a16="http://schemas.microsoft.com/office/drawing/2014/main" id="{09940CEB-B6D7-46E6-9843-51534214017A}"/>
              </a:ext>
            </a:extLst>
          </p:cNvPr>
          <p:cNvSpPr>
            <a:spLocks noGrp="1"/>
          </p:cNvSpPr>
          <p:nvPr>
            <p:ph type="body" idx="1"/>
          </p:nvPr>
        </p:nvSpPr>
        <p:spPr>
          <a:xfrm>
            <a:off x="1069849" y="1874521"/>
            <a:ext cx="9634011" cy="4351339"/>
          </a:xfrm>
          <a:prstGeom prst="rect">
            <a:avLst/>
          </a:prstGeom>
        </p:spPr>
        <p:txBody>
          <a:bodyPr vert="horz" lIns="91434" tIns="45718" rIns="91434" bIns="45718"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 xmlns:a16="http://schemas.microsoft.com/office/drawing/2014/main" id="{B5BAC8B5-8DFB-4920-8580-54824C831A94}"/>
              </a:ext>
            </a:extLst>
          </p:cNvPr>
          <p:cNvSpPr>
            <a:spLocks noGrp="1"/>
          </p:cNvSpPr>
          <p:nvPr>
            <p:ph type="dt" sz="half" idx="2"/>
          </p:nvPr>
        </p:nvSpPr>
        <p:spPr>
          <a:xfrm>
            <a:off x="173736" y="6382512"/>
            <a:ext cx="2845901" cy="365125"/>
          </a:xfrm>
          <a:prstGeom prst="rect">
            <a:avLst/>
          </a:prstGeom>
        </p:spPr>
        <p:txBody>
          <a:bodyPr vert="horz" lIns="91434" tIns="45718" rIns="91434" bIns="45718" rtlCol="0" anchor="ctr"/>
          <a:lstStyle>
            <a:lvl1pPr algn="l">
              <a:defRPr sz="1100">
                <a:solidFill>
                  <a:schemeClr val="tx2"/>
                </a:solidFill>
              </a:defRPr>
            </a:lvl1pPr>
          </a:lstStyle>
          <a:p>
            <a:fld id="{B5898F52-2787-4BA2-BBBC-9395E9F86D50}" type="datetimeFigureOut">
              <a:rPr lang="en-US" smtClean="0"/>
              <a:pPr/>
              <a:t>8/10/2023</a:t>
            </a:fld>
            <a:endParaRPr lang="en-US" dirty="0"/>
          </a:p>
        </p:txBody>
      </p:sp>
      <p:sp>
        <p:nvSpPr>
          <p:cNvPr id="5" name="Footer Placeholder 4">
            <a:extLst>
              <a:ext uri="{FF2B5EF4-FFF2-40B4-BE49-F238E27FC236}">
                <a16:creationId xmlns="" xmlns:a16="http://schemas.microsoft.com/office/drawing/2014/main" id="{3A9E2D5D-B616-4048-9CB8-4D316BBDB1FB}"/>
              </a:ext>
            </a:extLst>
          </p:cNvPr>
          <p:cNvSpPr>
            <a:spLocks noGrp="1"/>
          </p:cNvSpPr>
          <p:nvPr>
            <p:ph type="ftr" sz="quarter" idx="3"/>
          </p:nvPr>
        </p:nvSpPr>
        <p:spPr>
          <a:xfrm rot="5400000">
            <a:off x="-1754871" y="2093200"/>
            <a:ext cx="4157472" cy="416083"/>
          </a:xfrm>
          <a:prstGeom prst="rect">
            <a:avLst/>
          </a:prstGeom>
        </p:spPr>
        <p:txBody>
          <a:bodyPr vert="horz" lIns="91434" tIns="45718" rIns="91434" bIns="45718" rtlCol="0" anchor="ctr"/>
          <a:lstStyle>
            <a:lvl1pPr algn="l">
              <a:defRPr sz="1100">
                <a:solidFill>
                  <a:schemeClr val="tx2"/>
                </a:solidFill>
              </a:defRPr>
            </a:lvl1pPr>
          </a:lstStyle>
          <a:p>
            <a:endParaRPr lang="en-US" dirty="0"/>
          </a:p>
        </p:txBody>
      </p:sp>
      <p:sp>
        <p:nvSpPr>
          <p:cNvPr id="6" name="Slide Number Placeholder 5">
            <a:extLst>
              <a:ext uri="{FF2B5EF4-FFF2-40B4-BE49-F238E27FC236}">
                <a16:creationId xmlns="" xmlns:a16="http://schemas.microsoft.com/office/drawing/2014/main" id="{63F322F0-8F3D-4AC5-9873-24666D0E0D34}"/>
              </a:ext>
            </a:extLst>
          </p:cNvPr>
          <p:cNvSpPr>
            <a:spLocks noGrp="1"/>
          </p:cNvSpPr>
          <p:nvPr>
            <p:ph type="sldNum" sz="quarter" idx="4"/>
          </p:nvPr>
        </p:nvSpPr>
        <p:spPr>
          <a:xfrm>
            <a:off x="11457920" y="6382512"/>
            <a:ext cx="500997" cy="365125"/>
          </a:xfrm>
          <a:prstGeom prst="rect">
            <a:avLst/>
          </a:prstGeom>
        </p:spPr>
        <p:txBody>
          <a:bodyPr vert="horz" lIns="91434" tIns="45718" rIns="91434" bIns="45718" rtlCol="0" anchor="ctr"/>
          <a:lstStyle>
            <a:lvl1pPr algn="r">
              <a:defRPr sz="1100">
                <a:solidFill>
                  <a:schemeClr val="tx2"/>
                </a:solidFill>
              </a:defRPr>
            </a:lvl1pPr>
          </a:lstStyle>
          <a:p>
            <a:fld id="{4C8B8A27-DF03-4546-BA93-21C967D57E5C}" type="slidenum">
              <a:rPr lang="en-US" smtClean="0"/>
              <a:pPr/>
              <a:t>‹#›</a:t>
            </a:fld>
            <a:endParaRPr lang="en-US"/>
          </a:p>
        </p:txBody>
      </p:sp>
    </p:spTree>
    <p:extLst>
      <p:ext uri="{BB962C8B-B14F-4D97-AF65-F5344CB8AC3E}">
        <p14:creationId xmlns:p14="http://schemas.microsoft.com/office/powerpoint/2010/main" val="1790306159"/>
      </p:ext>
    </p:extLst>
  </p:cSld>
  <p:clrMap bg1="lt1" tx1="dk1" bg2="lt2" tx2="dk2" accent1="accent1" accent2="accent2" accent3="accent3" accent4="accent4" accent5="accent5" accent6="accent6" hlink="hlink" folHlink="folHlink"/>
  <p:sldLayoutIdLst>
    <p:sldLayoutId id="2147483692" r:id="rId1"/>
    <p:sldLayoutId id="2147483693" r:id="rId2"/>
    <p:sldLayoutId id="2147483694" r:id="rId3"/>
    <p:sldLayoutId id="2147483695" r:id="rId4"/>
    <p:sldLayoutId id="2147483696" r:id="rId5"/>
    <p:sldLayoutId id="2147483690" r:id="rId6"/>
    <p:sldLayoutId id="2147483686" r:id="rId7"/>
    <p:sldLayoutId id="2147483687" r:id="rId8"/>
    <p:sldLayoutId id="2147483688" r:id="rId9"/>
    <p:sldLayoutId id="2147483689" r:id="rId10"/>
    <p:sldLayoutId id="2147483691" r:id="rId11"/>
    <p:sldLayoutId id="2147483891" r:id="rId12"/>
  </p:sldLayoutIdLst>
  <p:txStyles>
    <p:titleStyle>
      <a:lvl1pPr algn="l" defTabSz="914332" rtl="0" eaLnBrk="1" latinLnBrk="0" hangingPunct="1">
        <a:lnSpc>
          <a:spcPct val="100000"/>
        </a:lnSpc>
        <a:spcBef>
          <a:spcPct val="0"/>
        </a:spcBef>
        <a:buNone/>
        <a:defRPr sz="4000" kern="1200">
          <a:solidFill>
            <a:schemeClr val="tx2"/>
          </a:solidFill>
          <a:latin typeface="+mj-lt"/>
          <a:ea typeface="+mj-ea"/>
          <a:cs typeface="+mj-cs"/>
        </a:defRPr>
      </a:lvl1pPr>
    </p:titleStyle>
    <p:bodyStyle>
      <a:lvl1pPr marL="228584" indent="-228584" algn="l" defTabSz="914332" rtl="0" eaLnBrk="1" latinLnBrk="0" hangingPunct="1">
        <a:lnSpc>
          <a:spcPct val="150000"/>
        </a:lnSpc>
        <a:spcBef>
          <a:spcPts val="1000"/>
        </a:spcBef>
        <a:buClr>
          <a:schemeClr val="bg2">
            <a:lumMod val="75000"/>
          </a:schemeClr>
        </a:buClr>
        <a:buFont typeface="Arial" panose="020B0604020202020204" pitchFamily="34" charset="0"/>
        <a:buChar char="•"/>
        <a:defRPr sz="2000" kern="1200">
          <a:solidFill>
            <a:schemeClr val="tx2"/>
          </a:solidFill>
          <a:latin typeface="+mn-lt"/>
          <a:ea typeface="+mn-ea"/>
          <a:cs typeface="+mn-cs"/>
        </a:defRPr>
      </a:lvl1pPr>
      <a:lvl2pPr marL="228584" indent="0" algn="l" defTabSz="914332" rtl="0" eaLnBrk="1" latinLnBrk="0" hangingPunct="1">
        <a:lnSpc>
          <a:spcPct val="150000"/>
        </a:lnSpc>
        <a:spcBef>
          <a:spcPts val="500"/>
        </a:spcBef>
        <a:buClr>
          <a:schemeClr val="bg2">
            <a:lumMod val="75000"/>
          </a:schemeClr>
        </a:buClr>
        <a:buFontTx/>
        <a:buNone/>
        <a:defRPr sz="1900" kern="1200">
          <a:solidFill>
            <a:schemeClr val="tx2"/>
          </a:solidFill>
          <a:latin typeface="+mn-lt"/>
          <a:ea typeface="+mn-ea"/>
          <a:cs typeface="+mn-cs"/>
        </a:defRPr>
      </a:lvl2pPr>
      <a:lvl3pPr marL="548600" indent="-285730" algn="l" defTabSz="914332" rtl="0" eaLnBrk="1" latinLnBrk="0" hangingPunct="1">
        <a:lnSpc>
          <a:spcPct val="150000"/>
        </a:lnSpc>
        <a:spcBef>
          <a:spcPts val="500"/>
        </a:spcBef>
        <a:buClr>
          <a:schemeClr val="bg2">
            <a:lumMod val="75000"/>
          </a:schemeClr>
        </a:buClr>
        <a:buFont typeface="Arial" panose="020B0604020202020204" pitchFamily="34" charset="0"/>
        <a:buChar char="•"/>
        <a:defRPr sz="1600" b="1" kern="1200">
          <a:solidFill>
            <a:schemeClr val="tx2"/>
          </a:solidFill>
          <a:latin typeface="+mn-lt"/>
          <a:ea typeface="+mn-ea"/>
          <a:cs typeface="+mn-cs"/>
        </a:defRPr>
      </a:lvl3pPr>
      <a:lvl4pPr marL="548600" indent="0" algn="l" defTabSz="914332" rtl="0" eaLnBrk="1" latinLnBrk="0" hangingPunct="1">
        <a:lnSpc>
          <a:spcPct val="150000"/>
        </a:lnSpc>
        <a:spcBef>
          <a:spcPts val="500"/>
        </a:spcBef>
        <a:buClr>
          <a:schemeClr val="bg2">
            <a:lumMod val="75000"/>
          </a:schemeClr>
        </a:buClr>
        <a:buFontTx/>
        <a:buNone/>
        <a:defRPr sz="1500" kern="1200">
          <a:solidFill>
            <a:schemeClr val="tx2"/>
          </a:solidFill>
          <a:latin typeface="+mn-lt"/>
          <a:ea typeface="+mn-ea"/>
          <a:cs typeface="+mn-cs"/>
        </a:defRPr>
      </a:lvl4pPr>
      <a:lvl5pPr marL="834330" indent="-285730" algn="l" defTabSz="914332" rtl="0" eaLnBrk="1" latinLnBrk="0" hangingPunct="1">
        <a:lnSpc>
          <a:spcPct val="150000"/>
        </a:lnSpc>
        <a:spcBef>
          <a:spcPts val="500"/>
        </a:spcBef>
        <a:buClr>
          <a:schemeClr val="bg2">
            <a:lumMod val="75000"/>
          </a:schemeClr>
        </a:buClr>
        <a:buFont typeface="Arial" panose="020B0604020202020204" pitchFamily="34" charset="0"/>
        <a:buChar char="•"/>
        <a:defRPr sz="1500" kern="1200">
          <a:solidFill>
            <a:schemeClr val="tx2"/>
          </a:solidFill>
          <a:latin typeface="+mn-lt"/>
          <a:ea typeface="+mn-ea"/>
          <a:cs typeface="+mn-cs"/>
        </a:defRPr>
      </a:lvl5pPr>
      <a:lvl6pPr marL="2514412" indent="-228584" algn="l" defTabSz="91433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9pPr>
    </p:bodyStyle>
    <p:otherStyle>
      <a:defPPr>
        <a:defRPr lang="en-US"/>
      </a:defPPr>
      <a:lvl1pPr marL="0" algn="l" defTabSz="914332" rtl="0" eaLnBrk="1" latinLnBrk="0" hangingPunct="1">
        <a:defRPr sz="1900" kern="1200">
          <a:solidFill>
            <a:schemeClr val="tx1"/>
          </a:solidFill>
          <a:latin typeface="+mn-lt"/>
          <a:ea typeface="+mn-ea"/>
          <a:cs typeface="+mn-cs"/>
        </a:defRPr>
      </a:lvl1pPr>
      <a:lvl2pPr marL="457167" algn="l" defTabSz="914332" rtl="0" eaLnBrk="1" latinLnBrk="0" hangingPunct="1">
        <a:defRPr sz="1900" kern="1200">
          <a:solidFill>
            <a:schemeClr val="tx1"/>
          </a:solidFill>
          <a:latin typeface="+mn-lt"/>
          <a:ea typeface="+mn-ea"/>
          <a:cs typeface="+mn-cs"/>
        </a:defRPr>
      </a:lvl2pPr>
      <a:lvl3pPr marL="914332" algn="l" defTabSz="914332" rtl="0" eaLnBrk="1" latinLnBrk="0" hangingPunct="1">
        <a:defRPr sz="1900" kern="1200">
          <a:solidFill>
            <a:schemeClr val="tx1"/>
          </a:solidFill>
          <a:latin typeface="+mn-lt"/>
          <a:ea typeface="+mn-ea"/>
          <a:cs typeface="+mn-cs"/>
        </a:defRPr>
      </a:lvl3pPr>
      <a:lvl4pPr marL="1371498" algn="l" defTabSz="914332" rtl="0" eaLnBrk="1" latinLnBrk="0" hangingPunct="1">
        <a:defRPr sz="1900" kern="1200">
          <a:solidFill>
            <a:schemeClr val="tx1"/>
          </a:solidFill>
          <a:latin typeface="+mn-lt"/>
          <a:ea typeface="+mn-ea"/>
          <a:cs typeface="+mn-cs"/>
        </a:defRPr>
      </a:lvl4pPr>
      <a:lvl5pPr marL="1828664" algn="l" defTabSz="914332" rtl="0" eaLnBrk="1" latinLnBrk="0" hangingPunct="1">
        <a:defRPr sz="1900" kern="1200">
          <a:solidFill>
            <a:schemeClr val="tx1"/>
          </a:solidFill>
          <a:latin typeface="+mn-lt"/>
          <a:ea typeface="+mn-ea"/>
          <a:cs typeface="+mn-cs"/>
        </a:defRPr>
      </a:lvl5pPr>
      <a:lvl6pPr marL="2285830" algn="l" defTabSz="914332" rtl="0" eaLnBrk="1" latinLnBrk="0" hangingPunct="1">
        <a:defRPr sz="1900" kern="1200">
          <a:solidFill>
            <a:schemeClr val="tx1"/>
          </a:solidFill>
          <a:latin typeface="+mn-lt"/>
          <a:ea typeface="+mn-ea"/>
          <a:cs typeface="+mn-cs"/>
        </a:defRPr>
      </a:lvl6pPr>
      <a:lvl7pPr marL="2742994" algn="l" defTabSz="914332" rtl="0" eaLnBrk="1" latinLnBrk="0" hangingPunct="1">
        <a:defRPr sz="1900" kern="1200">
          <a:solidFill>
            <a:schemeClr val="tx1"/>
          </a:solidFill>
          <a:latin typeface="+mn-lt"/>
          <a:ea typeface="+mn-ea"/>
          <a:cs typeface="+mn-cs"/>
        </a:defRPr>
      </a:lvl7pPr>
      <a:lvl8pPr marL="3200160" algn="l" defTabSz="914332" rtl="0" eaLnBrk="1" latinLnBrk="0" hangingPunct="1">
        <a:defRPr sz="1900" kern="1200">
          <a:solidFill>
            <a:schemeClr val="tx1"/>
          </a:solidFill>
          <a:latin typeface="+mn-lt"/>
          <a:ea typeface="+mn-ea"/>
          <a:cs typeface="+mn-cs"/>
        </a:defRPr>
      </a:lvl8pPr>
      <a:lvl9pPr marL="3657327" algn="l" defTabSz="914332" rtl="0" eaLnBrk="1" latinLnBrk="0" hangingPunct="1">
        <a:defRPr sz="19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 xmlns:a16="http://schemas.microsoft.com/office/drawing/2014/main" id="{08615C6B-1C98-4B1C-AB4B-1E1898E593BE}"/>
              </a:ext>
            </a:extLst>
          </p:cNvPr>
          <p:cNvSpPr>
            <a:spLocks noGrp="1"/>
          </p:cNvSpPr>
          <p:nvPr>
            <p:ph type="title"/>
          </p:nvPr>
        </p:nvSpPr>
        <p:spPr>
          <a:xfrm>
            <a:off x="838200" y="365125"/>
            <a:ext cx="10515600" cy="1325563"/>
          </a:xfrm>
          <a:prstGeom prst="rect">
            <a:avLst/>
          </a:prstGeom>
        </p:spPr>
        <p:txBody>
          <a:bodyPr vert="horz" lIns="91434" tIns="45718" rIns="91434" bIns="45718" rtlCol="0" anchor="ctr">
            <a:normAutofit/>
          </a:bodyPr>
          <a:lstStyle/>
          <a:p>
            <a:r>
              <a:rPr lang="en-US"/>
              <a:t>Click to edit Master title style</a:t>
            </a:r>
            <a:endParaRPr lang="en-US" dirty="0"/>
          </a:p>
        </p:txBody>
      </p:sp>
      <p:sp>
        <p:nvSpPr>
          <p:cNvPr id="3" name="Text Placeholder 2">
            <a:extLst>
              <a:ext uri="{FF2B5EF4-FFF2-40B4-BE49-F238E27FC236}">
                <a16:creationId xmlns="" xmlns:a16="http://schemas.microsoft.com/office/drawing/2014/main" id="{2E8DFF97-B7FD-47F9-BC7F-DD4B4C5EA2F6}"/>
              </a:ext>
            </a:extLst>
          </p:cNvPr>
          <p:cNvSpPr>
            <a:spLocks noGrp="1"/>
          </p:cNvSpPr>
          <p:nvPr>
            <p:ph type="body" idx="1"/>
          </p:nvPr>
        </p:nvSpPr>
        <p:spPr>
          <a:xfrm>
            <a:off x="838200" y="1825625"/>
            <a:ext cx="10515600" cy="4351339"/>
          </a:xfrm>
          <a:prstGeom prst="rect">
            <a:avLst/>
          </a:prstGeom>
        </p:spPr>
        <p:txBody>
          <a:bodyPr vert="horz" lIns="91434" tIns="45718" rIns="91434" bIns="45718"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 xmlns:a16="http://schemas.microsoft.com/office/drawing/2014/main" id="{A1831D22-079E-43E3-86A4-BA12DB888C79}"/>
              </a:ext>
            </a:extLst>
          </p:cNvPr>
          <p:cNvSpPr>
            <a:spLocks noGrp="1"/>
          </p:cNvSpPr>
          <p:nvPr>
            <p:ph type="dt" sz="half" idx="2"/>
          </p:nvPr>
        </p:nvSpPr>
        <p:spPr>
          <a:xfrm>
            <a:off x="838200" y="6356352"/>
            <a:ext cx="2743200" cy="365125"/>
          </a:xfrm>
          <a:prstGeom prst="rect">
            <a:avLst/>
          </a:prstGeom>
        </p:spPr>
        <p:txBody>
          <a:bodyPr vert="horz" lIns="91434" tIns="45718" rIns="91434" bIns="45718" rtlCol="0" anchor="ctr"/>
          <a:lstStyle>
            <a:lvl1pPr algn="l">
              <a:defRPr sz="1200">
                <a:solidFill>
                  <a:schemeClr val="tx1">
                    <a:tint val="75000"/>
                  </a:schemeClr>
                </a:solidFill>
              </a:defRPr>
            </a:lvl1pPr>
          </a:lstStyle>
          <a:p>
            <a:r>
              <a:rPr lang="en-US" dirty="0"/>
              <a:t>9/3/20XX</a:t>
            </a:r>
          </a:p>
        </p:txBody>
      </p:sp>
      <p:sp>
        <p:nvSpPr>
          <p:cNvPr id="5" name="Footer Placeholder 4">
            <a:extLst>
              <a:ext uri="{FF2B5EF4-FFF2-40B4-BE49-F238E27FC236}">
                <a16:creationId xmlns="" xmlns:a16="http://schemas.microsoft.com/office/drawing/2014/main" id="{A14C30A2-140B-4A5D-BEEC-C1314AF1F3F6}"/>
              </a:ext>
            </a:extLst>
          </p:cNvPr>
          <p:cNvSpPr>
            <a:spLocks noGrp="1"/>
          </p:cNvSpPr>
          <p:nvPr>
            <p:ph type="ftr" sz="quarter" idx="3"/>
          </p:nvPr>
        </p:nvSpPr>
        <p:spPr>
          <a:xfrm>
            <a:off x="4038600" y="6356352"/>
            <a:ext cx="4114800" cy="365125"/>
          </a:xfrm>
          <a:prstGeom prst="rect">
            <a:avLst/>
          </a:prstGeom>
        </p:spPr>
        <p:txBody>
          <a:bodyPr vert="horz" lIns="91434" tIns="45718" rIns="91434" bIns="45718" rtlCol="0" anchor="ctr"/>
          <a:lstStyle>
            <a:lvl1pPr algn="ctr">
              <a:defRPr sz="1200">
                <a:solidFill>
                  <a:schemeClr val="tx1">
                    <a:tint val="75000"/>
                  </a:schemeClr>
                </a:solidFill>
              </a:defRPr>
            </a:lvl1pPr>
          </a:lstStyle>
          <a:p>
            <a:r>
              <a:rPr lang="en-US" dirty="0"/>
              <a:t>Presentation Title</a:t>
            </a:r>
          </a:p>
        </p:txBody>
      </p:sp>
      <p:sp>
        <p:nvSpPr>
          <p:cNvPr id="6" name="Slide Number Placeholder 5">
            <a:extLst>
              <a:ext uri="{FF2B5EF4-FFF2-40B4-BE49-F238E27FC236}">
                <a16:creationId xmlns="" xmlns:a16="http://schemas.microsoft.com/office/drawing/2014/main" id="{1B71BA8F-7826-496D-91F8-B3ECDF34DA73}"/>
              </a:ext>
            </a:extLst>
          </p:cNvPr>
          <p:cNvSpPr>
            <a:spLocks noGrp="1"/>
          </p:cNvSpPr>
          <p:nvPr>
            <p:ph type="sldNum" sz="quarter" idx="4"/>
          </p:nvPr>
        </p:nvSpPr>
        <p:spPr>
          <a:xfrm>
            <a:off x="8610600" y="6356352"/>
            <a:ext cx="2743200" cy="365125"/>
          </a:xfrm>
          <a:prstGeom prst="rect">
            <a:avLst/>
          </a:prstGeom>
        </p:spPr>
        <p:txBody>
          <a:bodyPr vert="horz" lIns="91434" tIns="45718" rIns="91434" bIns="45718" rtlCol="0" anchor="ctr"/>
          <a:lstStyle>
            <a:lvl1pPr algn="r">
              <a:defRPr sz="1200">
                <a:solidFill>
                  <a:schemeClr val="tx1">
                    <a:tint val="75000"/>
                  </a:schemeClr>
                </a:solidFill>
              </a:defRPr>
            </a:lvl1pPr>
          </a:lstStyle>
          <a:p>
            <a:fld id="{B9713C8C-8E70-45D5-AE59-23E60168254E}" type="slidenum">
              <a:rPr lang="en-US" smtClean="0"/>
              <a:t>‹#›</a:t>
            </a:fld>
            <a:endParaRPr lang="en-US" dirty="0"/>
          </a:p>
        </p:txBody>
      </p:sp>
    </p:spTree>
    <p:extLst>
      <p:ext uri="{BB962C8B-B14F-4D97-AF65-F5344CB8AC3E}">
        <p14:creationId xmlns:p14="http://schemas.microsoft.com/office/powerpoint/2010/main" val="1101106520"/>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 id="2147483811" r:id="rId12"/>
    <p:sldLayoutId id="2147483812" r:id="rId13"/>
    <p:sldLayoutId id="2147483813" r:id="rId14"/>
    <p:sldLayoutId id="2147483814" r:id="rId15"/>
    <p:sldLayoutId id="2147483815" r:id="rId16"/>
    <p:sldLayoutId id="2147483841" r:id="rId17"/>
  </p:sldLayoutIdLst>
  <p:hf hdr="0"/>
  <p:txStyles>
    <p:titleStyle>
      <a:lvl1pPr algn="l" defTabSz="914332" rtl="0" eaLnBrk="1" latinLnBrk="0" hangingPunct="1">
        <a:lnSpc>
          <a:spcPct val="90000"/>
        </a:lnSpc>
        <a:spcBef>
          <a:spcPct val="0"/>
        </a:spcBef>
        <a:buNone/>
        <a:defRPr sz="4400" i="1" kern="1200">
          <a:solidFill>
            <a:schemeClr val="tx1"/>
          </a:solidFill>
          <a:latin typeface="+mj-lt"/>
          <a:ea typeface="+mj-ea"/>
          <a:cs typeface="+mj-cs"/>
        </a:defRPr>
      </a:lvl1pPr>
    </p:titleStyle>
    <p:bodyStyle>
      <a:lvl1pPr marL="228584" indent="-228584" algn="l" defTabSz="914332" rtl="0" eaLnBrk="1" latinLnBrk="0" hangingPunct="1">
        <a:lnSpc>
          <a:spcPct val="10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50" indent="-228584" algn="l" defTabSz="914332" rtl="0" eaLnBrk="1" latinLnBrk="0" hangingPunct="1">
        <a:lnSpc>
          <a:spcPct val="10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14" indent="-228584" algn="l" defTabSz="914332"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080" indent="-228584" algn="l" defTabSz="914332" rtl="0" eaLnBrk="1" latinLnBrk="0" hangingPunct="1">
        <a:lnSpc>
          <a:spcPct val="100000"/>
        </a:lnSpc>
        <a:spcBef>
          <a:spcPts val="500"/>
        </a:spcBef>
        <a:buFont typeface="Arial" panose="020B0604020202020204" pitchFamily="34" charset="0"/>
        <a:buChar char="•"/>
        <a:defRPr sz="1900" kern="1200">
          <a:solidFill>
            <a:schemeClr val="tx1"/>
          </a:solidFill>
          <a:latin typeface="+mn-lt"/>
          <a:ea typeface="+mn-ea"/>
          <a:cs typeface="+mn-cs"/>
        </a:defRPr>
      </a:lvl4pPr>
      <a:lvl5pPr marL="2057247" indent="-228584" algn="l" defTabSz="914332" rtl="0" eaLnBrk="1" latinLnBrk="0" hangingPunct="1">
        <a:lnSpc>
          <a:spcPct val="100000"/>
        </a:lnSpc>
        <a:spcBef>
          <a:spcPts val="500"/>
        </a:spcBef>
        <a:buFont typeface="Arial" panose="020B0604020202020204" pitchFamily="34" charset="0"/>
        <a:buChar char="•"/>
        <a:defRPr sz="1900" kern="1200">
          <a:solidFill>
            <a:schemeClr val="tx1"/>
          </a:solidFill>
          <a:latin typeface="+mn-lt"/>
          <a:ea typeface="+mn-ea"/>
          <a:cs typeface="+mn-cs"/>
        </a:defRPr>
      </a:lvl5pPr>
      <a:lvl6pPr marL="2514412" indent="-228584" algn="l" defTabSz="91433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9pPr>
    </p:bodyStyle>
    <p:otherStyle>
      <a:defPPr>
        <a:defRPr lang="en-US"/>
      </a:defPPr>
      <a:lvl1pPr marL="0" algn="l" defTabSz="914332" rtl="0" eaLnBrk="1" latinLnBrk="0" hangingPunct="1">
        <a:defRPr sz="1900" kern="1200">
          <a:solidFill>
            <a:schemeClr val="tx1"/>
          </a:solidFill>
          <a:latin typeface="+mn-lt"/>
          <a:ea typeface="+mn-ea"/>
          <a:cs typeface="+mn-cs"/>
        </a:defRPr>
      </a:lvl1pPr>
      <a:lvl2pPr marL="457167" algn="l" defTabSz="914332" rtl="0" eaLnBrk="1" latinLnBrk="0" hangingPunct="1">
        <a:defRPr sz="1900" kern="1200">
          <a:solidFill>
            <a:schemeClr val="tx1"/>
          </a:solidFill>
          <a:latin typeface="+mn-lt"/>
          <a:ea typeface="+mn-ea"/>
          <a:cs typeface="+mn-cs"/>
        </a:defRPr>
      </a:lvl2pPr>
      <a:lvl3pPr marL="914332" algn="l" defTabSz="914332" rtl="0" eaLnBrk="1" latinLnBrk="0" hangingPunct="1">
        <a:defRPr sz="1900" kern="1200">
          <a:solidFill>
            <a:schemeClr val="tx1"/>
          </a:solidFill>
          <a:latin typeface="+mn-lt"/>
          <a:ea typeface="+mn-ea"/>
          <a:cs typeface="+mn-cs"/>
        </a:defRPr>
      </a:lvl3pPr>
      <a:lvl4pPr marL="1371498" algn="l" defTabSz="914332" rtl="0" eaLnBrk="1" latinLnBrk="0" hangingPunct="1">
        <a:defRPr sz="1900" kern="1200">
          <a:solidFill>
            <a:schemeClr val="tx1"/>
          </a:solidFill>
          <a:latin typeface="+mn-lt"/>
          <a:ea typeface="+mn-ea"/>
          <a:cs typeface="+mn-cs"/>
        </a:defRPr>
      </a:lvl4pPr>
      <a:lvl5pPr marL="1828664" algn="l" defTabSz="914332" rtl="0" eaLnBrk="1" latinLnBrk="0" hangingPunct="1">
        <a:defRPr sz="1900" kern="1200">
          <a:solidFill>
            <a:schemeClr val="tx1"/>
          </a:solidFill>
          <a:latin typeface="+mn-lt"/>
          <a:ea typeface="+mn-ea"/>
          <a:cs typeface="+mn-cs"/>
        </a:defRPr>
      </a:lvl5pPr>
      <a:lvl6pPr marL="2285830" algn="l" defTabSz="914332" rtl="0" eaLnBrk="1" latinLnBrk="0" hangingPunct="1">
        <a:defRPr sz="1900" kern="1200">
          <a:solidFill>
            <a:schemeClr val="tx1"/>
          </a:solidFill>
          <a:latin typeface="+mn-lt"/>
          <a:ea typeface="+mn-ea"/>
          <a:cs typeface="+mn-cs"/>
        </a:defRPr>
      </a:lvl6pPr>
      <a:lvl7pPr marL="2742994" algn="l" defTabSz="914332" rtl="0" eaLnBrk="1" latinLnBrk="0" hangingPunct="1">
        <a:defRPr sz="1900" kern="1200">
          <a:solidFill>
            <a:schemeClr val="tx1"/>
          </a:solidFill>
          <a:latin typeface="+mn-lt"/>
          <a:ea typeface="+mn-ea"/>
          <a:cs typeface="+mn-cs"/>
        </a:defRPr>
      </a:lvl7pPr>
      <a:lvl8pPr marL="3200160" algn="l" defTabSz="914332" rtl="0" eaLnBrk="1" latinLnBrk="0" hangingPunct="1">
        <a:defRPr sz="1900" kern="1200">
          <a:solidFill>
            <a:schemeClr val="tx1"/>
          </a:solidFill>
          <a:latin typeface="+mn-lt"/>
          <a:ea typeface="+mn-ea"/>
          <a:cs typeface="+mn-cs"/>
        </a:defRPr>
      </a:lvl8pPr>
      <a:lvl9pPr marL="3657327" algn="l" defTabSz="914332" rtl="0" eaLnBrk="1" latinLnBrk="0" hangingPunct="1">
        <a:defRPr sz="19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34" tIns="45718" rIns="91434" bIns="45718" rtlCol="0" anchor="ctr">
            <a:normAutofit/>
          </a:bodyPr>
          <a:lstStyle/>
          <a:p>
            <a:r>
              <a:rPr lang="en-US"/>
              <a:t>Click to edit Master title style</a:t>
            </a:r>
            <a:endParaRPr lang="en-US" dirty="0"/>
          </a:p>
        </p:txBody>
      </p:sp>
      <p:sp>
        <p:nvSpPr>
          <p:cNvPr id="3" name="Text Placeholder 2">
            <a:extLst>
              <a:ext uri="{FF2B5EF4-FFF2-40B4-BE49-F238E27FC236}">
                <a16:creationId xmlns="" xmlns:a16="http://schemas.microsoft.com/office/drawing/2014/main" id="{74C607AE-E8B7-4C3B-A6DA-04289E2F0A45}"/>
              </a:ext>
            </a:extLst>
          </p:cNvPr>
          <p:cNvSpPr>
            <a:spLocks noGrp="1"/>
          </p:cNvSpPr>
          <p:nvPr>
            <p:ph type="body" idx="1"/>
          </p:nvPr>
        </p:nvSpPr>
        <p:spPr>
          <a:xfrm>
            <a:off x="838200" y="1825625"/>
            <a:ext cx="10515600" cy="4351339"/>
          </a:xfrm>
          <a:prstGeom prst="rect">
            <a:avLst/>
          </a:prstGeom>
        </p:spPr>
        <p:txBody>
          <a:bodyPr vert="horz" lIns="91434" tIns="45718" rIns="91434" bIns="45718"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 xmlns:a16="http://schemas.microsoft.com/office/drawing/2014/main" id="{001917CC-671D-47EA-B065-51E87EC27B53}"/>
              </a:ext>
            </a:extLst>
          </p:cNvPr>
          <p:cNvSpPr>
            <a:spLocks noGrp="1"/>
          </p:cNvSpPr>
          <p:nvPr>
            <p:ph type="dt" sz="half" idx="2"/>
          </p:nvPr>
        </p:nvSpPr>
        <p:spPr>
          <a:xfrm>
            <a:off x="838200" y="6356352"/>
            <a:ext cx="2743200" cy="365125"/>
          </a:xfrm>
          <a:prstGeom prst="rect">
            <a:avLst/>
          </a:prstGeom>
        </p:spPr>
        <p:txBody>
          <a:bodyPr vert="horz" lIns="91434" tIns="45718" rIns="91434" bIns="45718" rtlCol="0" anchor="ctr"/>
          <a:lstStyle>
            <a:lvl1pPr algn="l">
              <a:defRPr sz="1100">
                <a:solidFill>
                  <a:schemeClr val="tx1"/>
                </a:solidFill>
              </a:defRPr>
            </a:lvl1pPr>
          </a:lstStyle>
          <a:p>
            <a:r>
              <a:rPr lang="en-US" dirty="0"/>
              <a:t>7/1/20XX</a:t>
            </a:r>
          </a:p>
        </p:txBody>
      </p:sp>
      <p:sp>
        <p:nvSpPr>
          <p:cNvPr id="5" name="Footer Placeholder 4">
            <a:extLst>
              <a:ext uri="{FF2B5EF4-FFF2-40B4-BE49-F238E27FC236}">
                <a16:creationId xmlns="" xmlns:a16="http://schemas.microsoft.com/office/drawing/2014/main" id="{3F2D0B54-5D87-4D1B-9C6E-5A7B87C833A0}"/>
              </a:ext>
            </a:extLst>
          </p:cNvPr>
          <p:cNvSpPr>
            <a:spLocks noGrp="1"/>
          </p:cNvSpPr>
          <p:nvPr>
            <p:ph type="ftr" sz="quarter" idx="3"/>
          </p:nvPr>
        </p:nvSpPr>
        <p:spPr>
          <a:xfrm>
            <a:off x="4038600" y="6356352"/>
            <a:ext cx="4114800" cy="365125"/>
          </a:xfrm>
          <a:prstGeom prst="rect">
            <a:avLst/>
          </a:prstGeom>
        </p:spPr>
        <p:txBody>
          <a:bodyPr vert="horz" lIns="91434" tIns="45718" rIns="91434" bIns="45718" rtlCol="0" anchor="ctr"/>
          <a:lstStyle>
            <a:lvl1pPr algn="ctr">
              <a:defRPr sz="1100">
                <a:solidFill>
                  <a:schemeClr val="tx1"/>
                </a:solidFill>
              </a:defRPr>
            </a:lvl1pPr>
          </a:lstStyle>
          <a:p>
            <a:r>
              <a:rPr lang="en-US" dirty="0"/>
              <a:t>Pitch deck title</a:t>
            </a:r>
          </a:p>
        </p:txBody>
      </p:sp>
      <p:sp>
        <p:nvSpPr>
          <p:cNvPr id="6" name="Slide Number Placeholder 5">
            <a:extLst>
              <a:ext uri="{FF2B5EF4-FFF2-40B4-BE49-F238E27FC236}">
                <a16:creationId xmlns="" xmlns:a16="http://schemas.microsoft.com/office/drawing/2014/main" id="{C5CADFFD-0FF7-4DDC-8879-918576F63EA6}"/>
              </a:ext>
            </a:extLst>
          </p:cNvPr>
          <p:cNvSpPr>
            <a:spLocks noGrp="1"/>
          </p:cNvSpPr>
          <p:nvPr>
            <p:ph type="sldNum" sz="quarter" idx="4"/>
          </p:nvPr>
        </p:nvSpPr>
        <p:spPr>
          <a:xfrm>
            <a:off x="8610600" y="6356352"/>
            <a:ext cx="2743200" cy="365125"/>
          </a:xfrm>
          <a:prstGeom prst="rect">
            <a:avLst/>
          </a:prstGeom>
        </p:spPr>
        <p:txBody>
          <a:bodyPr vert="horz" lIns="91434" tIns="45718" rIns="91434" bIns="45718" rtlCol="0" anchor="ctr"/>
          <a:lstStyle>
            <a:lvl1pPr algn="r">
              <a:defRPr sz="1100">
                <a:solidFill>
                  <a:schemeClr val="tx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93892148"/>
      </p:ext>
    </p:extLst>
  </p:cSld>
  <p:clrMap bg1="lt1" tx1="dk1" bg2="lt2" tx2="dk2" accent1="accent1" accent2="accent2" accent3="accent3" accent4="accent4" accent5="accent5" accent6="accent6" hlink="hlink" folHlink="folHlink"/>
  <p:sldLayoutIdLst>
    <p:sldLayoutId id="2147483817" r:id="rId1"/>
    <p:sldLayoutId id="2147483818" r:id="rId2"/>
    <p:sldLayoutId id="2147483819" r:id="rId3"/>
    <p:sldLayoutId id="2147483820" r:id="rId4"/>
    <p:sldLayoutId id="2147483821" r:id="rId5"/>
    <p:sldLayoutId id="2147483822" r:id="rId6"/>
    <p:sldLayoutId id="2147483823" r:id="rId7"/>
    <p:sldLayoutId id="2147483824" r:id="rId8"/>
    <p:sldLayoutId id="2147483825" r:id="rId9"/>
    <p:sldLayoutId id="2147483826" r:id="rId10"/>
    <p:sldLayoutId id="2147483827" r:id="rId11"/>
    <p:sldLayoutId id="2147483828" r:id="rId12"/>
    <p:sldLayoutId id="2147483829" r:id="rId13"/>
    <p:sldLayoutId id="2147483830" r:id="rId14"/>
    <p:sldLayoutId id="2147483831" r:id="rId15"/>
    <p:sldLayoutId id="2147483832" r:id="rId16"/>
    <p:sldLayoutId id="2147483833" r:id="rId17"/>
    <p:sldLayoutId id="2147483834" r:id="rId18"/>
    <p:sldLayoutId id="2147483835" r:id="rId19"/>
    <p:sldLayoutId id="2147483836" r:id="rId20"/>
    <p:sldLayoutId id="2147483837" r:id="rId21"/>
    <p:sldLayoutId id="2147483838" r:id="rId22"/>
    <p:sldLayoutId id="2147483839" r:id="rId23"/>
  </p:sldLayoutIdLst>
  <p:hf hdr="0"/>
  <p:txStyles>
    <p:titleStyle>
      <a:lvl1pPr algn="l" defTabSz="914332" rtl="0" eaLnBrk="1" latinLnBrk="0" hangingPunct="1">
        <a:lnSpc>
          <a:spcPct val="90000"/>
        </a:lnSpc>
        <a:spcBef>
          <a:spcPct val="0"/>
        </a:spcBef>
        <a:buNone/>
        <a:defRPr sz="3900" b="1" kern="1200" cap="all" baseline="0">
          <a:solidFill>
            <a:schemeClr val="tx1"/>
          </a:solidFill>
          <a:latin typeface="+mj-lt"/>
          <a:ea typeface="+mj-ea"/>
          <a:cs typeface="+mj-cs"/>
        </a:defRPr>
      </a:lvl1pPr>
    </p:titleStyle>
    <p:bodyStyle>
      <a:lvl1pPr marL="228584" indent="-228584" algn="l" defTabSz="914332"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50" indent="-228584" algn="l" defTabSz="914332"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14" indent="-228584" algn="l" defTabSz="914332"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080" indent="-228584" algn="l" defTabSz="91433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4pPr>
      <a:lvl5pPr marL="2057247" indent="-228584" algn="l" defTabSz="91433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5pPr>
      <a:lvl6pPr marL="2514412" indent="-228584" algn="l" defTabSz="91433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6pPr>
      <a:lvl7pPr marL="2971578" indent="-228584" algn="l" defTabSz="91433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7pPr>
      <a:lvl8pPr marL="3428744" indent="-228584" algn="l" defTabSz="91433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8pPr>
      <a:lvl9pPr marL="3885910" indent="-228584" algn="l" defTabSz="914332" rtl="0" eaLnBrk="1" latinLnBrk="0" hangingPunct="1">
        <a:lnSpc>
          <a:spcPct val="90000"/>
        </a:lnSpc>
        <a:spcBef>
          <a:spcPts val="500"/>
        </a:spcBef>
        <a:buFont typeface="Arial" panose="020B0604020202020204" pitchFamily="34" charset="0"/>
        <a:buChar char="•"/>
        <a:defRPr sz="1900" kern="1200">
          <a:solidFill>
            <a:schemeClr val="tx1"/>
          </a:solidFill>
          <a:latin typeface="+mn-lt"/>
          <a:ea typeface="+mn-ea"/>
          <a:cs typeface="+mn-cs"/>
        </a:defRPr>
      </a:lvl9pPr>
    </p:bodyStyle>
    <p:otherStyle>
      <a:defPPr>
        <a:defRPr lang="en-US"/>
      </a:defPPr>
      <a:lvl1pPr marL="0" algn="l" defTabSz="914332" rtl="0" eaLnBrk="1" latinLnBrk="0" hangingPunct="1">
        <a:defRPr sz="1900" kern="1200">
          <a:solidFill>
            <a:schemeClr val="tx1"/>
          </a:solidFill>
          <a:latin typeface="+mn-lt"/>
          <a:ea typeface="+mn-ea"/>
          <a:cs typeface="+mn-cs"/>
        </a:defRPr>
      </a:lvl1pPr>
      <a:lvl2pPr marL="457167" algn="l" defTabSz="914332" rtl="0" eaLnBrk="1" latinLnBrk="0" hangingPunct="1">
        <a:defRPr sz="1900" kern="1200">
          <a:solidFill>
            <a:schemeClr val="tx1"/>
          </a:solidFill>
          <a:latin typeface="+mn-lt"/>
          <a:ea typeface="+mn-ea"/>
          <a:cs typeface="+mn-cs"/>
        </a:defRPr>
      </a:lvl2pPr>
      <a:lvl3pPr marL="914332" algn="l" defTabSz="914332" rtl="0" eaLnBrk="1" latinLnBrk="0" hangingPunct="1">
        <a:defRPr sz="1900" kern="1200">
          <a:solidFill>
            <a:schemeClr val="tx1"/>
          </a:solidFill>
          <a:latin typeface="+mn-lt"/>
          <a:ea typeface="+mn-ea"/>
          <a:cs typeface="+mn-cs"/>
        </a:defRPr>
      </a:lvl3pPr>
      <a:lvl4pPr marL="1371498" algn="l" defTabSz="914332" rtl="0" eaLnBrk="1" latinLnBrk="0" hangingPunct="1">
        <a:defRPr sz="1900" kern="1200">
          <a:solidFill>
            <a:schemeClr val="tx1"/>
          </a:solidFill>
          <a:latin typeface="+mn-lt"/>
          <a:ea typeface="+mn-ea"/>
          <a:cs typeface="+mn-cs"/>
        </a:defRPr>
      </a:lvl4pPr>
      <a:lvl5pPr marL="1828664" algn="l" defTabSz="914332" rtl="0" eaLnBrk="1" latinLnBrk="0" hangingPunct="1">
        <a:defRPr sz="1900" kern="1200">
          <a:solidFill>
            <a:schemeClr val="tx1"/>
          </a:solidFill>
          <a:latin typeface="+mn-lt"/>
          <a:ea typeface="+mn-ea"/>
          <a:cs typeface="+mn-cs"/>
        </a:defRPr>
      </a:lvl5pPr>
      <a:lvl6pPr marL="2285830" algn="l" defTabSz="914332" rtl="0" eaLnBrk="1" latinLnBrk="0" hangingPunct="1">
        <a:defRPr sz="1900" kern="1200">
          <a:solidFill>
            <a:schemeClr val="tx1"/>
          </a:solidFill>
          <a:latin typeface="+mn-lt"/>
          <a:ea typeface="+mn-ea"/>
          <a:cs typeface="+mn-cs"/>
        </a:defRPr>
      </a:lvl6pPr>
      <a:lvl7pPr marL="2742994" algn="l" defTabSz="914332" rtl="0" eaLnBrk="1" latinLnBrk="0" hangingPunct="1">
        <a:defRPr sz="1900" kern="1200">
          <a:solidFill>
            <a:schemeClr val="tx1"/>
          </a:solidFill>
          <a:latin typeface="+mn-lt"/>
          <a:ea typeface="+mn-ea"/>
          <a:cs typeface="+mn-cs"/>
        </a:defRPr>
      </a:lvl7pPr>
      <a:lvl8pPr marL="3200160" algn="l" defTabSz="914332" rtl="0" eaLnBrk="1" latinLnBrk="0" hangingPunct="1">
        <a:defRPr sz="1900" kern="1200">
          <a:solidFill>
            <a:schemeClr val="tx1"/>
          </a:solidFill>
          <a:latin typeface="+mn-lt"/>
          <a:ea typeface="+mn-ea"/>
          <a:cs typeface="+mn-cs"/>
        </a:defRPr>
      </a:lvl8pPr>
      <a:lvl9pPr marL="3657327" algn="l" defTabSz="914332" rtl="0" eaLnBrk="1" latinLnBrk="0" hangingPunct="1">
        <a:defRPr sz="19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pos="3840">
          <p15:clr>
            <a:srgbClr val="F26B43"/>
          </p15:clr>
        </p15:guide>
        <p15:guide id="2" pos="1920">
          <p15:clr>
            <a:srgbClr val="F26B43"/>
          </p15:clr>
        </p15:guide>
        <p15:guide id="3" pos="5760">
          <p15:clr>
            <a:srgbClr val="F26B43"/>
          </p15:clr>
        </p15:guide>
        <p15:guide id="4" pos="7104">
          <p15:clr>
            <a:srgbClr val="C35EA4"/>
          </p15:clr>
        </p15:guide>
        <p15:guide id="5" pos="576">
          <p15:clr>
            <a:srgbClr val="C35EA4"/>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rgbClr val="FCEBE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46167" y="713733"/>
            <a:ext cx="10299600" cy="763600"/>
          </a:xfrm>
          <a:prstGeom prst="rect">
            <a:avLst/>
          </a:prstGeom>
          <a:noFill/>
          <a:ln>
            <a:noFill/>
          </a:ln>
          <a:effectLst>
            <a:outerShdw blurRad="57150" dist="28575" dir="1800000" algn="bl" rotWithShape="0">
              <a:schemeClr val="accent1"/>
            </a:outerShdw>
          </a:effectLst>
        </p:spPr>
        <p:txBody>
          <a:bodyPr spcFirstLastPara="1" wrap="square" lIns="121889" tIns="121889" rIns="121889" bIns="121889" anchor="ctr" anchorCtr="0">
            <a:noAutofit/>
          </a:bodyPr>
          <a:lstStyle>
            <a:lvl1pPr lvl="0" rtl="0">
              <a:spcBef>
                <a:spcPts val="0"/>
              </a:spcBef>
              <a:spcAft>
                <a:spcPts val="0"/>
              </a:spcAft>
              <a:buClr>
                <a:schemeClr val="lt2"/>
              </a:buClr>
              <a:buSzPts val="2500"/>
              <a:buFont typeface="Josefin Sans"/>
              <a:buNone/>
              <a:defRPr sz="2500" b="1">
                <a:solidFill>
                  <a:schemeClr val="lt2"/>
                </a:solidFill>
                <a:latin typeface="Josefin Sans"/>
                <a:ea typeface="Josefin Sans"/>
                <a:cs typeface="Josefin Sans"/>
                <a:sym typeface="Josefin Sans"/>
              </a:defRPr>
            </a:lvl1pPr>
            <a:lvl2pPr lvl="1" rtl="0">
              <a:spcBef>
                <a:spcPts val="0"/>
              </a:spcBef>
              <a:spcAft>
                <a:spcPts val="0"/>
              </a:spcAft>
              <a:buClr>
                <a:schemeClr val="dk1"/>
              </a:buClr>
              <a:buSzPts val="2200"/>
              <a:buNone/>
              <a:defRPr sz="2200">
                <a:solidFill>
                  <a:schemeClr val="dk1"/>
                </a:solidFill>
              </a:defRPr>
            </a:lvl2pPr>
            <a:lvl3pPr lvl="2" rtl="0">
              <a:spcBef>
                <a:spcPts val="0"/>
              </a:spcBef>
              <a:spcAft>
                <a:spcPts val="0"/>
              </a:spcAft>
              <a:buClr>
                <a:schemeClr val="dk1"/>
              </a:buClr>
              <a:buSzPts val="2200"/>
              <a:buNone/>
              <a:defRPr sz="2200">
                <a:solidFill>
                  <a:schemeClr val="dk1"/>
                </a:solidFill>
              </a:defRPr>
            </a:lvl3pPr>
            <a:lvl4pPr lvl="3" rtl="0">
              <a:spcBef>
                <a:spcPts val="0"/>
              </a:spcBef>
              <a:spcAft>
                <a:spcPts val="0"/>
              </a:spcAft>
              <a:buClr>
                <a:schemeClr val="dk1"/>
              </a:buClr>
              <a:buSzPts val="2200"/>
              <a:buNone/>
              <a:defRPr sz="2200">
                <a:solidFill>
                  <a:schemeClr val="dk1"/>
                </a:solidFill>
              </a:defRPr>
            </a:lvl4pPr>
            <a:lvl5pPr lvl="4" rtl="0">
              <a:spcBef>
                <a:spcPts val="0"/>
              </a:spcBef>
              <a:spcAft>
                <a:spcPts val="0"/>
              </a:spcAft>
              <a:buClr>
                <a:schemeClr val="dk1"/>
              </a:buClr>
              <a:buSzPts val="2200"/>
              <a:buNone/>
              <a:defRPr sz="2200">
                <a:solidFill>
                  <a:schemeClr val="dk1"/>
                </a:solidFill>
              </a:defRPr>
            </a:lvl5pPr>
            <a:lvl6pPr lvl="5" rtl="0">
              <a:spcBef>
                <a:spcPts val="0"/>
              </a:spcBef>
              <a:spcAft>
                <a:spcPts val="0"/>
              </a:spcAft>
              <a:buClr>
                <a:schemeClr val="dk1"/>
              </a:buClr>
              <a:buSzPts val="2200"/>
              <a:buNone/>
              <a:defRPr sz="2200">
                <a:solidFill>
                  <a:schemeClr val="dk1"/>
                </a:solidFill>
              </a:defRPr>
            </a:lvl6pPr>
            <a:lvl7pPr lvl="6" rtl="0">
              <a:spcBef>
                <a:spcPts val="0"/>
              </a:spcBef>
              <a:spcAft>
                <a:spcPts val="0"/>
              </a:spcAft>
              <a:buClr>
                <a:schemeClr val="dk1"/>
              </a:buClr>
              <a:buSzPts val="2200"/>
              <a:buNone/>
              <a:defRPr sz="2200">
                <a:solidFill>
                  <a:schemeClr val="dk1"/>
                </a:solidFill>
              </a:defRPr>
            </a:lvl7pPr>
            <a:lvl8pPr lvl="7" rtl="0">
              <a:spcBef>
                <a:spcPts val="0"/>
              </a:spcBef>
              <a:spcAft>
                <a:spcPts val="0"/>
              </a:spcAft>
              <a:buClr>
                <a:schemeClr val="dk1"/>
              </a:buClr>
              <a:buSzPts val="2200"/>
              <a:buNone/>
              <a:defRPr sz="2200">
                <a:solidFill>
                  <a:schemeClr val="dk1"/>
                </a:solidFill>
              </a:defRPr>
            </a:lvl8pPr>
            <a:lvl9pPr lvl="8" rtl="0">
              <a:spcBef>
                <a:spcPts val="0"/>
              </a:spcBef>
              <a:spcAft>
                <a:spcPts val="0"/>
              </a:spcAft>
              <a:buClr>
                <a:schemeClr val="dk1"/>
              </a:buClr>
              <a:buSzPts val="2200"/>
              <a:buNone/>
              <a:defRPr sz="2200">
                <a:solidFill>
                  <a:schemeClr val="dk1"/>
                </a:solidFill>
              </a:defRPr>
            </a:lvl9pPr>
          </a:lstStyle>
          <a:p>
            <a:endParaRPr/>
          </a:p>
        </p:txBody>
      </p:sp>
      <p:sp>
        <p:nvSpPr>
          <p:cNvPr id="7" name="Google Shape;7;p1"/>
          <p:cNvSpPr txBox="1">
            <a:spLocks noGrp="1"/>
          </p:cNvSpPr>
          <p:nvPr>
            <p:ph type="body" idx="1"/>
          </p:nvPr>
        </p:nvSpPr>
        <p:spPr>
          <a:xfrm>
            <a:off x="946167" y="1685700"/>
            <a:ext cx="10299600" cy="4458400"/>
          </a:xfrm>
          <a:prstGeom prst="rect">
            <a:avLst/>
          </a:prstGeom>
          <a:noFill/>
          <a:ln>
            <a:noFill/>
          </a:ln>
        </p:spPr>
        <p:txBody>
          <a:bodyPr spcFirstLastPara="1" wrap="square" lIns="121889" tIns="121889" rIns="121889" bIns="121889" anchor="ctr" anchorCtr="0">
            <a:noAutofit/>
          </a:bodyPr>
          <a:lstStyle>
            <a:lvl1pPr marL="457200" lvl="0"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1pPr>
            <a:lvl2pPr marL="914400" lvl="1"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2pPr>
            <a:lvl3pPr marL="1371600" lvl="2"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3pPr>
            <a:lvl4pPr marL="1828800" lvl="3"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4pPr>
            <a:lvl5pPr marL="2286000" lvl="4"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5pPr>
            <a:lvl6pPr marL="2743200" lvl="5"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6pPr>
            <a:lvl7pPr marL="3200400" lvl="6"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7pPr>
            <a:lvl8pPr marL="3657600" lvl="7"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8pPr>
            <a:lvl9pPr marL="4114800" lvl="8"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9pPr>
          </a:lstStyle>
          <a:p>
            <a:endParaRPr/>
          </a:p>
        </p:txBody>
      </p:sp>
    </p:spTree>
    <p:extLst>
      <p:ext uri="{BB962C8B-B14F-4D97-AF65-F5344CB8AC3E}">
        <p14:creationId xmlns:p14="http://schemas.microsoft.com/office/powerpoint/2010/main" val="4021903075"/>
      </p:ext>
    </p:extLst>
  </p:cSld>
  <p:clrMap bg1="lt1" tx1="dk1" bg2="dk2" tx2="lt2" accent1="accent1" accent2="accent2" accent3="accent3" accent4="accent4" accent5="accent5" accent6="accent6" hlink="hlink" folHlink="folHlink"/>
  <p:sldLayoutIdLst>
    <p:sldLayoutId id="2147483844" r:id="rId1"/>
    <p:sldLayoutId id="2147483845" r:id="rId2"/>
    <p:sldLayoutId id="2147483846" r:id="rId3"/>
    <p:sldLayoutId id="2147483847" r:id="rId4"/>
    <p:sldLayoutId id="2147483848" r:id="rId5"/>
    <p:sldLayoutId id="2147483849" r:id="rId6"/>
    <p:sldLayoutId id="2147483850" r:id="rId7"/>
    <p:sldLayoutId id="2147483851" r:id="rId8"/>
    <p:sldLayoutId id="2147483852" r:id="rId9"/>
    <p:sldLayoutId id="2147483853" r:id="rId10"/>
    <p:sldLayoutId id="2147483854" r:id="rId11"/>
    <p:sldLayoutId id="2147483855" r:id="rId12"/>
    <p:sldLayoutId id="2147483856" r:id="rId13"/>
    <p:sldLayoutId id="2147483857" r:id="rId14"/>
    <p:sldLayoutId id="2147483858"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FCEBE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46167" y="713733"/>
            <a:ext cx="10299600" cy="763600"/>
          </a:xfrm>
          <a:prstGeom prst="rect">
            <a:avLst/>
          </a:prstGeom>
          <a:noFill/>
          <a:ln>
            <a:noFill/>
          </a:ln>
          <a:effectLst>
            <a:outerShdw blurRad="57150" dist="28575" dir="1800000" algn="bl" rotWithShape="0">
              <a:schemeClr val="accent1"/>
            </a:outerShdw>
          </a:effectLst>
        </p:spPr>
        <p:txBody>
          <a:bodyPr spcFirstLastPara="1" wrap="square" lIns="121892" tIns="121892" rIns="121892" bIns="121892" anchor="ctr" anchorCtr="0">
            <a:noAutofit/>
          </a:bodyPr>
          <a:lstStyle>
            <a:lvl1pPr lvl="0" rtl="0">
              <a:spcBef>
                <a:spcPts val="0"/>
              </a:spcBef>
              <a:spcAft>
                <a:spcPts val="0"/>
              </a:spcAft>
              <a:buClr>
                <a:schemeClr val="lt2"/>
              </a:buClr>
              <a:buSzPts val="2500"/>
              <a:buFont typeface="Josefin Sans"/>
              <a:buNone/>
              <a:defRPr sz="2500" b="1">
                <a:solidFill>
                  <a:schemeClr val="lt2"/>
                </a:solidFill>
                <a:latin typeface="Josefin Sans"/>
                <a:ea typeface="Josefin Sans"/>
                <a:cs typeface="Josefin Sans"/>
                <a:sym typeface="Josefin Sans"/>
              </a:defRPr>
            </a:lvl1pPr>
            <a:lvl2pPr lvl="1" rtl="0">
              <a:spcBef>
                <a:spcPts val="0"/>
              </a:spcBef>
              <a:spcAft>
                <a:spcPts val="0"/>
              </a:spcAft>
              <a:buClr>
                <a:schemeClr val="dk1"/>
              </a:buClr>
              <a:buSzPts val="2200"/>
              <a:buNone/>
              <a:defRPr sz="2200">
                <a:solidFill>
                  <a:schemeClr val="dk1"/>
                </a:solidFill>
              </a:defRPr>
            </a:lvl2pPr>
            <a:lvl3pPr lvl="2" rtl="0">
              <a:spcBef>
                <a:spcPts val="0"/>
              </a:spcBef>
              <a:spcAft>
                <a:spcPts val="0"/>
              </a:spcAft>
              <a:buClr>
                <a:schemeClr val="dk1"/>
              </a:buClr>
              <a:buSzPts val="2200"/>
              <a:buNone/>
              <a:defRPr sz="2200">
                <a:solidFill>
                  <a:schemeClr val="dk1"/>
                </a:solidFill>
              </a:defRPr>
            </a:lvl3pPr>
            <a:lvl4pPr lvl="3" rtl="0">
              <a:spcBef>
                <a:spcPts val="0"/>
              </a:spcBef>
              <a:spcAft>
                <a:spcPts val="0"/>
              </a:spcAft>
              <a:buClr>
                <a:schemeClr val="dk1"/>
              </a:buClr>
              <a:buSzPts val="2200"/>
              <a:buNone/>
              <a:defRPr sz="2200">
                <a:solidFill>
                  <a:schemeClr val="dk1"/>
                </a:solidFill>
              </a:defRPr>
            </a:lvl4pPr>
            <a:lvl5pPr lvl="4" rtl="0">
              <a:spcBef>
                <a:spcPts val="0"/>
              </a:spcBef>
              <a:spcAft>
                <a:spcPts val="0"/>
              </a:spcAft>
              <a:buClr>
                <a:schemeClr val="dk1"/>
              </a:buClr>
              <a:buSzPts val="2200"/>
              <a:buNone/>
              <a:defRPr sz="2200">
                <a:solidFill>
                  <a:schemeClr val="dk1"/>
                </a:solidFill>
              </a:defRPr>
            </a:lvl5pPr>
            <a:lvl6pPr lvl="5" rtl="0">
              <a:spcBef>
                <a:spcPts val="0"/>
              </a:spcBef>
              <a:spcAft>
                <a:spcPts val="0"/>
              </a:spcAft>
              <a:buClr>
                <a:schemeClr val="dk1"/>
              </a:buClr>
              <a:buSzPts val="2200"/>
              <a:buNone/>
              <a:defRPr sz="2200">
                <a:solidFill>
                  <a:schemeClr val="dk1"/>
                </a:solidFill>
              </a:defRPr>
            </a:lvl6pPr>
            <a:lvl7pPr lvl="6" rtl="0">
              <a:spcBef>
                <a:spcPts val="0"/>
              </a:spcBef>
              <a:spcAft>
                <a:spcPts val="0"/>
              </a:spcAft>
              <a:buClr>
                <a:schemeClr val="dk1"/>
              </a:buClr>
              <a:buSzPts val="2200"/>
              <a:buNone/>
              <a:defRPr sz="2200">
                <a:solidFill>
                  <a:schemeClr val="dk1"/>
                </a:solidFill>
              </a:defRPr>
            </a:lvl7pPr>
            <a:lvl8pPr lvl="7" rtl="0">
              <a:spcBef>
                <a:spcPts val="0"/>
              </a:spcBef>
              <a:spcAft>
                <a:spcPts val="0"/>
              </a:spcAft>
              <a:buClr>
                <a:schemeClr val="dk1"/>
              </a:buClr>
              <a:buSzPts val="2200"/>
              <a:buNone/>
              <a:defRPr sz="2200">
                <a:solidFill>
                  <a:schemeClr val="dk1"/>
                </a:solidFill>
              </a:defRPr>
            </a:lvl8pPr>
            <a:lvl9pPr lvl="8" rtl="0">
              <a:spcBef>
                <a:spcPts val="0"/>
              </a:spcBef>
              <a:spcAft>
                <a:spcPts val="0"/>
              </a:spcAft>
              <a:buClr>
                <a:schemeClr val="dk1"/>
              </a:buClr>
              <a:buSzPts val="2200"/>
              <a:buNone/>
              <a:defRPr sz="2200">
                <a:solidFill>
                  <a:schemeClr val="dk1"/>
                </a:solidFill>
              </a:defRPr>
            </a:lvl9pPr>
          </a:lstStyle>
          <a:p>
            <a:endParaRPr/>
          </a:p>
        </p:txBody>
      </p:sp>
      <p:sp>
        <p:nvSpPr>
          <p:cNvPr id="7" name="Google Shape;7;p1"/>
          <p:cNvSpPr txBox="1">
            <a:spLocks noGrp="1"/>
          </p:cNvSpPr>
          <p:nvPr>
            <p:ph type="body" idx="1"/>
          </p:nvPr>
        </p:nvSpPr>
        <p:spPr>
          <a:xfrm>
            <a:off x="946167" y="1685700"/>
            <a:ext cx="10299600" cy="4458400"/>
          </a:xfrm>
          <a:prstGeom prst="rect">
            <a:avLst/>
          </a:prstGeom>
          <a:noFill/>
          <a:ln>
            <a:noFill/>
          </a:ln>
        </p:spPr>
        <p:txBody>
          <a:bodyPr spcFirstLastPara="1" wrap="square" lIns="121892" tIns="121892" rIns="121892" bIns="121892" anchor="ctr" anchorCtr="0">
            <a:noAutofit/>
          </a:bodyPr>
          <a:lstStyle>
            <a:lvl1pPr marL="457200" lvl="0"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1pPr>
            <a:lvl2pPr marL="914400" lvl="1"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2pPr>
            <a:lvl3pPr marL="1371600" lvl="2"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3pPr>
            <a:lvl4pPr marL="1828800" lvl="3"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4pPr>
            <a:lvl5pPr marL="2286000" lvl="4"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5pPr>
            <a:lvl6pPr marL="2743200" lvl="5"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6pPr>
            <a:lvl7pPr marL="3200400" lvl="6"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7pPr>
            <a:lvl8pPr marL="3657600" lvl="7"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8pPr>
            <a:lvl9pPr marL="4114800" lvl="8" indent="-317500">
              <a:lnSpc>
                <a:spcPct val="115000"/>
              </a:lnSpc>
              <a:spcBef>
                <a:spcPts val="0"/>
              </a:spcBef>
              <a:spcAft>
                <a:spcPts val="0"/>
              </a:spcAft>
              <a:buClr>
                <a:schemeClr val="dk1"/>
              </a:buClr>
              <a:buSzPts val="1400"/>
              <a:buFont typeface="Raleway"/>
              <a:buChar char="■"/>
              <a:defRPr>
                <a:solidFill>
                  <a:schemeClr val="dk1"/>
                </a:solidFill>
                <a:latin typeface="Raleway"/>
                <a:ea typeface="Raleway"/>
                <a:cs typeface="Raleway"/>
                <a:sym typeface="Raleway"/>
              </a:defRPr>
            </a:lvl9pPr>
          </a:lstStyle>
          <a:p>
            <a:endParaRPr/>
          </a:p>
        </p:txBody>
      </p:sp>
    </p:spTree>
    <p:extLst>
      <p:ext uri="{BB962C8B-B14F-4D97-AF65-F5344CB8AC3E}">
        <p14:creationId xmlns:p14="http://schemas.microsoft.com/office/powerpoint/2010/main" val="3079424369"/>
      </p:ext>
    </p:extLst>
  </p:cSld>
  <p:clrMap bg1="lt1" tx1="dk1" bg2="dk2" tx2="lt2" accent1="accent1" accent2="accent2" accent3="accent3" accent4="accent4" accent5="accent5" accent6="accent6" hlink="hlink" folHlink="folHlink"/>
  <p:sldLayoutIdLst>
    <p:sldLayoutId id="2147483860" r:id="rId1"/>
    <p:sldLayoutId id="2147483861" r:id="rId2"/>
    <p:sldLayoutId id="2147483862" r:id="rId3"/>
    <p:sldLayoutId id="2147483863" r:id="rId4"/>
    <p:sldLayoutId id="2147483864" r:id="rId5"/>
    <p:sldLayoutId id="2147483865" r:id="rId6"/>
    <p:sldLayoutId id="2147483866" r:id="rId7"/>
    <p:sldLayoutId id="2147483867" r:id="rId8"/>
    <p:sldLayoutId id="2147483868" r:id="rId9"/>
    <p:sldLayoutId id="2147483869" r:id="rId10"/>
    <p:sldLayoutId id="2147483870" r:id="rId11"/>
    <p:sldLayoutId id="2147483871" r:id="rId12"/>
    <p:sldLayoutId id="2147483872" r:id="rId13"/>
    <p:sldLayoutId id="2147483873" r:id="rId14"/>
    <p:sldLayoutId id="2147483874" r:id="rId15"/>
    <p:sldLayoutId id="2147483892" r:id="rId1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9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83.xml"/></Relationships>
</file>

<file path=ppt/slides/_rels/slide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23.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29.xml"/><Relationship Id="rId5" Type="http://schemas.openxmlformats.org/officeDocument/2006/relationships/image" Target="../media/image15.png"/><Relationship Id="rId4" Type="http://schemas.openxmlformats.org/officeDocument/2006/relationships/image" Target="../media/image14.jpeg"/></Relationships>
</file>

<file path=ppt/slides/_rels/slide24.xml.rels><?xml version="1.0" encoding="UTF-8" standalone="yes"?>
<Relationships xmlns="http://schemas.openxmlformats.org/package/2006/relationships"><Relationship Id="rId8" Type="http://schemas.openxmlformats.org/officeDocument/2006/relationships/image" Target="../media/image17.png"/><Relationship Id="rId7" Type="http://schemas.openxmlformats.org/officeDocument/2006/relationships/image" Target="../media/image86.svg"/><Relationship Id="rId12" Type="http://schemas.openxmlformats.org/officeDocument/2006/relationships/image" Target="../media/image19.jpeg"/><Relationship Id="rId2" Type="http://schemas.openxmlformats.org/officeDocument/2006/relationships/image" Target="../media/image16.png"/><Relationship Id="rId1" Type="http://schemas.openxmlformats.org/officeDocument/2006/relationships/slideLayout" Target="../slideLayouts/slideLayout29.xml"/><Relationship Id="rId11" Type="http://schemas.openxmlformats.org/officeDocument/2006/relationships/image" Target="../media/image18.png"/><Relationship Id="rId10" Type="http://schemas.openxmlformats.org/officeDocument/2006/relationships/image" Target="../media/image89.sv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62.xml"/></Relationships>
</file>

<file path=ppt/slides/_rels/slide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6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2.xml"/></Relationships>
</file>

<file path=ppt/slides/_rels/slide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1️⃣ Những Khung Hình Nền Đơn Giản Đẹp Nhất, Khung Hình Nền Đơn Giản Đẹp"/>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08282"/>
            <a:ext cx="12392525" cy="6966284"/>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p:nvPr/>
        </p:nvSpPr>
        <p:spPr>
          <a:xfrm>
            <a:off x="3559969" y="2120586"/>
            <a:ext cx="7229035" cy="1651735"/>
          </a:xfrm>
          <a:prstGeom prst="rect">
            <a:avLst/>
          </a:prstGeom>
        </p:spPr>
        <p:txBody>
          <a:bodyPr wrap="square" lIns="91434" tIns="45718" rIns="91434" bIns="45718">
            <a:spAutoFit/>
          </a:bodyPr>
          <a:lstStyle/>
          <a:p>
            <a:pPr algn="ctr"/>
            <a:r>
              <a:rPr lang="en-US" sz="5100" b="1" i="1" dirty="0">
                <a:solidFill>
                  <a:srgbClr val="FFFFFF"/>
                </a:solidFill>
                <a:latin typeface="Bookman Old Style" panose="02050604050505020204" pitchFamily="18" charset="0"/>
              </a:rPr>
              <a:t>DƯƠNG PHỤ HÀNH</a:t>
            </a:r>
          </a:p>
          <a:p>
            <a:pPr algn="ctr"/>
            <a:r>
              <a:rPr lang="en-US" sz="5100" b="1" i="1" dirty="0">
                <a:solidFill>
                  <a:srgbClr val="FFFFFF"/>
                </a:solidFill>
                <a:latin typeface="Bookman Old Style" panose="02050604050505020204" pitchFamily="18" charset="0"/>
              </a:rPr>
              <a:t>         Cao </a:t>
            </a:r>
            <a:r>
              <a:rPr lang="en-US" sz="5100" b="1" i="1" dirty="0" err="1">
                <a:solidFill>
                  <a:srgbClr val="FFFFFF"/>
                </a:solidFill>
                <a:latin typeface="Bookman Old Style" panose="02050604050505020204" pitchFamily="18" charset="0"/>
              </a:rPr>
              <a:t>Bá</a:t>
            </a:r>
            <a:r>
              <a:rPr lang="en-US" sz="5100" b="1" i="1" dirty="0">
                <a:solidFill>
                  <a:srgbClr val="FFFFFF"/>
                </a:solidFill>
                <a:latin typeface="Bookman Old Style" panose="02050604050505020204" pitchFamily="18" charset="0"/>
              </a:rPr>
              <a:t> </a:t>
            </a:r>
            <a:r>
              <a:rPr lang="en-US" sz="5100" b="1" i="1" dirty="0" err="1">
                <a:solidFill>
                  <a:srgbClr val="FFFFFF"/>
                </a:solidFill>
                <a:latin typeface="Bookman Old Style" panose="02050604050505020204" pitchFamily="18" charset="0"/>
              </a:rPr>
              <a:t>Quát</a:t>
            </a:r>
            <a:endParaRPr lang="en-US" sz="4800" dirty="0"/>
          </a:p>
        </p:txBody>
      </p:sp>
    </p:spTree>
    <p:extLst>
      <p:ext uri="{BB962C8B-B14F-4D97-AF65-F5344CB8AC3E}">
        <p14:creationId xmlns:p14="http://schemas.microsoft.com/office/powerpoint/2010/main" val="3749518579"/>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ext uri="{D42A27DB-BD31-4B8C-83A1-F6EECF244321}">
                <p14:modId xmlns:p14="http://schemas.microsoft.com/office/powerpoint/2010/main" val="2036099130"/>
              </p:ext>
            </p:extLst>
          </p:nvPr>
        </p:nvGraphicFramePr>
        <p:xfrm>
          <a:off x="412750" y="1149352"/>
          <a:ext cx="11455400" cy="4787899"/>
        </p:xfrm>
        <a:graphic>
          <a:graphicData uri="http://schemas.openxmlformats.org/drawingml/2006/table">
            <a:tbl>
              <a:tblPr firstRow="1" firstCol="1" bandRow="1"/>
              <a:tblGrid>
                <a:gridCol w="2361583"/>
                <a:gridCol w="2845417"/>
                <a:gridCol w="2518568"/>
                <a:gridCol w="3729832"/>
              </a:tblGrid>
              <a:tr h="1925370">
                <a:tc rowSpan="2">
                  <a:txBody>
                    <a:bodyPr/>
                    <a:lstStyle/>
                    <a:p>
                      <a:pPr algn="ctr">
                        <a:lnSpc>
                          <a:spcPct val="150000"/>
                        </a:lnSpc>
                        <a:spcAft>
                          <a:spcPts val="0"/>
                        </a:spcAft>
                      </a:pPr>
                      <a:r>
                        <a:rPr lang="vi-VN" sz="3600" b="1" dirty="0">
                          <a:effectLst/>
                          <a:latin typeface="Times New Roman"/>
                          <a:ea typeface="Times New Roman"/>
                          <a:cs typeface="Times New Roman"/>
                        </a:rPr>
                        <a:t>Câu thơ</a:t>
                      </a:r>
                      <a:endParaRPr lang="en-US" sz="5400" dirty="0">
                        <a:effectLst/>
                        <a:latin typeface="Times New Roman"/>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ct val="150000"/>
                        </a:lnSpc>
                        <a:spcAft>
                          <a:spcPts val="0"/>
                        </a:spcAft>
                      </a:pPr>
                      <a:r>
                        <a:rPr lang="vi-VN" sz="3600" b="1" dirty="0">
                          <a:effectLst/>
                          <a:latin typeface="Times New Roman"/>
                          <a:ea typeface="Times New Roman"/>
                          <a:cs typeface="Times New Roman"/>
                        </a:rPr>
                        <a:t>Hình ảnh, từ ngữ</a:t>
                      </a:r>
                      <a:endParaRPr lang="en-US" sz="5400" dirty="0">
                        <a:effectLst/>
                        <a:latin typeface="Times New Roman"/>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en-US"/>
                    </a:p>
                  </a:txBody>
                  <a:tcPr/>
                </a:tc>
                <a:tc>
                  <a:txBody>
                    <a:bodyPr/>
                    <a:lstStyle/>
                    <a:p>
                      <a:pPr algn="ctr">
                        <a:lnSpc>
                          <a:spcPct val="150000"/>
                        </a:lnSpc>
                        <a:spcAft>
                          <a:spcPts val="0"/>
                        </a:spcAft>
                      </a:pPr>
                      <a:r>
                        <a:rPr lang="vi-VN" sz="3600" b="1" dirty="0">
                          <a:effectLst/>
                          <a:latin typeface="Times New Roman"/>
                          <a:ea typeface="Times New Roman"/>
                          <a:cs typeface="Times New Roman"/>
                        </a:rPr>
                        <a:t>Nhận xét</a:t>
                      </a:r>
                      <a:r>
                        <a:rPr lang="en-US" sz="3600" b="1" dirty="0">
                          <a:effectLst/>
                          <a:latin typeface="Times New Roman"/>
                          <a:ea typeface="Times New Roman"/>
                          <a:cs typeface="Times New Roman"/>
                        </a:rPr>
                        <a:t> </a:t>
                      </a:r>
                      <a:r>
                        <a:rPr lang="en-US" sz="3600" b="1" dirty="0" err="1">
                          <a:effectLst/>
                          <a:latin typeface="Times New Roman"/>
                          <a:ea typeface="Times New Roman"/>
                          <a:cs typeface="Times New Roman"/>
                        </a:rPr>
                        <a:t>bản</a:t>
                      </a:r>
                      <a:r>
                        <a:rPr lang="en-US" sz="3600" b="1" dirty="0">
                          <a:effectLst/>
                          <a:latin typeface="Times New Roman"/>
                          <a:ea typeface="Times New Roman"/>
                          <a:cs typeface="Times New Roman"/>
                        </a:rPr>
                        <a:t> </a:t>
                      </a:r>
                      <a:r>
                        <a:rPr lang="en-US" sz="3600" b="1" dirty="0" err="1">
                          <a:effectLst/>
                          <a:latin typeface="Times New Roman"/>
                          <a:ea typeface="Times New Roman"/>
                          <a:cs typeface="Times New Roman"/>
                        </a:rPr>
                        <a:t>dịch</a:t>
                      </a:r>
                      <a:r>
                        <a:rPr lang="en-US" sz="3600" b="1" dirty="0">
                          <a:effectLst/>
                          <a:latin typeface="Times New Roman"/>
                          <a:ea typeface="Times New Roman"/>
                          <a:cs typeface="Times New Roman"/>
                        </a:rPr>
                        <a:t> </a:t>
                      </a:r>
                      <a:r>
                        <a:rPr lang="en-US" sz="3600" b="1" dirty="0" err="1">
                          <a:effectLst/>
                          <a:latin typeface="Times New Roman"/>
                          <a:ea typeface="Times New Roman"/>
                          <a:cs typeface="Times New Roman"/>
                        </a:rPr>
                        <a:t>thơ</a:t>
                      </a:r>
                      <a:endParaRPr lang="en-US" sz="5400" dirty="0">
                        <a:effectLst/>
                        <a:latin typeface="Times New Roman"/>
                        <a:ea typeface="Calibri"/>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912094">
                <a:tc vMerge="1">
                  <a:txBody>
                    <a:bodyPr/>
                    <a:lstStyle/>
                    <a:p>
                      <a:endParaRPr lang="en-US"/>
                    </a:p>
                  </a:txBody>
                  <a:tcPr/>
                </a:tc>
                <a:tc>
                  <a:txBody>
                    <a:bodyPr/>
                    <a:lstStyle/>
                    <a:p>
                      <a:pPr algn="ctr">
                        <a:lnSpc>
                          <a:spcPct val="150000"/>
                        </a:lnSpc>
                        <a:spcAft>
                          <a:spcPts val="0"/>
                        </a:spcAft>
                      </a:pPr>
                      <a:r>
                        <a:rPr lang="en-US" sz="3600" b="1" dirty="0" err="1">
                          <a:effectLst/>
                          <a:latin typeface="Times New Roman"/>
                          <a:ea typeface="SimSun"/>
                          <a:cs typeface="Times New Roman"/>
                        </a:rPr>
                        <a:t>Bản</a:t>
                      </a:r>
                      <a:r>
                        <a:rPr lang="en-US" sz="3600" b="1" dirty="0">
                          <a:effectLst/>
                          <a:latin typeface="Times New Roman"/>
                          <a:ea typeface="SimSun"/>
                          <a:cs typeface="Times New Roman"/>
                        </a:rPr>
                        <a:t> </a:t>
                      </a:r>
                      <a:r>
                        <a:rPr lang="en-US" sz="3600" b="1" dirty="0" err="1">
                          <a:effectLst/>
                          <a:latin typeface="Times New Roman"/>
                          <a:ea typeface="SimSun"/>
                          <a:cs typeface="Times New Roman"/>
                        </a:rPr>
                        <a:t>phiên</a:t>
                      </a:r>
                      <a:r>
                        <a:rPr lang="en-US" sz="3600" b="1" dirty="0">
                          <a:effectLst/>
                          <a:latin typeface="Times New Roman"/>
                          <a:ea typeface="SimSun"/>
                          <a:cs typeface="Times New Roman"/>
                        </a:rPr>
                        <a:t> </a:t>
                      </a:r>
                      <a:r>
                        <a:rPr lang="en-US" sz="3600" b="1" dirty="0" err="1">
                          <a:effectLst/>
                          <a:latin typeface="Times New Roman"/>
                          <a:ea typeface="SimSun"/>
                          <a:cs typeface="Times New Roman"/>
                        </a:rPr>
                        <a:t>âm</a:t>
                      </a:r>
                      <a:endParaRPr lang="en-US" sz="5400" dirty="0">
                        <a:effectLst/>
                        <a:latin typeface="Times New Roman"/>
                        <a:ea typeface="Calibri"/>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en-US" sz="3600" b="1" dirty="0" err="1">
                          <a:effectLst/>
                          <a:latin typeface="Times New Roman"/>
                          <a:ea typeface="SimSun"/>
                          <a:cs typeface="Times New Roman"/>
                        </a:rPr>
                        <a:t>Bản</a:t>
                      </a:r>
                      <a:r>
                        <a:rPr lang="en-US" sz="3600" b="1" dirty="0">
                          <a:effectLst/>
                          <a:latin typeface="Times New Roman"/>
                          <a:ea typeface="SimSun"/>
                          <a:cs typeface="Times New Roman"/>
                        </a:rPr>
                        <a:t> </a:t>
                      </a:r>
                      <a:r>
                        <a:rPr lang="en-US" sz="3600" b="1" dirty="0" err="1">
                          <a:effectLst/>
                          <a:latin typeface="Times New Roman"/>
                          <a:ea typeface="SimSun"/>
                          <a:cs typeface="Times New Roman"/>
                        </a:rPr>
                        <a:t>dịch</a:t>
                      </a:r>
                      <a:r>
                        <a:rPr lang="en-US" sz="3600" b="1" dirty="0">
                          <a:effectLst/>
                          <a:latin typeface="Times New Roman"/>
                          <a:ea typeface="SimSun"/>
                          <a:cs typeface="Times New Roman"/>
                        </a:rPr>
                        <a:t> </a:t>
                      </a:r>
                      <a:r>
                        <a:rPr lang="en-US" sz="3600" b="1" dirty="0" err="1">
                          <a:effectLst/>
                          <a:latin typeface="Times New Roman"/>
                          <a:ea typeface="SimSun"/>
                          <a:cs typeface="Times New Roman"/>
                        </a:rPr>
                        <a:t>thơ</a:t>
                      </a:r>
                      <a:endParaRPr lang="en-US" sz="5400" dirty="0">
                        <a:effectLst/>
                        <a:latin typeface="Times New Roman"/>
                        <a:ea typeface="Calibri"/>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ct val="150000"/>
                        </a:lnSpc>
                        <a:spcAft>
                          <a:spcPts val="0"/>
                        </a:spcAft>
                      </a:pPr>
                      <a:r>
                        <a:rPr lang="vi-VN" sz="3600" b="1" dirty="0">
                          <a:effectLst/>
                          <a:latin typeface="Times New Roman"/>
                          <a:ea typeface="Times New Roman"/>
                          <a:cs typeface="Times New Roman"/>
                        </a:rPr>
                        <a:t> </a:t>
                      </a:r>
                      <a:endParaRPr lang="en-US" sz="5400" dirty="0">
                        <a:effectLst/>
                        <a:latin typeface="Times New Roman"/>
                        <a:ea typeface="Calibri"/>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950435">
                <a:tc>
                  <a:txBody>
                    <a:bodyPr/>
                    <a:lstStyle/>
                    <a:p>
                      <a:pPr algn="just">
                        <a:lnSpc>
                          <a:spcPct val="150000"/>
                        </a:lnSpc>
                        <a:spcAft>
                          <a:spcPts val="0"/>
                        </a:spcAft>
                      </a:pPr>
                      <a:r>
                        <a:rPr lang="vi-VN" sz="1000" i="1" dirty="0">
                          <a:effectLst/>
                          <a:latin typeface="Times New Roman"/>
                          <a:ea typeface="Times New Roman"/>
                          <a:cs typeface="Times New Roman"/>
                        </a:rPr>
                        <a:t> </a:t>
                      </a:r>
                      <a:endParaRPr lang="en-US" sz="1400" dirty="0">
                        <a:effectLst/>
                        <a:latin typeface="Times New Roman"/>
                        <a:ea typeface="Calibri"/>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50000"/>
                        </a:lnSpc>
                        <a:spcAft>
                          <a:spcPts val="0"/>
                        </a:spcAft>
                      </a:pPr>
                      <a:r>
                        <a:rPr lang="en-US" sz="1000" i="1" dirty="0">
                          <a:effectLst/>
                          <a:latin typeface="Times New Roman"/>
                          <a:ea typeface="Times New Roman"/>
                          <a:cs typeface="Times New Roman"/>
                        </a:rPr>
                        <a:t> </a:t>
                      </a:r>
                      <a:endParaRPr lang="en-US" sz="1400" dirty="0">
                        <a:effectLst/>
                        <a:latin typeface="Times New Roman"/>
                        <a:ea typeface="Calibri"/>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50000"/>
                        </a:lnSpc>
                        <a:spcAft>
                          <a:spcPts val="0"/>
                        </a:spcAft>
                      </a:pPr>
                      <a:r>
                        <a:rPr lang="vi-VN" sz="1000" i="1" dirty="0">
                          <a:effectLst/>
                          <a:latin typeface="Times New Roman"/>
                          <a:ea typeface="Times New Roman"/>
                          <a:cs typeface="Times New Roman"/>
                        </a:rPr>
                        <a:t> </a:t>
                      </a:r>
                      <a:endParaRPr lang="en-US" sz="1400" dirty="0">
                        <a:effectLst/>
                        <a:latin typeface="Times New Roman"/>
                        <a:ea typeface="Calibri"/>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50000"/>
                        </a:lnSpc>
                        <a:spcAft>
                          <a:spcPts val="0"/>
                        </a:spcAft>
                      </a:pPr>
                      <a:r>
                        <a:rPr lang="vi-VN" sz="1000" i="1" dirty="0">
                          <a:effectLst/>
                          <a:latin typeface="Times New Roman"/>
                          <a:ea typeface="Times New Roman"/>
                          <a:cs typeface="Times New Roman"/>
                        </a:rPr>
                        <a:t> </a:t>
                      </a:r>
                      <a:endParaRPr lang="en-US" sz="1400" dirty="0">
                        <a:effectLst/>
                        <a:latin typeface="Times New Roman"/>
                        <a:ea typeface="Calibri"/>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5" name="TextBox 4"/>
          <p:cNvSpPr txBox="1"/>
          <p:nvPr/>
        </p:nvSpPr>
        <p:spPr>
          <a:xfrm>
            <a:off x="615950" y="260350"/>
            <a:ext cx="11372850" cy="461665"/>
          </a:xfrm>
          <a:prstGeom prst="rect">
            <a:avLst/>
          </a:prstGeom>
          <a:solidFill>
            <a:schemeClr val="accent2"/>
          </a:solidFill>
        </p:spPr>
        <p:txBody>
          <a:bodyPr wrap="square" rtlCol="0">
            <a:spAutoFit/>
          </a:bodyPr>
          <a:lstStyle/>
          <a:p>
            <a:pPr algn="ctr"/>
            <a:r>
              <a:rPr lang="en-US" sz="2400" b="1" dirty="0" smtClean="0"/>
              <a:t>HOÀN THÀNH PHIẾU HỌC TẬP </a:t>
            </a:r>
            <a:endParaRPr lang="en-US" sz="2400" b="1" dirty="0"/>
          </a:p>
        </p:txBody>
      </p:sp>
    </p:spTree>
    <p:extLst>
      <p:ext uri="{BB962C8B-B14F-4D97-AF65-F5344CB8AC3E}">
        <p14:creationId xmlns:p14="http://schemas.microsoft.com/office/powerpoint/2010/main" val="280608812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1746517144"/>
              </p:ext>
            </p:extLst>
          </p:nvPr>
        </p:nvGraphicFramePr>
        <p:xfrm>
          <a:off x="476249" y="361950"/>
          <a:ext cx="11252201" cy="6443426"/>
        </p:xfrm>
        <a:graphic>
          <a:graphicData uri="http://schemas.openxmlformats.org/drawingml/2006/table">
            <a:tbl>
              <a:tblPr firstRow="1" firstCol="1" bandRow="1">
                <a:tableStyleId>{5C22544A-7EE6-4342-B048-85BDC9FD1C3A}</a:tableStyleId>
              </a:tblPr>
              <a:tblGrid>
                <a:gridCol w="5784851"/>
                <a:gridCol w="5467350"/>
              </a:tblGrid>
              <a:tr h="234964">
                <a:tc>
                  <a:txBody>
                    <a:bodyPr/>
                    <a:lstStyle/>
                    <a:p>
                      <a:pPr algn="ctr">
                        <a:lnSpc>
                          <a:spcPct val="107000"/>
                        </a:lnSpc>
                        <a:spcAft>
                          <a:spcPts val="0"/>
                        </a:spcAft>
                      </a:pPr>
                      <a:r>
                        <a:rPr lang="en-US" sz="2800" dirty="0" err="1">
                          <a:effectLst/>
                        </a:rPr>
                        <a:t>Bản</a:t>
                      </a:r>
                      <a:r>
                        <a:rPr lang="en-US" sz="2800" dirty="0">
                          <a:effectLst/>
                        </a:rPr>
                        <a:t> </a:t>
                      </a:r>
                      <a:r>
                        <a:rPr lang="en-US" sz="2800" dirty="0" err="1">
                          <a:effectLst/>
                        </a:rPr>
                        <a:t>phiên</a:t>
                      </a:r>
                      <a:r>
                        <a:rPr lang="en-US" sz="2800" dirty="0">
                          <a:effectLst/>
                        </a:rPr>
                        <a:t> </a:t>
                      </a:r>
                      <a:r>
                        <a:rPr lang="en-US" sz="2800" dirty="0" err="1">
                          <a:effectLst/>
                        </a:rPr>
                        <a:t>âm</a:t>
                      </a:r>
                      <a:endParaRPr lang="en-US" sz="2800" dirty="0">
                        <a:effectLst/>
                        <a:latin typeface="Times New Roman"/>
                        <a:ea typeface="Calibri"/>
                        <a:cs typeface="Times New Roman"/>
                      </a:endParaRPr>
                    </a:p>
                  </a:txBody>
                  <a:tcPr marL="68580" marR="68580" marT="0" marB="0"/>
                </a:tc>
                <a:tc>
                  <a:txBody>
                    <a:bodyPr/>
                    <a:lstStyle/>
                    <a:p>
                      <a:pPr algn="ctr">
                        <a:lnSpc>
                          <a:spcPct val="107000"/>
                        </a:lnSpc>
                        <a:spcAft>
                          <a:spcPts val="0"/>
                        </a:spcAft>
                      </a:pPr>
                      <a:r>
                        <a:rPr lang="en-US" sz="2800" dirty="0" err="1">
                          <a:effectLst/>
                        </a:rPr>
                        <a:t>Bản</a:t>
                      </a:r>
                      <a:r>
                        <a:rPr lang="en-US" sz="2800" dirty="0">
                          <a:effectLst/>
                        </a:rPr>
                        <a:t> </a:t>
                      </a:r>
                      <a:r>
                        <a:rPr lang="en-US" sz="2800" dirty="0" err="1">
                          <a:effectLst/>
                        </a:rPr>
                        <a:t>dịch</a:t>
                      </a:r>
                      <a:r>
                        <a:rPr lang="en-US" sz="2800" dirty="0">
                          <a:effectLst/>
                        </a:rPr>
                        <a:t> </a:t>
                      </a:r>
                      <a:r>
                        <a:rPr lang="en-US" sz="2800" dirty="0" err="1">
                          <a:effectLst/>
                        </a:rPr>
                        <a:t>thơ</a:t>
                      </a:r>
                      <a:endParaRPr lang="en-US" sz="2800" dirty="0">
                        <a:effectLst/>
                        <a:latin typeface="Times New Roman"/>
                        <a:ea typeface="Calibri"/>
                        <a:cs typeface="Times New Roman"/>
                      </a:endParaRPr>
                    </a:p>
                  </a:txBody>
                  <a:tcPr marL="68580" marR="68580" marT="0" marB="0"/>
                </a:tc>
              </a:tr>
              <a:tr h="3261241">
                <a:tc>
                  <a:txBody>
                    <a:bodyPr/>
                    <a:lstStyle/>
                    <a:p>
                      <a:pPr>
                        <a:lnSpc>
                          <a:spcPct val="107000"/>
                        </a:lnSpc>
                        <a:spcAft>
                          <a:spcPts val="0"/>
                        </a:spcAft>
                      </a:pPr>
                      <a:r>
                        <a:rPr lang="en-US" sz="2000" dirty="0" err="1">
                          <a:effectLst/>
                        </a:rPr>
                        <a:t>Câu</a:t>
                      </a:r>
                      <a:r>
                        <a:rPr lang="en-US" sz="2000" dirty="0">
                          <a:effectLst/>
                        </a:rPr>
                        <a:t> 1:“y </a:t>
                      </a:r>
                      <a:r>
                        <a:rPr lang="en-US" sz="2000" dirty="0" err="1">
                          <a:effectLst/>
                        </a:rPr>
                        <a:t>như</a:t>
                      </a:r>
                      <a:r>
                        <a:rPr lang="en-US" sz="2000" dirty="0">
                          <a:effectLst/>
                        </a:rPr>
                        <a:t> </a:t>
                      </a:r>
                      <a:r>
                        <a:rPr lang="en-US" sz="2000" dirty="0" err="1">
                          <a:effectLst/>
                        </a:rPr>
                        <a:t>tuyết</a:t>
                      </a:r>
                      <a:r>
                        <a:rPr lang="en-US" sz="2000" dirty="0">
                          <a:effectLst/>
                        </a:rPr>
                        <a:t>”</a:t>
                      </a:r>
                      <a:endParaRPr lang="en-US" sz="2400" dirty="0">
                        <a:effectLst/>
                      </a:endParaRPr>
                    </a:p>
                    <a:p>
                      <a:pPr algn="just">
                        <a:lnSpc>
                          <a:spcPct val="107000"/>
                        </a:lnSpc>
                        <a:spcAft>
                          <a:spcPts val="0"/>
                        </a:spcAft>
                      </a:pPr>
                      <a:r>
                        <a:rPr lang="en-US" sz="2000" dirty="0">
                          <a:effectLst/>
                        </a:rPr>
                        <a:t>- </a:t>
                      </a:r>
                      <a:r>
                        <a:rPr lang="en-US" sz="2000" dirty="0" err="1">
                          <a:effectLst/>
                        </a:rPr>
                        <a:t>áo</a:t>
                      </a:r>
                      <a:r>
                        <a:rPr lang="en-US" sz="2000" dirty="0">
                          <a:effectLst/>
                        </a:rPr>
                        <a:t> </a:t>
                      </a:r>
                      <a:r>
                        <a:rPr lang="en-US" sz="2000" dirty="0" err="1">
                          <a:effectLst/>
                        </a:rPr>
                        <a:t>trắng</a:t>
                      </a:r>
                      <a:r>
                        <a:rPr lang="en-US" sz="2000" dirty="0">
                          <a:effectLst/>
                        </a:rPr>
                        <a:t> </a:t>
                      </a:r>
                      <a:r>
                        <a:rPr lang="en-US" sz="2000" dirty="0" err="1">
                          <a:effectLst/>
                        </a:rPr>
                        <a:t>như</a:t>
                      </a:r>
                      <a:r>
                        <a:rPr lang="en-US" sz="2000" dirty="0">
                          <a:effectLst/>
                        </a:rPr>
                        <a:t> </a:t>
                      </a:r>
                      <a:r>
                        <a:rPr lang="en-US" sz="2000" dirty="0" err="1">
                          <a:effectLst/>
                        </a:rPr>
                        <a:t>tuyết</a:t>
                      </a:r>
                      <a:r>
                        <a:rPr lang="en-US" sz="2000" dirty="0">
                          <a:effectLst/>
                        </a:rPr>
                        <a:t> </a:t>
                      </a:r>
                      <a:endParaRPr lang="en-US" sz="2400" dirty="0">
                        <a:effectLst/>
                      </a:endParaRPr>
                    </a:p>
                    <a:p>
                      <a:pPr algn="just">
                        <a:lnSpc>
                          <a:spcPct val="107000"/>
                        </a:lnSpc>
                        <a:spcAft>
                          <a:spcPts val="0"/>
                        </a:spcAft>
                      </a:pPr>
                      <a:r>
                        <a:rPr lang="en-US" sz="2000" dirty="0">
                          <a:effectLst/>
                        </a:rPr>
                        <a:t>→  </a:t>
                      </a:r>
                      <a:r>
                        <a:rPr lang="en-US" sz="2000" dirty="0" err="1">
                          <a:effectLst/>
                        </a:rPr>
                        <a:t>hình</a:t>
                      </a:r>
                      <a:r>
                        <a:rPr lang="en-US" sz="2000" dirty="0">
                          <a:effectLst/>
                        </a:rPr>
                        <a:t> </a:t>
                      </a:r>
                      <a:r>
                        <a:rPr lang="en-US" sz="2000" dirty="0" err="1">
                          <a:effectLst/>
                        </a:rPr>
                        <a:t>ảnh</a:t>
                      </a:r>
                      <a:r>
                        <a:rPr lang="en-US" sz="2000" dirty="0">
                          <a:effectLst/>
                        </a:rPr>
                        <a:t> so </a:t>
                      </a:r>
                      <a:r>
                        <a:rPr lang="en-US" sz="2000" dirty="0" err="1">
                          <a:effectLst/>
                        </a:rPr>
                        <a:t>sánh</a:t>
                      </a:r>
                      <a:endParaRPr lang="en-US" sz="2400" dirty="0">
                        <a:effectLst/>
                      </a:endParaRPr>
                    </a:p>
                    <a:p>
                      <a:pPr algn="just">
                        <a:lnSpc>
                          <a:spcPct val="107000"/>
                        </a:lnSpc>
                        <a:spcAft>
                          <a:spcPts val="0"/>
                        </a:spcAft>
                      </a:pPr>
                      <a:r>
                        <a:rPr lang="en-US" sz="2000" dirty="0">
                          <a:effectLst/>
                        </a:rPr>
                        <a:t>(</a:t>
                      </a:r>
                      <a:r>
                        <a:rPr lang="en-US" sz="2000" dirty="0" err="1">
                          <a:effectLst/>
                        </a:rPr>
                        <a:t>trong</a:t>
                      </a:r>
                      <a:r>
                        <a:rPr lang="en-US" sz="2000" dirty="0">
                          <a:effectLst/>
                        </a:rPr>
                        <a:t> </a:t>
                      </a:r>
                      <a:r>
                        <a:rPr lang="en-US" sz="2000" dirty="0" err="1">
                          <a:effectLst/>
                        </a:rPr>
                        <a:t>thơ</a:t>
                      </a:r>
                      <a:r>
                        <a:rPr lang="en-US" sz="2000" dirty="0">
                          <a:effectLst/>
                        </a:rPr>
                        <a:t> </a:t>
                      </a:r>
                      <a:r>
                        <a:rPr lang="en-US" sz="2000" dirty="0" err="1">
                          <a:effectLst/>
                        </a:rPr>
                        <a:t>cổ</a:t>
                      </a:r>
                      <a:r>
                        <a:rPr lang="en-US" sz="2000" dirty="0">
                          <a:effectLst/>
                        </a:rPr>
                        <a:t> </a:t>
                      </a:r>
                      <a:r>
                        <a:rPr lang="en-US" sz="2000" dirty="0" err="1">
                          <a:effectLst/>
                        </a:rPr>
                        <a:t>phương</a:t>
                      </a:r>
                      <a:r>
                        <a:rPr lang="en-US" sz="2000" dirty="0">
                          <a:effectLst/>
                        </a:rPr>
                        <a:t> </a:t>
                      </a:r>
                      <a:r>
                        <a:rPr lang="en-US" sz="2000" dirty="0" err="1">
                          <a:effectLst/>
                        </a:rPr>
                        <a:t>Đông</a:t>
                      </a:r>
                      <a:r>
                        <a:rPr lang="en-US" sz="2000" dirty="0">
                          <a:effectLst/>
                        </a:rPr>
                        <a:t>, “</a:t>
                      </a:r>
                      <a:r>
                        <a:rPr lang="en-US" sz="2000" dirty="0" err="1">
                          <a:effectLst/>
                        </a:rPr>
                        <a:t>băng</a:t>
                      </a:r>
                      <a:r>
                        <a:rPr lang="en-US" sz="2000" dirty="0">
                          <a:effectLst/>
                        </a:rPr>
                        <a:t>, </a:t>
                      </a:r>
                      <a:r>
                        <a:rPr lang="en-US" sz="2000" dirty="0" err="1">
                          <a:effectLst/>
                        </a:rPr>
                        <a:t>tuyết</a:t>
                      </a:r>
                      <a:r>
                        <a:rPr lang="en-US" sz="2000" dirty="0">
                          <a:effectLst/>
                        </a:rPr>
                        <a:t>” </a:t>
                      </a:r>
                      <a:r>
                        <a:rPr lang="en-US" sz="2000" dirty="0" err="1">
                          <a:effectLst/>
                        </a:rPr>
                        <a:t>là</a:t>
                      </a:r>
                      <a:r>
                        <a:rPr lang="en-US" sz="2000" dirty="0">
                          <a:effectLst/>
                        </a:rPr>
                        <a:t> </a:t>
                      </a:r>
                      <a:r>
                        <a:rPr lang="en-US" sz="2000" dirty="0" err="1">
                          <a:effectLst/>
                        </a:rPr>
                        <a:t>biểu</a:t>
                      </a:r>
                      <a:r>
                        <a:rPr lang="en-US" sz="2000" dirty="0">
                          <a:effectLst/>
                        </a:rPr>
                        <a:t> </a:t>
                      </a:r>
                      <a:r>
                        <a:rPr lang="en-US" sz="2000" dirty="0" err="1">
                          <a:effectLst/>
                        </a:rPr>
                        <a:t>tượng</a:t>
                      </a:r>
                      <a:r>
                        <a:rPr lang="en-US" sz="2000" dirty="0">
                          <a:effectLst/>
                        </a:rPr>
                        <a:t> </a:t>
                      </a:r>
                      <a:r>
                        <a:rPr lang="en-US" sz="2000" dirty="0" err="1">
                          <a:effectLst/>
                        </a:rPr>
                        <a:t>cho</a:t>
                      </a:r>
                      <a:r>
                        <a:rPr lang="en-US" sz="2000" dirty="0">
                          <a:effectLst/>
                        </a:rPr>
                        <a:t> </a:t>
                      </a:r>
                      <a:r>
                        <a:rPr lang="en-US" sz="2000" dirty="0" err="1">
                          <a:effectLst/>
                        </a:rPr>
                        <a:t>vẻ</a:t>
                      </a:r>
                      <a:r>
                        <a:rPr lang="en-US" sz="2000" dirty="0">
                          <a:effectLst/>
                        </a:rPr>
                        <a:t> </a:t>
                      </a:r>
                      <a:r>
                        <a:rPr lang="en-US" sz="2000" dirty="0" err="1">
                          <a:effectLst/>
                        </a:rPr>
                        <a:t>đẹp</a:t>
                      </a:r>
                      <a:r>
                        <a:rPr lang="en-US" sz="2000" dirty="0">
                          <a:effectLst/>
                        </a:rPr>
                        <a:t> </a:t>
                      </a:r>
                      <a:r>
                        <a:rPr lang="en-US" sz="2000" dirty="0" err="1">
                          <a:effectLst/>
                        </a:rPr>
                        <a:t>trong</a:t>
                      </a:r>
                      <a:r>
                        <a:rPr lang="en-US" sz="2000" dirty="0">
                          <a:effectLst/>
                        </a:rPr>
                        <a:t> </a:t>
                      </a:r>
                      <a:r>
                        <a:rPr lang="en-US" sz="2000" dirty="0" err="1">
                          <a:effectLst/>
                        </a:rPr>
                        <a:t>trắng</a:t>
                      </a:r>
                      <a:r>
                        <a:rPr lang="en-US" sz="2000" dirty="0">
                          <a:effectLst/>
                        </a:rPr>
                        <a:t>, </a:t>
                      </a:r>
                      <a:r>
                        <a:rPr lang="en-US" sz="2000" dirty="0" err="1">
                          <a:effectLst/>
                        </a:rPr>
                        <a:t>thanh</a:t>
                      </a:r>
                      <a:r>
                        <a:rPr lang="en-US" sz="2000" dirty="0">
                          <a:effectLst/>
                        </a:rPr>
                        <a:t> </a:t>
                      </a:r>
                      <a:r>
                        <a:rPr lang="en-US" sz="2000" dirty="0" err="1">
                          <a:effectLst/>
                        </a:rPr>
                        <a:t>khiết</a:t>
                      </a:r>
                      <a:r>
                        <a:rPr lang="en-US" sz="2000" dirty="0">
                          <a:effectLst/>
                        </a:rPr>
                        <a:t>: “Mai </a:t>
                      </a:r>
                      <a:r>
                        <a:rPr lang="en-US" sz="2000" dirty="0" err="1">
                          <a:effectLst/>
                        </a:rPr>
                        <a:t>cốt</a:t>
                      </a:r>
                      <a:r>
                        <a:rPr lang="en-US" sz="2000" dirty="0">
                          <a:effectLst/>
                        </a:rPr>
                        <a:t> </a:t>
                      </a:r>
                      <a:r>
                        <a:rPr lang="en-US" sz="2000" dirty="0" err="1">
                          <a:effectLst/>
                        </a:rPr>
                        <a:t>cách</a:t>
                      </a:r>
                      <a:r>
                        <a:rPr lang="en-US" sz="2000" dirty="0">
                          <a:effectLst/>
                        </a:rPr>
                        <a:t>, </a:t>
                      </a:r>
                      <a:r>
                        <a:rPr lang="en-US" sz="2000" dirty="0" err="1">
                          <a:effectLst/>
                        </a:rPr>
                        <a:t>tuyết</a:t>
                      </a:r>
                      <a:r>
                        <a:rPr lang="en-US" sz="2000" dirty="0">
                          <a:effectLst/>
                        </a:rPr>
                        <a:t> </a:t>
                      </a:r>
                      <a:r>
                        <a:rPr lang="en-US" sz="2000" dirty="0" err="1">
                          <a:effectLst/>
                        </a:rPr>
                        <a:t>tinh</a:t>
                      </a:r>
                      <a:r>
                        <a:rPr lang="en-US" sz="2000" dirty="0">
                          <a:effectLst/>
                        </a:rPr>
                        <a:t> </a:t>
                      </a:r>
                      <a:r>
                        <a:rPr lang="en-US" sz="2000" dirty="0" err="1">
                          <a:effectLst/>
                        </a:rPr>
                        <a:t>thần</a:t>
                      </a:r>
                      <a:r>
                        <a:rPr lang="en-US" sz="2000" dirty="0">
                          <a:effectLst/>
                        </a:rPr>
                        <a:t>; </a:t>
                      </a:r>
                      <a:r>
                        <a:rPr lang="en-US" sz="2000" dirty="0" err="1">
                          <a:effectLst/>
                        </a:rPr>
                        <a:t>Thói</a:t>
                      </a:r>
                      <a:r>
                        <a:rPr lang="en-US" sz="2000" dirty="0">
                          <a:effectLst/>
                        </a:rPr>
                        <a:t> </a:t>
                      </a:r>
                      <a:r>
                        <a:rPr lang="en-US" sz="2000" dirty="0" err="1">
                          <a:effectLst/>
                        </a:rPr>
                        <a:t>nhà</a:t>
                      </a:r>
                      <a:r>
                        <a:rPr lang="en-US" sz="2000" dirty="0">
                          <a:effectLst/>
                        </a:rPr>
                        <a:t> </a:t>
                      </a:r>
                      <a:r>
                        <a:rPr lang="en-US" sz="2000" dirty="0" err="1">
                          <a:effectLst/>
                        </a:rPr>
                        <a:t>băng</a:t>
                      </a:r>
                      <a:r>
                        <a:rPr lang="en-US" sz="2000" dirty="0">
                          <a:effectLst/>
                        </a:rPr>
                        <a:t> </a:t>
                      </a:r>
                      <a:r>
                        <a:rPr lang="en-US" sz="2000" dirty="0" err="1">
                          <a:effectLst/>
                        </a:rPr>
                        <a:t>tuyết</a:t>
                      </a:r>
                      <a:r>
                        <a:rPr lang="en-US" sz="2000" dirty="0">
                          <a:effectLst/>
                        </a:rPr>
                        <a:t>, </a:t>
                      </a:r>
                      <a:r>
                        <a:rPr lang="en-US" sz="2000" dirty="0" err="1">
                          <a:effectLst/>
                        </a:rPr>
                        <a:t>chất</a:t>
                      </a:r>
                      <a:r>
                        <a:rPr lang="en-US" sz="2000" dirty="0">
                          <a:effectLst/>
                        </a:rPr>
                        <a:t> </a:t>
                      </a:r>
                      <a:r>
                        <a:rPr lang="en-US" sz="2000" dirty="0" err="1">
                          <a:effectLst/>
                        </a:rPr>
                        <a:t>hằng</a:t>
                      </a:r>
                      <a:r>
                        <a:rPr lang="en-US" sz="2000" dirty="0">
                          <a:effectLst/>
                        </a:rPr>
                        <a:t> phi </a:t>
                      </a:r>
                      <a:r>
                        <a:rPr lang="en-US" sz="2000" dirty="0" err="1">
                          <a:effectLst/>
                        </a:rPr>
                        <a:t>phong</a:t>
                      </a:r>
                      <a:r>
                        <a:rPr lang="en-US" sz="2000" dirty="0">
                          <a:effectLst/>
                        </a:rPr>
                        <a:t>” – </a:t>
                      </a:r>
                      <a:r>
                        <a:rPr lang="en-US" sz="2000" dirty="0" err="1">
                          <a:effectLst/>
                        </a:rPr>
                        <a:t>Truyện</a:t>
                      </a:r>
                      <a:r>
                        <a:rPr lang="en-US" sz="2000" dirty="0">
                          <a:effectLst/>
                        </a:rPr>
                        <a:t> </a:t>
                      </a:r>
                      <a:r>
                        <a:rPr lang="en-US" sz="2000" dirty="0" err="1">
                          <a:effectLst/>
                        </a:rPr>
                        <a:t>Kiều</a:t>
                      </a:r>
                      <a:r>
                        <a:rPr lang="en-US" sz="2000" dirty="0">
                          <a:effectLst/>
                        </a:rPr>
                        <a:t>). </a:t>
                      </a:r>
                      <a:endParaRPr lang="en-US" sz="2400" dirty="0">
                        <a:effectLst/>
                        <a:latin typeface="Times New Roman"/>
                        <a:ea typeface="Calibri"/>
                        <a:cs typeface="Times New Roman"/>
                      </a:endParaRPr>
                    </a:p>
                  </a:txBody>
                  <a:tcPr marL="68580" marR="68580" marT="0" marB="0"/>
                </a:tc>
                <a:tc>
                  <a:txBody>
                    <a:bodyPr/>
                    <a:lstStyle/>
                    <a:p>
                      <a:pPr indent="-85090" algn="just">
                        <a:lnSpc>
                          <a:spcPct val="107000"/>
                        </a:lnSpc>
                        <a:spcAft>
                          <a:spcPts val="0"/>
                        </a:spcAft>
                      </a:pPr>
                      <a:r>
                        <a:rPr lang="en-US" sz="2400" dirty="0">
                          <a:effectLst/>
                        </a:rPr>
                        <a:t> </a:t>
                      </a:r>
                      <a:r>
                        <a:rPr lang="en-US" sz="2400" dirty="0" smtClean="0">
                          <a:effectLst/>
                        </a:rPr>
                        <a:t>-“</a:t>
                      </a:r>
                      <a:r>
                        <a:rPr lang="en-US" sz="2400" dirty="0" err="1">
                          <a:effectLst/>
                        </a:rPr>
                        <a:t>áo</a:t>
                      </a:r>
                      <a:r>
                        <a:rPr lang="en-US" sz="2400" dirty="0">
                          <a:effectLst/>
                        </a:rPr>
                        <a:t> </a:t>
                      </a:r>
                      <a:r>
                        <a:rPr lang="en-US" sz="2400" dirty="0" err="1">
                          <a:effectLst/>
                        </a:rPr>
                        <a:t>trắng</a:t>
                      </a:r>
                      <a:r>
                        <a:rPr lang="en-US" sz="2400" dirty="0">
                          <a:effectLst/>
                        </a:rPr>
                        <a:t> </a:t>
                      </a:r>
                      <a:r>
                        <a:rPr lang="en-US" sz="2400" dirty="0" err="1">
                          <a:effectLst/>
                        </a:rPr>
                        <a:t>phau</a:t>
                      </a:r>
                      <a:r>
                        <a:rPr lang="en-US" sz="2400" dirty="0">
                          <a:effectLst/>
                        </a:rPr>
                        <a:t>”: </a:t>
                      </a:r>
                      <a:endParaRPr lang="en-US" sz="2800" dirty="0">
                        <a:effectLst/>
                      </a:endParaRPr>
                    </a:p>
                    <a:p>
                      <a:pPr indent="-85090" algn="just">
                        <a:lnSpc>
                          <a:spcPct val="107000"/>
                        </a:lnSpc>
                        <a:spcAft>
                          <a:spcPts val="0"/>
                        </a:spcAft>
                      </a:pPr>
                      <a:r>
                        <a:rPr lang="en-US" sz="2400" dirty="0">
                          <a:effectLst/>
                        </a:rPr>
                        <a:t>→ </a:t>
                      </a:r>
                      <a:r>
                        <a:rPr lang="en-US" sz="2400" dirty="0" err="1">
                          <a:effectLst/>
                        </a:rPr>
                        <a:t>chỉ</a:t>
                      </a:r>
                      <a:r>
                        <a:rPr lang="en-US" sz="2400" dirty="0">
                          <a:effectLst/>
                        </a:rPr>
                        <a:t> </a:t>
                      </a:r>
                      <a:r>
                        <a:rPr lang="en-US" sz="2400" dirty="0" err="1">
                          <a:effectLst/>
                        </a:rPr>
                        <a:t>gợi</a:t>
                      </a:r>
                      <a:r>
                        <a:rPr lang="en-US" sz="2400" dirty="0">
                          <a:effectLst/>
                        </a:rPr>
                        <a:t> </a:t>
                      </a:r>
                      <a:r>
                        <a:rPr lang="en-US" sz="2400" dirty="0" err="1">
                          <a:effectLst/>
                        </a:rPr>
                        <a:t>màu</a:t>
                      </a:r>
                      <a:r>
                        <a:rPr lang="en-US" sz="2400" dirty="0">
                          <a:effectLst/>
                        </a:rPr>
                        <a:t> </a:t>
                      </a:r>
                      <a:r>
                        <a:rPr lang="en-US" sz="2400" dirty="0" err="1">
                          <a:effectLst/>
                        </a:rPr>
                        <a:t>sắc</a:t>
                      </a:r>
                      <a:r>
                        <a:rPr lang="en-US" sz="2400" dirty="0">
                          <a:effectLst/>
                        </a:rPr>
                        <a:t>, </a:t>
                      </a:r>
                      <a:r>
                        <a:rPr lang="en-US" sz="2400" dirty="0" err="1">
                          <a:effectLst/>
                        </a:rPr>
                        <a:t>không</a:t>
                      </a:r>
                      <a:r>
                        <a:rPr lang="en-US" sz="2400" dirty="0">
                          <a:effectLst/>
                        </a:rPr>
                        <a:t> </a:t>
                      </a:r>
                      <a:r>
                        <a:rPr lang="en-US" sz="2400" dirty="0" err="1">
                          <a:effectLst/>
                        </a:rPr>
                        <a:t>làm</a:t>
                      </a:r>
                      <a:r>
                        <a:rPr lang="en-US" sz="2400" dirty="0">
                          <a:effectLst/>
                        </a:rPr>
                        <a:t> </a:t>
                      </a:r>
                      <a:r>
                        <a:rPr lang="en-US" sz="2400" dirty="0" err="1">
                          <a:effectLst/>
                        </a:rPr>
                        <a:t>toát</a:t>
                      </a:r>
                      <a:r>
                        <a:rPr lang="en-US" sz="2400" dirty="0">
                          <a:effectLst/>
                        </a:rPr>
                        <a:t> </a:t>
                      </a:r>
                      <a:r>
                        <a:rPr lang="en-US" sz="2400" dirty="0" err="1">
                          <a:effectLst/>
                        </a:rPr>
                        <a:t>lên</a:t>
                      </a:r>
                      <a:r>
                        <a:rPr lang="en-US" sz="2400" dirty="0">
                          <a:effectLst/>
                        </a:rPr>
                        <a:t> </a:t>
                      </a:r>
                      <a:r>
                        <a:rPr lang="en-US" sz="2400" dirty="0" err="1">
                          <a:effectLst/>
                        </a:rPr>
                        <a:t>được</a:t>
                      </a:r>
                      <a:r>
                        <a:rPr lang="en-US" sz="2400" dirty="0">
                          <a:effectLst/>
                        </a:rPr>
                        <a:t> </a:t>
                      </a:r>
                      <a:r>
                        <a:rPr lang="en-US" sz="2400" dirty="0" err="1">
                          <a:effectLst/>
                        </a:rPr>
                        <a:t>ngầm</a:t>
                      </a:r>
                      <a:r>
                        <a:rPr lang="en-US" sz="2400" dirty="0">
                          <a:effectLst/>
                        </a:rPr>
                        <a:t> ý </a:t>
                      </a:r>
                      <a:r>
                        <a:rPr lang="en-US" sz="2400" dirty="0" err="1">
                          <a:effectLst/>
                        </a:rPr>
                        <a:t>nói</a:t>
                      </a:r>
                      <a:r>
                        <a:rPr lang="en-US" sz="2400" dirty="0">
                          <a:effectLst/>
                        </a:rPr>
                        <a:t> </a:t>
                      </a:r>
                      <a:r>
                        <a:rPr lang="en-US" sz="2400" dirty="0" err="1">
                          <a:effectLst/>
                        </a:rPr>
                        <a:t>về</a:t>
                      </a:r>
                      <a:r>
                        <a:rPr lang="en-US" sz="2400" dirty="0">
                          <a:effectLst/>
                        </a:rPr>
                        <a:t> </a:t>
                      </a:r>
                      <a:r>
                        <a:rPr lang="en-US" sz="2400" dirty="0" err="1">
                          <a:effectLst/>
                        </a:rPr>
                        <a:t>vẻ</a:t>
                      </a:r>
                      <a:r>
                        <a:rPr lang="en-US" sz="2400" dirty="0">
                          <a:effectLst/>
                        </a:rPr>
                        <a:t> </a:t>
                      </a:r>
                      <a:r>
                        <a:rPr lang="en-US" sz="2400" dirty="0" err="1">
                          <a:effectLst/>
                        </a:rPr>
                        <a:t>đẹp</a:t>
                      </a:r>
                      <a:r>
                        <a:rPr lang="en-US" sz="2400" dirty="0">
                          <a:effectLst/>
                        </a:rPr>
                        <a:t> </a:t>
                      </a:r>
                      <a:r>
                        <a:rPr lang="en-US" sz="2400" dirty="0" err="1">
                          <a:effectLst/>
                        </a:rPr>
                        <a:t>thanh</a:t>
                      </a:r>
                      <a:r>
                        <a:rPr lang="en-US" sz="2400" dirty="0">
                          <a:effectLst/>
                        </a:rPr>
                        <a:t> </a:t>
                      </a:r>
                      <a:r>
                        <a:rPr lang="en-US" sz="2400" dirty="0" err="1">
                          <a:effectLst/>
                        </a:rPr>
                        <a:t>khiết</a:t>
                      </a:r>
                      <a:endParaRPr lang="en-US" sz="2800" dirty="0">
                        <a:effectLst/>
                      </a:endParaRPr>
                    </a:p>
                    <a:p>
                      <a:pPr indent="-85090" algn="just">
                        <a:lnSpc>
                          <a:spcPct val="107000"/>
                        </a:lnSpc>
                        <a:spcAft>
                          <a:spcPts val="0"/>
                        </a:spcAft>
                      </a:pPr>
                      <a:r>
                        <a:rPr lang="en-US" sz="2400" dirty="0">
                          <a:effectLst/>
                        </a:rPr>
                        <a:t>→ </a:t>
                      </a:r>
                      <a:r>
                        <a:rPr lang="en-US" sz="2400" dirty="0" err="1">
                          <a:effectLst/>
                        </a:rPr>
                        <a:t>chưa</a:t>
                      </a:r>
                      <a:r>
                        <a:rPr lang="en-US" sz="2400" dirty="0">
                          <a:effectLst/>
                        </a:rPr>
                        <a:t> </a:t>
                      </a:r>
                      <a:r>
                        <a:rPr lang="en-US" sz="2400" dirty="0" err="1">
                          <a:effectLst/>
                        </a:rPr>
                        <a:t>thể</a:t>
                      </a:r>
                      <a:r>
                        <a:rPr lang="en-US" sz="2400" dirty="0">
                          <a:effectLst/>
                        </a:rPr>
                        <a:t> </a:t>
                      </a:r>
                      <a:r>
                        <a:rPr lang="en-US" sz="2400" dirty="0" err="1">
                          <a:effectLst/>
                        </a:rPr>
                        <a:t>hiện</a:t>
                      </a:r>
                      <a:r>
                        <a:rPr lang="en-US" sz="2400" dirty="0">
                          <a:effectLst/>
                        </a:rPr>
                        <a:t> </a:t>
                      </a:r>
                      <a:r>
                        <a:rPr lang="en-US" sz="2400" dirty="0" err="1">
                          <a:effectLst/>
                        </a:rPr>
                        <a:t>được</a:t>
                      </a:r>
                      <a:r>
                        <a:rPr lang="en-US" sz="2400" dirty="0">
                          <a:effectLst/>
                        </a:rPr>
                        <a:t> </a:t>
                      </a:r>
                      <a:r>
                        <a:rPr lang="en-US" sz="2400" dirty="0" err="1">
                          <a:effectLst/>
                        </a:rPr>
                        <a:t>cái</a:t>
                      </a:r>
                      <a:r>
                        <a:rPr lang="en-US" sz="2400" dirty="0">
                          <a:effectLst/>
                        </a:rPr>
                        <a:t> </a:t>
                      </a:r>
                      <a:r>
                        <a:rPr lang="en-US" sz="2400" dirty="0" err="1">
                          <a:effectLst/>
                        </a:rPr>
                        <a:t>nhìn</a:t>
                      </a:r>
                      <a:r>
                        <a:rPr lang="en-US" sz="2400" dirty="0">
                          <a:effectLst/>
                        </a:rPr>
                        <a:t> </a:t>
                      </a:r>
                      <a:r>
                        <a:rPr lang="en-US" sz="2400" dirty="0" err="1">
                          <a:effectLst/>
                        </a:rPr>
                        <a:t>đầy</a:t>
                      </a:r>
                      <a:r>
                        <a:rPr lang="en-US" sz="2400" dirty="0">
                          <a:effectLst/>
                        </a:rPr>
                        <a:t> </a:t>
                      </a:r>
                      <a:r>
                        <a:rPr lang="en-US" sz="2400" dirty="0" err="1">
                          <a:effectLst/>
                        </a:rPr>
                        <a:t>thiện</a:t>
                      </a:r>
                      <a:r>
                        <a:rPr lang="en-US" sz="2400" dirty="0">
                          <a:effectLst/>
                        </a:rPr>
                        <a:t> </a:t>
                      </a:r>
                      <a:r>
                        <a:rPr lang="en-US" sz="2400" dirty="0" err="1">
                          <a:effectLst/>
                        </a:rPr>
                        <a:t>cảm</a:t>
                      </a:r>
                      <a:r>
                        <a:rPr lang="en-US" sz="2400" dirty="0">
                          <a:effectLst/>
                        </a:rPr>
                        <a:t> </a:t>
                      </a:r>
                      <a:r>
                        <a:rPr lang="en-US" sz="2400" dirty="0" err="1">
                          <a:effectLst/>
                        </a:rPr>
                        <a:t>của</a:t>
                      </a:r>
                      <a:r>
                        <a:rPr lang="en-US" sz="2400" dirty="0">
                          <a:effectLst/>
                        </a:rPr>
                        <a:t> </a:t>
                      </a:r>
                      <a:r>
                        <a:rPr lang="en-US" sz="2400" dirty="0" err="1">
                          <a:effectLst/>
                        </a:rPr>
                        <a:t>nhân</a:t>
                      </a:r>
                      <a:r>
                        <a:rPr lang="en-US" sz="2400" dirty="0">
                          <a:effectLst/>
                        </a:rPr>
                        <a:t> </a:t>
                      </a:r>
                      <a:r>
                        <a:rPr lang="en-US" sz="2400" dirty="0" err="1">
                          <a:effectLst/>
                        </a:rPr>
                        <a:t>vật</a:t>
                      </a:r>
                      <a:r>
                        <a:rPr lang="en-US" sz="2400" dirty="0">
                          <a:effectLst/>
                        </a:rPr>
                        <a:t> </a:t>
                      </a:r>
                      <a:r>
                        <a:rPr lang="en-US" sz="2400" dirty="0" err="1">
                          <a:effectLst/>
                        </a:rPr>
                        <a:t>trữ</a:t>
                      </a:r>
                      <a:r>
                        <a:rPr lang="en-US" sz="2400" dirty="0">
                          <a:effectLst/>
                        </a:rPr>
                        <a:t> </a:t>
                      </a:r>
                      <a:r>
                        <a:rPr lang="en-US" sz="2400" dirty="0" err="1">
                          <a:effectLst/>
                        </a:rPr>
                        <a:t>tình</a:t>
                      </a:r>
                      <a:r>
                        <a:rPr lang="en-US" sz="2400" dirty="0">
                          <a:effectLst/>
                        </a:rPr>
                        <a:t> </a:t>
                      </a:r>
                      <a:r>
                        <a:rPr lang="en-US" sz="2400" dirty="0" err="1">
                          <a:effectLst/>
                        </a:rPr>
                        <a:t>với</a:t>
                      </a:r>
                      <a:r>
                        <a:rPr lang="en-US" sz="2400" dirty="0">
                          <a:effectLst/>
                        </a:rPr>
                        <a:t> </a:t>
                      </a:r>
                      <a:r>
                        <a:rPr lang="en-US" sz="2400" dirty="0" err="1">
                          <a:effectLst/>
                        </a:rPr>
                        <a:t>đối</a:t>
                      </a:r>
                      <a:r>
                        <a:rPr lang="en-US" sz="2400" dirty="0">
                          <a:effectLst/>
                        </a:rPr>
                        <a:t> </a:t>
                      </a:r>
                      <a:r>
                        <a:rPr lang="en-US" sz="2400" dirty="0" err="1">
                          <a:effectLst/>
                        </a:rPr>
                        <a:t>tượng</a:t>
                      </a:r>
                      <a:r>
                        <a:rPr lang="en-US" sz="2400" dirty="0">
                          <a:effectLst/>
                        </a:rPr>
                        <a:t> </a:t>
                      </a:r>
                      <a:r>
                        <a:rPr lang="en-US" sz="2400" dirty="0" err="1">
                          <a:effectLst/>
                        </a:rPr>
                        <a:t>quan</a:t>
                      </a:r>
                      <a:r>
                        <a:rPr lang="en-US" sz="2400" dirty="0">
                          <a:effectLst/>
                        </a:rPr>
                        <a:t> </a:t>
                      </a:r>
                      <a:r>
                        <a:rPr lang="en-US" sz="2400" dirty="0" err="1">
                          <a:effectLst/>
                        </a:rPr>
                        <a:t>sát</a:t>
                      </a:r>
                      <a:endParaRPr lang="en-US" sz="2800" dirty="0">
                        <a:effectLst/>
                        <a:latin typeface="Times New Roman"/>
                        <a:ea typeface="Calibri"/>
                        <a:cs typeface="Times New Roman"/>
                      </a:endParaRPr>
                    </a:p>
                  </a:txBody>
                  <a:tcPr marL="68580" marR="68580" marT="0" marB="0"/>
                </a:tc>
              </a:tr>
              <a:tr h="2756862">
                <a:tc>
                  <a:txBody>
                    <a:bodyPr/>
                    <a:lstStyle/>
                    <a:p>
                      <a:pPr algn="just">
                        <a:lnSpc>
                          <a:spcPct val="107000"/>
                        </a:lnSpc>
                        <a:spcAft>
                          <a:spcPts val="0"/>
                        </a:spcAft>
                      </a:pPr>
                      <a:r>
                        <a:rPr lang="en-US" sz="2000">
                          <a:effectLst/>
                        </a:rPr>
                        <a:t>Câu 7: từ “phiên thân”</a:t>
                      </a:r>
                      <a:endParaRPr lang="en-US" sz="2400">
                        <a:effectLst/>
                      </a:endParaRPr>
                    </a:p>
                    <a:p>
                      <a:pPr algn="just">
                        <a:lnSpc>
                          <a:spcPct val="107000"/>
                        </a:lnSpc>
                        <a:spcAft>
                          <a:spcPts val="0"/>
                        </a:spcAft>
                      </a:pPr>
                      <a:r>
                        <a:rPr lang="en-US" sz="2000">
                          <a:effectLst/>
                        </a:rPr>
                        <a:t>-Nghĩa là: nghiêng mình</a:t>
                      </a:r>
                      <a:endParaRPr lang="en-US" sz="2400">
                        <a:effectLst/>
                      </a:endParaRPr>
                    </a:p>
                    <a:p>
                      <a:pPr algn="just">
                        <a:lnSpc>
                          <a:spcPct val="107000"/>
                        </a:lnSpc>
                        <a:spcAft>
                          <a:spcPts val="0"/>
                        </a:spcAft>
                      </a:pPr>
                      <a:r>
                        <a:rPr lang="en-US" sz="2000">
                          <a:effectLst/>
                        </a:rPr>
                        <a:t> </a:t>
                      </a:r>
                      <a:endParaRPr lang="en-US" sz="2400">
                        <a:effectLst/>
                      </a:endParaRPr>
                    </a:p>
                    <a:p>
                      <a:pPr algn="just">
                        <a:lnSpc>
                          <a:spcPct val="107000"/>
                        </a:lnSpc>
                        <a:spcAft>
                          <a:spcPts val="0"/>
                        </a:spcAft>
                      </a:pPr>
                      <a:r>
                        <a:rPr lang="en-US" sz="2000">
                          <a:effectLst/>
                        </a:rPr>
                        <a:t> </a:t>
                      </a:r>
                      <a:endParaRPr lang="en-US" sz="2400">
                        <a:effectLst/>
                      </a:endParaRPr>
                    </a:p>
                    <a:p>
                      <a:pPr algn="just">
                        <a:lnSpc>
                          <a:spcPct val="107000"/>
                        </a:lnSpc>
                        <a:spcAft>
                          <a:spcPts val="0"/>
                        </a:spcAft>
                      </a:pPr>
                      <a:r>
                        <a:rPr lang="en-US" sz="2000">
                          <a:effectLst/>
                        </a:rPr>
                        <a:t> </a:t>
                      </a:r>
                      <a:endParaRPr lang="en-US" sz="2400">
                        <a:effectLst/>
                      </a:endParaRPr>
                    </a:p>
                    <a:p>
                      <a:pPr algn="just">
                        <a:lnSpc>
                          <a:spcPct val="107000"/>
                        </a:lnSpc>
                        <a:spcAft>
                          <a:spcPts val="0"/>
                        </a:spcAft>
                      </a:pPr>
                      <a:r>
                        <a:rPr lang="en-US" sz="2000">
                          <a:effectLst/>
                        </a:rPr>
                        <a:t>+ chỉ vẻ nũng nịu, duyên dáng của người thiếu phụ</a:t>
                      </a:r>
                      <a:endParaRPr lang="en-US" sz="2400">
                        <a:effectLst/>
                      </a:endParaRPr>
                    </a:p>
                    <a:p>
                      <a:pPr algn="just">
                        <a:lnSpc>
                          <a:spcPct val="107000"/>
                        </a:lnSpc>
                        <a:spcAft>
                          <a:spcPts val="0"/>
                        </a:spcAft>
                      </a:pPr>
                      <a:r>
                        <a:rPr lang="en-US" sz="2000">
                          <a:effectLst/>
                        </a:rPr>
                        <a:t> </a:t>
                      </a:r>
                      <a:endParaRPr lang="en-US" sz="2400">
                        <a:effectLst/>
                        <a:latin typeface="Times New Roman"/>
                        <a:ea typeface="Calibri"/>
                        <a:cs typeface="Times New Roman"/>
                      </a:endParaRPr>
                    </a:p>
                  </a:txBody>
                  <a:tcPr marL="68580" marR="68580" marT="0" marB="0"/>
                </a:tc>
                <a:tc>
                  <a:txBody>
                    <a:bodyPr/>
                    <a:lstStyle/>
                    <a:p>
                      <a:pPr indent="5080" algn="just">
                        <a:lnSpc>
                          <a:spcPct val="107000"/>
                        </a:lnSpc>
                        <a:spcAft>
                          <a:spcPts val="0"/>
                        </a:spcAft>
                      </a:pPr>
                      <a:r>
                        <a:rPr lang="en-US" sz="2400" dirty="0">
                          <a:effectLst/>
                        </a:rPr>
                        <a:t> </a:t>
                      </a:r>
                      <a:r>
                        <a:rPr lang="en-US" sz="2400" dirty="0" smtClean="0">
                          <a:effectLst/>
                        </a:rPr>
                        <a:t>- </a:t>
                      </a:r>
                      <a:r>
                        <a:rPr lang="en-US" sz="2400" dirty="0" err="1">
                          <a:effectLst/>
                        </a:rPr>
                        <a:t>Dịch</a:t>
                      </a:r>
                      <a:r>
                        <a:rPr lang="en-US" sz="2400" dirty="0">
                          <a:effectLst/>
                        </a:rPr>
                        <a:t> </a:t>
                      </a:r>
                      <a:r>
                        <a:rPr lang="en-US" sz="2400" dirty="0" err="1">
                          <a:effectLst/>
                        </a:rPr>
                        <a:t>là</a:t>
                      </a:r>
                      <a:r>
                        <a:rPr lang="en-US" sz="2400" dirty="0">
                          <a:effectLst/>
                        </a:rPr>
                        <a:t> “</a:t>
                      </a:r>
                      <a:r>
                        <a:rPr lang="en-US" sz="2400" dirty="0" err="1">
                          <a:effectLst/>
                        </a:rPr>
                        <a:t>uốn</a:t>
                      </a:r>
                      <a:r>
                        <a:rPr lang="en-US" sz="2400" dirty="0">
                          <a:effectLst/>
                        </a:rPr>
                        <a:t> </a:t>
                      </a:r>
                      <a:r>
                        <a:rPr lang="en-US" sz="2400" dirty="0" err="1">
                          <a:effectLst/>
                        </a:rPr>
                        <a:t>éo</a:t>
                      </a:r>
                      <a:r>
                        <a:rPr lang="en-US" sz="2400" dirty="0">
                          <a:effectLst/>
                        </a:rPr>
                        <a:t>”</a:t>
                      </a:r>
                      <a:endParaRPr lang="en-US" sz="2800" dirty="0">
                        <a:effectLst/>
                      </a:endParaRPr>
                    </a:p>
                    <a:p>
                      <a:pPr indent="5080" algn="just">
                        <a:lnSpc>
                          <a:spcPct val="107000"/>
                        </a:lnSpc>
                        <a:spcAft>
                          <a:spcPts val="0"/>
                        </a:spcAft>
                      </a:pPr>
                      <a:r>
                        <a:rPr lang="en-US" sz="2400" dirty="0">
                          <a:effectLst/>
                        </a:rPr>
                        <a:t>+ </a:t>
                      </a:r>
                      <a:r>
                        <a:rPr lang="en-US" sz="2400" dirty="0" err="1">
                          <a:effectLst/>
                        </a:rPr>
                        <a:t>Chuyển</a:t>
                      </a:r>
                      <a:r>
                        <a:rPr lang="en-US" sz="2400" dirty="0">
                          <a:effectLst/>
                        </a:rPr>
                        <a:t> </a:t>
                      </a:r>
                      <a:r>
                        <a:rPr lang="en-US" sz="2400" dirty="0" err="1">
                          <a:effectLst/>
                        </a:rPr>
                        <a:t>tải</a:t>
                      </a:r>
                      <a:r>
                        <a:rPr lang="en-US" sz="2400" dirty="0">
                          <a:effectLst/>
                        </a:rPr>
                        <a:t> </a:t>
                      </a:r>
                      <a:r>
                        <a:rPr lang="en-US" sz="2400" dirty="0" err="1">
                          <a:effectLst/>
                        </a:rPr>
                        <a:t>được</a:t>
                      </a:r>
                      <a:r>
                        <a:rPr lang="en-US" sz="2400" dirty="0">
                          <a:effectLst/>
                        </a:rPr>
                        <a:t> </a:t>
                      </a:r>
                      <a:r>
                        <a:rPr lang="en-US" sz="2400" dirty="0" err="1">
                          <a:effectLst/>
                        </a:rPr>
                        <a:t>nét</a:t>
                      </a:r>
                      <a:r>
                        <a:rPr lang="en-US" sz="2400" dirty="0">
                          <a:effectLst/>
                        </a:rPr>
                        <a:t> </a:t>
                      </a:r>
                      <a:r>
                        <a:rPr lang="en-US" sz="2400" dirty="0" err="1">
                          <a:effectLst/>
                        </a:rPr>
                        <a:t>nghĩa</a:t>
                      </a:r>
                      <a:r>
                        <a:rPr lang="en-US" sz="2400" dirty="0">
                          <a:effectLst/>
                        </a:rPr>
                        <a:t> </a:t>
                      </a:r>
                      <a:r>
                        <a:rPr lang="en-US" sz="2400" dirty="0" err="1">
                          <a:effectLst/>
                        </a:rPr>
                        <a:t>miêu</a:t>
                      </a:r>
                      <a:r>
                        <a:rPr lang="en-US" sz="2400" dirty="0">
                          <a:effectLst/>
                        </a:rPr>
                        <a:t> </a:t>
                      </a:r>
                      <a:r>
                        <a:rPr lang="en-US" sz="2400" dirty="0" err="1">
                          <a:effectLst/>
                        </a:rPr>
                        <a:t>tả</a:t>
                      </a:r>
                      <a:r>
                        <a:rPr lang="en-US" sz="2400" dirty="0">
                          <a:effectLst/>
                        </a:rPr>
                        <a:t> </a:t>
                      </a:r>
                      <a:r>
                        <a:rPr lang="en-US" sz="2400" dirty="0" err="1">
                          <a:effectLst/>
                        </a:rPr>
                        <a:t>hình</a:t>
                      </a:r>
                      <a:r>
                        <a:rPr lang="en-US" sz="2400" dirty="0">
                          <a:effectLst/>
                        </a:rPr>
                        <a:t> </a:t>
                      </a:r>
                      <a:r>
                        <a:rPr lang="en-US" sz="2400" dirty="0" err="1">
                          <a:effectLst/>
                        </a:rPr>
                        <a:t>dáng</a:t>
                      </a:r>
                      <a:r>
                        <a:rPr lang="en-US" sz="2400" dirty="0">
                          <a:effectLst/>
                        </a:rPr>
                        <a:t>, </a:t>
                      </a:r>
                      <a:r>
                        <a:rPr lang="en-US" sz="2400" dirty="0" err="1">
                          <a:effectLst/>
                        </a:rPr>
                        <a:t>tư</a:t>
                      </a:r>
                      <a:r>
                        <a:rPr lang="en-US" sz="2400" dirty="0">
                          <a:effectLst/>
                        </a:rPr>
                        <a:t> </a:t>
                      </a:r>
                      <a:r>
                        <a:rPr lang="en-US" sz="2400" dirty="0" err="1">
                          <a:effectLst/>
                        </a:rPr>
                        <a:t>thế</a:t>
                      </a:r>
                      <a:r>
                        <a:rPr lang="en-US" sz="2400" dirty="0">
                          <a:effectLst/>
                        </a:rPr>
                        <a:t> </a:t>
                      </a:r>
                      <a:endParaRPr lang="en-US" sz="2800" dirty="0">
                        <a:effectLst/>
                      </a:endParaRPr>
                    </a:p>
                    <a:p>
                      <a:pPr indent="5080" algn="just">
                        <a:lnSpc>
                          <a:spcPct val="107000"/>
                        </a:lnSpc>
                        <a:spcAft>
                          <a:spcPts val="0"/>
                        </a:spcAft>
                      </a:pPr>
                      <a:r>
                        <a:rPr lang="en-US" sz="2400" dirty="0">
                          <a:effectLst/>
                        </a:rPr>
                        <a:t>+ </a:t>
                      </a:r>
                      <a:r>
                        <a:rPr lang="en-US" sz="2400" dirty="0" err="1">
                          <a:effectLst/>
                        </a:rPr>
                        <a:t>Chưa</a:t>
                      </a:r>
                      <a:r>
                        <a:rPr lang="en-US" sz="2400" dirty="0">
                          <a:effectLst/>
                        </a:rPr>
                        <a:t> </a:t>
                      </a:r>
                      <a:r>
                        <a:rPr lang="en-US" sz="2400" dirty="0" err="1">
                          <a:effectLst/>
                        </a:rPr>
                        <a:t>thật</a:t>
                      </a:r>
                      <a:r>
                        <a:rPr lang="en-US" sz="2400" dirty="0">
                          <a:effectLst/>
                        </a:rPr>
                        <a:t> </a:t>
                      </a:r>
                      <a:r>
                        <a:rPr lang="en-US" sz="2400" dirty="0" err="1">
                          <a:effectLst/>
                        </a:rPr>
                        <a:t>phù</a:t>
                      </a:r>
                      <a:r>
                        <a:rPr lang="en-US" sz="2400" dirty="0">
                          <a:effectLst/>
                        </a:rPr>
                        <a:t> </a:t>
                      </a:r>
                      <a:r>
                        <a:rPr lang="en-US" sz="2400" dirty="0" err="1">
                          <a:effectLst/>
                        </a:rPr>
                        <a:t>hợp</a:t>
                      </a:r>
                      <a:r>
                        <a:rPr lang="en-US" sz="2400" dirty="0">
                          <a:effectLst/>
                        </a:rPr>
                        <a:t> </a:t>
                      </a:r>
                      <a:r>
                        <a:rPr lang="en-US" sz="2400" dirty="0" err="1">
                          <a:effectLst/>
                        </a:rPr>
                        <a:t>với</a:t>
                      </a:r>
                      <a:r>
                        <a:rPr lang="en-US" sz="2400" dirty="0">
                          <a:effectLst/>
                        </a:rPr>
                        <a:t> </a:t>
                      </a:r>
                      <a:r>
                        <a:rPr lang="en-US" sz="2400" dirty="0" err="1">
                          <a:effectLst/>
                        </a:rPr>
                        <a:t>sắc</a:t>
                      </a:r>
                      <a:r>
                        <a:rPr lang="en-US" sz="2400" dirty="0">
                          <a:effectLst/>
                        </a:rPr>
                        <a:t> </a:t>
                      </a:r>
                      <a:r>
                        <a:rPr lang="en-US" sz="2400" dirty="0" err="1">
                          <a:effectLst/>
                        </a:rPr>
                        <a:t>thái</a:t>
                      </a:r>
                      <a:r>
                        <a:rPr lang="en-US" sz="2400" dirty="0">
                          <a:effectLst/>
                        </a:rPr>
                        <a:t> </a:t>
                      </a:r>
                      <a:r>
                        <a:rPr lang="en-US" sz="2400" dirty="0" err="1">
                          <a:effectLst/>
                        </a:rPr>
                        <a:t>biểu</a:t>
                      </a:r>
                      <a:r>
                        <a:rPr lang="en-US" sz="2400" dirty="0">
                          <a:effectLst/>
                        </a:rPr>
                        <a:t> </a:t>
                      </a:r>
                      <a:r>
                        <a:rPr lang="en-US" sz="2400" dirty="0" err="1">
                          <a:effectLst/>
                        </a:rPr>
                        <a:t>cảm</a:t>
                      </a:r>
                      <a:r>
                        <a:rPr lang="en-US" sz="2400" dirty="0">
                          <a:effectLst/>
                        </a:rPr>
                        <a:t> </a:t>
                      </a:r>
                      <a:r>
                        <a:rPr lang="en-US" sz="2400" dirty="0" err="1">
                          <a:effectLst/>
                        </a:rPr>
                        <a:t>của</a:t>
                      </a:r>
                      <a:r>
                        <a:rPr lang="en-US" sz="2400" dirty="0">
                          <a:effectLst/>
                        </a:rPr>
                        <a:t> </a:t>
                      </a:r>
                      <a:r>
                        <a:rPr lang="en-US" sz="2400" dirty="0" err="1">
                          <a:effectLst/>
                        </a:rPr>
                        <a:t>từ</a:t>
                      </a:r>
                      <a:r>
                        <a:rPr lang="en-US" sz="2400" dirty="0">
                          <a:effectLst/>
                        </a:rPr>
                        <a:t> </a:t>
                      </a:r>
                      <a:r>
                        <a:rPr lang="en-US" sz="2400" dirty="0" err="1">
                          <a:effectLst/>
                        </a:rPr>
                        <a:t>trong</a:t>
                      </a:r>
                      <a:r>
                        <a:rPr lang="en-US" sz="2400" dirty="0">
                          <a:effectLst/>
                        </a:rPr>
                        <a:t> </a:t>
                      </a:r>
                      <a:r>
                        <a:rPr lang="en-US" sz="2400" dirty="0" err="1">
                          <a:effectLst/>
                        </a:rPr>
                        <a:t>nguyên</a:t>
                      </a:r>
                      <a:r>
                        <a:rPr lang="en-US" sz="2400" dirty="0">
                          <a:effectLst/>
                        </a:rPr>
                        <a:t> </a:t>
                      </a:r>
                      <a:r>
                        <a:rPr lang="en-US" sz="2400" dirty="0" err="1">
                          <a:effectLst/>
                        </a:rPr>
                        <a:t>tác</a:t>
                      </a:r>
                      <a:r>
                        <a:rPr lang="en-US" sz="2400" dirty="0">
                          <a:effectLst/>
                        </a:rPr>
                        <a:t> </a:t>
                      </a:r>
                      <a:r>
                        <a:rPr lang="en-US" sz="2400" dirty="0" err="1">
                          <a:effectLst/>
                        </a:rPr>
                        <a:t>vốn</a:t>
                      </a:r>
                      <a:r>
                        <a:rPr lang="en-US" sz="2400" dirty="0">
                          <a:effectLst/>
                        </a:rPr>
                        <a:t> </a:t>
                      </a:r>
                      <a:endParaRPr lang="en-US" sz="2800" dirty="0">
                        <a:effectLst/>
                        <a:latin typeface="Times New Roman"/>
                        <a:ea typeface="Calibri"/>
                        <a:cs typeface="Times New Roman"/>
                      </a:endParaRPr>
                    </a:p>
                  </a:txBody>
                  <a:tcPr marL="68580" marR="68580" marT="0" marB="0"/>
                </a:tc>
              </a:tr>
            </a:tbl>
          </a:graphicData>
        </a:graphic>
      </p:graphicFrame>
    </p:spTree>
    <p:extLst>
      <p:ext uri="{BB962C8B-B14F-4D97-AF65-F5344CB8AC3E}">
        <p14:creationId xmlns:p14="http://schemas.microsoft.com/office/powerpoint/2010/main" val="1229435963"/>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1794" y="-35243"/>
            <a:ext cx="6203994" cy="584775"/>
          </a:xfrm>
          <a:prstGeom prst="rect">
            <a:avLst/>
          </a:prstGeom>
        </p:spPr>
        <p:txBody>
          <a:bodyPr wrap="square">
            <a:spAutoFit/>
          </a:bodyPr>
          <a:lstStyle/>
          <a:p>
            <a:r>
              <a:rPr lang="en-US" sz="3200" b="1"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II. KHÁM PHÁ VĂN BẢN</a:t>
            </a:r>
            <a:endParaRPr lang="en-US" sz="2800" dirty="0">
              <a:solidFill>
                <a:srgbClr val="FF0000"/>
              </a:solidFill>
            </a:endParaRPr>
          </a:p>
        </p:txBody>
      </p:sp>
      <p:sp>
        <p:nvSpPr>
          <p:cNvPr id="3" name="Rectangle 2"/>
          <p:cNvSpPr/>
          <p:nvPr/>
        </p:nvSpPr>
        <p:spPr>
          <a:xfrm>
            <a:off x="107906" y="549532"/>
            <a:ext cx="9271044" cy="461665"/>
          </a:xfrm>
          <a:prstGeom prst="rect">
            <a:avLst/>
          </a:prstGeom>
          <a:solidFill>
            <a:schemeClr val="accent2">
              <a:lumMod val="60000"/>
              <a:lumOff val="40000"/>
            </a:schemeClr>
          </a:solidFill>
        </p:spPr>
        <p:txBody>
          <a:bodyPr wrap="square">
            <a:spAutoFit/>
          </a:bodyPr>
          <a:lstStyle/>
          <a:p>
            <a:r>
              <a:rPr lang="vi-VN" sz="2400" b="1" dirty="0"/>
              <a:t>2. Thời gian, không gian, yếu tố tự sự trong bài thơ</a:t>
            </a:r>
            <a:endParaRPr lang="en-US" sz="2400" dirty="0"/>
          </a:p>
        </p:txBody>
      </p:sp>
      <p:sp>
        <p:nvSpPr>
          <p:cNvPr id="4" name="Rectangle 3"/>
          <p:cNvSpPr/>
          <p:nvPr/>
        </p:nvSpPr>
        <p:spPr>
          <a:xfrm>
            <a:off x="1758950" y="4711031"/>
            <a:ext cx="9683750" cy="1200329"/>
          </a:xfrm>
          <a:prstGeom prst="rect">
            <a:avLst/>
          </a:prstGeom>
        </p:spPr>
        <p:txBody>
          <a:bodyPr wrap="square">
            <a:spAutoFit/>
          </a:bodyPr>
          <a:lstStyle/>
          <a:p>
            <a:r>
              <a:rPr lang="en-US" sz="2400" b="1" i="1" dirty="0" err="1"/>
              <a:t>Tác</a:t>
            </a:r>
            <a:r>
              <a:rPr lang="en-US" sz="2400" b="1" i="1" dirty="0"/>
              <a:t>  </a:t>
            </a:r>
            <a:r>
              <a:rPr lang="en-US" sz="2400" b="1" i="1" dirty="0" err="1"/>
              <a:t>dụng</a:t>
            </a:r>
            <a:r>
              <a:rPr lang="en-US" sz="2400" b="1" i="1" dirty="0"/>
              <a:t> </a:t>
            </a:r>
            <a:r>
              <a:rPr lang="en-US" sz="2400" b="1" i="1" dirty="0" err="1"/>
              <a:t>nghệ</a:t>
            </a:r>
            <a:r>
              <a:rPr lang="en-US" sz="2400" b="1" i="1" dirty="0"/>
              <a:t> </a:t>
            </a:r>
            <a:r>
              <a:rPr lang="en-US" sz="2400" b="1" i="1" dirty="0" err="1"/>
              <a:t>thuật</a:t>
            </a:r>
            <a:r>
              <a:rPr lang="en-US" sz="2400" b="1" i="1" dirty="0"/>
              <a:t> </a:t>
            </a:r>
            <a:r>
              <a:rPr lang="en-US" sz="2400" b="1" i="1" dirty="0" err="1"/>
              <a:t>của</a:t>
            </a:r>
            <a:r>
              <a:rPr lang="en-US" sz="2400" b="1" i="1" dirty="0"/>
              <a:t> </a:t>
            </a:r>
            <a:r>
              <a:rPr lang="en-US" sz="2400" b="1" i="1" dirty="0" err="1"/>
              <a:t>các</a:t>
            </a:r>
            <a:r>
              <a:rPr lang="en-US" sz="2400" b="1" i="1" dirty="0"/>
              <a:t> chi </a:t>
            </a:r>
            <a:r>
              <a:rPr lang="en-US" sz="2400" b="1" i="1" dirty="0" err="1"/>
              <a:t>tiết</a:t>
            </a:r>
            <a:r>
              <a:rPr lang="en-US" sz="2400" b="1" i="1" dirty="0"/>
              <a:t> </a:t>
            </a:r>
            <a:r>
              <a:rPr lang="en-US" sz="2400" b="1" i="1" dirty="0" err="1"/>
              <a:t>miêu</a:t>
            </a:r>
            <a:r>
              <a:rPr lang="en-US" sz="2400" b="1" i="1" dirty="0"/>
              <a:t> </a:t>
            </a:r>
            <a:r>
              <a:rPr lang="en-US" sz="2400" b="1" i="1" dirty="0" err="1"/>
              <a:t>tả</a:t>
            </a:r>
            <a:r>
              <a:rPr lang="en-US" sz="2400" b="1" i="1" dirty="0"/>
              <a:t> </a:t>
            </a:r>
            <a:r>
              <a:rPr lang="en-US" sz="2400" b="1" i="1" dirty="0" err="1"/>
              <a:t>thời</a:t>
            </a:r>
            <a:r>
              <a:rPr lang="en-US" sz="2400" b="1" i="1" dirty="0"/>
              <a:t> </a:t>
            </a:r>
            <a:r>
              <a:rPr lang="en-US" sz="2400" b="1" i="1" dirty="0" err="1"/>
              <a:t>gian</a:t>
            </a:r>
            <a:r>
              <a:rPr lang="en-US" sz="2400" b="1" i="1" dirty="0"/>
              <a:t> </a:t>
            </a:r>
            <a:r>
              <a:rPr lang="en-US" sz="2400" b="1" i="1" dirty="0" err="1"/>
              <a:t>và</a:t>
            </a:r>
            <a:r>
              <a:rPr lang="en-US" sz="2400" b="1" i="1" dirty="0"/>
              <a:t> </a:t>
            </a:r>
            <a:r>
              <a:rPr lang="en-US" sz="2400" b="1" i="1" dirty="0" err="1"/>
              <a:t>không</a:t>
            </a:r>
            <a:r>
              <a:rPr lang="en-US" sz="2400" b="1" i="1" dirty="0"/>
              <a:t> </a:t>
            </a:r>
            <a:r>
              <a:rPr lang="en-US" sz="2400" b="1" i="1" dirty="0" err="1"/>
              <a:t>gian</a:t>
            </a:r>
            <a:r>
              <a:rPr lang="en-US" sz="2400" b="1" i="1" dirty="0"/>
              <a:t> </a:t>
            </a:r>
            <a:r>
              <a:rPr lang="en-US" sz="2400" b="1" i="1" dirty="0" err="1"/>
              <a:t>trong</a:t>
            </a:r>
            <a:r>
              <a:rPr lang="en-US" sz="2400" b="1" i="1" dirty="0"/>
              <a:t> </a:t>
            </a:r>
            <a:r>
              <a:rPr lang="en-US" sz="2400" b="1" i="1" dirty="0" err="1"/>
              <a:t>văn</a:t>
            </a:r>
            <a:r>
              <a:rPr lang="en-US" sz="2400" b="1" i="1" dirty="0"/>
              <a:t> </a:t>
            </a:r>
            <a:r>
              <a:rPr lang="en-US" sz="2400" b="1" i="1" dirty="0" err="1"/>
              <a:t>bản</a:t>
            </a:r>
            <a:r>
              <a:rPr lang="en-US" sz="2400" b="1" i="1" dirty="0"/>
              <a:t> </a:t>
            </a:r>
            <a:r>
              <a:rPr lang="en-US" sz="2400" b="1" i="1" dirty="0" err="1"/>
              <a:t>với</a:t>
            </a:r>
            <a:r>
              <a:rPr lang="en-US" sz="2400" b="1" i="1" dirty="0"/>
              <a:t> </a:t>
            </a:r>
            <a:r>
              <a:rPr lang="en-US" sz="2400" b="1" i="1" dirty="0" err="1"/>
              <a:t>việc</a:t>
            </a:r>
            <a:r>
              <a:rPr lang="en-US" sz="2400" b="1" i="1" dirty="0"/>
              <a:t> </a:t>
            </a:r>
            <a:r>
              <a:rPr lang="en-US" sz="2400" b="1" i="1" dirty="0" err="1"/>
              <a:t>biểu</a:t>
            </a:r>
            <a:r>
              <a:rPr lang="en-US" sz="2400" b="1" i="1" dirty="0"/>
              <a:t> </a:t>
            </a:r>
            <a:r>
              <a:rPr lang="en-US" sz="2400" b="1" i="1" dirty="0" err="1"/>
              <a:t>cảm</a:t>
            </a:r>
            <a:r>
              <a:rPr lang="en-US" sz="2400" b="1" i="1" dirty="0"/>
              <a:t> </a:t>
            </a:r>
            <a:r>
              <a:rPr lang="en-US" sz="2400" b="1" i="1" dirty="0" err="1"/>
              <a:t>tâm</a:t>
            </a:r>
            <a:r>
              <a:rPr lang="en-US" sz="2400" b="1" i="1" dirty="0"/>
              <a:t> </a:t>
            </a:r>
            <a:r>
              <a:rPr lang="en-US" sz="2400" b="1" i="1" dirty="0" err="1"/>
              <a:t>trạng</a:t>
            </a:r>
            <a:r>
              <a:rPr lang="en-US" sz="2400" b="1" i="1" dirty="0"/>
              <a:t> </a:t>
            </a:r>
            <a:r>
              <a:rPr lang="en-US" sz="2400" b="1" i="1" dirty="0" err="1"/>
              <a:t>của</a:t>
            </a:r>
            <a:r>
              <a:rPr lang="en-US" sz="2400" b="1" i="1" dirty="0"/>
              <a:t> </a:t>
            </a:r>
            <a:r>
              <a:rPr lang="en-US" sz="2400" b="1" i="1" dirty="0" err="1"/>
              <a:t>nhân</a:t>
            </a:r>
            <a:r>
              <a:rPr lang="en-US" sz="2400" b="1" i="1" dirty="0"/>
              <a:t> </a:t>
            </a:r>
            <a:r>
              <a:rPr lang="en-US" sz="2400" b="1" i="1" dirty="0" err="1"/>
              <a:t>vật</a:t>
            </a:r>
            <a:r>
              <a:rPr lang="en-US" sz="2400" b="1" i="1" dirty="0"/>
              <a:t> </a:t>
            </a:r>
            <a:r>
              <a:rPr lang="en-US" sz="2400" b="1" i="1" dirty="0" err="1"/>
              <a:t>trữ</a:t>
            </a:r>
            <a:r>
              <a:rPr lang="en-US" sz="2400" b="1" i="1" dirty="0"/>
              <a:t> </a:t>
            </a:r>
            <a:r>
              <a:rPr lang="en-US" sz="2400" b="1" i="1" dirty="0" err="1" smtClean="0"/>
              <a:t>tình</a:t>
            </a:r>
            <a:r>
              <a:rPr lang="en-US" sz="2400" b="1" i="1" dirty="0" smtClean="0"/>
              <a:t>?</a:t>
            </a:r>
            <a:endParaRPr lang="en-US" sz="2400" b="1" i="1" dirty="0"/>
          </a:p>
        </p:txBody>
      </p:sp>
      <p:pic>
        <p:nvPicPr>
          <p:cNvPr id="19458"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5100" y="1520825"/>
            <a:ext cx="1136650" cy="1034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ctangle 4"/>
          <p:cNvSpPr/>
          <p:nvPr/>
        </p:nvSpPr>
        <p:spPr>
          <a:xfrm>
            <a:off x="1593850" y="1520825"/>
            <a:ext cx="10433050" cy="1200329"/>
          </a:xfrm>
          <a:prstGeom prst="rect">
            <a:avLst/>
          </a:prstGeom>
        </p:spPr>
        <p:txBody>
          <a:bodyPr wrap="square">
            <a:spAutoFit/>
          </a:bodyPr>
          <a:lstStyle/>
          <a:p>
            <a:r>
              <a:rPr lang="en-US" sz="2400" b="1" i="1" dirty="0" err="1"/>
              <a:t>Không</a:t>
            </a:r>
            <a:r>
              <a:rPr lang="en-US" sz="2400" b="1" i="1" dirty="0"/>
              <a:t> </a:t>
            </a:r>
            <a:r>
              <a:rPr lang="en-US" sz="2400" b="1" i="1" dirty="0" err="1"/>
              <a:t>gian</a:t>
            </a:r>
            <a:r>
              <a:rPr lang="en-US" sz="2400" b="1" i="1" dirty="0"/>
              <a:t> </a:t>
            </a:r>
            <a:r>
              <a:rPr lang="en-US" sz="2400" b="1" i="1" dirty="0" err="1"/>
              <a:t>và</a:t>
            </a:r>
            <a:r>
              <a:rPr lang="en-US" sz="2400" b="1" i="1" dirty="0"/>
              <a:t> </a:t>
            </a:r>
            <a:r>
              <a:rPr lang="en-US" sz="2400" b="1" i="1" dirty="0" err="1"/>
              <a:t>thời</a:t>
            </a:r>
            <a:r>
              <a:rPr lang="en-US" sz="2400" b="1" i="1" dirty="0"/>
              <a:t> </a:t>
            </a:r>
            <a:r>
              <a:rPr lang="en-US" sz="2400" b="1" i="1" dirty="0" err="1"/>
              <a:t>gian</a:t>
            </a:r>
            <a:r>
              <a:rPr lang="en-US" sz="2400" b="1" i="1" dirty="0"/>
              <a:t> </a:t>
            </a:r>
            <a:r>
              <a:rPr lang="en-US" sz="2400" b="1" i="1" dirty="0" err="1"/>
              <a:t>trong</a:t>
            </a:r>
            <a:r>
              <a:rPr lang="en-US" sz="2400" b="1" i="1" dirty="0"/>
              <a:t> </a:t>
            </a:r>
            <a:r>
              <a:rPr lang="en-US" sz="2400" b="1" i="1" dirty="0" err="1"/>
              <a:t>bài</a:t>
            </a:r>
            <a:r>
              <a:rPr lang="en-US" sz="2400" b="1" i="1" dirty="0"/>
              <a:t> </a:t>
            </a:r>
            <a:r>
              <a:rPr lang="en-US" sz="2400" b="1" i="1" dirty="0" err="1"/>
              <a:t>thơ</a:t>
            </a:r>
            <a:r>
              <a:rPr lang="en-US" sz="2400" b="1" i="1" dirty="0"/>
              <a:t> </a:t>
            </a:r>
            <a:r>
              <a:rPr lang="en-US" sz="2400" b="1" i="1" dirty="0" err="1"/>
              <a:t>được</a:t>
            </a:r>
            <a:r>
              <a:rPr lang="en-US" sz="2400" b="1" i="1" dirty="0"/>
              <a:t> </a:t>
            </a:r>
            <a:r>
              <a:rPr lang="en-US" sz="2400" b="1" i="1" dirty="0" err="1"/>
              <a:t>tác</a:t>
            </a:r>
            <a:r>
              <a:rPr lang="en-US" sz="2400" b="1" i="1" dirty="0"/>
              <a:t> </a:t>
            </a:r>
            <a:r>
              <a:rPr lang="en-US" sz="2400" b="1" i="1" dirty="0" err="1"/>
              <a:t>giả</a:t>
            </a:r>
            <a:r>
              <a:rPr lang="en-US" sz="2400" b="1" i="1" dirty="0"/>
              <a:t> </a:t>
            </a:r>
            <a:r>
              <a:rPr lang="en-US" sz="2400" b="1" i="1" dirty="0" err="1"/>
              <a:t>miêu</a:t>
            </a:r>
            <a:r>
              <a:rPr lang="en-US" sz="2400" b="1" i="1" dirty="0"/>
              <a:t> </a:t>
            </a:r>
            <a:r>
              <a:rPr lang="en-US" sz="2400" b="1" i="1" dirty="0" err="1"/>
              <a:t>tả</a:t>
            </a:r>
            <a:r>
              <a:rPr lang="en-US" sz="2400" b="1" i="1" dirty="0"/>
              <a:t> </a:t>
            </a:r>
            <a:r>
              <a:rPr lang="en-US" sz="2400" b="1" i="1" dirty="0" err="1"/>
              <a:t>miêu</a:t>
            </a:r>
            <a:r>
              <a:rPr lang="en-US" sz="2400" b="1" i="1" dirty="0"/>
              <a:t> </a:t>
            </a:r>
            <a:r>
              <a:rPr lang="en-US" sz="2400" b="1" i="1" dirty="0" err="1"/>
              <a:t>tả</a:t>
            </a:r>
            <a:r>
              <a:rPr lang="en-US" sz="2400" b="1" i="1" dirty="0"/>
              <a:t> </a:t>
            </a:r>
            <a:r>
              <a:rPr lang="en-US" sz="2400" b="1" i="1" dirty="0" err="1"/>
              <a:t>như</a:t>
            </a:r>
            <a:r>
              <a:rPr lang="en-US" sz="2400" b="1" i="1" dirty="0"/>
              <a:t> </a:t>
            </a:r>
            <a:r>
              <a:rPr lang="en-US" sz="2400" b="1" i="1" dirty="0" err="1"/>
              <a:t>thế</a:t>
            </a:r>
            <a:r>
              <a:rPr lang="en-US" sz="2400" b="1" i="1" dirty="0"/>
              <a:t> </a:t>
            </a:r>
            <a:r>
              <a:rPr lang="en-US" sz="2400" b="1" i="1" dirty="0" err="1"/>
              <a:t>nào</a:t>
            </a:r>
            <a:r>
              <a:rPr lang="en-US" sz="2400" b="1" i="1" dirty="0"/>
              <a:t>? </a:t>
            </a:r>
            <a:r>
              <a:rPr lang="en-US" sz="2400" b="1" i="1" dirty="0" err="1"/>
              <a:t>Không</a:t>
            </a:r>
            <a:r>
              <a:rPr lang="en-US" sz="2400" b="1" i="1" dirty="0"/>
              <a:t> </a:t>
            </a:r>
            <a:r>
              <a:rPr lang="en-US" sz="2400" b="1" i="1" dirty="0" err="1"/>
              <a:t>gian</a:t>
            </a:r>
            <a:r>
              <a:rPr lang="en-US" sz="2400" b="1" i="1" dirty="0"/>
              <a:t> </a:t>
            </a:r>
            <a:r>
              <a:rPr lang="en-US" sz="2400" b="1" i="1" dirty="0" err="1"/>
              <a:t>đó</a:t>
            </a:r>
            <a:r>
              <a:rPr lang="en-US" sz="2400" b="1" i="1" dirty="0"/>
              <a:t> </a:t>
            </a:r>
            <a:r>
              <a:rPr lang="en-US" sz="2400" b="1" i="1" dirty="0" err="1"/>
              <a:t>có</a:t>
            </a:r>
            <a:r>
              <a:rPr lang="en-US" sz="2400" b="1" i="1" dirty="0"/>
              <a:t> </a:t>
            </a:r>
            <a:r>
              <a:rPr lang="en-US" sz="2400" b="1" i="1" dirty="0" err="1"/>
              <a:t>khác</a:t>
            </a:r>
            <a:r>
              <a:rPr lang="en-US" sz="2400" b="1" i="1" dirty="0"/>
              <a:t> </a:t>
            </a:r>
            <a:r>
              <a:rPr lang="en-US" sz="2400" b="1" i="1" dirty="0" err="1"/>
              <a:t>với</a:t>
            </a:r>
            <a:r>
              <a:rPr lang="en-US" sz="2400" b="1" i="1" dirty="0"/>
              <a:t> </a:t>
            </a:r>
            <a:r>
              <a:rPr lang="en-US" sz="2400" b="1" i="1" dirty="0" err="1"/>
              <a:t>không</a:t>
            </a:r>
            <a:r>
              <a:rPr lang="en-US" sz="2400" b="1" i="1" dirty="0"/>
              <a:t> </a:t>
            </a:r>
            <a:r>
              <a:rPr lang="en-US" sz="2400" b="1" i="1" dirty="0" err="1"/>
              <a:t>gian</a:t>
            </a:r>
            <a:r>
              <a:rPr lang="en-US" sz="2400" b="1" i="1" dirty="0"/>
              <a:t> </a:t>
            </a:r>
            <a:r>
              <a:rPr lang="en-US" sz="2400" b="1" i="1" dirty="0" err="1"/>
              <a:t>trong</a:t>
            </a:r>
            <a:r>
              <a:rPr lang="en-US" sz="2400" b="1" i="1" dirty="0"/>
              <a:t> </a:t>
            </a:r>
            <a:r>
              <a:rPr lang="en-US" sz="2400" b="1" i="1" dirty="0" err="1"/>
              <a:t>văn</a:t>
            </a:r>
            <a:r>
              <a:rPr lang="en-US" sz="2400" b="1" i="1" dirty="0"/>
              <a:t> </a:t>
            </a:r>
            <a:r>
              <a:rPr lang="en-US" sz="2400" b="1" i="1" dirty="0" err="1"/>
              <a:t>học</a:t>
            </a:r>
            <a:r>
              <a:rPr lang="en-US" sz="2400" b="1" i="1" dirty="0"/>
              <a:t> </a:t>
            </a:r>
            <a:r>
              <a:rPr lang="en-US" sz="2400" b="1" i="1" dirty="0" err="1"/>
              <a:t>phương</a:t>
            </a:r>
            <a:r>
              <a:rPr lang="en-US" sz="2400" b="1" i="1" dirty="0"/>
              <a:t> </a:t>
            </a:r>
            <a:r>
              <a:rPr lang="en-US" sz="2400" b="1" i="1" dirty="0" err="1"/>
              <a:t>Đông</a:t>
            </a:r>
            <a:r>
              <a:rPr lang="en-US" sz="2400" b="1" i="1" dirty="0"/>
              <a:t> </a:t>
            </a:r>
            <a:r>
              <a:rPr lang="en-US" sz="2400" b="1" i="1" dirty="0" err="1"/>
              <a:t>không</a:t>
            </a:r>
            <a:r>
              <a:rPr lang="en-US" sz="2400" b="1" i="1" dirty="0" smtClean="0"/>
              <a:t>?</a:t>
            </a:r>
            <a:endParaRPr lang="en-US" sz="2400" b="1" dirty="0"/>
          </a:p>
        </p:txBody>
      </p:sp>
      <p:pic>
        <p:nvPicPr>
          <p:cNvPr id="7"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2250" y="2974975"/>
            <a:ext cx="1136650" cy="1034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Rectangle 5"/>
          <p:cNvSpPr/>
          <p:nvPr/>
        </p:nvSpPr>
        <p:spPr>
          <a:xfrm>
            <a:off x="1593850" y="3075825"/>
            <a:ext cx="9848850" cy="461665"/>
          </a:xfrm>
          <a:prstGeom prst="rect">
            <a:avLst/>
          </a:prstGeom>
        </p:spPr>
        <p:txBody>
          <a:bodyPr wrap="square">
            <a:spAutoFit/>
          </a:bodyPr>
          <a:lstStyle/>
          <a:p>
            <a:r>
              <a:rPr lang="en-US" sz="2400" b="1" i="1" dirty="0" err="1"/>
              <a:t>Các</a:t>
            </a:r>
            <a:r>
              <a:rPr lang="en-US" sz="2400" b="1" i="1" dirty="0"/>
              <a:t> </a:t>
            </a:r>
            <a:r>
              <a:rPr lang="en-US" sz="2400" b="1" i="1" dirty="0" err="1"/>
              <a:t>yếu</a:t>
            </a:r>
            <a:r>
              <a:rPr lang="en-US" sz="2400" b="1" i="1" dirty="0"/>
              <a:t> </a:t>
            </a:r>
            <a:r>
              <a:rPr lang="en-US" sz="2400" b="1" i="1" dirty="0" err="1"/>
              <a:t>tố</a:t>
            </a:r>
            <a:r>
              <a:rPr lang="en-US" sz="2400" b="1" i="1" dirty="0"/>
              <a:t> </a:t>
            </a:r>
            <a:r>
              <a:rPr lang="en-US" sz="2400" b="1" i="1" dirty="0" err="1"/>
              <a:t>tự</a:t>
            </a:r>
            <a:r>
              <a:rPr lang="en-US" sz="2400" b="1" i="1" dirty="0"/>
              <a:t> </a:t>
            </a:r>
            <a:r>
              <a:rPr lang="en-US" sz="2400" b="1" i="1" dirty="0" err="1"/>
              <a:t>sự</a:t>
            </a:r>
            <a:r>
              <a:rPr lang="en-US" sz="2400" b="1" i="1" dirty="0"/>
              <a:t> </a:t>
            </a:r>
            <a:r>
              <a:rPr lang="en-US" sz="2400" b="1" i="1" dirty="0" err="1"/>
              <a:t>trong</a:t>
            </a:r>
            <a:r>
              <a:rPr lang="en-US" sz="2400" b="1" i="1" dirty="0"/>
              <a:t> </a:t>
            </a:r>
            <a:r>
              <a:rPr lang="en-US" sz="2400" b="1" i="1" dirty="0" err="1"/>
              <a:t>bài</a:t>
            </a:r>
            <a:r>
              <a:rPr lang="en-US" sz="2400" b="1" i="1" dirty="0"/>
              <a:t> </a:t>
            </a:r>
            <a:r>
              <a:rPr lang="en-US" sz="2400" b="1" i="1" dirty="0" err="1" smtClean="0"/>
              <a:t>thơ</a:t>
            </a:r>
            <a:r>
              <a:rPr lang="en-US" sz="2400" b="1" i="1" dirty="0" smtClean="0"/>
              <a:t> ?</a:t>
            </a:r>
            <a:endParaRPr lang="en-US" sz="2400" b="1" i="1" dirty="0"/>
          </a:p>
        </p:txBody>
      </p:sp>
      <p:pic>
        <p:nvPicPr>
          <p:cNvPr id="9"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22250" y="4594225"/>
            <a:ext cx="1136650" cy="10346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05304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19458"/>
                                        </p:tgtEl>
                                        <p:attrNameLst>
                                          <p:attrName>style.visibility</p:attrName>
                                        </p:attrNameLst>
                                      </p:cBhvr>
                                      <p:to>
                                        <p:strVal val="visible"/>
                                      </p:to>
                                    </p:set>
                                    <p:animEffect transition="in" filter="fade">
                                      <p:cBhvr>
                                        <p:cTn id="11" dur="500"/>
                                        <p:tgtEl>
                                          <p:spTgt spid="19458"/>
                                        </p:tgtEl>
                                      </p:cBhvr>
                                    </p:animEffect>
                                  </p:childTnLst>
                                </p:cTn>
                              </p:par>
                              <p:par>
                                <p:cTn id="12" presetID="10" presetClass="entr" presetSubtype="0" fill="hold" nodeType="withEffect">
                                  <p:stCondLst>
                                    <p:cond delay="0"/>
                                  </p:stCondLst>
                                  <p:childTnLst>
                                    <p:set>
                                      <p:cBhvr>
                                        <p:cTn id="13" dur="1" fill="hold">
                                          <p:stCondLst>
                                            <p:cond delay="0"/>
                                          </p:stCondLst>
                                        </p:cTn>
                                        <p:tgtEl>
                                          <p:spTgt spid="5">
                                            <p:txEl>
                                              <p:pRg st="0" end="0"/>
                                            </p:txEl>
                                          </p:spTgt>
                                        </p:tgtEl>
                                        <p:attrNameLst>
                                          <p:attrName>style.visibility</p:attrName>
                                        </p:attrNameLst>
                                      </p:cBhvr>
                                      <p:to>
                                        <p:strVal val="visible"/>
                                      </p:to>
                                    </p:set>
                                    <p:animEffect transition="in" filter="fade">
                                      <p:cBhvr>
                                        <p:cTn id="14" dur="500"/>
                                        <p:tgtEl>
                                          <p:spTgt spid="5">
                                            <p:txEl>
                                              <p:pRg st="0" end="0"/>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4"/>
                                        </p:tgtEl>
                                        <p:attrNameLst>
                                          <p:attrName>style.visibility</p:attrName>
                                        </p:attrNameLst>
                                      </p:cBhvr>
                                      <p:to>
                                        <p:strVal val="visible"/>
                                      </p:to>
                                    </p:set>
                                    <p:animEffect transition="in" filter="fade">
                                      <p:cBhvr>
                                        <p:cTn id="3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2"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8900" y="806450"/>
            <a:ext cx="723900" cy="702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p:cNvSpPr/>
          <p:nvPr/>
        </p:nvSpPr>
        <p:spPr>
          <a:xfrm>
            <a:off x="107906" y="87867"/>
            <a:ext cx="9271044" cy="461665"/>
          </a:xfrm>
          <a:prstGeom prst="rect">
            <a:avLst/>
          </a:prstGeom>
          <a:solidFill>
            <a:schemeClr val="accent2">
              <a:lumMod val="60000"/>
              <a:lumOff val="40000"/>
            </a:schemeClr>
          </a:solidFill>
        </p:spPr>
        <p:txBody>
          <a:bodyPr wrap="square">
            <a:spAutoFit/>
          </a:bodyPr>
          <a:lstStyle/>
          <a:p>
            <a:r>
              <a:rPr lang="vi-VN" sz="2400" b="1" dirty="0"/>
              <a:t>2. Thời gian, không gian, yếu tố tự sự trong bài thơ</a:t>
            </a:r>
            <a:endParaRPr lang="en-US" sz="2400" dirty="0"/>
          </a:p>
        </p:txBody>
      </p:sp>
      <p:sp>
        <p:nvSpPr>
          <p:cNvPr id="4" name="Rectangle 3"/>
          <p:cNvSpPr/>
          <p:nvPr/>
        </p:nvSpPr>
        <p:spPr>
          <a:xfrm>
            <a:off x="1041400" y="926921"/>
            <a:ext cx="9848850" cy="461665"/>
          </a:xfrm>
          <a:prstGeom prst="rect">
            <a:avLst/>
          </a:prstGeom>
        </p:spPr>
        <p:txBody>
          <a:bodyPr wrap="square">
            <a:spAutoFit/>
          </a:bodyPr>
          <a:lstStyle/>
          <a:p>
            <a:r>
              <a:rPr lang="vi-VN" sz="2400" b="1" i="1" dirty="0"/>
              <a:t>- Thời gian: ban đêm</a:t>
            </a:r>
            <a:endParaRPr lang="en-US" sz="2400" b="1" i="1" dirty="0"/>
          </a:p>
        </p:txBody>
      </p:sp>
      <p:pic>
        <p:nvPicPr>
          <p:cNvPr id="5"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88900" y="1545095"/>
            <a:ext cx="723900" cy="702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Rectangle 1"/>
          <p:cNvSpPr/>
          <p:nvPr/>
        </p:nvSpPr>
        <p:spPr>
          <a:xfrm>
            <a:off x="1041400" y="1509059"/>
            <a:ext cx="10236200" cy="830997"/>
          </a:xfrm>
          <a:prstGeom prst="rect">
            <a:avLst/>
          </a:prstGeom>
        </p:spPr>
        <p:txBody>
          <a:bodyPr wrap="square">
            <a:spAutoFit/>
          </a:bodyPr>
          <a:lstStyle/>
          <a:p>
            <a:r>
              <a:rPr lang="en-US" sz="2400" b="1" i="1" dirty="0"/>
              <a:t>- </a:t>
            </a:r>
            <a:r>
              <a:rPr lang="en-US" sz="2400" b="1" i="1" dirty="0" err="1"/>
              <a:t>Không</a:t>
            </a:r>
            <a:r>
              <a:rPr lang="en-US" sz="2400" b="1" i="1" dirty="0"/>
              <a:t> </a:t>
            </a:r>
            <a:r>
              <a:rPr lang="en-US" sz="2400" b="1" i="1" dirty="0" err="1"/>
              <a:t>gian</a:t>
            </a:r>
            <a:r>
              <a:rPr lang="en-US" sz="2400" b="1" i="1" dirty="0"/>
              <a:t>: </a:t>
            </a:r>
            <a:r>
              <a:rPr lang="en-US" sz="2400" b="1" i="1" dirty="0" err="1"/>
              <a:t>rộng</a:t>
            </a:r>
            <a:r>
              <a:rPr lang="en-US" sz="2400" b="1" i="1" dirty="0"/>
              <a:t> </a:t>
            </a:r>
            <a:r>
              <a:rPr lang="en-US" sz="2400" b="1" i="1" dirty="0" err="1"/>
              <a:t>lớn</a:t>
            </a:r>
            <a:r>
              <a:rPr lang="en-US" sz="2400" b="1" i="1" dirty="0"/>
              <a:t>. </a:t>
            </a:r>
            <a:r>
              <a:rPr lang="en-US" sz="2400" b="1" i="1" dirty="0" err="1"/>
              <a:t>Mặt</a:t>
            </a:r>
            <a:r>
              <a:rPr lang="en-US" sz="2400" b="1" i="1" dirty="0"/>
              <a:t> </a:t>
            </a:r>
            <a:r>
              <a:rPr lang="en-US" sz="2400" b="1" i="1" dirty="0" err="1"/>
              <a:t>biển</a:t>
            </a:r>
            <a:r>
              <a:rPr lang="en-US" sz="2400" b="1" i="1" dirty="0"/>
              <a:t> </a:t>
            </a:r>
            <a:r>
              <a:rPr lang="en-US" sz="2400" b="1" i="1" dirty="0" err="1"/>
              <a:t>mênh</a:t>
            </a:r>
            <a:r>
              <a:rPr lang="en-US" sz="2400" b="1" i="1" dirty="0"/>
              <a:t> </a:t>
            </a:r>
            <a:r>
              <a:rPr lang="en-US" sz="2400" b="1" i="1" dirty="0" err="1"/>
              <a:t>mông</a:t>
            </a:r>
            <a:r>
              <a:rPr lang="en-US" sz="2400" b="1" i="1" dirty="0"/>
              <a:t>, </a:t>
            </a:r>
            <a:r>
              <a:rPr lang="en-US" sz="2400" b="1" i="1" dirty="0" err="1"/>
              <a:t>trăng</a:t>
            </a:r>
            <a:r>
              <a:rPr lang="en-US" sz="2400" b="1" i="1" dirty="0"/>
              <a:t> </a:t>
            </a:r>
            <a:r>
              <a:rPr lang="en-US" sz="2400" b="1" i="1" dirty="0" err="1"/>
              <a:t>đêm</a:t>
            </a:r>
            <a:r>
              <a:rPr lang="en-US" sz="2400" b="1" i="1" dirty="0"/>
              <a:t> </a:t>
            </a:r>
            <a:r>
              <a:rPr lang="en-US" sz="2400" b="1" i="1" dirty="0" err="1"/>
              <a:t>bát</a:t>
            </a:r>
            <a:r>
              <a:rPr lang="en-US" sz="2400" b="1" i="1" dirty="0"/>
              <a:t> </a:t>
            </a:r>
            <a:r>
              <a:rPr lang="en-US" sz="2400" b="1" i="1" dirty="0" err="1"/>
              <a:t>ngát</a:t>
            </a:r>
            <a:r>
              <a:rPr lang="en-US" sz="2400" b="1" i="1" dirty="0"/>
              <a:t>, </a:t>
            </a:r>
            <a:r>
              <a:rPr lang="en-US" sz="2400" b="1" i="1" dirty="0" err="1"/>
              <a:t>gió</a:t>
            </a:r>
            <a:r>
              <a:rPr lang="en-US" sz="2400" b="1" i="1" dirty="0"/>
              <a:t> </a:t>
            </a:r>
            <a:r>
              <a:rPr lang="en-US" sz="2400" b="1" i="1" dirty="0" err="1"/>
              <a:t>biển</a:t>
            </a:r>
            <a:r>
              <a:rPr lang="en-US" sz="2400" b="1" i="1" dirty="0"/>
              <a:t> </a:t>
            </a:r>
            <a:r>
              <a:rPr lang="en-US" sz="2400" b="1" i="1" dirty="0" err="1"/>
              <a:t>đêm</a:t>
            </a:r>
            <a:r>
              <a:rPr lang="en-US" sz="2400" b="1" i="1" dirty="0"/>
              <a:t>, </a:t>
            </a:r>
            <a:r>
              <a:rPr lang="en-US" sz="2400" b="1" i="1" dirty="0" err="1"/>
              <a:t>sương</a:t>
            </a:r>
            <a:r>
              <a:rPr lang="en-US" sz="2400" b="1" i="1" dirty="0"/>
              <a:t> </a:t>
            </a:r>
            <a:r>
              <a:rPr lang="en-US" sz="2400" b="1" i="1" dirty="0" err="1"/>
              <a:t>lạnh</a:t>
            </a:r>
            <a:r>
              <a:rPr lang="en-US" sz="2400" b="1" i="1" dirty="0"/>
              <a:t> </a:t>
            </a:r>
            <a:r>
              <a:rPr lang="en-US" sz="2400" b="1" i="1" dirty="0" err="1"/>
              <a:t>lẽo</a:t>
            </a:r>
            <a:r>
              <a:rPr lang="en-US" sz="2400" b="1" i="1" dirty="0"/>
              <a:t> &gt;&lt; </a:t>
            </a:r>
            <a:r>
              <a:rPr lang="en-US" sz="2400" b="1" i="1" dirty="0" err="1"/>
              <a:t>bé</a:t>
            </a:r>
            <a:r>
              <a:rPr lang="en-US" sz="2400" b="1" i="1" dirty="0"/>
              <a:t> </a:t>
            </a:r>
            <a:r>
              <a:rPr lang="en-US" sz="2400" b="1" i="1" dirty="0" err="1"/>
              <a:t>nhỏ</a:t>
            </a:r>
            <a:r>
              <a:rPr lang="en-US" sz="2400" b="1" i="1" dirty="0"/>
              <a:t> </a:t>
            </a:r>
            <a:r>
              <a:rPr lang="en-US" sz="2400" b="1" i="1" dirty="0" err="1"/>
              <a:t>đơn</a:t>
            </a:r>
            <a:r>
              <a:rPr lang="en-US" sz="2400" b="1" i="1" dirty="0"/>
              <a:t> </a:t>
            </a:r>
            <a:r>
              <a:rPr lang="en-US" sz="2400" b="1" i="1" dirty="0" err="1"/>
              <a:t>chiếc</a:t>
            </a:r>
            <a:r>
              <a:rPr lang="en-US" sz="2400" b="1" i="1" dirty="0"/>
              <a:t> </a:t>
            </a:r>
            <a:r>
              <a:rPr lang="en-US" sz="2400" b="1" i="1" dirty="0" err="1"/>
              <a:t>của</a:t>
            </a:r>
            <a:r>
              <a:rPr lang="en-US" sz="2400" b="1" i="1" dirty="0"/>
              <a:t> con </a:t>
            </a:r>
            <a:r>
              <a:rPr lang="en-US" sz="2400" b="1" i="1" dirty="0" err="1"/>
              <a:t>người</a:t>
            </a:r>
            <a:endParaRPr lang="en-US" sz="2400" b="1" i="1" dirty="0"/>
          </a:p>
        </p:txBody>
      </p:sp>
      <p:sp>
        <p:nvSpPr>
          <p:cNvPr id="6" name="Rectangle 5"/>
          <p:cNvSpPr/>
          <p:nvPr/>
        </p:nvSpPr>
        <p:spPr>
          <a:xfrm>
            <a:off x="1041400" y="2467714"/>
            <a:ext cx="10356850" cy="1938992"/>
          </a:xfrm>
          <a:prstGeom prst="rect">
            <a:avLst/>
          </a:prstGeom>
        </p:spPr>
        <p:txBody>
          <a:bodyPr wrap="square">
            <a:spAutoFit/>
          </a:bodyPr>
          <a:lstStyle/>
          <a:p>
            <a:r>
              <a:rPr lang="en-US" sz="2400" b="1" i="1" dirty="0" smtClean="0"/>
              <a:t>- </a:t>
            </a:r>
            <a:r>
              <a:rPr lang="en-US" sz="2400" b="1" i="1" dirty="0" err="1" smtClean="0"/>
              <a:t>Các</a:t>
            </a:r>
            <a:r>
              <a:rPr lang="en-US" sz="2400" b="1" i="1" dirty="0" smtClean="0"/>
              <a:t> </a:t>
            </a:r>
            <a:r>
              <a:rPr lang="en-US" sz="2400" b="1" i="1" dirty="0" err="1" smtClean="0"/>
              <a:t>yếu</a:t>
            </a:r>
            <a:r>
              <a:rPr lang="en-US" sz="2400" b="1" i="1" dirty="0" smtClean="0"/>
              <a:t> </a:t>
            </a:r>
            <a:r>
              <a:rPr lang="en-US" sz="2400" b="1" i="1" dirty="0" err="1" smtClean="0"/>
              <a:t>tố</a:t>
            </a:r>
            <a:r>
              <a:rPr lang="en-US" sz="2400" b="1" i="1" dirty="0" smtClean="0"/>
              <a:t> </a:t>
            </a:r>
            <a:r>
              <a:rPr lang="en-US" sz="2400" b="1" i="1" dirty="0" err="1" smtClean="0"/>
              <a:t>tự</a:t>
            </a:r>
            <a:r>
              <a:rPr lang="en-US" sz="2400" b="1" i="1" dirty="0" smtClean="0"/>
              <a:t> </a:t>
            </a:r>
            <a:r>
              <a:rPr lang="en-US" sz="2400" b="1" i="1" dirty="0" err="1" smtClean="0"/>
              <a:t>sự</a:t>
            </a:r>
            <a:r>
              <a:rPr lang="en-US" sz="2400" b="1" i="1" dirty="0" smtClean="0"/>
              <a:t>: </a:t>
            </a:r>
          </a:p>
          <a:p>
            <a:r>
              <a:rPr lang="en-US" sz="2400" b="1" i="1" dirty="0" smtClean="0"/>
              <a:t>+ </a:t>
            </a:r>
            <a:r>
              <a:rPr lang="en-US" sz="2400" b="1" i="1" dirty="0" err="1" smtClean="0"/>
              <a:t>Người</a:t>
            </a:r>
            <a:r>
              <a:rPr lang="en-US" sz="2400" b="1" i="1" dirty="0" smtClean="0"/>
              <a:t> </a:t>
            </a:r>
            <a:r>
              <a:rPr lang="en-US" sz="2400" b="1" i="1" dirty="0" err="1" smtClean="0"/>
              <a:t>thiếu</a:t>
            </a:r>
            <a:r>
              <a:rPr lang="en-US" sz="2400" b="1" i="1" dirty="0" smtClean="0"/>
              <a:t> </a:t>
            </a:r>
            <a:r>
              <a:rPr lang="en-US" sz="2400" b="1" i="1" dirty="0" err="1" smtClean="0"/>
              <a:t>phụ</a:t>
            </a:r>
            <a:r>
              <a:rPr lang="en-US" sz="2400" b="1" i="1" dirty="0" smtClean="0"/>
              <a:t> </a:t>
            </a:r>
            <a:r>
              <a:rPr lang="en-US" sz="2400" b="1" i="1" dirty="0" err="1" smtClean="0"/>
              <a:t>tựa</a:t>
            </a:r>
            <a:r>
              <a:rPr lang="en-US" sz="2400" b="1" i="1" dirty="0" smtClean="0"/>
              <a:t> </a:t>
            </a:r>
            <a:r>
              <a:rPr lang="en-US" sz="2400" b="1" i="1" dirty="0" err="1" smtClean="0"/>
              <a:t>vai</a:t>
            </a:r>
            <a:r>
              <a:rPr lang="en-US" sz="2400" b="1" i="1" dirty="0" smtClean="0"/>
              <a:t> </a:t>
            </a:r>
            <a:r>
              <a:rPr lang="en-US" sz="2400" b="1" i="1" dirty="0" err="1" smtClean="0"/>
              <a:t>chồng</a:t>
            </a:r>
            <a:r>
              <a:rPr lang="en-US" sz="2400" b="1" i="1" dirty="0" smtClean="0"/>
              <a:t> </a:t>
            </a:r>
            <a:r>
              <a:rPr lang="en-US" sz="2400" b="1" i="1" dirty="0" err="1" smtClean="0"/>
              <a:t>trong</a:t>
            </a:r>
            <a:r>
              <a:rPr lang="en-US" sz="2400" b="1" i="1" dirty="0" smtClean="0"/>
              <a:t> </a:t>
            </a:r>
            <a:r>
              <a:rPr lang="en-US" sz="2400" b="1" i="1" dirty="0" err="1" smtClean="0"/>
              <a:t>đêm</a:t>
            </a:r>
            <a:r>
              <a:rPr lang="en-US" sz="2400" b="1" i="1" dirty="0" smtClean="0"/>
              <a:t> </a:t>
            </a:r>
            <a:r>
              <a:rPr lang="en-US" sz="2400" b="1" i="1" dirty="0" err="1" smtClean="0"/>
              <a:t>trăng</a:t>
            </a:r>
            <a:endParaRPr lang="en-US" sz="2400" b="1" i="1" dirty="0" smtClean="0"/>
          </a:p>
          <a:p>
            <a:r>
              <a:rPr lang="en-US" sz="2400" b="1" i="1" dirty="0" smtClean="0"/>
              <a:t>+ </a:t>
            </a:r>
            <a:r>
              <a:rPr lang="en-US" sz="2400" b="1" i="1" dirty="0" err="1" smtClean="0"/>
              <a:t>Thấy</a:t>
            </a:r>
            <a:r>
              <a:rPr lang="en-US" sz="2400" b="1" i="1" dirty="0" smtClean="0"/>
              <a:t> </a:t>
            </a:r>
            <a:r>
              <a:rPr lang="en-US" sz="2400" b="1" i="1" dirty="0" err="1" smtClean="0"/>
              <a:t>thuyền</a:t>
            </a:r>
            <a:r>
              <a:rPr lang="en-US" sz="2400" b="1" i="1" dirty="0" smtClean="0"/>
              <a:t> </a:t>
            </a:r>
            <a:r>
              <a:rPr lang="en-US" sz="2400" b="1" i="1" dirty="0" err="1" smtClean="0"/>
              <a:t>người</a:t>
            </a:r>
            <a:r>
              <a:rPr lang="en-US" sz="2400" b="1" i="1" dirty="0" smtClean="0"/>
              <a:t> Nam </a:t>
            </a:r>
            <a:r>
              <a:rPr lang="en-US" sz="2400" b="1" i="1" dirty="0" err="1" smtClean="0"/>
              <a:t>có</a:t>
            </a:r>
            <a:r>
              <a:rPr lang="en-US" sz="2400" b="1" i="1" dirty="0" smtClean="0"/>
              <a:t> </a:t>
            </a:r>
            <a:r>
              <a:rPr lang="en-US" sz="2400" b="1" i="1" dirty="0" err="1" smtClean="0"/>
              <a:t>ánh</a:t>
            </a:r>
            <a:r>
              <a:rPr lang="en-US" sz="2400" b="1" i="1" dirty="0" smtClean="0"/>
              <a:t> </a:t>
            </a:r>
            <a:r>
              <a:rPr lang="en-US" sz="2400" b="1" i="1" dirty="0" err="1" smtClean="0"/>
              <a:t>đèn</a:t>
            </a:r>
            <a:endParaRPr lang="en-US" sz="2400" b="1" i="1" dirty="0" smtClean="0"/>
          </a:p>
          <a:p>
            <a:r>
              <a:rPr lang="en-US" sz="2400" b="1" i="1" dirty="0" smtClean="0"/>
              <a:t>+ </a:t>
            </a:r>
            <a:r>
              <a:rPr lang="en-US" sz="2400" b="1" i="1" dirty="0" err="1" smtClean="0"/>
              <a:t>Kéo</a:t>
            </a:r>
            <a:r>
              <a:rPr lang="en-US" sz="2400" b="1" i="1" dirty="0" smtClean="0"/>
              <a:t> </a:t>
            </a:r>
            <a:r>
              <a:rPr lang="en-US" sz="2400" b="1" i="1" dirty="0" err="1" smtClean="0"/>
              <a:t>áo</a:t>
            </a:r>
            <a:r>
              <a:rPr lang="en-US" sz="2400" b="1" i="1" dirty="0" smtClean="0"/>
              <a:t> </a:t>
            </a:r>
            <a:r>
              <a:rPr lang="en-US" sz="2400" b="1" i="1" dirty="0" err="1" smtClean="0"/>
              <a:t>chồng</a:t>
            </a:r>
            <a:r>
              <a:rPr lang="en-US" sz="2400" b="1" i="1" dirty="0" smtClean="0"/>
              <a:t>, </a:t>
            </a:r>
            <a:r>
              <a:rPr lang="en-US" sz="2400" b="1" i="1" dirty="0" err="1" smtClean="0"/>
              <a:t>cầm</a:t>
            </a:r>
            <a:r>
              <a:rPr lang="en-US" sz="2400" b="1" i="1" dirty="0" smtClean="0"/>
              <a:t> </a:t>
            </a:r>
            <a:r>
              <a:rPr lang="en-US" sz="2400" b="1" i="1" dirty="0" err="1" smtClean="0"/>
              <a:t>cốc</a:t>
            </a:r>
            <a:r>
              <a:rPr lang="en-US" sz="2400" b="1" i="1" dirty="0" smtClean="0"/>
              <a:t> </a:t>
            </a:r>
            <a:r>
              <a:rPr lang="en-US" sz="2400" b="1" i="1" dirty="0" err="1" smtClean="0"/>
              <a:t>sữa</a:t>
            </a:r>
            <a:r>
              <a:rPr lang="en-US" sz="2400" b="1" i="1" dirty="0" smtClean="0"/>
              <a:t> </a:t>
            </a:r>
            <a:r>
              <a:rPr lang="en-US" sz="2400" b="1" i="1" dirty="0" err="1" smtClean="0"/>
              <a:t>hờ</a:t>
            </a:r>
            <a:r>
              <a:rPr lang="en-US" sz="2400" b="1" i="1" dirty="0" smtClean="0"/>
              <a:t> </a:t>
            </a:r>
            <a:r>
              <a:rPr lang="en-US" sz="2400" b="1" i="1" dirty="0" err="1" smtClean="0"/>
              <a:t>hững</a:t>
            </a:r>
            <a:endParaRPr lang="en-US" sz="2400" b="1" i="1" dirty="0" smtClean="0"/>
          </a:p>
          <a:p>
            <a:r>
              <a:rPr lang="en-US" sz="2400" b="1" i="1" dirty="0" smtClean="0"/>
              <a:t>+ </a:t>
            </a:r>
            <a:r>
              <a:rPr lang="en-US" sz="2400" b="1" i="1" dirty="0" err="1" smtClean="0"/>
              <a:t>Đòi</a:t>
            </a:r>
            <a:r>
              <a:rPr lang="en-US" sz="2400" b="1" i="1" dirty="0" smtClean="0"/>
              <a:t> </a:t>
            </a:r>
            <a:r>
              <a:rPr lang="en-US" sz="2400" b="1" i="1" dirty="0" err="1" smtClean="0"/>
              <a:t>chồng</a:t>
            </a:r>
            <a:r>
              <a:rPr lang="en-US" sz="2400" b="1" i="1" dirty="0" smtClean="0"/>
              <a:t> </a:t>
            </a:r>
            <a:r>
              <a:rPr lang="en-US" sz="2400" b="1" i="1" dirty="0" err="1" smtClean="0"/>
              <a:t>đỡ</a:t>
            </a:r>
            <a:r>
              <a:rPr lang="en-US" sz="2400" b="1" i="1" dirty="0" smtClean="0"/>
              <a:t> </a:t>
            </a:r>
            <a:r>
              <a:rPr lang="en-US" sz="2400" b="1" i="1" dirty="0" err="1" smtClean="0"/>
              <a:t>dậy</a:t>
            </a:r>
            <a:endParaRPr lang="en-US" sz="2400" b="1" i="1" dirty="0"/>
          </a:p>
        </p:txBody>
      </p:sp>
      <p:pic>
        <p:nvPicPr>
          <p:cNvPr id="8"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6200" y="2363205"/>
            <a:ext cx="723900" cy="7026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Rectangle 6"/>
          <p:cNvSpPr/>
          <p:nvPr/>
        </p:nvSpPr>
        <p:spPr>
          <a:xfrm>
            <a:off x="546100" y="4677802"/>
            <a:ext cx="10852150" cy="1569660"/>
          </a:xfrm>
          <a:prstGeom prst="rect">
            <a:avLst/>
          </a:prstGeom>
        </p:spPr>
        <p:txBody>
          <a:bodyPr wrap="square">
            <a:spAutoFit/>
          </a:bodyPr>
          <a:lstStyle/>
          <a:p>
            <a:pPr lvl="0"/>
            <a:r>
              <a:rPr lang="en-US" sz="2400" b="1" i="1" dirty="0" smtClean="0">
                <a:solidFill>
                  <a:srgbClr val="FF0000"/>
                </a:solidFill>
              </a:rPr>
              <a:t>=</a:t>
            </a:r>
            <a:r>
              <a:rPr lang="en-US" sz="3200" b="1" i="1" dirty="0" smtClean="0">
                <a:solidFill>
                  <a:srgbClr val="FF0000"/>
                </a:solidFill>
              </a:rPr>
              <a:t>&gt; </a:t>
            </a:r>
            <a:r>
              <a:rPr lang="en-US" sz="3200" b="1" i="1" dirty="0" err="1" smtClean="0">
                <a:solidFill>
                  <a:srgbClr val="FF0000"/>
                </a:solidFill>
              </a:rPr>
              <a:t>Gợi</a:t>
            </a:r>
            <a:r>
              <a:rPr lang="en-US" sz="3200" b="1" i="1" dirty="0" smtClean="0">
                <a:solidFill>
                  <a:srgbClr val="FF0000"/>
                </a:solidFill>
              </a:rPr>
              <a:t> </a:t>
            </a:r>
            <a:r>
              <a:rPr lang="en-US" sz="3200" b="1" i="1" dirty="0" err="1">
                <a:solidFill>
                  <a:srgbClr val="FF0000"/>
                </a:solidFill>
              </a:rPr>
              <a:t>những</a:t>
            </a:r>
            <a:r>
              <a:rPr lang="en-US" sz="3200" b="1" i="1" dirty="0">
                <a:solidFill>
                  <a:srgbClr val="FF0000"/>
                </a:solidFill>
              </a:rPr>
              <a:t> </a:t>
            </a:r>
            <a:r>
              <a:rPr lang="en-US" sz="3200" b="1" i="1" dirty="0" err="1">
                <a:solidFill>
                  <a:srgbClr val="FF0000"/>
                </a:solidFill>
              </a:rPr>
              <a:t>liên</a:t>
            </a:r>
            <a:r>
              <a:rPr lang="en-US" sz="3200" b="1" i="1" dirty="0">
                <a:solidFill>
                  <a:srgbClr val="FF0000"/>
                </a:solidFill>
              </a:rPr>
              <a:t> </a:t>
            </a:r>
            <a:r>
              <a:rPr lang="en-US" sz="3200" b="1" i="1" dirty="0" err="1">
                <a:solidFill>
                  <a:srgbClr val="FF0000"/>
                </a:solidFill>
              </a:rPr>
              <a:t>tưởng</a:t>
            </a:r>
            <a:r>
              <a:rPr lang="en-US" sz="3200" b="1" i="1" dirty="0">
                <a:solidFill>
                  <a:srgbClr val="FF0000"/>
                </a:solidFill>
              </a:rPr>
              <a:t>, </a:t>
            </a:r>
            <a:r>
              <a:rPr lang="en-US" sz="3200" b="1" i="1" dirty="0" err="1">
                <a:solidFill>
                  <a:srgbClr val="FF0000"/>
                </a:solidFill>
              </a:rPr>
              <a:t>những</a:t>
            </a:r>
            <a:r>
              <a:rPr lang="en-US" sz="3200" b="1" i="1" dirty="0">
                <a:solidFill>
                  <a:srgbClr val="FF0000"/>
                </a:solidFill>
              </a:rPr>
              <a:t> </a:t>
            </a:r>
            <a:r>
              <a:rPr lang="en-US" sz="3200" b="1" i="1" dirty="0" err="1">
                <a:solidFill>
                  <a:srgbClr val="FF0000"/>
                </a:solidFill>
              </a:rPr>
              <a:t>cảm</a:t>
            </a:r>
            <a:r>
              <a:rPr lang="en-US" sz="3200" b="1" i="1" dirty="0">
                <a:solidFill>
                  <a:srgbClr val="FF0000"/>
                </a:solidFill>
              </a:rPr>
              <a:t> </a:t>
            </a:r>
            <a:r>
              <a:rPr lang="en-US" sz="3200" b="1" i="1" dirty="0" err="1">
                <a:solidFill>
                  <a:srgbClr val="FF0000"/>
                </a:solidFill>
              </a:rPr>
              <a:t>xúc</a:t>
            </a:r>
            <a:r>
              <a:rPr lang="en-US" sz="3200" b="1" i="1" dirty="0">
                <a:solidFill>
                  <a:srgbClr val="FF0000"/>
                </a:solidFill>
              </a:rPr>
              <a:t> </a:t>
            </a:r>
            <a:r>
              <a:rPr lang="en-US" sz="3200" b="1" i="1" dirty="0" err="1">
                <a:solidFill>
                  <a:srgbClr val="FF0000"/>
                </a:solidFill>
              </a:rPr>
              <a:t>thầm</a:t>
            </a:r>
            <a:r>
              <a:rPr lang="en-US" sz="3200" b="1" i="1" dirty="0">
                <a:solidFill>
                  <a:srgbClr val="FF0000"/>
                </a:solidFill>
              </a:rPr>
              <a:t> </a:t>
            </a:r>
            <a:r>
              <a:rPr lang="en-US" sz="3200" b="1" i="1" dirty="0" err="1">
                <a:solidFill>
                  <a:srgbClr val="FF0000"/>
                </a:solidFill>
              </a:rPr>
              <a:t>kín</a:t>
            </a:r>
            <a:r>
              <a:rPr lang="en-US" sz="3200" b="1" i="1" dirty="0">
                <a:solidFill>
                  <a:srgbClr val="FF0000"/>
                </a:solidFill>
              </a:rPr>
              <a:t> </a:t>
            </a:r>
            <a:r>
              <a:rPr lang="en-US" sz="3200" b="1" i="1" dirty="0" err="1">
                <a:solidFill>
                  <a:srgbClr val="FF0000"/>
                </a:solidFill>
              </a:rPr>
              <a:t>của</a:t>
            </a:r>
            <a:r>
              <a:rPr lang="en-US" sz="3200" b="1" i="1" dirty="0">
                <a:solidFill>
                  <a:srgbClr val="FF0000"/>
                </a:solidFill>
              </a:rPr>
              <a:t> </a:t>
            </a:r>
            <a:r>
              <a:rPr lang="en-US" sz="3200" b="1" i="1" dirty="0" err="1">
                <a:solidFill>
                  <a:srgbClr val="FF0000"/>
                </a:solidFill>
              </a:rPr>
              <a:t>một</a:t>
            </a:r>
            <a:r>
              <a:rPr lang="en-US" sz="3200" b="1" i="1" dirty="0">
                <a:solidFill>
                  <a:srgbClr val="FF0000"/>
                </a:solidFill>
              </a:rPr>
              <a:t> con </a:t>
            </a:r>
            <a:r>
              <a:rPr lang="en-US" sz="3200" b="1" i="1" dirty="0" err="1">
                <a:solidFill>
                  <a:srgbClr val="FF0000"/>
                </a:solidFill>
              </a:rPr>
              <a:t>người</a:t>
            </a:r>
            <a:r>
              <a:rPr lang="en-US" sz="3200" b="1" i="1" dirty="0">
                <a:solidFill>
                  <a:srgbClr val="FF0000"/>
                </a:solidFill>
              </a:rPr>
              <a:t> </a:t>
            </a:r>
            <a:r>
              <a:rPr lang="en-US" sz="3200" b="1" i="1" dirty="0" err="1">
                <a:solidFill>
                  <a:srgbClr val="FF0000"/>
                </a:solidFill>
              </a:rPr>
              <a:t>cô</a:t>
            </a:r>
            <a:r>
              <a:rPr lang="en-US" sz="3200" b="1" i="1" dirty="0">
                <a:solidFill>
                  <a:srgbClr val="FF0000"/>
                </a:solidFill>
              </a:rPr>
              <a:t> </a:t>
            </a:r>
            <a:r>
              <a:rPr lang="en-US" sz="3200" b="1" i="1" dirty="0" err="1">
                <a:solidFill>
                  <a:srgbClr val="FF0000"/>
                </a:solidFill>
              </a:rPr>
              <a:t>đơn</a:t>
            </a:r>
            <a:r>
              <a:rPr lang="en-US" sz="3200" b="1" i="1" dirty="0">
                <a:solidFill>
                  <a:srgbClr val="FF0000"/>
                </a:solidFill>
              </a:rPr>
              <a:t> </a:t>
            </a:r>
            <a:r>
              <a:rPr lang="en-US" sz="3200" b="1" i="1" dirty="0" err="1">
                <a:solidFill>
                  <a:srgbClr val="FF0000"/>
                </a:solidFill>
              </a:rPr>
              <a:t>xa</a:t>
            </a:r>
            <a:r>
              <a:rPr lang="en-US" sz="3200" b="1" i="1" dirty="0">
                <a:solidFill>
                  <a:srgbClr val="FF0000"/>
                </a:solidFill>
              </a:rPr>
              <a:t> </a:t>
            </a:r>
            <a:r>
              <a:rPr lang="en-US" sz="3200" b="1" i="1" dirty="0" err="1">
                <a:solidFill>
                  <a:srgbClr val="FF0000"/>
                </a:solidFill>
              </a:rPr>
              <a:t>nhà</a:t>
            </a:r>
            <a:r>
              <a:rPr lang="en-US" sz="3200" b="1" i="1" dirty="0">
                <a:solidFill>
                  <a:srgbClr val="FF0000"/>
                </a:solidFill>
              </a:rPr>
              <a:t> </a:t>
            </a:r>
            <a:r>
              <a:rPr lang="en-US" sz="3200" b="1" i="1" dirty="0" err="1">
                <a:solidFill>
                  <a:srgbClr val="FF0000"/>
                </a:solidFill>
              </a:rPr>
              <a:t>trong</a:t>
            </a:r>
            <a:r>
              <a:rPr lang="en-US" sz="3200" b="1" i="1" dirty="0">
                <a:solidFill>
                  <a:srgbClr val="FF0000"/>
                </a:solidFill>
              </a:rPr>
              <a:t> </a:t>
            </a:r>
            <a:r>
              <a:rPr lang="en-US" sz="3200" b="1" i="1" dirty="0" err="1">
                <a:solidFill>
                  <a:srgbClr val="FF0000"/>
                </a:solidFill>
              </a:rPr>
              <a:t>đêm</a:t>
            </a:r>
            <a:r>
              <a:rPr lang="en-US" sz="3200" b="1" i="1" dirty="0">
                <a:solidFill>
                  <a:srgbClr val="FF0000"/>
                </a:solidFill>
              </a:rPr>
              <a:t> </a:t>
            </a:r>
            <a:r>
              <a:rPr lang="en-US" sz="3200" b="1" i="1" dirty="0" err="1">
                <a:solidFill>
                  <a:srgbClr val="FF0000"/>
                </a:solidFill>
              </a:rPr>
              <a:t>trường</a:t>
            </a:r>
            <a:r>
              <a:rPr lang="en-US" sz="3200" b="1" i="1" dirty="0">
                <a:solidFill>
                  <a:srgbClr val="FF0000"/>
                </a:solidFill>
              </a:rPr>
              <a:t> </a:t>
            </a:r>
            <a:r>
              <a:rPr lang="en-US" sz="3200" b="1" i="1" dirty="0" err="1">
                <a:solidFill>
                  <a:srgbClr val="FF0000"/>
                </a:solidFill>
              </a:rPr>
              <a:t>lạnh</a:t>
            </a:r>
            <a:r>
              <a:rPr lang="en-US" sz="3200" b="1" i="1" dirty="0">
                <a:solidFill>
                  <a:srgbClr val="FF0000"/>
                </a:solidFill>
              </a:rPr>
              <a:t> </a:t>
            </a:r>
            <a:r>
              <a:rPr lang="en-US" sz="3200" b="1" i="1" dirty="0" err="1">
                <a:solidFill>
                  <a:srgbClr val="FF0000"/>
                </a:solidFill>
              </a:rPr>
              <a:t>lẽo</a:t>
            </a:r>
            <a:r>
              <a:rPr lang="en-US" sz="3200" b="1" i="1" dirty="0">
                <a:solidFill>
                  <a:srgbClr val="FF0000"/>
                </a:solidFill>
              </a:rPr>
              <a:t> </a:t>
            </a:r>
            <a:r>
              <a:rPr lang="en-US" sz="3200" b="1" i="1" dirty="0" err="1">
                <a:solidFill>
                  <a:srgbClr val="FF0000"/>
                </a:solidFill>
              </a:rPr>
              <a:t>giữa</a:t>
            </a:r>
            <a:r>
              <a:rPr lang="en-US" sz="3200" b="1" i="1" dirty="0">
                <a:solidFill>
                  <a:srgbClr val="FF0000"/>
                </a:solidFill>
              </a:rPr>
              <a:t> </a:t>
            </a:r>
            <a:r>
              <a:rPr lang="en-US" sz="3200" b="1" i="1" dirty="0" err="1">
                <a:solidFill>
                  <a:srgbClr val="FF0000"/>
                </a:solidFill>
              </a:rPr>
              <a:t>biển</a:t>
            </a:r>
            <a:r>
              <a:rPr lang="en-US" sz="3200" b="1" i="1" dirty="0">
                <a:solidFill>
                  <a:srgbClr val="FF0000"/>
                </a:solidFill>
              </a:rPr>
              <a:t> </a:t>
            </a:r>
            <a:r>
              <a:rPr lang="en-US" sz="3200" b="1" i="1" dirty="0" err="1">
                <a:solidFill>
                  <a:srgbClr val="FF0000"/>
                </a:solidFill>
              </a:rPr>
              <a:t>cả</a:t>
            </a:r>
            <a:r>
              <a:rPr lang="en-US" sz="3200" b="1" i="1" dirty="0">
                <a:solidFill>
                  <a:srgbClr val="FF0000"/>
                </a:solidFill>
              </a:rPr>
              <a:t> </a:t>
            </a:r>
            <a:r>
              <a:rPr lang="en-US" sz="3200" b="1" i="1" dirty="0" err="1">
                <a:solidFill>
                  <a:srgbClr val="FF0000"/>
                </a:solidFill>
              </a:rPr>
              <a:t>mênh</a:t>
            </a:r>
            <a:r>
              <a:rPr lang="en-US" sz="3200" b="1" i="1" dirty="0">
                <a:solidFill>
                  <a:srgbClr val="FF0000"/>
                </a:solidFill>
              </a:rPr>
              <a:t> </a:t>
            </a:r>
            <a:r>
              <a:rPr lang="en-US" sz="3200" b="1" i="1" dirty="0" err="1">
                <a:solidFill>
                  <a:srgbClr val="FF0000"/>
                </a:solidFill>
              </a:rPr>
              <a:t>mông</a:t>
            </a:r>
            <a:endParaRPr lang="en-US" sz="3200" b="1" i="1" dirty="0">
              <a:solidFill>
                <a:srgbClr val="FF0000"/>
              </a:solidFill>
            </a:endParaRPr>
          </a:p>
        </p:txBody>
      </p:sp>
    </p:spTree>
    <p:extLst>
      <p:ext uri="{BB962C8B-B14F-4D97-AF65-F5344CB8AC3E}">
        <p14:creationId xmlns:p14="http://schemas.microsoft.com/office/powerpoint/2010/main" val="4178723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07906" y="87867"/>
            <a:ext cx="9271044" cy="461665"/>
          </a:xfrm>
          <a:prstGeom prst="rect">
            <a:avLst/>
          </a:prstGeom>
          <a:solidFill>
            <a:schemeClr val="accent2">
              <a:lumMod val="60000"/>
              <a:lumOff val="40000"/>
            </a:schemeClr>
          </a:solidFill>
        </p:spPr>
        <p:txBody>
          <a:bodyPr wrap="square">
            <a:spAutoFit/>
          </a:bodyPr>
          <a:lstStyle/>
          <a:p>
            <a:r>
              <a:rPr lang="vi-VN" sz="2400" b="1" dirty="0"/>
              <a:t>3. Hình ảnh người thiếu phụ Phương Tây </a:t>
            </a:r>
            <a:endParaRPr lang="en-US" sz="2400" dirty="0"/>
          </a:p>
        </p:txBody>
      </p:sp>
      <p:sp>
        <p:nvSpPr>
          <p:cNvPr id="3" name="Rectangle 2"/>
          <p:cNvSpPr/>
          <p:nvPr/>
        </p:nvSpPr>
        <p:spPr>
          <a:xfrm>
            <a:off x="107906" y="683077"/>
            <a:ext cx="12001544" cy="2092881"/>
          </a:xfrm>
          <a:prstGeom prst="rect">
            <a:avLst/>
          </a:prstGeom>
        </p:spPr>
        <p:txBody>
          <a:bodyPr wrap="square">
            <a:spAutoFit/>
          </a:bodyPr>
          <a:lstStyle/>
          <a:p>
            <a:r>
              <a:rPr lang="en-US" sz="2600" b="1" dirty="0"/>
              <a:t>-  </a:t>
            </a:r>
            <a:r>
              <a:rPr lang="en-US" sz="2600" b="1" dirty="0" err="1"/>
              <a:t>Vẻ</a:t>
            </a:r>
            <a:r>
              <a:rPr lang="en-US" sz="2600" b="1" dirty="0"/>
              <a:t> </a:t>
            </a:r>
            <a:r>
              <a:rPr lang="en-US" sz="2600" b="1" dirty="0" err="1"/>
              <a:t>ngoài</a:t>
            </a:r>
            <a:r>
              <a:rPr lang="en-US" sz="2600" b="1" dirty="0"/>
              <a:t> sang </a:t>
            </a:r>
            <a:r>
              <a:rPr lang="en-US" sz="2600" b="1" dirty="0" err="1"/>
              <a:t>trọng</a:t>
            </a:r>
            <a:r>
              <a:rPr lang="en-US" sz="2600" b="1" dirty="0"/>
              <a:t>, </a:t>
            </a:r>
            <a:r>
              <a:rPr lang="en-US" sz="2600" b="1" dirty="0" err="1"/>
              <a:t>trẻ</a:t>
            </a:r>
            <a:r>
              <a:rPr lang="en-US" sz="2600" b="1" dirty="0"/>
              <a:t> </a:t>
            </a:r>
            <a:r>
              <a:rPr lang="en-US" sz="2600" b="1" dirty="0" err="1"/>
              <a:t>trung</a:t>
            </a:r>
            <a:r>
              <a:rPr lang="en-US" sz="2600" b="1" dirty="0"/>
              <a:t>, </a:t>
            </a:r>
            <a:r>
              <a:rPr lang="en-US" sz="2600" b="1" dirty="0" err="1"/>
              <a:t>duyên</a:t>
            </a:r>
            <a:r>
              <a:rPr lang="en-US" sz="2600" b="1" dirty="0"/>
              <a:t> </a:t>
            </a:r>
            <a:r>
              <a:rPr lang="en-US" sz="2600" b="1" dirty="0" err="1"/>
              <a:t>dáng</a:t>
            </a:r>
            <a:endParaRPr lang="en-US" sz="2600" b="1" dirty="0"/>
          </a:p>
          <a:p>
            <a:r>
              <a:rPr lang="en-US" sz="2600" dirty="0"/>
              <a:t>+ </a:t>
            </a:r>
            <a:r>
              <a:rPr lang="en-US" sz="2600" dirty="0" err="1"/>
              <a:t>Trang</a:t>
            </a:r>
            <a:r>
              <a:rPr lang="en-US" sz="2600" dirty="0"/>
              <a:t> </a:t>
            </a:r>
            <a:r>
              <a:rPr lang="en-US" sz="2600" dirty="0" err="1"/>
              <a:t>phục</a:t>
            </a:r>
            <a:r>
              <a:rPr lang="en-US" sz="2600" dirty="0"/>
              <a:t>: y </a:t>
            </a:r>
            <a:r>
              <a:rPr lang="en-US" sz="2600" dirty="0" err="1"/>
              <a:t>như</a:t>
            </a:r>
            <a:r>
              <a:rPr lang="en-US" sz="2600" dirty="0"/>
              <a:t> </a:t>
            </a:r>
            <a:r>
              <a:rPr lang="en-US" sz="2600" dirty="0" err="1"/>
              <a:t>tuyết</a:t>
            </a:r>
            <a:r>
              <a:rPr lang="en-US" sz="2600" dirty="0"/>
              <a:t> (</a:t>
            </a:r>
            <a:r>
              <a:rPr lang="en-US" sz="2600" dirty="0" err="1"/>
              <a:t>trắng</a:t>
            </a:r>
            <a:r>
              <a:rPr lang="en-US" sz="2600" dirty="0"/>
              <a:t> </a:t>
            </a:r>
            <a:r>
              <a:rPr lang="en-US" sz="2600" dirty="0" err="1"/>
              <a:t>phau</a:t>
            </a:r>
            <a:r>
              <a:rPr lang="en-US" sz="2600" dirty="0"/>
              <a:t>)</a:t>
            </a:r>
          </a:p>
          <a:p>
            <a:r>
              <a:rPr lang="en-US" sz="2600" dirty="0"/>
              <a:t>→ </a:t>
            </a:r>
            <a:r>
              <a:rPr lang="en-US" sz="2600" dirty="0" err="1"/>
              <a:t>Tác</a:t>
            </a:r>
            <a:r>
              <a:rPr lang="en-US" sz="2600" dirty="0"/>
              <a:t> </a:t>
            </a:r>
            <a:r>
              <a:rPr lang="en-US" sz="2600" dirty="0" err="1"/>
              <a:t>giả</a:t>
            </a:r>
            <a:r>
              <a:rPr lang="en-US" sz="2600" dirty="0"/>
              <a:t> </a:t>
            </a:r>
            <a:r>
              <a:rPr lang="en-US" sz="2600" dirty="0" err="1"/>
              <a:t>tán</a:t>
            </a:r>
            <a:r>
              <a:rPr lang="en-US" sz="2600" dirty="0"/>
              <a:t> </a:t>
            </a:r>
            <a:r>
              <a:rPr lang="en-US" sz="2600" dirty="0" err="1"/>
              <a:t>thưởng</a:t>
            </a:r>
            <a:r>
              <a:rPr lang="en-US" sz="2600" dirty="0"/>
              <a:t> </a:t>
            </a:r>
            <a:r>
              <a:rPr lang="en-US" sz="2600" dirty="0" err="1"/>
              <a:t>kín</a:t>
            </a:r>
            <a:r>
              <a:rPr lang="en-US" sz="2600" dirty="0"/>
              <a:t> </a:t>
            </a:r>
            <a:r>
              <a:rPr lang="en-US" sz="2600" dirty="0" err="1"/>
              <a:t>đáo</a:t>
            </a:r>
            <a:r>
              <a:rPr lang="en-US" sz="2600" dirty="0"/>
              <a:t> </a:t>
            </a:r>
            <a:r>
              <a:rPr lang="en-US" sz="2600" dirty="0" err="1"/>
              <a:t>một</a:t>
            </a:r>
            <a:r>
              <a:rPr lang="en-US" sz="2600" dirty="0"/>
              <a:t> </a:t>
            </a:r>
            <a:r>
              <a:rPr lang="en-US" sz="2600" dirty="0" err="1"/>
              <a:t>vẻ</a:t>
            </a:r>
            <a:r>
              <a:rPr lang="en-US" sz="2600" dirty="0"/>
              <a:t> </a:t>
            </a:r>
            <a:r>
              <a:rPr lang="en-US" sz="2600" dirty="0" err="1"/>
              <a:t>đẹp</a:t>
            </a:r>
            <a:r>
              <a:rPr lang="en-US" sz="2600" dirty="0"/>
              <a:t> </a:t>
            </a:r>
            <a:r>
              <a:rPr lang="en-US" sz="2600" dirty="0" err="1"/>
              <a:t>xa</a:t>
            </a:r>
            <a:r>
              <a:rPr lang="en-US" sz="2600" dirty="0"/>
              <a:t> </a:t>
            </a:r>
            <a:r>
              <a:rPr lang="en-US" sz="2600" dirty="0" err="1"/>
              <a:t>lạ</a:t>
            </a:r>
            <a:r>
              <a:rPr lang="en-US" sz="2600" dirty="0"/>
              <a:t>: </a:t>
            </a:r>
            <a:r>
              <a:rPr lang="en-US" sz="2600" dirty="0" err="1"/>
              <a:t>vẻ</a:t>
            </a:r>
            <a:r>
              <a:rPr lang="en-US" sz="2600" dirty="0"/>
              <a:t> </a:t>
            </a:r>
            <a:r>
              <a:rPr lang="en-US" sz="2600" dirty="0" err="1"/>
              <a:t>đẹp</a:t>
            </a:r>
            <a:r>
              <a:rPr lang="en-US" sz="2600" dirty="0"/>
              <a:t> </a:t>
            </a:r>
            <a:r>
              <a:rPr lang="en-US" sz="2600" dirty="0" err="1"/>
              <a:t>trong</a:t>
            </a:r>
            <a:r>
              <a:rPr lang="en-US" sz="2600" dirty="0"/>
              <a:t> </a:t>
            </a:r>
            <a:r>
              <a:rPr lang="en-US" sz="2600" dirty="0" err="1"/>
              <a:t>sáng</a:t>
            </a:r>
            <a:r>
              <a:rPr lang="en-US" sz="2600" dirty="0"/>
              <a:t>, </a:t>
            </a:r>
            <a:r>
              <a:rPr lang="en-US" sz="2600" dirty="0" err="1"/>
              <a:t>rực</a:t>
            </a:r>
            <a:r>
              <a:rPr lang="en-US" sz="2600" dirty="0"/>
              <a:t> </a:t>
            </a:r>
            <a:r>
              <a:rPr lang="en-US" sz="2600" dirty="0" err="1"/>
              <a:t>rỡ</a:t>
            </a:r>
            <a:endParaRPr lang="en-US" sz="2600" dirty="0"/>
          </a:p>
          <a:p>
            <a:r>
              <a:rPr lang="en-US" sz="2600" dirty="0"/>
              <a:t>+  </a:t>
            </a:r>
            <a:r>
              <a:rPr lang="en-US" sz="2600" dirty="0" err="1"/>
              <a:t>Ngôn</a:t>
            </a:r>
            <a:r>
              <a:rPr lang="en-US" sz="2600" dirty="0"/>
              <a:t> </a:t>
            </a:r>
            <a:r>
              <a:rPr lang="en-US" sz="2600" dirty="0" err="1"/>
              <a:t>ngữ</a:t>
            </a:r>
            <a:r>
              <a:rPr lang="en-US" sz="2600" dirty="0"/>
              <a:t>, </a:t>
            </a:r>
            <a:r>
              <a:rPr lang="en-US" sz="2600" dirty="0" err="1"/>
              <a:t>cử</a:t>
            </a:r>
            <a:r>
              <a:rPr lang="en-US" sz="2600" dirty="0"/>
              <a:t> </a:t>
            </a:r>
            <a:r>
              <a:rPr lang="en-US" sz="2600" dirty="0" err="1"/>
              <a:t>chỉ</a:t>
            </a:r>
            <a:r>
              <a:rPr lang="en-US" sz="2600" dirty="0"/>
              <a:t>, </a:t>
            </a:r>
            <a:r>
              <a:rPr lang="en-US" sz="2600" dirty="0" err="1"/>
              <a:t>tư</a:t>
            </a:r>
            <a:r>
              <a:rPr lang="en-US" sz="2600" dirty="0"/>
              <a:t> </a:t>
            </a:r>
            <a:r>
              <a:rPr lang="en-US" sz="2600" dirty="0" err="1"/>
              <a:t>thế</a:t>
            </a:r>
            <a:r>
              <a:rPr lang="en-US" sz="2600" dirty="0"/>
              <a:t>: </a:t>
            </a:r>
            <a:r>
              <a:rPr lang="en-US" sz="2600" dirty="0" err="1"/>
              <a:t>tự</a:t>
            </a:r>
            <a:r>
              <a:rPr lang="en-US" sz="2600" dirty="0"/>
              <a:t> </a:t>
            </a:r>
            <a:r>
              <a:rPr lang="en-US" sz="2600" dirty="0" err="1"/>
              <a:t>nhiên</a:t>
            </a:r>
            <a:r>
              <a:rPr lang="en-US" sz="2600" dirty="0"/>
              <a:t>, </a:t>
            </a:r>
            <a:r>
              <a:rPr lang="en-US" sz="2600" dirty="0" err="1"/>
              <a:t>chủ</a:t>
            </a:r>
            <a:r>
              <a:rPr lang="en-US" sz="2600" dirty="0"/>
              <a:t> </a:t>
            </a:r>
            <a:r>
              <a:rPr lang="en-US" sz="2600" dirty="0" err="1"/>
              <a:t>động</a:t>
            </a:r>
            <a:r>
              <a:rPr lang="en-US" sz="2600" dirty="0"/>
              <a:t> </a:t>
            </a:r>
            <a:r>
              <a:rPr lang="en-US" sz="2600" dirty="0" err="1"/>
              <a:t>và</a:t>
            </a:r>
            <a:r>
              <a:rPr lang="en-US" sz="2600" dirty="0"/>
              <a:t> </a:t>
            </a:r>
            <a:r>
              <a:rPr lang="en-US" sz="2600" dirty="0" err="1"/>
              <a:t>yêu</a:t>
            </a:r>
            <a:r>
              <a:rPr lang="en-US" sz="2600" dirty="0"/>
              <a:t> </a:t>
            </a:r>
            <a:r>
              <a:rPr lang="en-US" sz="2600" dirty="0" err="1"/>
              <a:t>kiều</a:t>
            </a:r>
            <a:r>
              <a:rPr lang="en-US" sz="2600" dirty="0"/>
              <a:t> (</a:t>
            </a:r>
            <a:r>
              <a:rPr lang="en-US" sz="2600" dirty="0" err="1"/>
              <a:t>Tựa</a:t>
            </a:r>
            <a:r>
              <a:rPr lang="en-US" sz="2600" dirty="0"/>
              <a:t> </a:t>
            </a:r>
            <a:r>
              <a:rPr lang="en-US" sz="2600" dirty="0" err="1"/>
              <a:t>vai</a:t>
            </a:r>
            <a:r>
              <a:rPr lang="en-US" sz="2600" dirty="0"/>
              <a:t> </a:t>
            </a:r>
            <a:r>
              <a:rPr lang="en-US" sz="2600" dirty="0" err="1"/>
              <a:t>chồng</a:t>
            </a:r>
            <a:r>
              <a:rPr lang="en-US" sz="2600" dirty="0"/>
              <a:t>; </a:t>
            </a:r>
            <a:r>
              <a:rPr lang="en-US" sz="2600" dirty="0" err="1"/>
              <a:t>Kéo</a:t>
            </a:r>
            <a:r>
              <a:rPr lang="en-US" sz="2600" dirty="0"/>
              <a:t> </a:t>
            </a:r>
            <a:r>
              <a:rPr lang="en-US" sz="2600" dirty="0" err="1"/>
              <a:t>áo</a:t>
            </a:r>
            <a:r>
              <a:rPr lang="en-US" sz="2600" dirty="0"/>
              <a:t> </a:t>
            </a:r>
            <a:r>
              <a:rPr lang="en-US" sz="2600" dirty="0" err="1"/>
              <a:t>chồng</a:t>
            </a:r>
            <a:r>
              <a:rPr lang="en-US" sz="2600" dirty="0"/>
              <a:t>; </a:t>
            </a:r>
            <a:r>
              <a:rPr lang="en-US" sz="2600" dirty="0" err="1"/>
              <a:t>đòi</a:t>
            </a:r>
            <a:r>
              <a:rPr lang="en-US" sz="2600" dirty="0"/>
              <a:t> </a:t>
            </a:r>
            <a:r>
              <a:rPr lang="en-US" sz="2600" dirty="0" err="1"/>
              <a:t>chồng</a:t>
            </a:r>
            <a:r>
              <a:rPr lang="en-US" sz="2600" dirty="0"/>
              <a:t> </a:t>
            </a:r>
            <a:r>
              <a:rPr lang="en-US" sz="2600" dirty="0" err="1"/>
              <a:t>nâng</a:t>
            </a:r>
            <a:r>
              <a:rPr lang="en-US" sz="2600" dirty="0"/>
              <a:t> </a:t>
            </a:r>
            <a:r>
              <a:rPr lang="en-US" sz="2600" dirty="0" err="1"/>
              <a:t>đỡ</a:t>
            </a:r>
            <a:r>
              <a:rPr lang="en-US" sz="2600" dirty="0"/>
              <a:t> </a:t>
            </a:r>
            <a:r>
              <a:rPr lang="en-US" sz="2600" dirty="0" err="1"/>
              <a:t>dậy</a:t>
            </a:r>
            <a:r>
              <a:rPr lang="en-US" sz="2600" dirty="0"/>
              <a:t>)</a:t>
            </a:r>
          </a:p>
        </p:txBody>
      </p:sp>
      <p:sp>
        <p:nvSpPr>
          <p:cNvPr id="4" name="Rectangle 3"/>
          <p:cNvSpPr/>
          <p:nvPr/>
        </p:nvSpPr>
        <p:spPr>
          <a:xfrm>
            <a:off x="152400" y="2810471"/>
            <a:ext cx="11671300" cy="1692771"/>
          </a:xfrm>
          <a:prstGeom prst="rect">
            <a:avLst/>
          </a:prstGeom>
        </p:spPr>
        <p:txBody>
          <a:bodyPr wrap="square">
            <a:spAutoFit/>
          </a:bodyPr>
          <a:lstStyle/>
          <a:p>
            <a:pPr marL="342900" indent="-342900" algn="just">
              <a:buFontTx/>
              <a:buChar char="-"/>
            </a:pPr>
            <a:r>
              <a:rPr lang="en-US" sz="2600" b="1" dirty="0" err="1" smtClean="0"/>
              <a:t>Cuộc</a:t>
            </a:r>
            <a:r>
              <a:rPr lang="en-US" sz="2600" b="1" dirty="0" smtClean="0"/>
              <a:t> </a:t>
            </a:r>
            <a:r>
              <a:rPr lang="en-US" sz="2600" b="1" dirty="0" err="1"/>
              <a:t>sống</a:t>
            </a:r>
            <a:r>
              <a:rPr lang="en-US" sz="2600" b="1" dirty="0"/>
              <a:t> sung </a:t>
            </a:r>
            <a:r>
              <a:rPr lang="en-US" sz="2600" b="1" dirty="0" err="1"/>
              <a:t>túc</a:t>
            </a:r>
            <a:r>
              <a:rPr lang="en-US" sz="2600" b="1" dirty="0"/>
              <a:t>, </a:t>
            </a:r>
            <a:r>
              <a:rPr lang="en-US" sz="2600" b="1" dirty="0" err="1"/>
              <a:t>đầm</a:t>
            </a:r>
            <a:r>
              <a:rPr lang="en-US" sz="2600" b="1" dirty="0"/>
              <a:t> </a:t>
            </a:r>
            <a:r>
              <a:rPr lang="en-US" sz="2600" b="1" dirty="0" err="1"/>
              <a:t>ấm</a:t>
            </a:r>
            <a:r>
              <a:rPr lang="en-US" sz="2600" b="1" dirty="0"/>
              <a:t>, </a:t>
            </a:r>
            <a:r>
              <a:rPr lang="en-US" sz="2600" b="1" dirty="0" err="1"/>
              <a:t>hạnh</a:t>
            </a:r>
            <a:r>
              <a:rPr lang="en-US" sz="2600" b="1" dirty="0"/>
              <a:t> </a:t>
            </a:r>
            <a:r>
              <a:rPr lang="en-US" sz="2600" b="1" dirty="0" err="1"/>
              <a:t>phúc</a:t>
            </a:r>
            <a:r>
              <a:rPr lang="en-US" sz="2600" b="1" dirty="0"/>
              <a:t>: </a:t>
            </a:r>
            <a:endParaRPr lang="en-US" sz="2600" b="1" dirty="0" smtClean="0"/>
          </a:p>
          <a:p>
            <a:pPr algn="just"/>
            <a:r>
              <a:rPr lang="en-US" sz="2600" dirty="0" smtClean="0"/>
              <a:t>+</a:t>
            </a:r>
            <a:r>
              <a:rPr lang="en-US" sz="2600" b="1" dirty="0" smtClean="0"/>
              <a:t> </a:t>
            </a:r>
            <a:r>
              <a:rPr lang="en-US" sz="2600" dirty="0" err="1" smtClean="0"/>
              <a:t>Cầm</a:t>
            </a:r>
            <a:r>
              <a:rPr lang="en-US" sz="2600" dirty="0" smtClean="0"/>
              <a:t> </a:t>
            </a:r>
            <a:r>
              <a:rPr lang="en-US" sz="2600" dirty="0" err="1"/>
              <a:t>cốc</a:t>
            </a:r>
            <a:r>
              <a:rPr lang="en-US" sz="2600" dirty="0"/>
              <a:t> </a:t>
            </a:r>
            <a:r>
              <a:rPr lang="en-US" sz="2600" dirty="0" err="1"/>
              <a:t>sữa</a:t>
            </a:r>
            <a:r>
              <a:rPr lang="en-US" sz="2600" dirty="0"/>
              <a:t> </a:t>
            </a:r>
            <a:r>
              <a:rPr lang="en-US" sz="2600" dirty="0" err="1"/>
              <a:t>hờ</a:t>
            </a:r>
            <a:r>
              <a:rPr lang="en-US" sz="2600" dirty="0"/>
              <a:t> </a:t>
            </a:r>
            <a:r>
              <a:rPr lang="en-US" sz="2600" dirty="0" err="1"/>
              <a:t>hững</a:t>
            </a:r>
            <a:r>
              <a:rPr lang="en-US" sz="2600" dirty="0"/>
              <a:t> </a:t>
            </a:r>
            <a:r>
              <a:rPr lang="en-US" sz="2600" dirty="0" err="1"/>
              <a:t>trên</a:t>
            </a:r>
            <a:r>
              <a:rPr lang="en-US" sz="2600" dirty="0"/>
              <a:t> </a:t>
            </a:r>
            <a:r>
              <a:rPr lang="en-US" sz="2600" dirty="0" err="1" smtClean="0"/>
              <a:t>tay</a:t>
            </a:r>
            <a:endParaRPr lang="en-US" sz="2600" dirty="0"/>
          </a:p>
          <a:p>
            <a:pPr algn="just"/>
            <a:r>
              <a:rPr lang="en-US" sz="2600" dirty="0" smtClean="0"/>
              <a:t>+ </a:t>
            </a:r>
            <a:r>
              <a:rPr lang="en-US" sz="2600" dirty="0" err="1" smtClean="0"/>
              <a:t>Thể</a:t>
            </a:r>
            <a:r>
              <a:rPr lang="en-US" sz="2600" dirty="0" smtClean="0"/>
              <a:t> </a:t>
            </a:r>
            <a:r>
              <a:rPr lang="en-US" sz="2600" dirty="0" err="1"/>
              <a:t>hiện</a:t>
            </a:r>
            <a:r>
              <a:rPr lang="en-US" sz="2600" dirty="0"/>
              <a:t> </a:t>
            </a:r>
            <a:r>
              <a:rPr lang="en-US" sz="2600" dirty="0" err="1"/>
              <a:t>tình</a:t>
            </a:r>
            <a:r>
              <a:rPr lang="en-US" sz="2600" dirty="0"/>
              <a:t> </a:t>
            </a:r>
            <a:r>
              <a:rPr lang="en-US" sz="2600" dirty="0" err="1"/>
              <a:t>yêu</a:t>
            </a:r>
            <a:r>
              <a:rPr lang="en-US" sz="2600" dirty="0"/>
              <a:t> </a:t>
            </a:r>
            <a:r>
              <a:rPr lang="en-US" sz="2600" dirty="0" err="1"/>
              <a:t>và</a:t>
            </a:r>
            <a:r>
              <a:rPr lang="en-US" sz="2600" dirty="0"/>
              <a:t> </a:t>
            </a:r>
            <a:r>
              <a:rPr lang="en-US" sz="2600" dirty="0" err="1"/>
              <a:t>hạnh</a:t>
            </a:r>
            <a:r>
              <a:rPr lang="en-US" sz="2600" dirty="0"/>
              <a:t> </a:t>
            </a:r>
            <a:r>
              <a:rPr lang="en-US" sz="2600" dirty="0" err="1"/>
              <a:t>phúc</a:t>
            </a:r>
            <a:r>
              <a:rPr lang="en-US" sz="2600" dirty="0"/>
              <a:t> </a:t>
            </a:r>
            <a:r>
              <a:rPr lang="en-US" sz="2600" dirty="0" err="1"/>
              <a:t>bằng</a:t>
            </a:r>
            <a:r>
              <a:rPr lang="en-US" sz="2600" dirty="0"/>
              <a:t> </a:t>
            </a:r>
            <a:r>
              <a:rPr lang="en-US" sz="2600" dirty="0" err="1"/>
              <a:t>những</a:t>
            </a:r>
            <a:r>
              <a:rPr lang="en-US" sz="2600" dirty="0"/>
              <a:t> </a:t>
            </a:r>
            <a:r>
              <a:rPr lang="en-US" sz="2600" dirty="0" err="1"/>
              <a:t>cử</a:t>
            </a:r>
            <a:r>
              <a:rPr lang="en-US" sz="2600" dirty="0"/>
              <a:t> </a:t>
            </a:r>
            <a:r>
              <a:rPr lang="en-US" sz="2600" dirty="0" err="1"/>
              <a:t>chỉ</a:t>
            </a:r>
            <a:r>
              <a:rPr lang="en-US" sz="2600" dirty="0"/>
              <a:t>, </a:t>
            </a:r>
            <a:r>
              <a:rPr lang="en-US" sz="2600" dirty="0" err="1"/>
              <a:t>điệu</a:t>
            </a:r>
            <a:r>
              <a:rPr lang="en-US" sz="2600" dirty="0"/>
              <a:t> </a:t>
            </a:r>
            <a:r>
              <a:rPr lang="en-US" sz="2600" dirty="0" err="1"/>
              <a:t>bộ</a:t>
            </a:r>
            <a:r>
              <a:rPr lang="en-US" sz="2600" dirty="0"/>
              <a:t> </a:t>
            </a:r>
            <a:r>
              <a:rPr lang="en-US" sz="2600" dirty="0" err="1"/>
              <a:t>thân</a:t>
            </a:r>
            <a:r>
              <a:rPr lang="en-US" sz="2600" dirty="0"/>
              <a:t> </a:t>
            </a:r>
            <a:r>
              <a:rPr lang="en-US" sz="2600" dirty="0" err="1"/>
              <a:t>mật</a:t>
            </a:r>
            <a:r>
              <a:rPr lang="en-US" sz="2600" dirty="0"/>
              <a:t>, </a:t>
            </a:r>
            <a:r>
              <a:rPr lang="en-US" sz="2600" dirty="0" err="1"/>
              <a:t>nũng</a:t>
            </a:r>
            <a:r>
              <a:rPr lang="en-US" sz="2600" dirty="0"/>
              <a:t> </a:t>
            </a:r>
            <a:r>
              <a:rPr lang="en-US" sz="2600" dirty="0" err="1" smtClean="0"/>
              <a:t>nịu</a:t>
            </a:r>
            <a:endParaRPr lang="en-US" sz="2600" dirty="0"/>
          </a:p>
        </p:txBody>
      </p:sp>
      <p:sp>
        <p:nvSpPr>
          <p:cNvPr id="5" name="Rectangle 4"/>
          <p:cNvSpPr/>
          <p:nvPr/>
        </p:nvSpPr>
        <p:spPr>
          <a:xfrm>
            <a:off x="539750" y="4792931"/>
            <a:ext cx="10731500" cy="1338828"/>
          </a:xfrm>
          <a:prstGeom prst="rect">
            <a:avLst/>
          </a:prstGeom>
        </p:spPr>
        <p:txBody>
          <a:bodyPr wrap="square">
            <a:spAutoFit/>
          </a:bodyPr>
          <a:lstStyle/>
          <a:p>
            <a:r>
              <a:rPr lang="en-US" sz="2700" b="1" i="1" dirty="0" smtClean="0">
                <a:solidFill>
                  <a:srgbClr val="FF0000"/>
                </a:solidFill>
              </a:rPr>
              <a:t>=&gt; </a:t>
            </a:r>
            <a:r>
              <a:rPr lang="en-US" sz="2700" b="1" i="1" dirty="0" err="1" smtClean="0">
                <a:solidFill>
                  <a:srgbClr val="FF0000"/>
                </a:solidFill>
              </a:rPr>
              <a:t>Tác</a:t>
            </a:r>
            <a:r>
              <a:rPr lang="en-US" sz="2700" b="1" i="1" dirty="0" smtClean="0">
                <a:solidFill>
                  <a:srgbClr val="FF0000"/>
                </a:solidFill>
              </a:rPr>
              <a:t> </a:t>
            </a:r>
            <a:r>
              <a:rPr lang="en-US" sz="2700" b="1" i="1" dirty="0" err="1">
                <a:solidFill>
                  <a:srgbClr val="FF0000"/>
                </a:solidFill>
              </a:rPr>
              <a:t>giả</a:t>
            </a:r>
            <a:r>
              <a:rPr lang="en-US" sz="2700" b="1" i="1" dirty="0">
                <a:solidFill>
                  <a:srgbClr val="FF0000"/>
                </a:solidFill>
              </a:rPr>
              <a:t> </a:t>
            </a:r>
            <a:r>
              <a:rPr lang="en-US" sz="2700" b="1" i="1" dirty="0" err="1">
                <a:solidFill>
                  <a:srgbClr val="FF0000"/>
                </a:solidFill>
              </a:rPr>
              <a:t>miêu</a:t>
            </a:r>
            <a:r>
              <a:rPr lang="en-US" sz="2700" b="1" i="1" dirty="0">
                <a:solidFill>
                  <a:srgbClr val="FF0000"/>
                </a:solidFill>
              </a:rPr>
              <a:t> </a:t>
            </a:r>
            <a:r>
              <a:rPr lang="en-US" sz="2700" b="1" i="1" dirty="0" err="1">
                <a:solidFill>
                  <a:srgbClr val="FF0000"/>
                </a:solidFill>
              </a:rPr>
              <a:t>tả</a:t>
            </a:r>
            <a:r>
              <a:rPr lang="en-US" sz="2700" b="1" i="1" dirty="0">
                <a:solidFill>
                  <a:srgbClr val="FF0000"/>
                </a:solidFill>
              </a:rPr>
              <a:t> </a:t>
            </a:r>
            <a:r>
              <a:rPr lang="en-US" sz="2700" b="1" i="1" dirty="0" err="1">
                <a:solidFill>
                  <a:srgbClr val="FF0000"/>
                </a:solidFill>
              </a:rPr>
              <a:t>vẻ</a:t>
            </a:r>
            <a:r>
              <a:rPr lang="en-US" sz="2700" b="1" i="1" dirty="0">
                <a:solidFill>
                  <a:srgbClr val="FF0000"/>
                </a:solidFill>
              </a:rPr>
              <a:t> </a:t>
            </a:r>
            <a:r>
              <a:rPr lang="en-US" sz="2700" b="1" i="1" dirty="0" err="1">
                <a:solidFill>
                  <a:srgbClr val="FF0000"/>
                </a:solidFill>
              </a:rPr>
              <a:t>đẹp</a:t>
            </a:r>
            <a:r>
              <a:rPr lang="en-US" sz="2700" b="1" i="1" dirty="0">
                <a:solidFill>
                  <a:srgbClr val="FF0000"/>
                </a:solidFill>
              </a:rPr>
              <a:t> </a:t>
            </a:r>
            <a:r>
              <a:rPr lang="en-US" sz="2700" b="1" i="1" dirty="0" err="1">
                <a:solidFill>
                  <a:srgbClr val="FF0000"/>
                </a:solidFill>
              </a:rPr>
              <a:t>của</a:t>
            </a:r>
            <a:r>
              <a:rPr lang="en-US" sz="2700" b="1" i="1" dirty="0">
                <a:solidFill>
                  <a:srgbClr val="FF0000"/>
                </a:solidFill>
              </a:rPr>
              <a:t> </a:t>
            </a:r>
            <a:r>
              <a:rPr lang="en-US" sz="2700" b="1" i="1" dirty="0" err="1">
                <a:solidFill>
                  <a:srgbClr val="FF0000"/>
                </a:solidFill>
              </a:rPr>
              <a:t>người</a:t>
            </a:r>
            <a:r>
              <a:rPr lang="en-US" sz="2700" b="1" i="1" dirty="0">
                <a:solidFill>
                  <a:srgbClr val="FF0000"/>
                </a:solidFill>
              </a:rPr>
              <a:t> </a:t>
            </a:r>
            <a:r>
              <a:rPr lang="en-US" sz="2700" b="1" i="1" dirty="0" err="1">
                <a:solidFill>
                  <a:srgbClr val="FF0000"/>
                </a:solidFill>
              </a:rPr>
              <a:t>thiếu</a:t>
            </a:r>
            <a:r>
              <a:rPr lang="en-US" sz="2700" b="1" i="1" dirty="0">
                <a:solidFill>
                  <a:srgbClr val="FF0000"/>
                </a:solidFill>
              </a:rPr>
              <a:t> </a:t>
            </a:r>
            <a:r>
              <a:rPr lang="en-US" sz="2700" b="1" i="1" dirty="0" err="1">
                <a:solidFill>
                  <a:srgbClr val="FF0000"/>
                </a:solidFill>
              </a:rPr>
              <a:t>phụ</a:t>
            </a:r>
            <a:r>
              <a:rPr lang="en-US" sz="2700" b="1" i="1" dirty="0">
                <a:solidFill>
                  <a:srgbClr val="FF0000"/>
                </a:solidFill>
              </a:rPr>
              <a:t>  </a:t>
            </a:r>
            <a:r>
              <a:rPr lang="en-US" sz="2700" b="1" i="1" dirty="0" err="1">
                <a:solidFill>
                  <a:srgbClr val="FF0000"/>
                </a:solidFill>
              </a:rPr>
              <a:t>phương</a:t>
            </a:r>
            <a:r>
              <a:rPr lang="en-US" sz="2700" b="1" i="1" dirty="0">
                <a:solidFill>
                  <a:srgbClr val="FF0000"/>
                </a:solidFill>
              </a:rPr>
              <a:t> </a:t>
            </a:r>
            <a:r>
              <a:rPr lang="en-US" sz="2700" b="1" i="1" dirty="0" err="1">
                <a:solidFill>
                  <a:srgbClr val="FF0000"/>
                </a:solidFill>
              </a:rPr>
              <a:t>Tây</a:t>
            </a:r>
            <a:r>
              <a:rPr lang="en-US" sz="2700" b="1" i="1" dirty="0">
                <a:solidFill>
                  <a:srgbClr val="FF0000"/>
                </a:solidFill>
              </a:rPr>
              <a:t> </a:t>
            </a:r>
            <a:r>
              <a:rPr lang="en-US" sz="2700" b="1" i="1" dirty="0" err="1">
                <a:solidFill>
                  <a:srgbClr val="FF0000"/>
                </a:solidFill>
              </a:rPr>
              <a:t>một</a:t>
            </a:r>
            <a:r>
              <a:rPr lang="en-US" sz="2700" b="1" i="1" dirty="0">
                <a:solidFill>
                  <a:srgbClr val="FF0000"/>
                </a:solidFill>
              </a:rPr>
              <a:t> </a:t>
            </a:r>
            <a:r>
              <a:rPr lang="en-US" sz="2700" b="1" i="1" dirty="0" err="1">
                <a:solidFill>
                  <a:srgbClr val="FF0000"/>
                </a:solidFill>
              </a:rPr>
              <a:t>cách</a:t>
            </a:r>
            <a:r>
              <a:rPr lang="en-US" sz="2700" b="1" i="1" dirty="0">
                <a:solidFill>
                  <a:srgbClr val="FF0000"/>
                </a:solidFill>
              </a:rPr>
              <a:t> </a:t>
            </a:r>
            <a:r>
              <a:rPr lang="en-US" sz="2700" b="1" i="1" dirty="0" err="1">
                <a:solidFill>
                  <a:srgbClr val="FF0000"/>
                </a:solidFill>
              </a:rPr>
              <a:t>khách</a:t>
            </a:r>
            <a:r>
              <a:rPr lang="en-US" sz="2700" b="1" i="1" dirty="0">
                <a:solidFill>
                  <a:srgbClr val="FF0000"/>
                </a:solidFill>
              </a:rPr>
              <a:t> </a:t>
            </a:r>
            <a:r>
              <a:rPr lang="en-US" sz="2700" b="1" i="1" dirty="0" err="1">
                <a:solidFill>
                  <a:srgbClr val="FF0000"/>
                </a:solidFill>
              </a:rPr>
              <a:t>quan</a:t>
            </a:r>
            <a:r>
              <a:rPr lang="en-US" sz="2700" b="1" i="1" dirty="0">
                <a:solidFill>
                  <a:srgbClr val="FF0000"/>
                </a:solidFill>
              </a:rPr>
              <a:t>, </a:t>
            </a:r>
            <a:r>
              <a:rPr lang="en-US" sz="2700" b="1" i="1" dirty="0" err="1">
                <a:solidFill>
                  <a:srgbClr val="FF0000"/>
                </a:solidFill>
              </a:rPr>
              <a:t>không</a:t>
            </a:r>
            <a:r>
              <a:rPr lang="en-US" sz="2700" b="1" i="1" dirty="0">
                <a:solidFill>
                  <a:srgbClr val="FF0000"/>
                </a:solidFill>
              </a:rPr>
              <a:t> </a:t>
            </a:r>
            <a:r>
              <a:rPr lang="en-US" sz="2700" b="1" i="1" dirty="0" err="1">
                <a:solidFill>
                  <a:srgbClr val="FF0000"/>
                </a:solidFill>
              </a:rPr>
              <a:t>biểu</a:t>
            </a:r>
            <a:r>
              <a:rPr lang="en-US" sz="2700" b="1" i="1" dirty="0">
                <a:solidFill>
                  <a:srgbClr val="FF0000"/>
                </a:solidFill>
              </a:rPr>
              <a:t> </a:t>
            </a:r>
            <a:r>
              <a:rPr lang="en-US" sz="2700" b="1" i="1" dirty="0" err="1">
                <a:solidFill>
                  <a:srgbClr val="FF0000"/>
                </a:solidFill>
              </a:rPr>
              <a:t>hiện</a:t>
            </a:r>
            <a:r>
              <a:rPr lang="en-US" sz="2700" b="1" i="1" dirty="0">
                <a:solidFill>
                  <a:srgbClr val="FF0000"/>
                </a:solidFill>
              </a:rPr>
              <a:t> </a:t>
            </a:r>
            <a:r>
              <a:rPr lang="en-US" sz="2700" b="1" i="1" dirty="0" err="1">
                <a:solidFill>
                  <a:srgbClr val="FF0000"/>
                </a:solidFill>
              </a:rPr>
              <a:t>thái</a:t>
            </a:r>
            <a:r>
              <a:rPr lang="en-US" sz="2700" b="1" i="1" dirty="0">
                <a:solidFill>
                  <a:srgbClr val="FF0000"/>
                </a:solidFill>
              </a:rPr>
              <a:t> </a:t>
            </a:r>
            <a:r>
              <a:rPr lang="en-US" sz="2700" b="1" i="1" dirty="0" err="1">
                <a:solidFill>
                  <a:srgbClr val="FF0000"/>
                </a:solidFill>
              </a:rPr>
              <a:t>độ</a:t>
            </a:r>
            <a:r>
              <a:rPr lang="en-US" sz="2700" b="1" i="1" dirty="0">
                <a:solidFill>
                  <a:srgbClr val="FF0000"/>
                </a:solidFill>
              </a:rPr>
              <a:t> </a:t>
            </a:r>
            <a:r>
              <a:rPr lang="en-US" sz="2700" b="1" i="1" dirty="0" err="1">
                <a:solidFill>
                  <a:srgbClr val="FF0000"/>
                </a:solidFill>
              </a:rPr>
              <a:t>phê</a:t>
            </a:r>
            <a:r>
              <a:rPr lang="en-US" sz="2700" b="1" i="1" dirty="0">
                <a:solidFill>
                  <a:srgbClr val="FF0000"/>
                </a:solidFill>
              </a:rPr>
              <a:t> </a:t>
            </a:r>
            <a:r>
              <a:rPr lang="en-US" sz="2700" b="1" i="1" dirty="0" err="1">
                <a:solidFill>
                  <a:srgbClr val="FF0000"/>
                </a:solidFill>
              </a:rPr>
              <a:t>phán</a:t>
            </a:r>
            <a:r>
              <a:rPr lang="en-US" sz="2700" b="1" i="1" dirty="0">
                <a:solidFill>
                  <a:srgbClr val="FF0000"/>
                </a:solidFill>
              </a:rPr>
              <a:t> </a:t>
            </a:r>
            <a:r>
              <a:rPr lang="en-US" sz="2700" b="1" i="1" dirty="0" err="1">
                <a:solidFill>
                  <a:srgbClr val="FF0000"/>
                </a:solidFill>
              </a:rPr>
              <a:t>mà</a:t>
            </a:r>
            <a:r>
              <a:rPr lang="en-US" sz="2700" b="1" i="1" dirty="0">
                <a:solidFill>
                  <a:srgbClr val="FF0000"/>
                </a:solidFill>
              </a:rPr>
              <a:t> </a:t>
            </a:r>
            <a:r>
              <a:rPr lang="en-US" sz="2700" b="1" i="1" dirty="0" err="1">
                <a:solidFill>
                  <a:srgbClr val="FF0000"/>
                </a:solidFill>
              </a:rPr>
              <a:t>tỏ</a:t>
            </a:r>
            <a:r>
              <a:rPr lang="en-US" sz="2700" b="1" i="1" dirty="0">
                <a:solidFill>
                  <a:srgbClr val="FF0000"/>
                </a:solidFill>
              </a:rPr>
              <a:t> </a:t>
            </a:r>
            <a:r>
              <a:rPr lang="en-US" sz="2700" b="1" i="1" dirty="0" err="1">
                <a:solidFill>
                  <a:srgbClr val="FF0000"/>
                </a:solidFill>
              </a:rPr>
              <a:t>vẻ</a:t>
            </a:r>
            <a:r>
              <a:rPr lang="en-US" sz="2700" b="1" i="1" dirty="0">
                <a:solidFill>
                  <a:srgbClr val="FF0000"/>
                </a:solidFill>
              </a:rPr>
              <a:t> </a:t>
            </a:r>
            <a:r>
              <a:rPr lang="en-US" sz="2700" b="1" i="1" dirty="0" err="1">
                <a:solidFill>
                  <a:srgbClr val="FF0000"/>
                </a:solidFill>
              </a:rPr>
              <a:t>tán</a:t>
            </a:r>
            <a:r>
              <a:rPr lang="en-US" sz="2700" b="1" i="1" dirty="0">
                <a:solidFill>
                  <a:srgbClr val="FF0000"/>
                </a:solidFill>
              </a:rPr>
              <a:t> </a:t>
            </a:r>
            <a:r>
              <a:rPr lang="en-US" sz="2700" b="1" i="1" dirty="0" err="1">
                <a:solidFill>
                  <a:srgbClr val="FF0000"/>
                </a:solidFill>
              </a:rPr>
              <a:t>thưởng</a:t>
            </a:r>
            <a:r>
              <a:rPr lang="en-US" sz="2700" b="1" i="1" dirty="0">
                <a:solidFill>
                  <a:srgbClr val="FF0000"/>
                </a:solidFill>
              </a:rPr>
              <a:t>, </a:t>
            </a:r>
            <a:r>
              <a:rPr lang="en-US" sz="2700" b="1" i="1" dirty="0" err="1">
                <a:solidFill>
                  <a:srgbClr val="FF0000"/>
                </a:solidFill>
              </a:rPr>
              <a:t>đồng</a:t>
            </a:r>
            <a:r>
              <a:rPr lang="en-US" sz="2700" b="1" i="1" dirty="0">
                <a:solidFill>
                  <a:srgbClr val="FF0000"/>
                </a:solidFill>
              </a:rPr>
              <a:t> </a:t>
            </a:r>
            <a:r>
              <a:rPr lang="en-US" sz="2700" b="1" i="1" dirty="0" err="1">
                <a:solidFill>
                  <a:srgbClr val="FF0000"/>
                </a:solidFill>
              </a:rPr>
              <a:t>cảm</a:t>
            </a:r>
            <a:r>
              <a:rPr lang="en-US" sz="2700" b="1" i="1" dirty="0">
                <a:solidFill>
                  <a:srgbClr val="FF0000"/>
                </a:solidFill>
              </a:rPr>
              <a:t>, </a:t>
            </a:r>
            <a:r>
              <a:rPr lang="en-US" sz="2700" b="1" i="1" dirty="0" err="1">
                <a:solidFill>
                  <a:srgbClr val="FF0000"/>
                </a:solidFill>
              </a:rPr>
              <a:t>kín</a:t>
            </a:r>
            <a:r>
              <a:rPr lang="en-US" sz="2700" b="1" i="1" dirty="0">
                <a:solidFill>
                  <a:srgbClr val="FF0000"/>
                </a:solidFill>
              </a:rPr>
              <a:t> </a:t>
            </a:r>
            <a:r>
              <a:rPr lang="en-US" sz="2700" b="1" i="1" dirty="0" err="1">
                <a:solidFill>
                  <a:srgbClr val="FF0000"/>
                </a:solidFill>
              </a:rPr>
              <a:t>đáo</a:t>
            </a:r>
            <a:endParaRPr lang="en-US" sz="2700" b="1" i="1" dirty="0">
              <a:solidFill>
                <a:srgbClr val="FF0000"/>
              </a:solidFill>
            </a:endParaRPr>
          </a:p>
        </p:txBody>
      </p:sp>
    </p:spTree>
    <p:extLst>
      <p:ext uri="{BB962C8B-B14F-4D97-AF65-F5344CB8AC3E}">
        <p14:creationId xmlns:p14="http://schemas.microsoft.com/office/powerpoint/2010/main" val="26298169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P spid="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07906" y="87867"/>
            <a:ext cx="9271044" cy="461665"/>
          </a:xfrm>
          <a:prstGeom prst="rect">
            <a:avLst/>
          </a:prstGeom>
          <a:solidFill>
            <a:schemeClr val="accent2">
              <a:lumMod val="60000"/>
              <a:lumOff val="40000"/>
            </a:schemeClr>
          </a:solidFill>
        </p:spPr>
        <p:txBody>
          <a:bodyPr wrap="square">
            <a:spAutoFit/>
          </a:bodyPr>
          <a:lstStyle/>
          <a:p>
            <a:r>
              <a:rPr lang="vi-VN" sz="2400" b="1" dirty="0"/>
              <a:t>4.  Cảm xúc, tâm trạng của nhân vật trữ tình</a:t>
            </a:r>
            <a:endParaRPr lang="en-US" sz="2400" dirty="0"/>
          </a:p>
        </p:txBody>
      </p:sp>
      <p:sp>
        <p:nvSpPr>
          <p:cNvPr id="3" name="Rectangle 2"/>
          <p:cNvSpPr/>
          <p:nvPr/>
        </p:nvSpPr>
        <p:spPr>
          <a:xfrm>
            <a:off x="57150" y="867083"/>
            <a:ext cx="12001500" cy="2677656"/>
          </a:xfrm>
          <a:prstGeom prst="rect">
            <a:avLst/>
          </a:prstGeom>
        </p:spPr>
        <p:txBody>
          <a:bodyPr wrap="square">
            <a:spAutoFit/>
          </a:bodyPr>
          <a:lstStyle/>
          <a:p>
            <a:r>
              <a:rPr lang="en-US" sz="2800" dirty="0"/>
              <a:t>- </a:t>
            </a:r>
            <a:r>
              <a:rPr lang="en-US" sz="2800" dirty="0" err="1"/>
              <a:t>Ngạc</a:t>
            </a:r>
            <a:r>
              <a:rPr lang="en-US" sz="2800" dirty="0"/>
              <a:t> </a:t>
            </a:r>
            <a:r>
              <a:rPr lang="en-US" sz="2800" dirty="0" err="1"/>
              <a:t>nhiên</a:t>
            </a:r>
            <a:r>
              <a:rPr lang="en-US" sz="2800" dirty="0"/>
              <a:t>, </a:t>
            </a:r>
            <a:r>
              <a:rPr lang="en-US" sz="2800" dirty="0" err="1"/>
              <a:t>ngỡ</a:t>
            </a:r>
            <a:r>
              <a:rPr lang="en-US" sz="2800" dirty="0"/>
              <a:t> </a:t>
            </a:r>
            <a:r>
              <a:rPr lang="en-US" sz="2800" dirty="0" err="1"/>
              <a:t>ngàng</a:t>
            </a:r>
            <a:r>
              <a:rPr lang="en-US" sz="2800" dirty="0"/>
              <a:t> </a:t>
            </a:r>
            <a:r>
              <a:rPr lang="en-US" sz="2800" dirty="0" err="1"/>
              <a:t>khi</a:t>
            </a:r>
            <a:r>
              <a:rPr lang="en-US" sz="2800" dirty="0"/>
              <a:t> </a:t>
            </a:r>
            <a:r>
              <a:rPr lang="en-US" sz="2800" dirty="0" err="1"/>
              <a:t>chứng</a:t>
            </a:r>
            <a:r>
              <a:rPr lang="en-US" sz="2800" dirty="0"/>
              <a:t> </a:t>
            </a:r>
            <a:r>
              <a:rPr lang="en-US" sz="2800" dirty="0" err="1"/>
              <a:t>kiến</a:t>
            </a:r>
            <a:r>
              <a:rPr lang="en-US" sz="2800" dirty="0"/>
              <a:t> </a:t>
            </a:r>
            <a:r>
              <a:rPr lang="en-US" sz="2800" dirty="0" err="1"/>
              <a:t>những</a:t>
            </a:r>
            <a:r>
              <a:rPr lang="en-US" sz="2800" dirty="0"/>
              <a:t> </a:t>
            </a:r>
            <a:r>
              <a:rPr lang="en-US" sz="2800" dirty="0" err="1"/>
              <a:t>điều</a:t>
            </a:r>
            <a:r>
              <a:rPr lang="en-US" sz="2800" dirty="0"/>
              <a:t> </a:t>
            </a:r>
            <a:r>
              <a:rPr lang="en-US" sz="2800" dirty="0" err="1"/>
              <a:t>mới</a:t>
            </a:r>
            <a:r>
              <a:rPr lang="en-US" sz="2800" dirty="0"/>
              <a:t> </a:t>
            </a:r>
            <a:r>
              <a:rPr lang="en-US" sz="2800" dirty="0" err="1"/>
              <a:t>mẻ</a:t>
            </a:r>
            <a:r>
              <a:rPr lang="en-US" sz="2800" dirty="0"/>
              <a:t>, </a:t>
            </a:r>
            <a:r>
              <a:rPr lang="en-US" sz="2800" dirty="0" err="1"/>
              <a:t>xa</a:t>
            </a:r>
            <a:r>
              <a:rPr lang="en-US" sz="2800" dirty="0"/>
              <a:t> </a:t>
            </a:r>
            <a:r>
              <a:rPr lang="en-US" sz="2800" dirty="0" err="1"/>
              <a:t>lạ</a:t>
            </a:r>
            <a:r>
              <a:rPr lang="en-US" sz="2800" dirty="0"/>
              <a:t>.</a:t>
            </a:r>
          </a:p>
          <a:p>
            <a:r>
              <a:rPr lang="en-US" sz="2800" dirty="0"/>
              <a:t>- </a:t>
            </a:r>
            <a:r>
              <a:rPr lang="en-US" sz="2800" dirty="0" err="1"/>
              <a:t>Đồng</a:t>
            </a:r>
            <a:r>
              <a:rPr lang="en-US" sz="2800" dirty="0"/>
              <a:t> </a:t>
            </a:r>
            <a:r>
              <a:rPr lang="en-US" sz="2800" dirty="0" err="1"/>
              <a:t>cảm</a:t>
            </a:r>
            <a:r>
              <a:rPr lang="en-US" sz="2800" dirty="0"/>
              <a:t>, </a:t>
            </a:r>
            <a:r>
              <a:rPr lang="en-US" sz="2800" dirty="0" err="1"/>
              <a:t>trân</a:t>
            </a:r>
            <a:r>
              <a:rPr lang="en-US" sz="2800" dirty="0"/>
              <a:t> </a:t>
            </a:r>
            <a:r>
              <a:rPr lang="en-US" sz="2800" dirty="0" err="1"/>
              <a:t>trọng</a:t>
            </a:r>
            <a:r>
              <a:rPr lang="en-US" sz="2800" dirty="0"/>
              <a:t> </a:t>
            </a:r>
            <a:r>
              <a:rPr lang="en-US" sz="2800" dirty="0" err="1"/>
              <a:t>với</a:t>
            </a:r>
            <a:r>
              <a:rPr lang="en-US" sz="2800" dirty="0"/>
              <a:t> HP </a:t>
            </a:r>
            <a:r>
              <a:rPr lang="en-US" sz="2800" dirty="0" err="1"/>
              <a:t>của</a:t>
            </a:r>
            <a:r>
              <a:rPr lang="en-US" sz="2800" dirty="0"/>
              <a:t> </a:t>
            </a:r>
            <a:r>
              <a:rPr lang="en-US" sz="2800" dirty="0" err="1"/>
              <a:t>vợ</a:t>
            </a:r>
            <a:r>
              <a:rPr lang="en-US" sz="2800" dirty="0"/>
              <a:t> </a:t>
            </a:r>
            <a:r>
              <a:rPr lang="en-US" sz="2800" dirty="0" err="1"/>
              <a:t>chồng</a:t>
            </a:r>
            <a:r>
              <a:rPr lang="en-US" sz="2800" dirty="0"/>
              <a:t> </a:t>
            </a:r>
            <a:r>
              <a:rPr lang="en-US" sz="2800" dirty="0" err="1"/>
              <a:t>người</a:t>
            </a:r>
            <a:r>
              <a:rPr lang="en-US" sz="2800" dirty="0"/>
              <a:t> </a:t>
            </a:r>
            <a:r>
              <a:rPr lang="en-US" sz="2800" dirty="0" err="1"/>
              <a:t>thiếu</a:t>
            </a:r>
            <a:r>
              <a:rPr lang="en-US" sz="2800" dirty="0"/>
              <a:t> </a:t>
            </a:r>
            <a:r>
              <a:rPr lang="en-US" sz="2800" dirty="0" err="1"/>
              <a:t>phụ</a:t>
            </a:r>
            <a:r>
              <a:rPr lang="en-US" sz="2800" dirty="0"/>
              <a:t> </a:t>
            </a:r>
            <a:r>
              <a:rPr lang="en-US" sz="2800" dirty="0" err="1"/>
              <a:t>phương</a:t>
            </a:r>
            <a:r>
              <a:rPr lang="en-US" sz="2800" dirty="0"/>
              <a:t> </a:t>
            </a:r>
            <a:r>
              <a:rPr lang="en-US" sz="2800" dirty="0" err="1"/>
              <a:t>Tây</a:t>
            </a:r>
            <a:r>
              <a:rPr lang="en-US" sz="2800" dirty="0"/>
              <a:t> </a:t>
            </a:r>
            <a:r>
              <a:rPr lang="en-US" sz="2800" dirty="0" err="1"/>
              <a:t>và</a:t>
            </a:r>
            <a:r>
              <a:rPr lang="en-US" sz="2800" dirty="0"/>
              <a:t> </a:t>
            </a:r>
            <a:r>
              <a:rPr lang="en-US" sz="2800" dirty="0" err="1"/>
              <a:t>những</a:t>
            </a:r>
            <a:r>
              <a:rPr lang="en-US" sz="2800" dirty="0"/>
              <a:t> </a:t>
            </a:r>
            <a:r>
              <a:rPr lang="en-US" sz="2800" dirty="0" err="1"/>
              <a:t>vẻ</a:t>
            </a:r>
            <a:r>
              <a:rPr lang="en-US" sz="2800" dirty="0"/>
              <a:t> </a:t>
            </a:r>
            <a:r>
              <a:rPr lang="en-US" sz="2800" dirty="0" err="1"/>
              <a:t>đẹp</a:t>
            </a:r>
            <a:r>
              <a:rPr lang="en-US" sz="2800" dirty="0"/>
              <a:t> </a:t>
            </a:r>
            <a:r>
              <a:rPr lang="en-US" sz="2800" dirty="0" err="1"/>
              <a:t>khác</a:t>
            </a:r>
            <a:r>
              <a:rPr lang="en-US" sz="2800" dirty="0"/>
              <a:t> </a:t>
            </a:r>
            <a:r>
              <a:rPr lang="en-US" sz="2800" dirty="0" err="1"/>
              <a:t>biệt</a:t>
            </a:r>
            <a:r>
              <a:rPr lang="en-US" sz="2800" dirty="0"/>
              <a:t>, </a:t>
            </a:r>
            <a:r>
              <a:rPr lang="en-US" sz="2800" dirty="0" err="1"/>
              <a:t>thậm</a:t>
            </a:r>
            <a:r>
              <a:rPr lang="en-US" sz="2800" dirty="0"/>
              <a:t> </a:t>
            </a:r>
            <a:r>
              <a:rPr lang="en-US" sz="2800" dirty="0" err="1"/>
              <a:t>chí</a:t>
            </a:r>
            <a:r>
              <a:rPr lang="en-US" sz="2800" dirty="0"/>
              <a:t> </a:t>
            </a:r>
            <a:r>
              <a:rPr lang="en-US" sz="2800" dirty="0" err="1"/>
              <a:t>xa</a:t>
            </a:r>
            <a:r>
              <a:rPr lang="en-US" sz="2800" dirty="0"/>
              <a:t> </a:t>
            </a:r>
            <a:r>
              <a:rPr lang="en-US" sz="2800" dirty="0" err="1"/>
              <a:t>lạ</a:t>
            </a:r>
            <a:r>
              <a:rPr lang="en-US" sz="2800" dirty="0"/>
              <a:t> </a:t>
            </a:r>
            <a:r>
              <a:rPr lang="en-US" sz="2800" dirty="0" err="1"/>
              <a:t>với</a:t>
            </a:r>
            <a:r>
              <a:rPr lang="en-US" sz="2800" dirty="0"/>
              <a:t> </a:t>
            </a:r>
            <a:r>
              <a:rPr lang="en-US" sz="2800" dirty="0" err="1"/>
              <a:t>nền</a:t>
            </a:r>
            <a:r>
              <a:rPr lang="en-US" sz="2800" dirty="0"/>
              <a:t> </a:t>
            </a:r>
            <a:r>
              <a:rPr lang="en-US" sz="2800" dirty="0" err="1"/>
              <a:t>văn</a:t>
            </a:r>
            <a:r>
              <a:rPr lang="en-US" sz="2800" dirty="0"/>
              <a:t> </a:t>
            </a:r>
            <a:r>
              <a:rPr lang="en-US" sz="2800" dirty="0" err="1"/>
              <a:t>hóa</a:t>
            </a:r>
            <a:r>
              <a:rPr lang="en-US" sz="2800" dirty="0"/>
              <a:t> </a:t>
            </a:r>
            <a:r>
              <a:rPr lang="en-US" sz="2800" dirty="0" err="1"/>
              <a:t>của</a:t>
            </a:r>
            <a:r>
              <a:rPr lang="en-US" sz="2800" dirty="0"/>
              <a:t> </a:t>
            </a:r>
            <a:r>
              <a:rPr lang="en-US" sz="2800" dirty="0" err="1"/>
              <a:t>dân</a:t>
            </a:r>
            <a:r>
              <a:rPr lang="en-US" sz="2800" dirty="0"/>
              <a:t> </a:t>
            </a:r>
            <a:r>
              <a:rPr lang="en-US" sz="2800" dirty="0" err="1"/>
              <a:t>tộc</a:t>
            </a:r>
            <a:r>
              <a:rPr lang="en-US" sz="2800" dirty="0"/>
              <a:t> </a:t>
            </a:r>
            <a:r>
              <a:rPr lang="en-US" sz="2800" dirty="0" err="1"/>
              <a:t>mình</a:t>
            </a:r>
            <a:endParaRPr lang="en-US" sz="2800" dirty="0"/>
          </a:p>
          <a:p>
            <a:r>
              <a:rPr lang="en-US" sz="2800" dirty="0"/>
              <a:t>- </a:t>
            </a:r>
            <a:r>
              <a:rPr lang="en-US" sz="2800" dirty="0" err="1"/>
              <a:t>Ẩn</a:t>
            </a:r>
            <a:r>
              <a:rPr lang="en-US" sz="2800" dirty="0"/>
              <a:t> </a:t>
            </a:r>
            <a:r>
              <a:rPr lang="en-US" sz="2800" dirty="0" err="1"/>
              <a:t>sâu</a:t>
            </a:r>
            <a:r>
              <a:rPr lang="en-US" sz="2800" dirty="0"/>
              <a:t> </a:t>
            </a:r>
            <a:r>
              <a:rPr lang="en-US" sz="2800" dirty="0" err="1"/>
              <a:t>sau</a:t>
            </a:r>
            <a:r>
              <a:rPr lang="en-US" sz="2800" dirty="0"/>
              <a:t> </a:t>
            </a:r>
            <a:r>
              <a:rPr lang="en-US" sz="2800" dirty="0" err="1"/>
              <a:t>nỗi</a:t>
            </a:r>
            <a:r>
              <a:rPr lang="en-US" sz="2800" dirty="0"/>
              <a:t> </a:t>
            </a:r>
            <a:r>
              <a:rPr lang="en-US" sz="2800" dirty="0" err="1"/>
              <a:t>sầu</a:t>
            </a:r>
            <a:r>
              <a:rPr lang="en-US" sz="2800" dirty="0"/>
              <a:t> </a:t>
            </a:r>
            <a:r>
              <a:rPr lang="en-US" sz="2800" dirty="0" err="1"/>
              <a:t>ly</a:t>
            </a:r>
            <a:r>
              <a:rPr lang="en-US" sz="2800" dirty="0"/>
              <a:t> </a:t>
            </a:r>
            <a:r>
              <a:rPr lang="en-US" sz="2800" dirty="0" err="1"/>
              <a:t>biệt</a:t>
            </a:r>
            <a:r>
              <a:rPr lang="en-US" sz="2800" dirty="0"/>
              <a:t> </a:t>
            </a:r>
            <a:r>
              <a:rPr lang="en-US" sz="2800" dirty="0" err="1"/>
              <a:t>là</a:t>
            </a:r>
            <a:r>
              <a:rPr lang="en-US" sz="2800" dirty="0"/>
              <a:t> </a:t>
            </a:r>
            <a:r>
              <a:rPr lang="en-US" sz="2800" dirty="0" err="1"/>
              <a:t>nỗi</a:t>
            </a:r>
            <a:r>
              <a:rPr lang="en-US" sz="2800" dirty="0"/>
              <a:t> </a:t>
            </a:r>
            <a:r>
              <a:rPr lang="en-US" sz="2800" dirty="0" err="1"/>
              <a:t>nhớ</a:t>
            </a:r>
            <a:r>
              <a:rPr lang="en-US" sz="2800" dirty="0"/>
              <a:t> </a:t>
            </a:r>
            <a:r>
              <a:rPr lang="en-US" sz="2800" dirty="0" err="1"/>
              <a:t>thương</a:t>
            </a:r>
            <a:r>
              <a:rPr lang="en-US" sz="2800" dirty="0"/>
              <a:t>, </a:t>
            </a:r>
            <a:r>
              <a:rPr lang="en-US" sz="2800" dirty="0" err="1"/>
              <a:t>niềm</a:t>
            </a:r>
            <a:r>
              <a:rPr lang="en-US" sz="2800" dirty="0"/>
              <a:t> </a:t>
            </a:r>
            <a:r>
              <a:rPr lang="en-US" sz="2800" dirty="0" err="1"/>
              <a:t>khát</a:t>
            </a:r>
            <a:r>
              <a:rPr lang="en-US" sz="2800" dirty="0"/>
              <a:t> </a:t>
            </a:r>
            <a:r>
              <a:rPr lang="en-US" sz="2800" dirty="0" err="1"/>
              <a:t>khao</a:t>
            </a:r>
            <a:r>
              <a:rPr lang="en-US" sz="2800" dirty="0"/>
              <a:t> </a:t>
            </a:r>
            <a:r>
              <a:rPr lang="en-US" sz="2800" dirty="0" err="1"/>
              <a:t>hạnh</a:t>
            </a:r>
            <a:r>
              <a:rPr lang="en-US" sz="2800" dirty="0"/>
              <a:t> </a:t>
            </a:r>
            <a:r>
              <a:rPr lang="en-US" sz="2800" dirty="0" err="1"/>
              <a:t>phúc</a:t>
            </a:r>
            <a:r>
              <a:rPr lang="en-US" sz="2800" dirty="0"/>
              <a:t> </a:t>
            </a:r>
            <a:r>
              <a:rPr lang="en-US" sz="2800" dirty="0" err="1"/>
              <a:t>gia</a:t>
            </a:r>
            <a:r>
              <a:rPr lang="en-US" sz="2800" dirty="0"/>
              <a:t> </a:t>
            </a:r>
            <a:r>
              <a:rPr lang="en-US" sz="2800" dirty="0" err="1"/>
              <a:t>đình</a:t>
            </a:r>
            <a:r>
              <a:rPr lang="en-US" sz="2800" dirty="0"/>
              <a:t> </a:t>
            </a:r>
            <a:r>
              <a:rPr lang="en-US" sz="2800" dirty="0" err="1"/>
              <a:t>và</a:t>
            </a:r>
            <a:r>
              <a:rPr lang="en-US" sz="2800" dirty="0"/>
              <a:t> </a:t>
            </a:r>
            <a:r>
              <a:rPr lang="en-US" sz="2800" dirty="0" err="1"/>
              <a:t>khát</a:t>
            </a:r>
            <a:r>
              <a:rPr lang="en-US" sz="2800" dirty="0"/>
              <a:t> </a:t>
            </a:r>
            <a:r>
              <a:rPr lang="en-US" sz="2800" dirty="0" err="1"/>
              <a:t>vọng</a:t>
            </a:r>
            <a:r>
              <a:rPr lang="en-US" sz="2800" dirty="0"/>
              <a:t> </a:t>
            </a:r>
            <a:r>
              <a:rPr lang="en-US" sz="2800" dirty="0" err="1"/>
              <a:t>đoàn</a:t>
            </a:r>
            <a:r>
              <a:rPr lang="en-US" sz="2800" dirty="0"/>
              <a:t> </a:t>
            </a:r>
            <a:r>
              <a:rPr lang="en-US" sz="2800" dirty="0" err="1"/>
              <a:t>tụ</a:t>
            </a:r>
            <a:r>
              <a:rPr lang="en-US" sz="2800" dirty="0"/>
              <a:t> </a:t>
            </a:r>
            <a:r>
              <a:rPr lang="en-US" sz="2800" dirty="0" err="1"/>
              <a:t>của</a:t>
            </a:r>
            <a:r>
              <a:rPr lang="en-US" sz="2800" dirty="0"/>
              <a:t> </a:t>
            </a:r>
            <a:r>
              <a:rPr lang="en-US" sz="2800" dirty="0" err="1"/>
              <a:t>Nvtt</a:t>
            </a:r>
            <a:endParaRPr lang="en-US" sz="2800" dirty="0"/>
          </a:p>
        </p:txBody>
      </p:sp>
      <p:sp>
        <p:nvSpPr>
          <p:cNvPr id="4" name="Rectangle 3"/>
          <p:cNvSpPr/>
          <p:nvPr/>
        </p:nvSpPr>
        <p:spPr>
          <a:xfrm>
            <a:off x="368300" y="3998208"/>
            <a:ext cx="11544300" cy="2062103"/>
          </a:xfrm>
          <a:prstGeom prst="rect">
            <a:avLst/>
          </a:prstGeom>
        </p:spPr>
        <p:txBody>
          <a:bodyPr wrap="square">
            <a:spAutoFit/>
          </a:bodyPr>
          <a:lstStyle/>
          <a:p>
            <a:r>
              <a:rPr lang="en-US" sz="3200" b="1" i="1" dirty="0">
                <a:solidFill>
                  <a:srgbClr val="FF0000"/>
                </a:solidFill>
              </a:rPr>
              <a:t>→ </a:t>
            </a:r>
            <a:r>
              <a:rPr lang="en-US" sz="3200" b="1" i="1" dirty="0" err="1">
                <a:solidFill>
                  <a:srgbClr val="FF0000"/>
                </a:solidFill>
              </a:rPr>
              <a:t>Cái</a:t>
            </a:r>
            <a:r>
              <a:rPr lang="en-US" sz="3200" b="1" i="1" dirty="0">
                <a:solidFill>
                  <a:srgbClr val="FF0000"/>
                </a:solidFill>
              </a:rPr>
              <a:t> </a:t>
            </a:r>
            <a:r>
              <a:rPr lang="en-US" sz="3200" b="1" i="1" dirty="0" err="1">
                <a:solidFill>
                  <a:srgbClr val="FF0000"/>
                </a:solidFill>
              </a:rPr>
              <a:t>nhìn</a:t>
            </a:r>
            <a:r>
              <a:rPr lang="en-US" sz="3200" b="1" i="1" dirty="0">
                <a:solidFill>
                  <a:srgbClr val="FF0000"/>
                </a:solidFill>
              </a:rPr>
              <a:t> </a:t>
            </a:r>
            <a:r>
              <a:rPr lang="en-US" sz="3200" b="1" i="1" dirty="0" err="1">
                <a:solidFill>
                  <a:srgbClr val="FF0000"/>
                </a:solidFill>
              </a:rPr>
              <a:t>khách</a:t>
            </a:r>
            <a:r>
              <a:rPr lang="en-US" sz="3200" b="1" i="1" dirty="0">
                <a:solidFill>
                  <a:srgbClr val="FF0000"/>
                </a:solidFill>
              </a:rPr>
              <a:t> </a:t>
            </a:r>
            <a:r>
              <a:rPr lang="en-US" sz="3200" b="1" i="1" dirty="0" err="1">
                <a:solidFill>
                  <a:srgbClr val="FF0000"/>
                </a:solidFill>
              </a:rPr>
              <a:t>quan</a:t>
            </a:r>
            <a:r>
              <a:rPr lang="en-US" sz="3200" b="1" i="1" dirty="0">
                <a:solidFill>
                  <a:srgbClr val="FF0000"/>
                </a:solidFill>
              </a:rPr>
              <a:t>, </a:t>
            </a:r>
            <a:r>
              <a:rPr lang="en-US" sz="3200" b="1" i="1" dirty="0" err="1">
                <a:solidFill>
                  <a:srgbClr val="FF0000"/>
                </a:solidFill>
              </a:rPr>
              <a:t>cởi</a:t>
            </a:r>
            <a:r>
              <a:rPr lang="en-US" sz="3200" b="1" i="1" dirty="0">
                <a:solidFill>
                  <a:srgbClr val="FF0000"/>
                </a:solidFill>
              </a:rPr>
              <a:t> </a:t>
            </a:r>
            <a:r>
              <a:rPr lang="en-US" sz="3200" b="1" i="1" dirty="0" err="1">
                <a:solidFill>
                  <a:srgbClr val="FF0000"/>
                </a:solidFill>
              </a:rPr>
              <a:t>mở</a:t>
            </a:r>
            <a:r>
              <a:rPr lang="en-US" sz="3200" b="1" i="1" dirty="0">
                <a:solidFill>
                  <a:srgbClr val="FF0000"/>
                </a:solidFill>
              </a:rPr>
              <a:t>, </a:t>
            </a:r>
            <a:r>
              <a:rPr lang="en-US" sz="3200" b="1" i="1" dirty="0" err="1">
                <a:solidFill>
                  <a:srgbClr val="FF0000"/>
                </a:solidFill>
              </a:rPr>
              <a:t>táo</a:t>
            </a:r>
            <a:r>
              <a:rPr lang="en-US" sz="3200" b="1" i="1" dirty="0">
                <a:solidFill>
                  <a:srgbClr val="FF0000"/>
                </a:solidFill>
              </a:rPr>
              <a:t> </a:t>
            </a:r>
            <a:r>
              <a:rPr lang="en-US" sz="3200" b="1" i="1" dirty="0" err="1">
                <a:solidFill>
                  <a:srgbClr val="FF0000"/>
                </a:solidFill>
              </a:rPr>
              <a:t>bạo</a:t>
            </a:r>
            <a:r>
              <a:rPr lang="en-US" sz="3200" b="1" i="1" dirty="0">
                <a:solidFill>
                  <a:srgbClr val="FF0000"/>
                </a:solidFill>
              </a:rPr>
              <a:t>, </a:t>
            </a:r>
            <a:r>
              <a:rPr lang="en-US" sz="3200" b="1" i="1" dirty="0" err="1">
                <a:solidFill>
                  <a:srgbClr val="FF0000"/>
                </a:solidFill>
              </a:rPr>
              <a:t>thể</a:t>
            </a:r>
            <a:r>
              <a:rPr lang="en-US" sz="3200" b="1" i="1" dirty="0">
                <a:solidFill>
                  <a:srgbClr val="FF0000"/>
                </a:solidFill>
              </a:rPr>
              <a:t> </a:t>
            </a:r>
            <a:r>
              <a:rPr lang="en-US" sz="3200" b="1" i="1" dirty="0" err="1">
                <a:solidFill>
                  <a:srgbClr val="FF0000"/>
                </a:solidFill>
              </a:rPr>
              <a:t>hiện</a:t>
            </a:r>
            <a:r>
              <a:rPr lang="en-US" sz="3200" b="1" i="1" dirty="0">
                <a:solidFill>
                  <a:srgbClr val="FF0000"/>
                </a:solidFill>
              </a:rPr>
              <a:t> </a:t>
            </a:r>
            <a:r>
              <a:rPr lang="en-US" sz="3200" b="1" i="1" dirty="0" err="1">
                <a:solidFill>
                  <a:srgbClr val="FF0000"/>
                </a:solidFill>
              </a:rPr>
              <a:t>một</a:t>
            </a:r>
            <a:r>
              <a:rPr lang="en-US" sz="3200" b="1" i="1" dirty="0">
                <a:solidFill>
                  <a:srgbClr val="FF0000"/>
                </a:solidFill>
              </a:rPr>
              <a:t> </a:t>
            </a:r>
            <a:r>
              <a:rPr lang="en-US" sz="3200" b="1" i="1" dirty="0" err="1">
                <a:solidFill>
                  <a:srgbClr val="FF0000"/>
                </a:solidFill>
              </a:rPr>
              <a:t>quan</a:t>
            </a:r>
            <a:r>
              <a:rPr lang="en-US" sz="3200" b="1" i="1" dirty="0">
                <a:solidFill>
                  <a:srgbClr val="FF0000"/>
                </a:solidFill>
              </a:rPr>
              <a:t> </a:t>
            </a:r>
            <a:r>
              <a:rPr lang="en-US" sz="3200" b="1" i="1" dirty="0" err="1">
                <a:solidFill>
                  <a:srgbClr val="FF0000"/>
                </a:solidFill>
              </a:rPr>
              <a:t>niệm</a:t>
            </a:r>
            <a:r>
              <a:rPr lang="en-US" sz="3200" b="1" i="1" dirty="0">
                <a:solidFill>
                  <a:srgbClr val="FF0000"/>
                </a:solidFill>
              </a:rPr>
              <a:t> </a:t>
            </a:r>
            <a:r>
              <a:rPr lang="en-US" sz="3200" b="1" i="1" dirty="0" err="1">
                <a:solidFill>
                  <a:srgbClr val="FF0000"/>
                </a:solidFill>
              </a:rPr>
              <a:t>mới</a:t>
            </a:r>
            <a:r>
              <a:rPr lang="en-US" sz="3200" b="1" i="1" dirty="0">
                <a:solidFill>
                  <a:srgbClr val="FF0000"/>
                </a:solidFill>
              </a:rPr>
              <a:t> </a:t>
            </a:r>
            <a:r>
              <a:rPr lang="en-US" sz="3200" b="1" i="1" dirty="0" err="1">
                <a:solidFill>
                  <a:srgbClr val="FF0000"/>
                </a:solidFill>
              </a:rPr>
              <a:t>mẻ</a:t>
            </a:r>
            <a:r>
              <a:rPr lang="en-US" sz="3200" b="1" i="1" dirty="0">
                <a:solidFill>
                  <a:srgbClr val="FF0000"/>
                </a:solidFill>
              </a:rPr>
              <a:t>, </a:t>
            </a:r>
            <a:r>
              <a:rPr lang="en-US" sz="3200" b="1" i="1" dirty="0" err="1">
                <a:solidFill>
                  <a:srgbClr val="FF0000"/>
                </a:solidFill>
              </a:rPr>
              <a:t>hiện</a:t>
            </a:r>
            <a:r>
              <a:rPr lang="en-US" sz="3200" b="1" i="1" dirty="0">
                <a:solidFill>
                  <a:srgbClr val="FF0000"/>
                </a:solidFill>
              </a:rPr>
              <a:t> </a:t>
            </a:r>
            <a:r>
              <a:rPr lang="en-US" sz="3200" b="1" i="1" dirty="0" err="1">
                <a:solidFill>
                  <a:srgbClr val="FF0000"/>
                </a:solidFill>
              </a:rPr>
              <a:t>đại</a:t>
            </a:r>
            <a:r>
              <a:rPr lang="en-US" sz="3200" b="1" i="1" dirty="0">
                <a:solidFill>
                  <a:srgbClr val="FF0000"/>
                </a:solidFill>
              </a:rPr>
              <a:t>.</a:t>
            </a:r>
            <a:endParaRPr lang="en-US" sz="3200" dirty="0">
              <a:solidFill>
                <a:srgbClr val="FF0000"/>
              </a:solidFill>
            </a:endParaRPr>
          </a:p>
          <a:p>
            <a:r>
              <a:rPr lang="en-US" sz="3200" b="1" i="1" dirty="0">
                <a:solidFill>
                  <a:srgbClr val="FF0000"/>
                </a:solidFill>
              </a:rPr>
              <a:t> </a:t>
            </a:r>
            <a:endParaRPr lang="en-US" sz="3200" dirty="0">
              <a:solidFill>
                <a:srgbClr val="FF0000"/>
              </a:solidFill>
            </a:endParaRPr>
          </a:p>
          <a:p>
            <a:r>
              <a:rPr lang="en-US" sz="3200" b="1" i="1" dirty="0">
                <a:solidFill>
                  <a:srgbClr val="FF0000"/>
                </a:solidFill>
              </a:rPr>
              <a:t>→ </a:t>
            </a:r>
            <a:r>
              <a:rPr lang="en-US" sz="3200" b="1" i="1" dirty="0" err="1">
                <a:solidFill>
                  <a:srgbClr val="FF0000"/>
                </a:solidFill>
              </a:rPr>
              <a:t>Chất</a:t>
            </a:r>
            <a:r>
              <a:rPr lang="en-US" sz="3200" b="1" i="1" dirty="0">
                <a:solidFill>
                  <a:srgbClr val="FF0000"/>
                </a:solidFill>
              </a:rPr>
              <a:t> </a:t>
            </a:r>
            <a:r>
              <a:rPr lang="en-US" sz="3200" b="1" i="1" dirty="0" err="1">
                <a:solidFill>
                  <a:srgbClr val="FF0000"/>
                </a:solidFill>
              </a:rPr>
              <a:t>nhân</a:t>
            </a:r>
            <a:r>
              <a:rPr lang="en-US" sz="3200" b="1" i="1" dirty="0">
                <a:solidFill>
                  <a:srgbClr val="FF0000"/>
                </a:solidFill>
              </a:rPr>
              <a:t> </a:t>
            </a:r>
            <a:r>
              <a:rPr lang="en-US" sz="3200" b="1" i="1" dirty="0" err="1">
                <a:solidFill>
                  <a:srgbClr val="FF0000"/>
                </a:solidFill>
              </a:rPr>
              <a:t>văn</a:t>
            </a:r>
            <a:r>
              <a:rPr lang="en-US" sz="3200" b="1" i="1" dirty="0">
                <a:solidFill>
                  <a:srgbClr val="FF0000"/>
                </a:solidFill>
              </a:rPr>
              <a:t> </a:t>
            </a:r>
            <a:r>
              <a:rPr lang="en-US" sz="3200" b="1" i="1" dirty="0" err="1">
                <a:solidFill>
                  <a:srgbClr val="FF0000"/>
                </a:solidFill>
              </a:rPr>
              <a:t>sâu</a:t>
            </a:r>
            <a:r>
              <a:rPr lang="en-US" sz="3200" b="1" i="1" dirty="0">
                <a:solidFill>
                  <a:srgbClr val="FF0000"/>
                </a:solidFill>
              </a:rPr>
              <a:t> </a:t>
            </a:r>
            <a:r>
              <a:rPr lang="en-US" sz="3200" b="1" i="1" dirty="0" err="1">
                <a:solidFill>
                  <a:srgbClr val="FF0000"/>
                </a:solidFill>
              </a:rPr>
              <a:t>sắc</a:t>
            </a:r>
            <a:r>
              <a:rPr lang="en-US" sz="3200" b="1" i="1" dirty="0">
                <a:solidFill>
                  <a:srgbClr val="FF0000"/>
                </a:solidFill>
              </a:rPr>
              <a:t> </a:t>
            </a:r>
            <a:r>
              <a:rPr lang="en-US" sz="3200" b="1" i="1" dirty="0" err="1">
                <a:solidFill>
                  <a:srgbClr val="FF0000"/>
                </a:solidFill>
              </a:rPr>
              <a:t>trong</a:t>
            </a:r>
            <a:r>
              <a:rPr lang="en-US" sz="3200" b="1" i="1" dirty="0">
                <a:solidFill>
                  <a:srgbClr val="FF0000"/>
                </a:solidFill>
              </a:rPr>
              <a:t> </a:t>
            </a:r>
            <a:r>
              <a:rPr lang="en-US" sz="3200" b="1" i="1" dirty="0" err="1">
                <a:solidFill>
                  <a:srgbClr val="FF0000"/>
                </a:solidFill>
              </a:rPr>
              <a:t>tâm</a:t>
            </a:r>
            <a:r>
              <a:rPr lang="en-US" sz="3200" b="1" i="1" dirty="0">
                <a:solidFill>
                  <a:srgbClr val="FF0000"/>
                </a:solidFill>
              </a:rPr>
              <a:t> </a:t>
            </a:r>
            <a:r>
              <a:rPr lang="en-US" sz="3200" b="1" i="1" dirty="0" err="1">
                <a:solidFill>
                  <a:srgbClr val="FF0000"/>
                </a:solidFill>
              </a:rPr>
              <a:t>hồn</a:t>
            </a:r>
            <a:r>
              <a:rPr lang="en-US" sz="3200" b="1" i="1" dirty="0">
                <a:solidFill>
                  <a:srgbClr val="FF0000"/>
                </a:solidFill>
              </a:rPr>
              <a:t> </a:t>
            </a:r>
            <a:r>
              <a:rPr lang="en-US" sz="3200" b="1" i="1" dirty="0" err="1">
                <a:solidFill>
                  <a:srgbClr val="FF0000"/>
                </a:solidFill>
              </a:rPr>
              <a:t>tác</a:t>
            </a:r>
            <a:r>
              <a:rPr lang="en-US" sz="3200" b="1" i="1" dirty="0">
                <a:solidFill>
                  <a:srgbClr val="FF0000"/>
                </a:solidFill>
              </a:rPr>
              <a:t> </a:t>
            </a:r>
            <a:r>
              <a:rPr lang="en-US" sz="3200" b="1" i="1" dirty="0" err="1">
                <a:solidFill>
                  <a:srgbClr val="FF0000"/>
                </a:solidFill>
              </a:rPr>
              <a:t>giả</a:t>
            </a:r>
            <a:endParaRPr lang="en-US" sz="3200" dirty="0">
              <a:solidFill>
                <a:srgbClr val="FF0000"/>
              </a:solidFill>
            </a:endParaRPr>
          </a:p>
        </p:txBody>
      </p:sp>
    </p:spTree>
    <p:extLst>
      <p:ext uri="{BB962C8B-B14F-4D97-AF65-F5344CB8AC3E}">
        <p14:creationId xmlns:p14="http://schemas.microsoft.com/office/powerpoint/2010/main" val="1855245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565150" y="1092200"/>
            <a:ext cx="11220450" cy="2554545"/>
          </a:xfrm>
          <a:prstGeom prst="rect">
            <a:avLst/>
          </a:prstGeom>
        </p:spPr>
        <p:txBody>
          <a:bodyPr wrap="square">
            <a:spAutoFit/>
          </a:bodyPr>
          <a:lstStyle/>
          <a:p>
            <a:r>
              <a:rPr lang="en-US" sz="4000" b="1" i="1" dirty="0" err="1" smtClean="0">
                <a:latin typeface="Times New Roman" pitchFamily="18" charset="0"/>
                <a:cs typeface="Times New Roman" pitchFamily="18" charset="0"/>
              </a:rPr>
              <a:t>Bài</a:t>
            </a:r>
            <a:r>
              <a:rPr lang="en-US" sz="4000" b="1" i="1" dirty="0" smtClean="0">
                <a:latin typeface="Times New Roman" pitchFamily="18" charset="0"/>
                <a:cs typeface="Times New Roman" pitchFamily="18" charset="0"/>
              </a:rPr>
              <a:t> </a:t>
            </a:r>
            <a:r>
              <a:rPr lang="en-US" sz="4000" b="1" i="1" dirty="0" err="1">
                <a:latin typeface="Times New Roman" pitchFamily="18" charset="0"/>
                <a:cs typeface="Times New Roman" pitchFamily="18" charset="0"/>
              </a:rPr>
              <a:t>thơ</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thể</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hiện</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cảm</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hứng</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của</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người</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nghệ</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sĩ</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trước</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cái</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đẹp</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đồng</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thời</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cho</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thấy</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một</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tâm</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hồn</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giàu</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cảm</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xúc</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nhân</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văn</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nhạy</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cảm</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tiếp</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nhận</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cái</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mới</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và</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một</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cái</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nhìn</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phóng</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khoáng</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tiến</a:t>
            </a:r>
            <a:r>
              <a:rPr lang="en-US" sz="4000" b="1" i="1" dirty="0">
                <a:latin typeface="Times New Roman" pitchFamily="18" charset="0"/>
                <a:cs typeface="Times New Roman" pitchFamily="18" charset="0"/>
              </a:rPr>
              <a:t> </a:t>
            </a:r>
            <a:r>
              <a:rPr lang="en-US" sz="4000" b="1" i="1" dirty="0" err="1">
                <a:latin typeface="Times New Roman" pitchFamily="18" charset="0"/>
                <a:cs typeface="Times New Roman" pitchFamily="18" charset="0"/>
              </a:rPr>
              <a:t>bộ</a:t>
            </a:r>
            <a:endParaRPr lang="en-US" sz="4000" b="1" i="1" dirty="0">
              <a:latin typeface="Times New Roman" pitchFamily="18" charset="0"/>
              <a:cs typeface="Times New Roman" pitchFamily="18" charset="0"/>
            </a:endParaRPr>
          </a:p>
        </p:txBody>
      </p:sp>
      <p:sp>
        <p:nvSpPr>
          <p:cNvPr id="3" name="Rectangle 2"/>
          <p:cNvSpPr/>
          <p:nvPr/>
        </p:nvSpPr>
        <p:spPr>
          <a:xfrm>
            <a:off x="0" y="441007"/>
            <a:ext cx="6203994" cy="584775"/>
          </a:xfrm>
          <a:prstGeom prst="rect">
            <a:avLst/>
          </a:prstGeom>
        </p:spPr>
        <p:txBody>
          <a:bodyPr wrap="square">
            <a:spAutoFit/>
          </a:bodyPr>
          <a:lstStyle/>
          <a:p>
            <a:r>
              <a:rPr lang="en-US" sz="3200" b="1"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III. TỔNG KẾT</a:t>
            </a:r>
            <a:endParaRPr lang="en-US" sz="2800" dirty="0">
              <a:solidFill>
                <a:srgbClr val="FF0000"/>
              </a:solidFill>
            </a:endParaRPr>
          </a:p>
        </p:txBody>
      </p:sp>
    </p:spTree>
    <p:extLst>
      <p:ext uri="{BB962C8B-B14F-4D97-AF65-F5344CB8AC3E}">
        <p14:creationId xmlns:p14="http://schemas.microsoft.com/office/powerpoint/2010/main" val="1738102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932"/>
        <p:cNvGrpSpPr/>
        <p:nvPr/>
      </p:nvGrpSpPr>
      <p:grpSpPr>
        <a:xfrm>
          <a:off x="0" y="0"/>
          <a:ext cx="0" cy="0"/>
          <a:chOff x="0" y="0"/>
          <a:chExt cx="0" cy="0"/>
        </a:xfrm>
      </p:grpSpPr>
      <p:grpSp>
        <p:nvGrpSpPr>
          <p:cNvPr id="1933" name="Google Shape;1933;p41"/>
          <p:cNvGrpSpPr/>
          <p:nvPr/>
        </p:nvGrpSpPr>
        <p:grpSpPr>
          <a:xfrm>
            <a:off x="1609348" y="1552821"/>
            <a:ext cx="9093157" cy="3752383"/>
            <a:chOff x="1453903" y="1165075"/>
            <a:chExt cx="6253425" cy="2814287"/>
          </a:xfrm>
        </p:grpSpPr>
        <p:sp>
          <p:nvSpPr>
            <p:cNvPr id="1934" name="Google Shape;1934;p41"/>
            <p:cNvSpPr/>
            <p:nvPr/>
          </p:nvSpPr>
          <p:spPr>
            <a:xfrm>
              <a:off x="1530028" y="1241262"/>
              <a:ext cx="6177300" cy="2738100"/>
            </a:xfrm>
            <a:prstGeom prst="roundRect">
              <a:avLst>
                <a:gd name="adj" fmla="val 11620"/>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1219080">
                <a:buClr>
                  <a:srgbClr val="000000"/>
                </a:buClr>
                <a:defRPr/>
              </a:pPr>
              <a:endParaRPr kern="0">
                <a:solidFill>
                  <a:srgbClr val="000000"/>
                </a:solidFill>
                <a:cs typeface="Arial"/>
                <a:sym typeface="Arial"/>
              </a:endParaRPr>
            </a:p>
          </p:txBody>
        </p:sp>
        <p:sp>
          <p:nvSpPr>
            <p:cNvPr id="1935" name="Google Shape;1935;p41"/>
            <p:cNvSpPr/>
            <p:nvPr/>
          </p:nvSpPr>
          <p:spPr>
            <a:xfrm>
              <a:off x="1453903" y="1165075"/>
              <a:ext cx="6177156" cy="2738065"/>
            </a:xfrm>
            <a:prstGeom prst="roundRect">
              <a:avLst>
                <a:gd name="adj" fmla="val 11620"/>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1219080">
                <a:buClr>
                  <a:srgbClr val="000000"/>
                </a:buClr>
                <a:defRPr/>
              </a:pPr>
              <a:endParaRPr kern="0">
                <a:solidFill>
                  <a:srgbClr val="000000"/>
                </a:solidFill>
                <a:cs typeface="Arial"/>
                <a:sym typeface="Arial"/>
              </a:endParaRPr>
            </a:p>
          </p:txBody>
        </p:sp>
      </p:grpSp>
      <p:sp>
        <p:nvSpPr>
          <p:cNvPr id="1936" name="Google Shape;1936;p41"/>
          <p:cNvSpPr txBox="1">
            <a:spLocks noGrp="1"/>
          </p:cNvSpPr>
          <p:nvPr>
            <p:ph type="ctrTitle"/>
          </p:nvPr>
        </p:nvSpPr>
        <p:spPr>
          <a:xfrm>
            <a:off x="1387815" y="2772784"/>
            <a:ext cx="9314688" cy="1654400"/>
          </a:xfrm>
          <a:prstGeom prst="rect">
            <a:avLst/>
          </a:prstGeom>
        </p:spPr>
        <p:txBody>
          <a:bodyPr spcFirstLastPara="1" wrap="square" lIns="121889" tIns="121889" rIns="121889" bIns="121889" anchor="ctr" anchorCtr="0">
            <a:noAutofit/>
          </a:bodyPr>
          <a:lstStyle/>
          <a:p>
            <a:r>
              <a:rPr lang="en-US" sz="9600" dirty="0" err="1"/>
              <a:t>LUYỆN</a:t>
            </a:r>
            <a:r>
              <a:rPr lang="en-US" sz="9600" dirty="0"/>
              <a:t> </a:t>
            </a:r>
            <a:r>
              <a:rPr lang="en-US" sz="9600" dirty="0" err="1"/>
              <a:t>TẬP</a:t>
            </a:r>
            <a:endParaRPr sz="9600" dirty="0"/>
          </a:p>
        </p:txBody>
      </p:sp>
    </p:spTree>
    <p:extLst>
      <p:ext uri="{BB962C8B-B14F-4D97-AF65-F5344CB8AC3E}">
        <p14:creationId xmlns:p14="http://schemas.microsoft.com/office/powerpoint/2010/main" val="351014901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933"/>
                                        </p:tgtEl>
                                        <p:attrNameLst>
                                          <p:attrName>style.visibility</p:attrName>
                                        </p:attrNameLst>
                                      </p:cBhvr>
                                      <p:to>
                                        <p:strVal val="visible"/>
                                      </p:to>
                                    </p:set>
                                    <p:anim calcmode="lin" valueType="num">
                                      <p:cBhvr additive="base">
                                        <p:cTn id="7" dur="500" fill="hold"/>
                                        <p:tgtEl>
                                          <p:spTgt spid="1933"/>
                                        </p:tgtEl>
                                        <p:attrNameLst>
                                          <p:attrName>ppt_x</p:attrName>
                                        </p:attrNameLst>
                                      </p:cBhvr>
                                      <p:tavLst>
                                        <p:tav tm="0">
                                          <p:val>
                                            <p:strVal val="#ppt_x"/>
                                          </p:val>
                                        </p:tav>
                                        <p:tav tm="100000">
                                          <p:val>
                                            <p:strVal val="#ppt_x"/>
                                          </p:val>
                                        </p:tav>
                                      </p:tavLst>
                                    </p:anim>
                                    <p:anim calcmode="lin" valueType="num">
                                      <p:cBhvr additive="base">
                                        <p:cTn id="8" dur="500" fill="hold"/>
                                        <p:tgtEl>
                                          <p:spTgt spid="193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936"/>
                                        </p:tgtEl>
                                        <p:attrNameLst>
                                          <p:attrName>style.visibility</p:attrName>
                                        </p:attrNameLst>
                                      </p:cBhvr>
                                      <p:to>
                                        <p:strVal val="visible"/>
                                      </p:to>
                                    </p:set>
                                    <p:anim calcmode="lin" valueType="num">
                                      <p:cBhvr additive="base">
                                        <p:cTn id="11" dur="500" fill="hold"/>
                                        <p:tgtEl>
                                          <p:spTgt spid="1936"/>
                                        </p:tgtEl>
                                        <p:attrNameLst>
                                          <p:attrName>ppt_x</p:attrName>
                                        </p:attrNameLst>
                                      </p:cBhvr>
                                      <p:tavLst>
                                        <p:tav tm="0">
                                          <p:val>
                                            <p:strVal val="#ppt_x"/>
                                          </p:val>
                                        </p:tav>
                                        <p:tav tm="100000">
                                          <p:val>
                                            <p:strVal val="#ppt_x"/>
                                          </p:val>
                                        </p:tav>
                                      </p:tavLst>
                                    </p:anim>
                                    <p:anim calcmode="lin" valueType="num">
                                      <p:cBhvr additive="base">
                                        <p:cTn id="12" dur="500" fill="hold"/>
                                        <p:tgtEl>
                                          <p:spTgt spid="19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2065"/>
        <p:cNvGrpSpPr/>
        <p:nvPr/>
      </p:nvGrpSpPr>
      <p:grpSpPr>
        <a:xfrm>
          <a:off x="0" y="0"/>
          <a:ext cx="0" cy="0"/>
          <a:chOff x="0" y="0"/>
          <a:chExt cx="0" cy="0"/>
        </a:xfrm>
      </p:grpSpPr>
      <p:sp>
        <p:nvSpPr>
          <p:cNvPr id="2066" name="Google Shape;2066;p48"/>
          <p:cNvSpPr/>
          <p:nvPr/>
        </p:nvSpPr>
        <p:spPr>
          <a:xfrm>
            <a:off x="2750800" y="825224"/>
            <a:ext cx="6690400" cy="1004829"/>
          </a:xfrm>
          <a:prstGeom prst="roundRect">
            <a:avLst>
              <a:gd name="adj" fmla="val 50000"/>
            </a:avLst>
          </a:prstGeom>
          <a:solidFill>
            <a:schemeClr val="lt1"/>
          </a:solidFill>
          <a:ln w="19050" cap="flat" cmpd="sng">
            <a:solidFill>
              <a:schemeClr val="dk1"/>
            </a:solidFill>
            <a:prstDash val="solid"/>
            <a:round/>
            <a:headEnd type="none" w="sm" len="sm"/>
            <a:tailEnd type="none" w="sm" len="sm"/>
          </a:ln>
        </p:spPr>
        <p:txBody>
          <a:bodyPr spcFirstLastPara="1" wrap="square" lIns="121889" tIns="121889" rIns="121889" bIns="121889" anchor="ctr" anchorCtr="0">
            <a:noAutofit/>
          </a:bodyPr>
          <a:lstStyle/>
          <a:p>
            <a:pPr defTabSz="1219110">
              <a:buClr>
                <a:srgbClr val="000000"/>
              </a:buClr>
            </a:pPr>
            <a:endParaRPr kern="0">
              <a:solidFill>
                <a:srgbClr val="000000"/>
              </a:solidFill>
              <a:cs typeface="Arial"/>
              <a:sym typeface="Arial"/>
            </a:endParaRPr>
          </a:p>
        </p:txBody>
      </p:sp>
      <p:grpSp>
        <p:nvGrpSpPr>
          <p:cNvPr id="2067" name="Google Shape;2067;p48"/>
          <p:cNvGrpSpPr/>
          <p:nvPr/>
        </p:nvGrpSpPr>
        <p:grpSpPr>
          <a:xfrm>
            <a:off x="1927067" y="2261957"/>
            <a:ext cx="8337900" cy="3490483"/>
            <a:chOff x="1453903" y="1500600"/>
            <a:chExt cx="6253425" cy="2814300"/>
          </a:xfrm>
        </p:grpSpPr>
        <p:sp>
          <p:nvSpPr>
            <p:cNvPr id="2068" name="Google Shape;2068;p48"/>
            <p:cNvSpPr/>
            <p:nvPr/>
          </p:nvSpPr>
          <p:spPr>
            <a:xfrm>
              <a:off x="1530028" y="1576800"/>
              <a:ext cx="6177300" cy="2738100"/>
            </a:xfrm>
            <a:prstGeom prst="roundRect">
              <a:avLst>
                <a:gd name="adj" fmla="val 10064"/>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1219110">
                <a:buClr>
                  <a:srgbClr val="000000"/>
                </a:buClr>
              </a:pPr>
              <a:endParaRPr kern="0">
                <a:solidFill>
                  <a:srgbClr val="000000"/>
                </a:solidFill>
                <a:cs typeface="Arial"/>
                <a:sym typeface="Arial"/>
              </a:endParaRPr>
            </a:p>
          </p:txBody>
        </p:sp>
        <p:sp>
          <p:nvSpPr>
            <p:cNvPr id="2069" name="Google Shape;2069;p48"/>
            <p:cNvSpPr/>
            <p:nvPr/>
          </p:nvSpPr>
          <p:spPr>
            <a:xfrm>
              <a:off x="1453903" y="1500600"/>
              <a:ext cx="6177156" cy="2738065"/>
            </a:xfrm>
            <a:prstGeom prst="roundRect">
              <a:avLst>
                <a:gd name="adj" fmla="val 10064"/>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1219110">
                <a:buClr>
                  <a:srgbClr val="000000"/>
                </a:buClr>
              </a:pPr>
              <a:endParaRPr kern="0" dirty="0">
                <a:solidFill>
                  <a:srgbClr val="000000"/>
                </a:solidFill>
                <a:cs typeface="Arial"/>
                <a:sym typeface="Arial"/>
              </a:endParaRPr>
            </a:p>
          </p:txBody>
        </p:sp>
      </p:grpSp>
      <p:sp>
        <p:nvSpPr>
          <p:cNvPr id="2070" name="Google Shape;2070;p48"/>
          <p:cNvSpPr txBox="1">
            <a:spLocks noGrp="1"/>
          </p:cNvSpPr>
          <p:nvPr>
            <p:ph type="body" idx="1"/>
          </p:nvPr>
        </p:nvSpPr>
        <p:spPr>
          <a:xfrm>
            <a:off x="2622008" y="2702588"/>
            <a:ext cx="6948000" cy="2609200"/>
          </a:xfrm>
          <a:prstGeom prst="rect">
            <a:avLst/>
          </a:prstGeom>
        </p:spPr>
        <p:txBody>
          <a:bodyPr spcFirstLastPara="1" wrap="square" lIns="121889" tIns="121889" rIns="121889" bIns="121889" anchor="ctr" anchorCtr="0">
            <a:noAutofit/>
          </a:bodyPr>
          <a:lstStyle/>
          <a:p>
            <a:pPr marL="0" indent="0" algn="just">
              <a:buClr>
                <a:srgbClr val="273D40"/>
              </a:buClr>
              <a:buSzPts val="600"/>
              <a:buNone/>
            </a:pPr>
            <a:r>
              <a:rPr lang="vi-VN" sz="4300" dirty="0">
                <a:solidFill>
                  <a:srgbClr val="273638"/>
                </a:solidFill>
                <a:latin typeface="Calibri" panose="020F0502020204030204" pitchFamily="34" charset="0"/>
                <a:cs typeface="Calibri" panose="020F0502020204030204" pitchFamily="34" charset="0"/>
              </a:rPr>
              <a:t>Viết đoạn văn (khoảng 150 chữ) trình bày điều bạn tâm đắc nhất ở bài </a:t>
            </a:r>
            <a:r>
              <a:rPr lang="en-US" sz="4300" dirty="0" smtClean="0">
                <a:solidFill>
                  <a:srgbClr val="273638"/>
                </a:solidFill>
                <a:latin typeface="Calibri" panose="020F0502020204030204" pitchFamily="34" charset="0"/>
                <a:cs typeface="Calibri" panose="020F0502020204030204" pitchFamily="34" charset="0"/>
              </a:rPr>
              <a:t>“</a:t>
            </a:r>
            <a:r>
              <a:rPr lang="vi-VN" sz="4300" dirty="0" smtClean="0">
                <a:solidFill>
                  <a:srgbClr val="273638"/>
                </a:solidFill>
                <a:latin typeface="Calibri" panose="020F0502020204030204" pitchFamily="34" charset="0"/>
                <a:cs typeface="Calibri" panose="020F0502020204030204" pitchFamily="34" charset="0"/>
              </a:rPr>
              <a:t>Dương </a:t>
            </a:r>
            <a:r>
              <a:rPr lang="vi-VN" sz="4300" dirty="0">
                <a:solidFill>
                  <a:srgbClr val="273638"/>
                </a:solidFill>
                <a:latin typeface="Calibri" panose="020F0502020204030204" pitchFamily="34" charset="0"/>
                <a:cs typeface="Calibri" panose="020F0502020204030204" pitchFamily="34" charset="0"/>
              </a:rPr>
              <a:t>phụ </a:t>
            </a:r>
            <a:r>
              <a:rPr lang="vi-VN" sz="4300" dirty="0" smtClean="0">
                <a:solidFill>
                  <a:srgbClr val="273638"/>
                </a:solidFill>
                <a:latin typeface="Calibri" panose="020F0502020204030204" pitchFamily="34" charset="0"/>
                <a:cs typeface="Calibri" panose="020F0502020204030204" pitchFamily="34" charset="0"/>
              </a:rPr>
              <a:t>hành</a:t>
            </a:r>
            <a:r>
              <a:rPr lang="en-US" sz="4300" dirty="0" smtClean="0">
                <a:solidFill>
                  <a:srgbClr val="273638"/>
                </a:solidFill>
                <a:latin typeface="Calibri" panose="020F0502020204030204" pitchFamily="34" charset="0"/>
                <a:cs typeface="Calibri" panose="020F0502020204030204" pitchFamily="34" charset="0"/>
              </a:rPr>
              <a:t>”</a:t>
            </a:r>
            <a:endParaRPr sz="4300" dirty="0">
              <a:solidFill>
                <a:srgbClr val="273638"/>
              </a:solidFill>
              <a:latin typeface="Calibri" panose="020F0502020204030204" pitchFamily="34" charset="0"/>
              <a:cs typeface="Calibri" panose="020F0502020204030204" pitchFamily="34" charset="0"/>
            </a:endParaRPr>
          </a:p>
        </p:txBody>
      </p:sp>
      <p:sp>
        <p:nvSpPr>
          <p:cNvPr id="2071" name="Google Shape;2071;p48"/>
          <p:cNvSpPr txBox="1">
            <a:spLocks noGrp="1"/>
          </p:cNvSpPr>
          <p:nvPr>
            <p:ph type="title"/>
          </p:nvPr>
        </p:nvSpPr>
        <p:spPr>
          <a:xfrm>
            <a:off x="2622008" y="1158832"/>
            <a:ext cx="6270800" cy="435600"/>
          </a:xfrm>
          <a:prstGeom prst="rect">
            <a:avLst/>
          </a:prstGeom>
        </p:spPr>
        <p:txBody>
          <a:bodyPr spcFirstLastPara="1" wrap="square" lIns="121889" tIns="121889" rIns="121889" bIns="121889" anchor="ctr" anchorCtr="0">
            <a:noAutofit/>
          </a:bodyPr>
          <a:lstStyle/>
          <a:p>
            <a:r>
              <a:rPr lang="en-US" sz="4800" dirty="0" err="1"/>
              <a:t>NHIỆM</a:t>
            </a:r>
            <a:r>
              <a:rPr lang="en-US" sz="4800" dirty="0"/>
              <a:t> </a:t>
            </a:r>
            <a:r>
              <a:rPr lang="en-US" sz="4800" dirty="0" err="1"/>
              <a:t>VỤ</a:t>
            </a:r>
            <a:endParaRPr sz="4800" dirty="0"/>
          </a:p>
        </p:txBody>
      </p:sp>
      <p:grpSp>
        <p:nvGrpSpPr>
          <p:cNvPr id="2072" name="Google Shape;2072;p48"/>
          <p:cNvGrpSpPr/>
          <p:nvPr/>
        </p:nvGrpSpPr>
        <p:grpSpPr>
          <a:xfrm rot="-561541" flipH="1">
            <a:off x="9574024" y="4648493"/>
            <a:ext cx="3141672" cy="2465155"/>
            <a:chOff x="-2415600" y="2986400"/>
            <a:chExt cx="1943075" cy="1524659"/>
          </a:xfrm>
        </p:grpSpPr>
        <p:sp>
          <p:nvSpPr>
            <p:cNvPr id="2073" name="Google Shape;2073;p48"/>
            <p:cNvSpPr/>
            <p:nvPr/>
          </p:nvSpPr>
          <p:spPr>
            <a:xfrm>
              <a:off x="-2415600" y="2986400"/>
              <a:ext cx="1117375" cy="1251275"/>
            </a:xfrm>
            <a:custGeom>
              <a:avLst/>
              <a:gdLst/>
              <a:ahLst/>
              <a:cxnLst/>
              <a:rect l="l" t="t" r="r" b="b"/>
              <a:pathLst>
                <a:path w="44695" h="50051" extrusionOk="0">
                  <a:moveTo>
                    <a:pt x="11387" y="1"/>
                  </a:moveTo>
                  <a:cubicBezTo>
                    <a:pt x="10743" y="1"/>
                    <a:pt x="10152" y="449"/>
                    <a:pt x="10001" y="1099"/>
                  </a:cubicBezTo>
                  <a:lnTo>
                    <a:pt x="180" y="41127"/>
                  </a:lnTo>
                  <a:cubicBezTo>
                    <a:pt x="0" y="41896"/>
                    <a:pt x="462" y="42665"/>
                    <a:pt x="1257" y="42871"/>
                  </a:cubicBezTo>
                  <a:lnTo>
                    <a:pt x="33617" y="50051"/>
                  </a:lnTo>
                  <a:lnTo>
                    <a:pt x="44695" y="8433"/>
                  </a:lnTo>
                  <a:lnTo>
                    <a:pt x="11744" y="48"/>
                  </a:lnTo>
                  <a:cubicBezTo>
                    <a:pt x="11625" y="16"/>
                    <a:pt x="11505" y="1"/>
                    <a:pt x="11387" y="1"/>
                  </a:cubicBezTo>
                  <a:close/>
                </a:path>
              </a:pathLst>
            </a:custGeom>
            <a:solidFill>
              <a:schemeClr val="lt2"/>
            </a:solidFill>
            <a:ln>
              <a:noFill/>
            </a:ln>
          </p:spPr>
          <p:txBody>
            <a:bodyPr spcFirstLastPara="1" wrap="square" lIns="91425" tIns="91425" rIns="91425" bIns="91425" anchor="ctr" anchorCtr="0">
              <a:noAutofit/>
            </a:bodyPr>
            <a:lstStyle/>
            <a:p>
              <a:pPr defTabSz="1219110">
                <a:buClr>
                  <a:srgbClr val="000000"/>
                </a:buClr>
              </a:pPr>
              <a:endParaRPr kern="0">
                <a:solidFill>
                  <a:srgbClr val="000000"/>
                </a:solidFill>
                <a:cs typeface="Arial"/>
                <a:sym typeface="Arial"/>
              </a:endParaRPr>
            </a:p>
          </p:txBody>
        </p:sp>
        <p:sp>
          <p:nvSpPr>
            <p:cNvPr id="2074" name="Google Shape;2074;p48"/>
            <p:cNvSpPr/>
            <p:nvPr/>
          </p:nvSpPr>
          <p:spPr>
            <a:xfrm>
              <a:off x="-1586075" y="3188225"/>
              <a:ext cx="1113550" cy="1279575"/>
            </a:xfrm>
            <a:custGeom>
              <a:avLst/>
              <a:gdLst/>
              <a:ahLst/>
              <a:cxnLst/>
              <a:rect l="l" t="t" r="r" b="b"/>
              <a:pathLst>
                <a:path w="44542" h="51183" extrusionOk="0">
                  <a:moveTo>
                    <a:pt x="10411" y="1"/>
                  </a:moveTo>
                  <a:lnTo>
                    <a:pt x="0" y="41772"/>
                  </a:lnTo>
                  <a:lnTo>
                    <a:pt x="31797" y="51132"/>
                  </a:lnTo>
                  <a:cubicBezTo>
                    <a:pt x="31925" y="51166"/>
                    <a:pt x="32054" y="51182"/>
                    <a:pt x="32181" y="51182"/>
                  </a:cubicBezTo>
                  <a:cubicBezTo>
                    <a:pt x="32815" y="51182"/>
                    <a:pt x="33395" y="50773"/>
                    <a:pt x="33566" y="50132"/>
                  </a:cubicBezTo>
                  <a:lnTo>
                    <a:pt x="44336" y="10360"/>
                  </a:lnTo>
                  <a:cubicBezTo>
                    <a:pt x="44541" y="9591"/>
                    <a:pt x="44080" y="8796"/>
                    <a:pt x="43310" y="8591"/>
                  </a:cubicBezTo>
                  <a:lnTo>
                    <a:pt x="10411" y="1"/>
                  </a:lnTo>
                  <a:close/>
                </a:path>
              </a:pathLst>
            </a:custGeom>
            <a:solidFill>
              <a:schemeClr val="lt2"/>
            </a:solidFill>
            <a:ln>
              <a:noFill/>
            </a:ln>
          </p:spPr>
          <p:txBody>
            <a:bodyPr spcFirstLastPara="1" wrap="square" lIns="91425" tIns="91425" rIns="91425" bIns="91425" anchor="ctr" anchorCtr="0">
              <a:noAutofit/>
            </a:bodyPr>
            <a:lstStyle/>
            <a:p>
              <a:pPr defTabSz="1219110">
                <a:buClr>
                  <a:srgbClr val="000000"/>
                </a:buClr>
              </a:pPr>
              <a:endParaRPr kern="0">
                <a:solidFill>
                  <a:srgbClr val="000000"/>
                </a:solidFill>
                <a:cs typeface="Arial"/>
                <a:sym typeface="Arial"/>
              </a:endParaRPr>
            </a:p>
          </p:txBody>
        </p:sp>
        <p:sp>
          <p:nvSpPr>
            <p:cNvPr id="2075" name="Google Shape;2075;p48"/>
            <p:cNvSpPr/>
            <p:nvPr/>
          </p:nvSpPr>
          <p:spPr>
            <a:xfrm>
              <a:off x="-2402775" y="2994000"/>
              <a:ext cx="1133400" cy="1217400"/>
            </a:xfrm>
            <a:custGeom>
              <a:avLst/>
              <a:gdLst/>
              <a:ahLst/>
              <a:cxnLst/>
              <a:rect l="l" t="t" r="r" b="b"/>
              <a:pathLst>
                <a:path w="45336" h="48696" extrusionOk="0">
                  <a:moveTo>
                    <a:pt x="12283" y="0"/>
                  </a:moveTo>
                  <a:lnTo>
                    <a:pt x="0" y="41900"/>
                  </a:lnTo>
                  <a:lnTo>
                    <a:pt x="19104" y="42131"/>
                  </a:lnTo>
                  <a:cubicBezTo>
                    <a:pt x="23976" y="42823"/>
                    <a:pt x="28540" y="44874"/>
                    <a:pt x="32309" y="48054"/>
                  </a:cubicBezTo>
                  <a:lnTo>
                    <a:pt x="33053" y="48695"/>
                  </a:lnTo>
                  <a:lnTo>
                    <a:pt x="45336" y="6770"/>
                  </a:lnTo>
                  <a:lnTo>
                    <a:pt x="44567" y="6129"/>
                  </a:lnTo>
                  <a:cubicBezTo>
                    <a:pt x="40797" y="2975"/>
                    <a:pt x="36233" y="923"/>
                    <a:pt x="31361" y="231"/>
                  </a:cubicBezTo>
                  <a:lnTo>
                    <a:pt x="12283" y="0"/>
                  </a:lnTo>
                  <a:close/>
                </a:path>
              </a:pathLst>
            </a:custGeom>
            <a:solidFill>
              <a:schemeClr val="accent3"/>
            </a:solidFill>
            <a:ln>
              <a:noFill/>
            </a:ln>
          </p:spPr>
          <p:txBody>
            <a:bodyPr spcFirstLastPara="1" wrap="square" lIns="91425" tIns="91425" rIns="91425" bIns="91425" anchor="ctr" anchorCtr="0">
              <a:noAutofit/>
            </a:bodyPr>
            <a:lstStyle/>
            <a:p>
              <a:pPr defTabSz="1219110">
                <a:buClr>
                  <a:srgbClr val="000000"/>
                </a:buClr>
              </a:pPr>
              <a:endParaRPr kern="0">
                <a:solidFill>
                  <a:srgbClr val="000000"/>
                </a:solidFill>
                <a:cs typeface="Arial"/>
                <a:sym typeface="Arial"/>
              </a:endParaRPr>
            </a:p>
          </p:txBody>
        </p:sp>
        <p:sp>
          <p:nvSpPr>
            <p:cNvPr id="2076" name="Google Shape;2076;p48"/>
            <p:cNvSpPr/>
            <p:nvPr/>
          </p:nvSpPr>
          <p:spPr>
            <a:xfrm>
              <a:off x="-2351263" y="3014809"/>
              <a:ext cx="1085975" cy="1231500"/>
            </a:xfrm>
            <a:custGeom>
              <a:avLst/>
              <a:gdLst/>
              <a:ahLst/>
              <a:cxnLst/>
              <a:rect l="l" t="t" r="r" b="b"/>
              <a:pathLst>
                <a:path w="43439" h="49260" extrusionOk="0">
                  <a:moveTo>
                    <a:pt x="12258" y="0"/>
                  </a:moveTo>
                  <a:lnTo>
                    <a:pt x="1" y="41925"/>
                  </a:lnTo>
                  <a:lnTo>
                    <a:pt x="17207" y="42695"/>
                  </a:lnTo>
                  <a:cubicBezTo>
                    <a:pt x="22079" y="43387"/>
                    <a:pt x="26643" y="45438"/>
                    <a:pt x="30412" y="48618"/>
                  </a:cubicBezTo>
                  <a:lnTo>
                    <a:pt x="31156" y="49259"/>
                  </a:lnTo>
                  <a:lnTo>
                    <a:pt x="43439" y="7334"/>
                  </a:lnTo>
                  <a:lnTo>
                    <a:pt x="42670" y="6693"/>
                  </a:lnTo>
                  <a:cubicBezTo>
                    <a:pt x="38900" y="3539"/>
                    <a:pt x="34336" y="1487"/>
                    <a:pt x="29464" y="769"/>
                  </a:cubicBezTo>
                  <a:lnTo>
                    <a:pt x="12258"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1219110">
                <a:buClr>
                  <a:srgbClr val="000000"/>
                </a:buClr>
              </a:pPr>
              <a:endParaRPr kern="0">
                <a:solidFill>
                  <a:srgbClr val="000000"/>
                </a:solidFill>
                <a:cs typeface="Arial"/>
                <a:sym typeface="Arial"/>
              </a:endParaRPr>
            </a:p>
          </p:txBody>
        </p:sp>
        <p:sp>
          <p:nvSpPr>
            <p:cNvPr id="2077" name="Google Shape;2077;p48"/>
            <p:cNvSpPr/>
            <p:nvPr/>
          </p:nvSpPr>
          <p:spPr>
            <a:xfrm>
              <a:off x="-1573663" y="3188659"/>
              <a:ext cx="1070600" cy="1322400"/>
            </a:xfrm>
            <a:custGeom>
              <a:avLst/>
              <a:gdLst/>
              <a:ahLst/>
              <a:cxnLst/>
              <a:rect l="l" t="t" r="r" b="b"/>
              <a:pathLst>
                <a:path w="42824" h="52896" extrusionOk="0">
                  <a:moveTo>
                    <a:pt x="17135" y="1"/>
                  </a:moveTo>
                  <a:cubicBezTo>
                    <a:pt x="15803" y="1"/>
                    <a:pt x="14490" y="86"/>
                    <a:pt x="13232" y="252"/>
                  </a:cubicBezTo>
                  <a:lnTo>
                    <a:pt x="12258" y="380"/>
                  </a:lnTo>
                  <a:lnTo>
                    <a:pt x="1" y="42280"/>
                  </a:lnTo>
                  <a:lnTo>
                    <a:pt x="975" y="42151"/>
                  </a:lnTo>
                  <a:cubicBezTo>
                    <a:pt x="2113" y="42002"/>
                    <a:pt x="3255" y="41927"/>
                    <a:pt x="4394" y="41927"/>
                  </a:cubicBezTo>
                  <a:cubicBezTo>
                    <a:pt x="8133" y="41927"/>
                    <a:pt x="11844" y="42727"/>
                    <a:pt x="15284" y="44280"/>
                  </a:cubicBezTo>
                  <a:lnTo>
                    <a:pt x="30208" y="52895"/>
                  </a:lnTo>
                  <a:lnTo>
                    <a:pt x="42824" y="9124"/>
                  </a:lnTo>
                  <a:lnTo>
                    <a:pt x="28284" y="2226"/>
                  </a:lnTo>
                  <a:cubicBezTo>
                    <a:pt x="24955" y="704"/>
                    <a:pt x="20963" y="1"/>
                    <a:pt x="17135"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1219110">
                <a:buClr>
                  <a:srgbClr val="000000"/>
                </a:buClr>
              </a:pPr>
              <a:endParaRPr kern="0">
                <a:solidFill>
                  <a:srgbClr val="000000"/>
                </a:solidFill>
                <a:cs typeface="Arial"/>
                <a:sym typeface="Arial"/>
              </a:endParaRPr>
            </a:p>
          </p:txBody>
        </p:sp>
        <p:grpSp>
          <p:nvGrpSpPr>
            <p:cNvPr id="2078" name="Google Shape;2078;p48"/>
            <p:cNvGrpSpPr/>
            <p:nvPr/>
          </p:nvGrpSpPr>
          <p:grpSpPr>
            <a:xfrm>
              <a:off x="-2218800" y="3088875"/>
              <a:ext cx="1598825" cy="1190475"/>
              <a:chOff x="-2218800" y="3088875"/>
              <a:chExt cx="1598825" cy="1190475"/>
            </a:xfrm>
          </p:grpSpPr>
          <p:sp>
            <p:nvSpPr>
              <p:cNvPr id="2079" name="Google Shape;2079;p48"/>
              <p:cNvSpPr/>
              <p:nvPr/>
            </p:nvSpPr>
            <p:spPr>
              <a:xfrm>
                <a:off x="-2218800" y="3088875"/>
                <a:ext cx="841100" cy="985325"/>
              </a:xfrm>
              <a:custGeom>
                <a:avLst/>
                <a:gdLst/>
                <a:ahLst/>
                <a:cxnLst/>
                <a:rect l="l" t="t" r="r" b="b"/>
                <a:pathLst>
                  <a:path w="33644" h="39413" extrusionOk="0">
                    <a:moveTo>
                      <a:pt x="9539" y="0"/>
                    </a:moveTo>
                    <a:lnTo>
                      <a:pt x="9462" y="667"/>
                    </a:lnTo>
                    <a:lnTo>
                      <a:pt x="22412" y="2385"/>
                    </a:lnTo>
                    <a:cubicBezTo>
                      <a:pt x="26027" y="3077"/>
                      <a:pt x="29489" y="4436"/>
                      <a:pt x="32643" y="6360"/>
                    </a:cubicBezTo>
                    <a:lnTo>
                      <a:pt x="33284" y="6744"/>
                    </a:lnTo>
                    <a:lnTo>
                      <a:pt x="33643" y="6154"/>
                    </a:lnTo>
                    <a:lnTo>
                      <a:pt x="33002" y="5770"/>
                    </a:lnTo>
                    <a:cubicBezTo>
                      <a:pt x="29797" y="3795"/>
                      <a:pt x="26233" y="2411"/>
                      <a:pt x="22540" y="1693"/>
                    </a:cubicBezTo>
                    <a:lnTo>
                      <a:pt x="9539" y="0"/>
                    </a:lnTo>
                    <a:close/>
                    <a:moveTo>
                      <a:pt x="8668" y="2385"/>
                    </a:moveTo>
                    <a:lnTo>
                      <a:pt x="8591" y="3052"/>
                    </a:lnTo>
                    <a:lnTo>
                      <a:pt x="21540" y="4770"/>
                    </a:lnTo>
                    <a:cubicBezTo>
                      <a:pt x="25156" y="5462"/>
                      <a:pt x="28617" y="6821"/>
                      <a:pt x="31771" y="8744"/>
                    </a:cubicBezTo>
                    <a:lnTo>
                      <a:pt x="32387" y="9129"/>
                    </a:lnTo>
                    <a:lnTo>
                      <a:pt x="32771" y="8565"/>
                    </a:lnTo>
                    <a:lnTo>
                      <a:pt x="32130" y="8180"/>
                    </a:lnTo>
                    <a:cubicBezTo>
                      <a:pt x="28899" y="6206"/>
                      <a:pt x="25361" y="4821"/>
                      <a:pt x="21668" y="4103"/>
                    </a:cubicBezTo>
                    <a:lnTo>
                      <a:pt x="8668" y="2385"/>
                    </a:lnTo>
                    <a:close/>
                    <a:moveTo>
                      <a:pt x="7796" y="4795"/>
                    </a:moveTo>
                    <a:lnTo>
                      <a:pt x="7719" y="5488"/>
                    </a:lnTo>
                    <a:lnTo>
                      <a:pt x="20668" y="7180"/>
                    </a:lnTo>
                    <a:cubicBezTo>
                      <a:pt x="24284" y="7898"/>
                      <a:pt x="27746" y="9232"/>
                      <a:pt x="30900" y="11180"/>
                    </a:cubicBezTo>
                    <a:lnTo>
                      <a:pt x="31515" y="11565"/>
                    </a:lnTo>
                    <a:lnTo>
                      <a:pt x="31874" y="10975"/>
                    </a:lnTo>
                    <a:lnTo>
                      <a:pt x="31259" y="10591"/>
                    </a:lnTo>
                    <a:cubicBezTo>
                      <a:pt x="28028" y="8616"/>
                      <a:pt x="24489" y="7231"/>
                      <a:pt x="20796" y="6513"/>
                    </a:cubicBezTo>
                    <a:lnTo>
                      <a:pt x="7796" y="4795"/>
                    </a:lnTo>
                    <a:close/>
                    <a:moveTo>
                      <a:pt x="6873" y="9206"/>
                    </a:moveTo>
                    <a:lnTo>
                      <a:pt x="6770" y="9873"/>
                    </a:lnTo>
                    <a:lnTo>
                      <a:pt x="19745" y="11591"/>
                    </a:lnTo>
                    <a:cubicBezTo>
                      <a:pt x="23361" y="12283"/>
                      <a:pt x="26822" y="13642"/>
                      <a:pt x="29976" y="15565"/>
                    </a:cubicBezTo>
                    <a:lnTo>
                      <a:pt x="30592" y="15950"/>
                    </a:lnTo>
                    <a:lnTo>
                      <a:pt x="30951" y="15386"/>
                    </a:lnTo>
                    <a:lnTo>
                      <a:pt x="30335" y="15001"/>
                    </a:lnTo>
                    <a:cubicBezTo>
                      <a:pt x="27104" y="13027"/>
                      <a:pt x="23566" y="11642"/>
                      <a:pt x="19848" y="10924"/>
                    </a:cubicBezTo>
                    <a:lnTo>
                      <a:pt x="6873" y="9206"/>
                    </a:lnTo>
                    <a:close/>
                    <a:moveTo>
                      <a:pt x="5975" y="11616"/>
                    </a:moveTo>
                    <a:lnTo>
                      <a:pt x="5898" y="12283"/>
                    </a:lnTo>
                    <a:lnTo>
                      <a:pt x="18848" y="14001"/>
                    </a:lnTo>
                    <a:cubicBezTo>
                      <a:pt x="22463" y="14693"/>
                      <a:pt x="25925" y="16052"/>
                      <a:pt x="29079" y="17976"/>
                    </a:cubicBezTo>
                    <a:lnTo>
                      <a:pt x="29694" y="18360"/>
                    </a:lnTo>
                    <a:lnTo>
                      <a:pt x="30079" y="17796"/>
                    </a:lnTo>
                    <a:lnTo>
                      <a:pt x="29438" y="17411"/>
                    </a:lnTo>
                    <a:cubicBezTo>
                      <a:pt x="26207" y="15437"/>
                      <a:pt x="22668" y="14052"/>
                      <a:pt x="18976" y="13334"/>
                    </a:cubicBezTo>
                    <a:lnTo>
                      <a:pt x="5975" y="11616"/>
                    </a:lnTo>
                    <a:close/>
                    <a:moveTo>
                      <a:pt x="5078" y="14027"/>
                    </a:moveTo>
                    <a:lnTo>
                      <a:pt x="5001" y="14693"/>
                    </a:lnTo>
                    <a:lnTo>
                      <a:pt x="17950" y="16411"/>
                    </a:lnTo>
                    <a:cubicBezTo>
                      <a:pt x="21566" y="17104"/>
                      <a:pt x="25027" y="18463"/>
                      <a:pt x="28181" y="20386"/>
                    </a:cubicBezTo>
                    <a:lnTo>
                      <a:pt x="28797" y="20796"/>
                    </a:lnTo>
                    <a:lnTo>
                      <a:pt x="29181" y="20206"/>
                    </a:lnTo>
                    <a:lnTo>
                      <a:pt x="28566" y="19822"/>
                    </a:lnTo>
                    <a:cubicBezTo>
                      <a:pt x="25335" y="17847"/>
                      <a:pt x="21796" y="16463"/>
                      <a:pt x="18104" y="15745"/>
                    </a:cubicBezTo>
                    <a:lnTo>
                      <a:pt x="5078" y="14027"/>
                    </a:lnTo>
                    <a:close/>
                    <a:moveTo>
                      <a:pt x="4078" y="19053"/>
                    </a:moveTo>
                    <a:lnTo>
                      <a:pt x="4001" y="19719"/>
                    </a:lnTo>
                    <a:lnTo>
                      <a:pt x="16950" y="21437"/>
                    </a:lnTo>
                    <a:cubicBezTo>
                      <a:pt x="20591" y="22130"/>
                      <a:pt x="24053" y="23489"/>
                      <a:pt x="27207" y="25412"/>
                    </a:cubicBezTo>
                    <a:lnTo>
                      <a:pt x="27822" y="25797"/>
                    </a:lnTo>
                    <a:lnTo>
                      <a:pt x="28181" y="25232"/>
                    </a:lnTo>
                    <a:lnTo>
                      <a:pt x="27566" y="24822"/>
                    </a:lnTo>
                    <a:cubicBezTo>
                      <a:pt x="24335" y="22848"/>
                      <a:pt x="20796" y="21463"/>
                      <a:pt x="17104" y="20745"/>
                    </a:cubicBezTo>
                    <a:lnTo>
                      <a:pt x="4078" y="19053"/>
                    </a:lnTo>
                    <a:close/>
                    <a:moveTo>
                      <a:pt x="3231" y="21463"/>
                    </a:moveTo>
                    <a:lnTo>
                      <a:pt x="3129" y="22130"/>
                    </a:lnTo>
                    <a:lnTo>
                      <a:pt x="16078" y="23848"/>
                    </a:lnTo>
                    <a:cubicBezTo>
                      <a:pt x="19899" y="24617"/>
                      <a:pt x="24438" y="26668"/>
                      <a:pt x="26310" y="27848"/>
                    </a:cubicBezTo>
                    <a:lnTo>
                      <a:pt x="26925" y="28233"/>
                    </a:lnTo>
                    <a:lnTo>
                      <a:pt x="27310" y="27643"/>
                    </a:lnTo>
                    <a:lnTo>
                      <a:pt x="26669" y="27258"/>
                    </a:lnTo>
                    <a:cubicBezTo>
                      <a:pt x="24745" y="26053"/>
                      <a:pt x="20104" y="23925"/>
                      <a:pt x="16206" y="23155"/>
                    </a:cubicBezTo>
                    <a:lnTo>
                      <a:pt x="3231" y="21463"/>
                    </a:lnTo>
                    <a:close/>
                    <a:moveTo>
                      <a:pt x="2334" y="23848"/>
                    </a:moveTo>
                    <a:lnTo>
                      <a:pt x="2231" y="24514"/>
                    </a:lnTo>
                    <a:lnTo>
                      <a:pt x="15206" y="26232"/>
                    </a:lnTo>
                    <a:cubicBezTo>
                      <a:pt x="18925" y="26976"/>
                      <a:pt x="24540" y="29669"/>
                      <a:pt x="25438" y="30233"/>
                    </a:cubicBezTo>
                    <a:lnTo>
                      <a:pt x="26053" y="30617"/>
                    </a:lnTo>
                    <a:lnTo>
                      <a:pt x="26412" y="30053"/>
                    </a:lnTo>
                    <a:lnTo>
                      <a:pt x="25797" y="29669"/>
                    </a:lnTo>
                    <a:cubicBezTo>
                      <a:pt x="24848" y="29079"/>
                      <a:pt x="19207" y="26335"/>
                      <a:pt x="15335" y="25566"/>
                    </a:cubicBezTo>
                    <a:lnTo>
                      <a:pt x="2334" y="23848"/>
                    </a:lnTo>
                    <a:close/>
                    <a:moveTo>
                      <a:pt x="1283" y="27592"/>
                    </a:moveTo>
                    <a:lnTo>
                      <a:pt x="1180" y="28284"/>
                    </a:lnTo>
                    <a:lnTo>
                      <a:pt x="14155" y="29976"/>
                    </a:lnTo>
                    <a:cubicBezTo>
                      <a:pt x="17771" y="30694"/>
                      <a:pt x="21232" y="32053"/>
                      <a:pt x="24361" y="33976"/>
                    </a:cubicBezTo>
                    <a:lnTo>
                      <a:pt x="25002" y="34361"/>
                    </a:lnTo>
                    <a:lnTo>
                      <a:pt x="25361" y="33797"/>
                    </a:lnTo>
                    <a:lnTo>
                      <a:pt x="24745" y="33387"/>
                    </a:lnTo>
                    <a:cubicBezTo>
                      <a:pt x="21514" y="31412"/>
                      <a:pt x="17976" y="30028"/>
                      <a:pt x="14258" y="29310"/>
                    </a:cubicBezTo>
                    <a:lnTo>
                      <a:pt x="1283" y="27592"/>
                    </a:lnTo>
                    <a:close/>
                    <a:moveTo>
                      <a:pt x="693" y="30156"/>
                    </a:moveTo>
                    <a:lnTo>
                      <a:pt x="590" y="30822"/>
                    </a:lnTo>
                    <a:lnTo>
                      <a:pt x="13565" y="32541"/>
                    </a:lnTo>
                    <a:cubicBezTo>
                      <a:pt x="17181" y="33233"/>
                      <a:pt x="20643" y="34592"/>
                      <a:pt x="23797" y="36515"/>
                    </a:cubicBezTo>
                    <a:lnTo>
                      <a:pt x="24412" y="36900"/>
                    </a:lnTo>
                    <a:lnTo>
                      <a:pt x="24771" y="36310"/>
                    </a:lnTo>
                    <a:lnTo>
                      <a:pt x="24130" y="35925"/>
                    </a:lnTo>
                    <a:cubicBezTo>
                      <a:pt x="20925" y="33951"/>
                      <a:pt x="17386" y="32566"/>
                      <a:pt x="13668" y="31874"/>
                    </a:cubicBezTo>
                    <a:lnTo>
                      <a:pt x="693" y="30156"/>
                    </a:lnTo>
                    <a:close/>
                    <a:moveTo>
                      <a:pt x="103" y="32643"/>
                    </a:moveTo>
                    <a:lnTo>
                      <a:pt x="0" y="33335"/>
                    </a:lnTo>
                    <a:lnTo>
                      <a:pt x="12975" y="35053"/>
                    </a:lnTo>
                    <a:cubicBezTo>
                      <a:pt x="16591" y="35746"/>
                      <a:pt x="20053" y="37105"/>
                      <a:pt x="23207" y="39028"/>
                    </a:cubicBezTo>
                    <a:lnTo>
                      <a:pt x="23848" y="39413"/>
                    </a:lnTo>
                    <a:lnTo>
                      <a:pt x="24181" y="38823"/>
                    </a:lnTo>
                    <a:lnTo>
                      <a:pt x="23540" y="38438"/>
                    </a:lnTo>
                    <a:cubicBezTo>
                      <a:pt x="20335" y="36464"/>
                      <a:pt x="16796" y="35079"/>
                      <a:pt x="13104" y="34361"/>
                    </a:cubicBezTo>
                    <a:lnTo>
                      <a:pt x="103" y="32643"/>
                    </a:lnTo>
                    <a:close/>
                  </a:path>
                </a:pathLst>
              </a:custGeom>
              <a:solidFill>
                <a:schemeClr val="dk1"/>
              </a:solidFill>
              <a:ln>
                <a:noFill/>
              </a:ln>
            </p:spPr>
            <p:txBody>
              <a:bodyPr spcFirstLastPara="1" wrap="square" lIns="91425" tIns="91425" rIns="91425" bIns="91425" anchor="ctr" anchorCtr="0">
                <a:noAutofit/>
              </a:bodyPr>
              <a:lstStyle/>
              <a:p>
                <a:pPr defTabSz="1219110">
                  <a:buClr>
                    <a:srgbClr val="000000"/>
                  </a:buClr>
                </a:pPr>
                <a:endParaRPr kern="0">
                  <a:solidFill>
                    <a:srgbClr val="000000"/>
                  </a:solidFill>
                  <a:cs typeface="Arial"/>
                  <a:sym typeface="Arial"/>
                </a:endParaRPr>
              </a:p>
            </p:txBody>
          </p:sp>
          <p:sp>
            <p:nvSpPr>
              <p:cNvPr id="2080" name="Google Shape;2080;p48"/>
              <p:cNvSpPr/>
              <p:nvPr/>
            </p:nvSpPr>
            <p:spPr>
              <a:xfrm>
                <a:off x="-1461075" y="3283625"/>
                <a:ext cx="841100" cy="995725"/>
              </a:xfrm>
              <a:custGeom>
                <a:avLst/>
                <a:gdLst/>
                <a:ahLst/>
                <a:cxnLst/>
                <a:rect l="l" t="t" r="r" b="b"/>
                <a:pathLst>
                  <a:path w="33644" h="39829" extrusionOk="0">
                    <a:moveTo>
                      <a:pt x="11739" y="1"/>
                    </a:moveTo>
                    <a:cubicBezTo>
                      <a:pt x="10432" y="1"/>
                      <a:pt x="9481" y="31"/>
                      <a:pt x="9386" y="31"/>
                    </a:cubicBezTo>
                    <a:lnTo>
                      <a:pt x="9386" y="698"/>
                    </a:lnTo>
                    <a:cubicBezTo>
                      <a:pt x="9406" y="698"/>
                      <a:pt x="10284" y="673"/>
                      <a:pt x="11526" y="673"/>
                    </a:cubicBezTo>
                    <a:cubicBezTo>
                      <a:pt x="13388" y="673"/>
                      <a:pt x="16068" y="729"/>
                      <a:pt x="17899" y="1006"/>
                    </a:cubicBezTo>
                    <a:cubicBezTo>
                      <a:pt x="22643" y="1775"/>
                      <a:pt x="29618" y="4878"/>
                      <a:pt x="32618" y="6750"/>
                    </a:cubicBezTo>
                    <a:lnTo>
                      <a:pt x="33259" y="7134"/>
                    </a:lnTo>
                    <a:lnTo>
                      <a:pt x="33644" y="6570"/>
                    </a:lnTo>
                    <a:lnTo>
                      <a:pt x="33028" y="6185"/>
                    </a:lnTo>
                    <a:cubicBezTo>
                      <a:pt x="29977" y="4288"/>
                      <a:pt x="22874" y="1108"/>
                      <a:pt x="18053" y="365"/>
                    </a:cubicBezTo>
                    <a:cubicBezTo>
                      <a:pt x="16198" y="63"/>
                      <a:pt x="13606" y="1"/>
                      <a:pt x="11739" y="1"/>
                    </a:cubicBezTo>
                    <a:close/>
                    <a:moveTo>
                      <a:pt x="8770" y="2801"/>
                    </a:moveTo>
                    <a:lnTo>
                      <a:pt x="8770" y="3493"/>
                    </a:lnTo>
                    <a:cubicBezTo>
                      <a:pt x="8847" y="3493"/>
                      <a:pt x="16130" y="3519"/>
                      <a:pt x="19258" y="4288"/>
                    </a:cubicBezTo>
                    <a:cubicBezTo>
                      <a:pt x="22976" y="5211"/>
                      <a:pt x="28489" y="7134"/>
                      <a:pt x="31746" y="9160"/>
                    </a:cubicBezTo>
                    <a:lnTo>
                      <a:pt x="32387" y="9545"/>
                    </a:lnTo>
                    <a:lnTo>
                      <a:pt x="32746" y="8980"/>
                    </a:lnTo>
                    <a:lnTo>
                      <a:pt x="32105" y="8570"/>
                    </a:lnTo>
                    <a:cubicBezTo>
                      <a:pt x="28797" y="6519"/>
                      <a:pt x="23207" y="4570"/>
                      <a:pt x="19412" y="3621"/>
                    </a:cubicBezTo>
                    <a:cubicBezTo>
                      <a:pt x="16207" y="2852"/>
                      <a:pt x="9078" y="2801"/>
                      <a:pt x="8770" y="2801"/>
                    </a:cubicBezTo>
                    <a:close/>
                    <a:moveTo>
                      <a:pt x="8129" y="5570"/>
                    </a:moveTo>
                    <a:lnTo>
                      <a:pt x="8129" y="6262"/>
                    </a:lnTo>
                    <a:cubicBezTo>
                      <a:pt x="8232" y="6262"/>
                      <a:pt x="17412" y="6467"/>
                      <a:pt x="20592" y="7570"/>
                    </a:cubicBezTo>
                    <a:cubicBezTo>
                      <a:pt x="21463" y="7878"/>
                      <a:pt x="22361" y="8160"/>
                      <a:pt x="23233" y="8442"/>
                    </a:cubicBezTo>
                    <a:cubicBezTo>
                      <a:pt x="25976" y="9314"/>
                      <a:pt x="28592" y="10160"/>
                      <a:pt x="30874" y="11570"/>
                    </a:cubicBezTo>
                    <a:lnTo>
                      <a:pt x="31490" y="11955"/>
                    </a:lnTo>
                    <a:lnTo>
                      <a:pt x="31849" y="11391"/>
                    </a:lnTo>
                    <a:lnTo>
                      <a:pt x="31208" y="11006"/>
                    </a:lnTo>
                    <a:cubicBezTo>
                      <a:pt x="28874" y="9519"/>
                      <a:pt x="26079" y="8647"/>
                      <a:pt x="23412" y="7801"/>
                    </a:cubicBezTo>
                    <a:cubicBezTo>
                      <a:pt x="22540" y="7519"/>
                      <a:pt x="21669" y="7237"/>
                      <a:pt x="20797" y="6929"/>
                    </a:cubicBezTo>
                    <a:cubicBezTo>
                      <a:pt x="17540" y="5801"/>
                      <a:pt x="8514" y="5570"/>
                      <a:pt x="8129" y="5570"/>
                    </a:cubicBezTo>
                    <a:close/>
                    <a:moveTo>
                      <a:pt x="6822" y="9596"/>
                    </a:moveTo>
                    <a:lnTo>
                      <a:pt x="6745" y="10263"/>
                    </a:lnTo>
                    <a:lnTo>
                      <a:pt x="19694" y="11981"/>
                    </a:lnTo>
                    <a:cubicBezTo>
                      <a:pt x="23310" y="12699"/>
                      <a:pt x="26771" y="14032"/>
                      <a:pt x="29925" y="15981"/>
                    </a:cubicBezTo>
                    <a:lnTo>
                      <a:pt x="30566" y="16365"/>
                    </a:lnTo>
                    <a:lnTo>
                      <a:pt x="30925" y="15776"/>
                    </a:lnTo>
                    <a:lnTo>
                      <a:pt x="30284" y="15391"/>
                    </a:lnTo>
                    <a:cubicBezTo>
                      <a:pt x="27079" y="13417"/>
                      <a:pt x="23515" y="12032"/>
                      <a:pt x="19822" y="11314"/>
                    </a:cubicBezTo>
                    <a:lnTo>
                      <a:pt x="6822" y="9596"/>
                    </a:lnTo>
                    <a:close/>
                    <a:moveTo>
                      <a:pt x="5950" y="12006"/>
                    </a:moveTo>
                    <a:lnTo>
                      <a:pt x="5847" y="12673"/>
                    </a:lnTo>
                    <a:lnTo>
                      <a:pt x="18822" y="14391"/>
                    </a:lnTo>
                    <a:cubicBezTo>
                      <a:pt x="22438" y="15109"/>
                      <a:pt x="25900" y="16442"/>
                      <a:pt x="29054" y="18391"/>
                    </a:cubicBezTo>
                    <a:lnTo>
                      <a:pt x="29669" y="18776"/>
                    </a:lnTo>
                    <a:lnTo>
                      <a:pt x="30054" y="18186"/>
                    </a:lnTo>
                    <a:lnTo>
                      <a:pt x="29413" y="17801"/>
                    </a:lnTo>
                    <a:cubicBezTo>
                      <a:pt x="26182" y="15827"/>
                      <a:pt x="22643" y="14442"/>
                      <a:pt x="18925" y="13724"/>
                    </a:cubicBezTo>
                    <a:lnTo>
                      <a:pt x="5950" y="12006"/>
                    </a:lnTo>
                    <a:close/>
                    <a:moveTo>
                      <a:pt x="5052" y="14417"/>
                    </a:moveTo>
                    <a:lnTo>
                      <a:pt x="4975" y="15109"/>
                    </a:lnTo>
                    <a:lnTo>
                      <a:pt x="17925" y="16801"/>
                    </a:lnTo>
                    <a:cubicBezTo>
                      <a:pt x="21540" y="17519"/>
                      <a:pt x="25028" y="18853"/>
                      <a:pt x="28156" y="20802"/>
                    </a:cubicBezTo>
                    <a:lnTo>
                      <a:pt x="28797" y="21186"/>
                    </a:lnTo>
                    <a:lnTo>
                      <a:pt x="29156" y="20596"/>
                    </a:lnTo>
                    <a:lnTo>
                      <a:pt x="28515" y="20212"/>
                    </a:lnTo>
                    <a:cubicBezTo>
                      <a:pt x="25310" y="18237"/>
                      <a:pt x="21745" y="16853"/>
                      <a:pt x="18053" y="16135"/>
                    </a:cubicBezTo>
                    <a:lnTo>
                      <a:pt x="5052" y="14417"/>
                    </a:lnTo>
                    <a:close/>
                    <a:moveTo>
                      <a:pt x="4078" y="19443"/>
                    </a:moveTo>
                    <a:lnTo>
                      <a:pt x="4001" y="20109"/>
                    </a:lnTo>
                    <a:lnTo>
                      <a:pt x="16950" y="21827"/>
                    </a:lnTo>
                    <a:cubicBezTo>
                      <a:pt x="20566" y="22545"/>
                      <a:pt x="24028" y="23879"/>
                      <a:pt x="27182" y="25827"/>
                    </a:cubicBezTo>
                    <a:lnTo>
                      <a:pt x="27823" y="26212"/>
                    </a:lnTo>
                    <a:lnTo>
                      <a:pt x="28156" y="25622"/>
                    </a:lnTo>
                    <a:lnTo>
                      <a:pt x="27541" y="25238"/>
                    </a:lnTo>
                    <a:cubicBezTo>
                      <a:pt x="24310" y="23263"/>
                      <a:pt x="20771" y="21879"/>
                      <a:pt x="17079" y="21161"/>
                    </a:cubicBezTo>
                    <a:lnTo>
                      <a:pt x="4078" y="19443"/>
                    </a:lnTo>
                    <a:close/>
                    <a:moveTo>
                      <a:pt x="3180" y="21853"/>
                    </a:moveTo>
                    <a:lnTo>
                      <a:pt x="3103" y="22520"/>
                    </a:lnTo>
                    <a:lnTo>
                      <a:pt x="16053" y="24238"/>
                    </a:lnTo>
                    <a:cubicBezTo>
                      <a:pt x="19874" y="24981"/>
                      <a:pt x="24438" y="27058"/>
                      <a:pt x="26284" y="28212"/>
                    </a:cubicBezTo>
                    <a:lnTo>
                      <a:pt x="26925" y="28623"/>
                    </a:lnTo>
                    <a:lnTo>
                      <a:pt x="27284" y="28033"/>
                    </a:lnTo>
                    <a:lnTo>
                      <a:pt x="26643" y="27648"/>
                    </a:lnTo>
                    <a:cubicBezTo>
                      <a:pt x="24720" y="26443"/>
                      <a:pt x="20079" y="24340"/>
                      <a:pt x="16181" y="23571"/>
                    </a:cubicBezTo>
                    <a:lnTo>
                      <a:pt x="3180" y="21853"/>
                    </a:lnTo>
                    <a:close/>
                    <a:moveTo>
                      <a:pt x="2309" y="24263"/>
                    </a:moveTo>
                    <a:lnTo>
                      <a:pt x="2232" y="24930"/>
                    </a:lnTo>
                    <a:lnTo>
                      <a:pt x="15181" y="26648"/>
                    </a:lnTo>
                    <a:cubicBezTo>
                      <a:pt x="18925" y="27392"/>
                      <a:pt x="24515" y="30084"/>
                      <a:pt x="25412" y="30623"/>
                    </a:cubicBezTo>
                    <a:lnTo>
                      <a:pt x="26053" y="31007"/>
                    </a:lnTo>
                    <a:lnTo>
                      <a:pt x="26387" y="30443"/>
                    </a:lnTo>
                    <a:lnTo>
                      <a:pt x="25771" y="30058"/>
                    </a:lnTo>
                    <a:cubicBezTo>
                      <a:pt x="24823" y="29469"/>
                      <a:pt x="19181" y="26751"/>
                      <a:pt x="15309" y="25981"/>
                    </a:cubicBezTo>
                    <a:lnTo>
                      <a:pt x="2309" y="24263"/>
                    </a:lnTo>
                    <a:close/>
                    <a:moveTo>
                      <a:pt x="1257" y="28007"/>
                    </a:moveTo>
                    <a:lnTo>
                      <a:pt x="1180" y="28674"/>
                    </a:lnTo>
                    <a:lnTo>
                      <a:pt x="14130" y="30392"/>
                    </a:lnTo>
                    <a:cubicBezTo>
                      <a:pt x="17745" y="31110"/>
                      <a:pt x="21207" y="32443"/>
                      <a:pt x="24361" y="34392"/>
                    </a:cubicBezTo>
                    <a:lnTo>
                      <a:pt x="24976" y="34777"/>
                    </a:lnTo>
                    <a:lnTo>
                      <a:pt x="25335" y="34187"/>
                    </a:lnTo>
                    <a:lnTo>
                      <a:pt x="24720" y="33802"/>
                    </a:lnTo>
                    <a:cubicBezTo>
                      <a:pt x="21489" y="31828"/>
                      <a:pt x="17950" y="30443"/>
                      <a:pt x="14258" y="29725"/>
                    </a:cubicBezTo>
                    <a:lnTo>
                      <a:pt x="1257" y="28007"/>
                    </a:lnTo>
                    <a:close/>
                    <a:moveTo>
                      <a:pt x="667" y="30520"/>
                    </a:moveTo>
                    <a:lnTo>
                      <a:pt x="591" y="31212"/>
                    </a:lnTo>
                    <a:lnTo>
                      <a:pt x="13566" y="32905"/>
                    </a:lnTo>
                    <a:cubicBezTo>
                      <a:pt x="17155" y="33623"/>
                      <a:pt x="20617" y="34982"/>
                      <a:pt x="23771" y="36905"/>
                    </a:cubicBezTo>
                    <a:lnTo>
                      <a:pt x="24412" y="37290"/>
                    </a:lnTo>
                    <a:lnTo>
                      <a:pt x="24746" y="36726"/>
                    </a:lnTo>
                    <a:lnTo>
                      <a:pt x="24130" y="36315"/>
                    </a:lnTo>
                    <a:cubicBezTo>
                      <a:pt x="20899" y="34341"/>
                      <a:pt x="17361" y="32956"/>
                      <a:pt x="13668" y="32238"/>
                    </a:cubicBezTo>
                    <a:lnTo>
                      <a:pt x="667" y="30520"/>
                    </a:lnTo>
                    <a:close/>
                    <a:moveTo>
                      <a:pt x="103" y="33059"/>
                    </a:moveTo>
                    <a:lnTo>
                      <a:pt x="1" y="33725"/>
                    </a:lnTo>
                    <a:lnTo>
                      <a:pt x="12950" y="35443"/>
                    </a:lnTo>
                    <a:cubicBezTo>
                      <a:pt x="16566" y="36136"/>
                      <a:pt x="20027" y="37495"/>
                      <a:pt x="23181" y="39418"/>
                    </a:cubicBezTo>
                    <a:lnTo>
                      <a:pt x="23797" y="39828"/>
                    </a:lnTo>
                    <a:lnTo>
                      <a:pt x="24156" y="39238"/>
                    </a:lnTo>
                    <a:lnTo>
                      <a:pt x="23515" y="38854"/>
                    </a:lnTo>
                    <a:cubicBezTo>
                      <a:pt x="20310" y="36879"/>
                      <a:pt x="16745" y="35495"/>
                      <a:pt x="13053" y="34777"/>
                    </a:cubicBezTo>
                    <a:lnTo>
                      <a:pt x="103" y="33059"/>
                    </a:lnTo>
                    <a:close/>
                  </a:path>
                </a:pathLst>
              </a:custGeom>
              <a:solidFill>
                <a:schemeClr val="dk1"/>
              </a:solidFill>
              <a:ln>
                <a:noFill/>
              </a:ln>
            </p:spPr>
            <p:txBody>
              <a:bodyPr spcFirstLastPara="1" wrap="square" lIns="91425" tIns="91425" rIns="91425" bIns="91425" anchor="ctr" anchorCtr="0">
                <a:noAutofit/>
              </a:bodyPr>
              <a:lstStyle/>
              <a:p>
                <a:pPr defTabSz="1219110">
                  <a:buClr>
                    <a:srgbClr val="000000"/>
                  </a:buClr>
                </a:pPr>
                <a:endParaRPr kern="0">
                  <a:solidFill>
                    <a:srgbClr val="000000"/>
                  </a:solidFill>
                  <a:cs typeface="Arial"/>
                  <a:sym typeface="Arial"/>
                </a:endParaRPr>
              </a:p>
            </p:txBody>
          </p:sp>
        </p:grpSp>
      </p:grpSp>
    </p:spTree>
    <p:extLst>
      <p:ext uri="{BB962C8B-B14F-4D97-AF65-F5344CB8AC3E}">
        <p14:creationId xmlns:p14="http://schemas.microsoft.com/office/powerpoint/2010/main" val="129889594"/>
      </p:ext>
    </p:extLst>
  </p:cSld>
  <p:clrMapOvr>
    <a:masterClrMapping/>
  </p:clrMapOvr>
  <p:transition spd="slow">
    <p:push dir="u"/>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 xmlns:a16="http://schemas.microsoft.com/office/drawing/2014/main" id="{175E121F-27E3-486A-B1BF-4A1522FFE947}"/>
              </a:ext>
            </a:extLst>
          </p:cNvPr>
          <p:cNvSpPr txBox="1"/>
          <p:nvPr/>
        </p:nvSpPr>
        <p:spPr>
          <a:xfrm>
            <a:off x="3348989" y="147864"/>
            <a:ext cx="5173219" cy="587853"/>
          </a:xfrm>
          <a:prstGeom prst="rect">
            <a:avLst/>
          </a:prstGeom>
          <a:noFill/>
        </p:spPr>
        <p:txBody>
          <a:bodyPr wrap="square" lIns="91434" tIns="45718" rIns="91434" bIns="45718">
            <a:spAutoFit/>
          </a:bodyPr>
          <a:lstStyle/>
          <a:p>
            <a:pPr algn="just">
              <a:lnSpc>
                <a:spcPct val="115000"/>
              </a:lnSpc>
            </a:pP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Bảng</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kiểm</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kĩ</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năng</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viết</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đoạn</a:t>
            </a:r>
            <a:r>
              <a:rPr lang="en-US" sz="2800" b="1" dirty="0">
                <a:solidFill>
                  <a:srgbClr val="0070C0"/>
                </a:solidFill>
                <a:latin typeface="Times New Roman" panose="02020603050405020304" pitchFamily="18" charset="0"/>
                <a:ea typeface="Calibri" panose="020F0502020204030204" pitchFamily="34" charset="0"/>
                <a:cs typeface="Times New Roman" panose="02020603050405020304" pitchFamily="18" charset="0"/>
              </a:rPr>
              <a:t> </a:t>
            </a:r>
            <a:r>
              <a:rPr lang="en-US" sz="2800" b="1" dirty="0" err="1">
                <a:solidFill>
                  <a:srgbClr val="0070C0"/>
                </a:solidFill>
                <a:latin typeface="Times New Roman" panose="02020603050405020304" pitchFamily="18" charset="0"/>
                <a:ea typeface="Calibri" panose="020F0502020204030204" pitchFamily="34" charset="0"/>
                <a:cs typeface="Times New Roman" panose="02020603050405020304" pitchFamily="18" charset="0"/>
              </a:rPr>
              <a:t>văn</a:t>
            </a:r>
            <a:endParaRPr lang="en-US" sz="2800" dirty="0">
              <a:latin typeface="Calibri" panose="020F0502020204030204" pitchFamily="34" charset="0"/>
              <a:ea typeface="Calibri" panose="020F0502020204030204" pitchFamily="34" charset="0"/>
              <a:cs typeface="Times New Roman" panose="02020603050405020304" pitchFamily="18" charset="0"/>
            </a:endParaRPr>
          </a:p>
        </p:txBody>
      </p:sp>
      <p:graphicFrame>
        <p:nvGraphicFramePr>
          <p:cNvPr id="3" name="Table 2">
            <a:extLst>
              <a:ext uri="{FF2B5EF4-FFF2-40B4-BE49-F238E27FC236}">
                <a16:creationId xmlns="" xmlns:a16="http://schemas.microsoft.com/office/drawing/2014/main" id="{470178DD-9E15-4D38-A8D4-F792D1449E8D}"/>
              </a:ext>
            </a:extLst>
          </p:cNvPr>
          <p:cNvGraphicFramePr>
            <a:graphicFrameLocks noGrp="1"/>
          </p:cNvGraphicFramePr>
          <p:nvPr>
            <p:extLst>
              <p:ext uri="{D42A27DB-BD31-4B8C-83A1-F6EECF244321}">
                <p14:modId xmlns:p14="http://schemas.microsoft.com/office/powerpoint/2010/main" val="326787925"/>
              </p:ext>
            </p:extLst>
          </p:nvPr>
        </p:nvGraphicFramePr>
        <p:xfrm>
          <a:off x="475492" y="911447"/>
          <a:ext cx="11274553" cy="5347621"/>
        </p:xfrm>
        <a:graphic>
          <a:graphicData uri="http://schemas.openxmlformats.org/drawingml/2006/table">
            <a:tbl>
              <a:tblPr firstRow="1" firstCol="1" bandRow="1"/>
              <a:tblGrid>
                <a:gridCol w="851364">
                  <a:extLst>
                    <a:ext uri="{9D8B030D-6E8A-4147-A177-3AD203B41FA5}">
                      <a16:colId xmlns="" xmlns:a16="http://schemas.microsoft.com/office/drawing/2014/main" val="3347350431"/>
                    </a:ext>
                  </a:extLst>
                </a:gridCol>
                <a:gridCol w="8122824">
                  <a:extLst>
                    <a:ext uri="{9D8B030D-6E8A-4147-A177-3AD203B41FA5}">
                      <a16:colId xmlns="" xmlns:a16="http://schemas.microsoft.com/office/drawing/2014/main" val="3211858992"/>
                    </a:ext>
                  </a:extLst>
                </a:gridCol>
                <a:gridCol w="2300365">
                  <a:extLst>
                    <a:ext uri="{9D8B030D-6E8A-4147-A177-3AD203B41FA5}">
                      <a16:colId xmlns="" xmlns:a16="http://schemas.microsoft.com/office/drawing/2014/main" val="2118952373"/>
                    </a:ext>
                  </a:extLst>
                </a:gridCol>
              </a:tblGrid>
              <a:tr h="981456">
                <a:tc>
                  <a:txBody>
                    <a:bodyPr/>
                    <a:lstStyle/>
                    <a:p>
                      <a:pPr marL="0" marR="0" algn="ctr">
                        <a:lnSpc>
                          <a:spcPct val="115000"/>
                        </a:lnSpc>
                        <a:spcBef>
                          <a:spcPts val="0"/>
                        </a:spcBef>
                        <a:spcAft>
                          <a:spcPts val="0"/>
                        </a:spcAft>
                      </a:pPr>
                      <a:r>
                        <a:rPr lang="vi-VN"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STT</a:t>
                      </a:r>
                      <a:endParaRPr lang="en-US" sz="2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marL="0" marR="0" algn="ctr">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Tiêu chí</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marL="0" marR="0" algn="ctr">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Đạt/ Chưa đạt</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extLst>
                  <a:ext uri="{0D108BD9-81ED-4DB2-BD59-A6C34878D82A}">
                    <a16:rowId xmlns="" xmlns:a16="http://schemas.microsoft.com/office/drawing/2014/main" val="2764402252"/>
                  </a:ext>
                </a:extLst>
              </a:tr>
              <a:tr h="490728">
                <a:tc>
                  <a:txBody>
                    <a:bodyPr/>
                    <a:lstStyle/>
                    <a:p>
                      <a:pPr marL="0" marR="0" algn="ctr">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1</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Đảm bảo hình thức đoạn văn với dung lượng 150 chữ</a:t>
                      </a:r>
                      <a:endParaRPr lang="en-US" sz="2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12074322"/>
                  </a:ext>
                </a:extLst>
              </a:tr>
              <a:tr h="931069">
                <a:tc>
                  <a:txBody>
                    <a:bodyPr/>
                    <a:lstStyle/>
                    <a:p>
                      <a:pPr marL="0" marR="0" algn="ctr">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2</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0" algn="just">
                        <a:buClr>
                          <a:srgbClr val="273D40"/>
                        </a:buClr>
                        <a:buSzPts val="600"/>
                        <a:buNone/>
                      </a:pPr>
                      <a:r>
                        <a:rPr lang="vi-VN" sz="2800"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Đoạn văn đúng chủ đề: </a:t>
                      </a:r>
                      <a:r>
                        <a:rPr lang="vi-VN" sz="2800" b="0" i="0" u="none" strike="noStrike" cap="none" dirty="0" smtClean="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sym typeface="Arial"/>
                        </a:rPr>
                        <a:t>trình bà</a:t>
                      </a:r>
                      <a:r>
                        <a:rPr lang="en-US" sz="2800" b="0" i="0" u="none" strike="noStrike" cap="none" baseline="0" dirty="0" smtClean="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sym typeface="Arial"/>
                        </a:rPr>
                        <a:t>y </a:t>
                      </a:r>
                      <a:r>
                        <a:rPr lang="en-US" sz="2800" b="0" i="0" u="none" strike="noStrike" cap="none" baseline="0" dirty="0" err="1" smtClean="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sym typeface="Arial"/>
                        </a:rPr>
                        <a:t>được</a:t>
                      </a:r>
                      <a:r>
                        <a:rPr lang="vi-VN" sz="2800" b="0" i="0" u="none" strike="noStrike" cap="none" dirty="0" smtClean="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sym typeface="Arial"/>
                        </a:rPr>
                        <a:t> điều </a:t>
                      </a:r>
                      <a:r>
                        <a:rPr lang="en-US" sz="2800" b="0" i="0" u="none" strike="noStrike" cap="none" dirty="0" smtClean="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sym typeface="Arial"/>
                        </a:rPr>
                        <a:t>HS</a:t>
                      </a:r>
                      <a:r>
                        <a:rPr lang="vi-VN" sz="2800" b="0" i="0" u="none" strike="noStrike" cap="none" dirty="0" smtClean="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sym typeface="Arial"/>
                        </a:rPr>
                        <a:t> tâm đắc nhất ở bài “Dương phụ hành”</a:t>
                      </a:r>
                      <a:endParaRPr lang="vi-VN" sz="2800" b="0" i="0" u="none" strike="noStrike" cap="none"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sym typeface="Arial"/>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518273322"/>
                  </a:ext>
                </a:extLst>
              </a:tr>
              <a:tr h="981456">
                <a:tc>
                  <a:txBody>
                    <a:bodyPr/>
                    <a:lstStyle/>
                    <a:p>
                      <a:pPr marL="0" marR="0" algn="ctr">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3</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Đoạn văn đảm bảo tính liên kết giữa các câu trong đoạn văn, có sự kết hợp các thao tác lập luận phù hợp.</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868345713"/>
                  </a:ext>
                </a:extLst>
              </a:tr>
              <a:tr h="981456">
                <a:tc>
                  <a:txBody>
                    <a:bodyPr/>
                    <a:lstStyle/>
                    <a:p>
                      <a:pPr marL="0" marR="0" algn="ctr">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4</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Đoạn văn đảm bảo yêu cầu về chính tả, cách sử dụng từ ngữ, ngữ pháp.</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631928437"/>
                  </a:ext>
                </a:extLst>
              </a:tr>
              <a:tr h="981456">
                <a:tc>
                  <a:txBody>
                    <a:bodyPr/>
                    <a:lstStyle/>
                    <a:p>
                      <a:pPr marL="0" marR="0" algn="ctr">
                        <a:lnSpc>
                          <a:spcPct val="115000"/>
                        </a:lnSpc>
                        <a:spcBef>
                          <a:spcPts val="0"/>
                        </a:spcBef>
                        <a:spcAft>
                          <a:spcPts val="0"/>
                        </a:spcAft>
                      </a:pPr>
                      <a:r>
                        <a:rPr lang="vi-VN" sz="2800" b="1">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5</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Đoạn văn thể hiện sự sáng tạo: suy nghĩ sâu sắc về vấn đề nghị luận; có cách diễn đạt mới mẻ.</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lgn="just">
                        <a:lnSpc>
                          <a:spcPct val="115000"/>
                        </a:lnSpc>
                        <a:spcBef>
                          <a:spcPts val="0"/>
                        </a:spcBef>
                        <a:spcAft>
                          <a:spcPts val="0"/>
                        </a:spcAft>
                      </a:pPr>
                      <a:r>
                        <a:rPr lang="vi-VN" sz="2800" b="1" dirty="0">
                          <a:solidFill>
                            <a:srgbClr val="0D0D0D"/>
                          </a:solidFill>
                          <a:effectLst/>
                          <a:latin typeface="Times New Roman" panose="02020603050405020304" pitchFamily="18" charset="0"/>
                          <a:ea typeface="Calibri" panose="020F0502020204030204" pitchFamily="34" charset="0"/>
                          <a:cs typeface="Times New Roman" panose="02020603050405020304" pitchFamily="18" charset="0"/>
                        </a:rPr>
                        <a:t> </a:t>
                      </a:r>
                      <a:endParaRPr lang="en-US" sz="2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 xmlns:a16="http://schemas.microsoft.com/office/drawing/2014/main" val="1863989002"/>
                  </a:ext>
                </a:extLst>
              </a:tr>
            </a:tbl>
          </a:graphicData>
        </a:graphic>
      </p:graphicFrame>
    </p:spTree>
    <p:extLst>
      <p:ext uri="{BB962C8B-B14F-4D97-AF65-F5344CB8AC3E}">
        <p14:creationId xmlns:p14="http://schemas.microsoft.com/office/powerpoint/2010/main" val="1777751713"/>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4" descr="duong-phu-hanh-bai-hanh-ve-nguoi-thieu-phu-phuong-tay-cao-ba-quat-bai-4-ngu-van-11-tap-1-ket-noi-tri-thuc"/>
          <p:cNvSpPr>
            <a:spLocks noChangeAspect="1" noChangeArrowheads="1"/>
          </p:cNvSpPr>
          <p:nvPr/>
        </p:nvSpPr>
        <p:spPr bwMode="auto">
          <a:xfrm>
            <a:off x="155575" y="-144461"/>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34" tIns="45718" rIns="91434" bIns="45718" numCol="1" anchor="t" anchorCtr="0" compatLnSpc="1">
            <a:prstTxWarp prst="textNoShape">
              <a:avLst/>
            </a:prstTxWarp>
          </a:bodyPr>
          <a:lstStyle/>
          <a:p>
            <a:endParaRPr lang="en-US"/>
          </a:p>
        </p:txBody>
      </p:sp>
      <p:pic>
        <p:nvPicPr>
          <p:cNvPr id="10245"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0563" y="275672"/>
            <a:ext cx="11689615" cy="62754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3591790241"/>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187"/>
        <p:cNvGrpSpPr/>
        <p:nvPr/>
      </p:nvGrpSpPr>
      <p:grpSpPr>
        <a:xfrm>
          <a:off x="0" y="0"/>
          <a:ext cx="0" cy="0"/>
          <a:chOff x="0" y="0"/>
          <a:chExt cx="0" cy="0"/>
        </a:xfrm>
      </p:grpSpPr>
      <p:grpSp>
        <p:nvGrpSpPr>
          <p:cNvPr id="2188" name="Google Shape;2188;p53"/>
          <p:cNvGrpSpPr/>
          <p:nvPr/>
        </p:nvGrpSpPr>
        <p:grpSpPr>
          <a:xfrm>
            <a:off x="526697" y="546203"/>
            <a:ext cx="11342969" cy="7232547"/>
            <a:chOff x="1453903" y="1500600"/>
            <a:chExt cx="6253425" cy="2828943"/>
          </a:xfrm>
        </p:grpSpPr>
        <p:sp>
          <p:nvSpPr>
            <p:cNvPr id="2189" name="Google Shape;2189;p53"/>
            <p:cNvSpPr/>
            <p:nvPr/>
          </p:nvSpPr>
          <p:spPr>
            <a:xfrm>
              <a:off x="1530028" y="1591443"/>
              <a:ext cx="6177300" cy="2738100"/>
            </a:xfrm>
            <a:prstGeom prst="roundRect">
              <a:avLst>
                <a:gd name="adj" fmla="val 10064"/>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190" name="Google Shape;2190;p53"/>
            <p:cNvSpPr/>
            <p:nvPr/>
          </p:nvSpPr>
          <p:spPr>
            <a:xfrm>
              <a:off x="1453903" y="1500600"/>
              <a:ext cx="6177300" cy="2738100"/>
            </a:xfrm>
            <a:prstGeom prst="roundRect">
              <a:avLst>
                <a:gd name="adj" fmla="val 10064"/>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17" name="Google Shape;2093;p49">
            <a:extLst>
              <a:ext uri="{FF2B5EF4-FFF2-40B4-BE49-F238E27FC236}">
                <a16:creationId xmlns:a16="http://schemas.microsoft.com/office/drawing/2014/main" xmlns="" id="{2B192D8A-B9AD-40E5-AF4E-6A9353E47B90}"/>
              </a:ext>
            </a:extLst>
          </p:cNvPr>
          <p:cNvSpPr/>
          <p:nvPr/>
        </p:nvSpPr>
        <p:spPr>
          <a:xfrm>
            <a:off x="4870292" y="160629"/>
            <a:ext cx="3479958" cy="638800"/>
          </a:xfrm>
          <a:prstGeom prst="roundRect">
            <a:avLst>
              <a:gd name="adj" fmla="val 50000"/>
            </a:avLst>
          </a:prstGeom>
          <a:solidFill>
            <a:schemeClr val="accent1"/>
          </a:solidFill>
          <a:ln w="19050" cap="flat" cmpd="sng">
            <a:solidFill>
              <a:schemeClr val="dk1"/>
            </a:solidFill>
            <a:prstDash val="solid"/>
            <a:round/>
            <a:headEnd type="none" w="sm" len="sm"/>
            <a:tailEnd type="none" w="sm" len="sm"/>
          </a:ln>
        </p:spPr>
        <p:txBody>
          <a:bodyPr spcFirstLastPara="1" wrap="square" lIns="121894" tIns="121894" rIns="121894" bIns="121894" anchor="ctr" anchorCtr="0">
            <a:noAutofit/>
          </a:bodyPr>
          <a:lstStyle/>
          <a:p>
            <a:pPr algn="ctr"/>
            <a:r>
              <a:rPr lang="en-US" sz="2400" dirty="0" err="1">
                <a:latin typeface="Calibri" panose="020F0502020204030204" pitchFamily="34" charset="0"/>
                <a:cs typeface="Calibri" panose="020F0502020204030204" pitchFamily="34" charset="0"/>
              </a:rPr>
              <a:t>Bài</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làm</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tham</a:t>
            </a:r>
            <a:r>
              <a:rPr lang="en-US" sz="2400" dirty="0">
                <a:latin typeface="Calibri" panose="020F0502020204030204" pitchFamily="34" charset="0"/>
                <a:cs typeface="Calibri" panose="020F0502020204030204" pitchFamily="34" charset="0"/>
              </a:rPr>
              <a:t> </a:t>
            </a:r>
            <a:r>
              <a:rPr lang="en-US" sz="2400" dirty="0" err="1" smtClean="0">
                <a:latin typeface="Calibri" panose="020F0502020204030204" pitchFamily="34" charset="0"/>
                <a:cs typeface="Calibri" panose="020F0502020204030204" pitchFamily="34" charset="0"/>
              </a:rPr>
              <a:t>khảo</a:t>
            </a:r>
            <a:r>
              <a:rPr lang="en-US" sz="2400" dirty="0" smtClean="0">
                <a:latin typeface="Calibri" panose="020F0502020204030204" pitchFamily="34" charset="0"/>
                <a:cs typeface="Calibri" panose="020F0502020204030204" pitchFamily="34" charset="0"/>
              </a:rPr>
              <a:t> </a:t>
            </a:r>
            <a:endParaRPr sz="2400" dirty="0">
              <a:latin typeface="Calibri" panose="020F0502020204030204" pitchFamily="34" charset="0"/>
              <a:cs typeface="Calibri" panose="020F0502020204030204" pitchFamily="34" charset="0"/>
            </a:endParaRPr>
          </a:p>
        </p:txBody>
      </p:sp>
      <p:sp>
        <p:nvSpPr>
          <p:cNvPr id="19" name="TextBox 18">
            <a:extLst>
              <a:ext uri="{FF2B5EF4-FFF2-40B4-BE49-F238E27FC236}">
                <a16:creationId xmlns:a16="http://schemas.microsoft.com/office/drawing/2014/main" xmlns="" id="{A801BE4F-D778-49CB-8B98-92A41B4F686E}"/>
              </a:ext>
            </a:extLst>
          </p:cNvPr>
          <p:cNvSpPr txBox="1"/>
          <p:nvPr/>
        </p:nvSpPr>
        <p:spPr>
          <a:xfrm>
            <a:off x="823182" y="672429"/>
            <a:ext cx="10611916" cy="6983957"/>
          </a:xfrm>
          <a:prstGeom prst="rect">
            <a:avLst/>
          </a:prstGeom>
          <a:noFill/>
        </p:spPr>
        <p:txBody>
          <a:bodyPr wrap="square" lIns="121914" tIns="60957" rIns="121914" bIns="60957">
            <a:spAutoFit/>
          </a:bodyPr>
          <a:lstStyle/>
          <a:p>
            <a:pPr algn="just">
              <a:lnSpc>
                <a:spcPct val="150000"/>
              </a:lnSpc>
              <a:spcAft>
                <a:spcPts val="1067"/>
              </a:spcAft>
            </a:pPr>
            <a:r>
              <a:rPr lang="en-US" sz="2100" dirty="0" smtClean="0">
                <a:latin typeface="Calibri" panose="020F0502020204030204" pitchFamily="34" charset="0"/>
                <a:ea typeface="Yu Mincho" panose="02020400000000000000" pitchFamily="18" charset="-128"/>
                <a:cs typeface="Calibri" panose="020F0502020204030204" pitchFamily="34" charset="0"/>
              </a:rPr>
              <a:t>      </a:t>
            </a:r>
            <a:r>
              <a:rPr lang="vi-VN" sz="2400" dirty="0" smtClean="0">
                <a:latin typeface="Calibri" panose="020F0502020204030204" pitchFamily="34" charset="0"/>
                <a:ea typeface="Yu Mincho" panose="02020400000000000000" pitchFamily="18" charset="-128"/>
                <a:cs typeface="Calibri" panose="020F0502020204030204" pitchFamily="34" charset="0"/>
              </a:rPr>
              <a:t>Đọc </a:t>
            </a:r>
            <a:r>
              <a:rPr lang="vi-VN" sz="2400" dirty="0">
                <a:latin typeface="Calibri" panose="020F0502020204030204" pitchFamily="34" charset="0"/>
                <a:ea typeface="Yu Mincho" panose="02020400000000000000" pitchFamily="18" charset="-128"/>
                <a:cs typeface="Calibri" panose="020F0502020204030204" pitchFamily="34" charset="0"/>
              </a:rPr>
              <a:t>tác phẩm “Dương phụ hành” ta thấy </a:t>
            </a:r>
            <a:r>
              <a:rPr lang="vi-VN" sz="2400" dirty="0" smtClean="0">
                <a:latin typeface="Calibri" panose="020F0502020204030204" pitchFamily="34" charset="0"/>
                <a:ea typeface="Yu Mincho" panose="02020400000000000000" pitchFamily="18" charset="-128"/>
                <a:cs typeface="Calibri" panose="020F0502020204030204" pitchFamily="34" charset="0"/>
              </a:rPr>
              <a:t>được</a:t>
            </a:r>
            <a:r>
              <a:rPr lang="en-US" sz="2400" dirty="0" smtClean="0">
                <a:latin typeface="Calibri" panose="020F0502020204030204" pitchFamily="34" charset="0"/>
                <a:ea typeface="Yu Mincho" panose="02020400000000000000" pitchFamily="18" charset="-128"/>
                <a:cs typeface="Calibri" panose="020F0502020204030204" pitchFamily="34" charset="0"/>
              </a:rPr>
              <a:t> m</a:t>
            </a:r>
            <a:r>
              <a:rPr lang="vi-VN" sz="2400" dirty="0" smtClean="0">
                <a:latin typeface="Calibri" panose="020F0502020204030204" pitchFamily="34" charset="0"/>
                <a:ea typeface="Yu Mincho" panose="02020400000000000000" pitchFamily="18" charset="-128"/>
                <a:cs typeface="Calibri" panose="020F0502020204030204" pitchFamily="34" charset="0"/>
              </a:rPr>
              <a:t>ạch </a:t>
            </a:r>
            <a:r>
              <a:rPr lang="vi-VN" sz="2400" dirty="0">
                <a:latin typeface="Calibri" panose="020F0502020204030204" pitchFamily="34" charset="0"/>
                <a:ea typeface="Yu Mincho" panose="02020400000000000000" pitchFamily="18" charset="-128"/>
                <a:cs typeface="Calibri" panose="020F0502020204030204" pitchFamily="34" charset="0"/>
              </a:rPr>
              <a:t>cảm xúc trữ tình </a:t>
            </a:r>
            <a:r>
              <a:rPr lang="en-US" sz="2400" dirty="0" err="1" smtClean="0">
                <a:latin typeface="Calibri" panose="020F0502020204030204" pitchFamily="34" charset="0"/>
                <a:ea typeface="Yu Mincho" panose="02020400000000000000" pitchFamily="18" charset="-128"/>
                <a:cs typeface="Calibri" panose="020F0502020204030204" pitchFamily="34" charset="0"/>
              </a:rPr>
              <a:t>và</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vi-VN" sz="2400" dirty="0" smtClean="0">
                <a:latin typeface="Calibri" panose="020F0502020204030204" pitchFamily="34" charset="0"/>
                <a:ea typeface="Yu Mincho" panose="02020400000000000000" pitchFamily="18" charset="-128"/>
                <a:cs typeface="Calibri" panose="020F0502020204030204" pitchFamily="34" charset="0"/>
              </a:rPr>
              <a:t>cái </a:t>
            </a:r>
            <a:r>
              <a:rPr lang="vi-VN" sz="2400" dirty="0">
                <a:latin typeface="Calibri" panose="020F0502020204030204" pitchFamily="34" charset="0"/>
                <a:ea typeface="Yu Mincho" panose="02020400000000000000" pitchFamily="18" charset="-128"/>
                <a:cs typeface="Calibri" panose="020F0502020204030204" pitchFamily="34" charset="0"/>
              </a:rPr>
              <a:t>nhìn </a:t>
            </a:r>
            <a:r>
              <a:rPr lang="vi-VN" sz="2400" dirty="0" smtClean="0">
                <a:latin typeface="Calibri" panose="020F0502020204030204" pitchFamily="34" charset="0"/>
                <a:ea typeface="Yu Mincho" panose="02020400000000000000" pitchFamily="18" charset="-128"/>
                <a:cs typeface="Calibri" panose="020F0502020204030204" pitchFamily="34" charset="0"/>
              </a:rPr>
              <a:t>tiến </a:t>
            </a:r>
            <a:r>
              <a:rPr lang="vi-VN" sz="2400" dirty="0">
                <a:latin typeface="Calibri" panose="020F0502020204030204" pitchFamily="34" charset="0"/>
                <a:ea typeface="Yu Mincho" panose="02020400000000000000" pitchFamily="18" charset="-128"/>
                <a:cs typeface="Calibri" panose="020F0502020204030204" pitchFamily="34" charset="0"/>
              </a:rPr>
              <a:t>bộ của tác giả Cao Bá </a:t>
            </a:r>
            <a:r>
              <a:rPr lang="vi-VN" sz="2400" dirty="0" smtClean="0">
                <a:latin typeface="Calibri" panose="020F0502020204030204" pitchFamily="34" charset="0"/>
                <a:ea typeface="Yu Mincho" panose="02020400000000000000" pitchFamily="18" charset="-128"/>
                <a:cs typeface="Calibri" panose="020F0502020204030204" pitchFamily="34" charset="0"/>
              </a:rPr>
              <a:t>Quát</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Bài</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thơ</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là</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vi-VN" sz="2400" dirty="0" smtClean="0">
                <a:latin typeface="Calibri" panose="020F0502020204030204" pitchFamily="34" charset="0"/>
                <a:ea typeface="Yu Mincho" panose="02020400000000000000" pitchFamily="18" charset="-128"/>
                <a:cs typeface="Calibri" panose="020F0502020204030204" pitchFamily="34" charset="0"/>
              </a:rPr>
              <a:t>bức </a:t>
            </a:r>
            <a:r>
              <a:rPr lang="vi-VN" sz="2400" dirty="0">
                <a:latin typeface="Calibri" panose="020F0502020204030204" pitchFamily="34" charset="0"/>
                <a:ea typeface="Yu Mincho" panose="02020400000000000000" pitchFamily="18" charset="-128"/>
                <a:cs typeface="Calibri" panose="020F0502020204030204" pitchFamily="34" charset="0"/>
              </a:rPr>
              <a:t>tranh đầy gợi </a:t>
            </a:r>
            <a:r>
              <a:rPr lang="vi-VN" sz="2400" dirty="0" smtClean="0">
                <a:latin typeface="Calibri" panose="020F0502020204030204" pitchFamily="34" charset="0"/>
                <a:ea typeface="Yu Mincho" panose="02020400000000000000" pitchFamily="18" charset="-128"/>
                <a:cs typeface="Calibri" panose="020F0502020204030204" pitchFamily="34" charset="0"/>
              </a:rPr>
              <a:t>cảm</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vi-VN" sz="2400" dirty="0" smtClean="0">
                <a:latin typeface="Calibri" panose="020F0502020204030204" pitchFamily="34" charset="0"/>
                <a:ea typeface="Yu Mincho" panose="02020400000000000000" pitchFamily="18" charset="-128"/>
                <a:cs typeface="Calibri" panose="020F0502020204030204" pitchFamily="34" charset="0"/>
              </a:rPr>
              <a:t>về </a:t>
            </a:r>
            <a:r>
              <a:rPr lang="vi-VN" sz="2400" dirty="0">
                <a:latin typeface="Calibri" panose="020F0502020204030204" pitchFamily="34" charset="0"/>
                <a:ea typeface="Yu Mincho" panose="02020400000000000000" pitchFamily="18" charset="-128"/>
                <a:cs typeface="Calibri" panose="020F0502020204030204" pitchFamily="34" charset="0"/>
              </a:rPr>
              <a:t>hình ảnh người thiếu phụ Tây </a:t>
            </a:r>
            <a:r>
              <a:rPr lang="vi-VN" sz="2400" dirty="0" smtClean="0">
                <a:latin typeface="Calibri" panose="020F0502020204030204" pitchFamily="34" charset="0"/>
                <a:ea typeface="Yu Mincho" panose="02020400000000000000" pitchFamily="18" charset="-128"/>
                <a:cs typeface="Calibri" panose="020F0502020204030204" pitchFamily="34" charset="0"/>
              </a:rPr>
              <a:t>dương</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và</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ẩn</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đằng</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sau</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bức</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tranh</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đó</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là</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tâm</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trạng</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và</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tâm</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sự</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của</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nhân</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vật</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trữ</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tình</a:t>
            </a:r>
            <a:r>
              <a:rPr lang="en-US" sz="2400" dirty="0" smtClean="0">
                <a:latin typeface="Calibri" panose="020F0502020204030204" pitchFamily="34" charset="0"/>
                <a:ea typeface="Yu Mincho" panose="02020400000000000000" pitchFamily="18" charset="-128"/>
                <a:cs typeface="Calibri" panose="020F0502020204030204" pitchFamily="34" charset="0"/>
              </a:rPr>
              <a:t>.</a:t>
            </a:r>
            <a:r>
              <a:rPr lang="vi-VN" sz="2400" dirty="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Đó</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là</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sự</a:t>
            </a:r>
            <a:r>
              <a:rPr lang="en-US" sz="2400" dirty="0" smtClean="0">
                <a:latin typeface="Calibri" panose="020F0502020204030204" pitchFamily="34" charset="0"/>
                <a:ea typeface="Yu Mincho" panose="02020400000000000000" pitchFamily="18" charset="-128"/>
                <a:cs typeface="Calibri" panose="020F0502020204030204" pitchFamily="34" charset="0"/>
              </a:rPr>
              <a:t> n</a:t>
            </a:r>
            <a:r>
              <a:rPr lang="vi-VN" sz="2400" dirty="0" smtClean="0">
                <a:latin typeface="Calibri" panose="020F0502020204030204" pitchFamily="34" charset="0"/>
                <a:ea typeface="Yu Mincho" panose="02020400000000000000" pitchFamily="18" charset="-128"/>
                <a:cs typeface="Calibri" panose="020F0502020204030204" pitchFamily="34" charset="0"/>
              </a:rPr>
              <a:t>gạc </a:t>
            </a:r>
            <a:r>
              <a:rPr lang="vi-VN" sz="2400" dirty="0">
                <a:latin typeface="Calibri" panose="020F0502020204030204" pitchFamily="34" charset="0"/>
                <a:ea typeface="Yu Mincho" panose="02020400000000000000" pitchFamily="18" charset="-128"/>
                <a:cs typeface="Calibri" panose="020F0502020204030204" pitchFamily="34" charset="0"/>
              </a:rPr>
              <a:t>nhiên, ngỡ ngàng khi chứng kiến những điều mới mẻ, xa lạ</a:t>
            </a:r>
            <a:r>
              <a:rPr lang="vi-VN" sz="2400" dirty="0" smtClean="0">
                <a:latin typeface="Calibri" panose="020F0502020204030204" pitchFamily="34" charset="0"/>
                <a:ea typeface="Yu Mincho" panose="02020400000000000000" pitchFamily="18" charset="-128"/>
                <a:cs typeface="Calibri" panose="020F0502020204030204" pitchFamily="34" charset="0"/>
              </a:rPr>
              <a:t>.</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Đó</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còn</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là</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sự</a:t>
            </a:r>
            <a:r>
              <a:rPr lang="en-US" sz="2400" dirty="0" smtClean="0">
                <a:latin typeface="Calibri" panose="020F0502020204030204" pitchFamily="34" charset="0"/>
                <a:ea typeface="Yu Mincho" panose="02020400000000000000" pitchFamily="18" charset="-128"/>
                <a:cs typeface="Calibri" panose="020F0502020204030204" pitchFamily="34" charset="0"/>
              </a:rPr>
              <a:t> đ</a:t>
            </a:r>
            <a:r>
              <a:rPr lang="vi-VN" sz="2400" dirty="0" smtClean="0">
                <a:latin typeface="Calibri" panose="020F0502020204030204" pitchFamily="34" charset="0"/>
                <a:ea typeface="Yu Mincho" panose="02020400000000000000" pitchFamily="18" charset="-128"/>
                <a:cs typeface="Calibri" panose="020F0502020204030204" pitchFamily="34" charset="0"/>
              </a:rPr>
              <a:t>ồng </a:t>
            </a:r>
            <a:r>
              <a:rPr lang="vi-VN" sz="2400" dirty="0">
                <a:latin typeface="Calibri" panose="020F0502020204030204" pitchFamily="34" charset="0"/>
                <a:ea typeface="Yu Mincho" panose="02020400000000000000" pitchFamily="18" charset="-128"/>
                <a:cs typeface="Calibri" panose="020F0502020204030204" pitchFamily="34" charset="0"/>
              </a:rPr>
              <a:t>cảm, trân trọng với HP của vợ chồng người thiếu phụ phương </a:t>
            </a:r>
            <a:r>
              <a:rPr lang="vi-VN" sz="2400" dirty="0" smtClean="0">
                <a:latin typeface="Calibri" panose="020F0502020204030204" pitchFamily="34" charset="0"/>
                <a:ea typeface="Yu Mincho" panose="02020400000000000000" pitchFamily="18" charset="-128"/>
                <a:cs typeface="Calibri" panose="020F0502020204030204" pitchFamily="34" charset="0"/>
              </a:rPr>
              <a:t>Tây</a:t>
            </a:r>
            <a:r>
              <a:rPr lang="en-US" sz="2400" dirty="0" smtClean="0">
                <a:latin typeface="Calibri" panose="020F0502020204030204" pitchFamily="34" charset="0"/>
                <a:ea typeface="Yu Mincho" panose="02020400000000000000" pitchFamily="18" charset="-128"/>
                <a:cs typeface="Calibri" panose="020F0502020204030204" pitchFamily="34" charset="0"/>
              </a:rPr>
              <a:t>.</a:t>
            </a:r>
            <a:r>
              <a:rPr lang="vi-VN" sz="2400" dirty="0">
                <a:latin typeface="Calibri" panose="020F0502020204030204" pitchFamily="34" charset="0"/>
                <a:ea typeface="Yu Mincho" panose="02020400000000000000" pitchFamily="18" charset="-128"/>
                <a:cs typeface="Calibri" panose="020F0502020204030204" pitchFamily="34" charset="0"/>
              </a:rPr>
              <a:t> </a:t>
            </a:r>
            <a:r>
              <a:rPr lang="vi-VN" sz="2400" dirty="0" smtClean="0">
                <a:latin typeface="Calibri" panose="020F0502020204030204" pitchFamily="34" charset="0"/>
                <a:ea typeface="Yu Mincho" panose="02020400000000000000" pitchFamily="18" charset="-128"/>
                <a:cs typeface="Calibri" panose="020F0502020204030204" pitchFamily="34" charset="0"/>
              </a:rPr>
              <a:t>Ẩn </a:t>
            </a:r>
            <a:r>
              <a:rPr lang="vi-VN" sz="2400" dirty="0">
                <a:latin typeface="Calibri" panose="020F0502020204030204" pitchFamily="34" charset="0"/>
                <a:ea typeface="Yu Mincho" panose="02020400000000000000" pitchFamily="18" charset="-128"/>
                <a:cs typeface="Calibri" panose="020F0502020204030204" pitchFamily="34" charset="0"/>
              </a:rPr>
              <a:t>sâu sau nỗi sầu ly biệt </a:t>
            </a:r>
            <a:r>
              <a:rPr lang="en-US" sz="2400" dirty="0">
                <a:latin typeface="Calibri" panose="020F0502020204030204" pitchFamily="34" charset="0"/>
                <a:ea typeface="Yu Mincho" panose="02020400000000000000" pitchFamily="18" charset="-128"/>
                <a:cs typeface="Calibri" panose="020F0502020204030204" pitchFamily="34" charset="0"/>
              </a:rPr>
              <a:t>“</a:t>
            </a:r>
            <a:r>
              <a:rPr lang="vi-VN" sz="2400" dirty="0">
                <a:latin typeface="Calibri" panose="020F0502020204030204" pitchFamily="34" charset="0"/>
                <a:ea typeface="Yu Mincho" panose="02020400000000000000" pitchFamily="18" charset="-128"/>
                <a:cs typeface="Calibri" panose="020F0502020204030204" pitchFamily="34" charset="0"/>
              </a:rPr>
              <a:t>Biết đâu nỗi khách biệt li này!”</a:t>
            </a:r>
            <a:r>
              <a:rPr lang="en-US" sz="2400" dirty="0">
                <a:latin typeface="Calibri" panose="020F0502020204030204" pitchFamily="34" charset="0"/>
                <a:ea typeface="Yu Mincho" panose="02020400000000000000" pitchFamily="18" charset="-128"/>
                <a:cs typeface="Calibri" panose="020F0502020204030204" pitchFamily="34" charset="0"/>
              </a:rPr>
              <a:t> </a:t>
            </a:r>
            <a:r>
              <a:rPr lang="vi-VN" sz="2400" dirty="0" smtClean="0">
                <a:latin typeface="Calibri" panose="020F0502020204030204" pitchFamily="34" charset="0"/>
                <a:ea typeface="Yu Mincho" panose="02020400000000000000" pitchFamily="18" charset="-128"/>
                <a:cs typeface="Calibri" panose="020F0502020204030204" pitchFamily="34" charset="0"/>
              </a:rPr>
              <a:t>là </a:t>
            </a:r>
            <a:r>
              <a:rPr lang="vi-VN" sz="2400" dirty="0">
                <a:latin typeface="Calibri" panose="020F0502020204030204" pitchFamily="34" charset="0"/>
                <a:ea typeface="Yu Mincho" panose="02020400000000000000" pitchFamily="18" charset="-128"/>
                <a:cs typeface="Calibri" panose="020F0502020204030204" pitchFamily="34" charset="0"/>
              </a:rPr>
              <a:t>nỗi nhớ thương, niềm khát khao hạnh phúc gia đình và khát vọng đoàn tụ của </a:t>
            </a:r>
            <a:r>
              <a:rPr lang="en-US" sz="2400" dirty="0" err="1">
                <a:latin typeface="Calibri" panose="020F0502020204030204" pitchFamily="34" charset="0"/>
                <a:ea typeface="Yu Mincho" panose="02020400000000000000" pitchFamily="18" charset="-128"/>
                <a:cs typeface="Calibri" panose="020F0502020204030204" pitchFamily="34" charset="0"/>
              </a:rPr>
              <a:t>nhân</a:t>
            </a:r>
            <a:r>
              <a:rPr lang="en-US" sz="2400" dirty="0">
                <a:latin typeface="Calibri" panose="020F0502020204030204" pitchFamily="34" charset="0"/>
                <a:ea typeface="Yu Mincho" panose="02020400000000000000" pitchFamily="18" charset="-128"/>
                <a:cs typeface="Calibri" panose="020F0502020204030204" pitchFamily="34" charset="0"/>
              </a:rPr>
              <a:t> </a:t>
            </a:r>
            <a:r>
              <a:rPr lang="en-US" sz="2400" dirty="0" err="1">
                <a:latin typeface="Calibri" panose="020F0502020204030204" pitchFamily="34" charset="0"/>
                <a:ea typeface="Yu Mincho" panose="02020400000000000000" pitchFamily="18" charset="-128"/>
                <a:cs typeface="Calibri" panose="020F0502020204030204" pitchFamily="34" charset="0"/>
              </a:rPr>
              <a:t>vật</a:t>
            </a:r>
            <a:r>
              <a:rPr lang="en-US" sz="2400" dirty="0">
                <a:latin typeface="Calibri" panose="020F0502020204030204" pitchFamily="34" charset="0"/>
                <a:ea typeface="Yu Mincho" panose="02020400000000000000" pitchFamily="18" charset="-128"/>
                <a:cs typeface="Calibri" panose="020F0502020204030204" pitchFamily="34" charset="0"/>
              </a:rPr>
              <a:t> </a:t>
            </a:r>
            <a:r>
              <a:rPr lang="en-US" sz="2400" dirty="0" err="1">
                <a:latin typeface="Calibri" panose="020F0502020204030204" pitchFamily="34" charset="0"/>
                <a:ea typeface="Yu Mincho" panose="02020400000000000000" pitchFamily="18" charset="-128"/>
                <a:cs typeface="Calibri" panose="020F0502020204030204" pitchFamily="34" charset="0"/>
              </a:rPr>
              <a:t>trữ</a:t>
            </a:r>
            <a:r>
              <a:rPr lang="en-US" sz="2400" dirty="0">
                <a:latin typeface="Calibri" panose="020F0502020204030204" pitchFamily="34" charset="0"/>
                <a:ea typeface="Yu Mincho" panose="02020400000000000000" pitchFamily="18" charset="-128"/>
                <a:cs typeface="Calibri" panose="020F0502020204030204" pitchFamily="34" charset="0"/>
              </a:rPr>
              <a:t> </a:t>
            </a:r>
            <a:r>
              <a:rPr lang="en-US" sz="2400" dirty="0" err="1" smtClean="0">
                <a:latin typeface="Calibri" panose="020F0502020204030204" pitchFamily="34" charset="0"/>
                <a:ea typeface="Yu Mincho" panose="02020400000000000000" pitchFamily="18" charset="-128"/>
                <a:cs typeface="Calibri" panose="020F0502020204030204" pitchFamily="34" charset="0"/>
              </a:rPr>
              <a:t>tình</a:t>
            </a:r>
            <a:r>
              <a:rPr lang="en-US" sz="2400" dirty="0" smtClean="0">
                <a:latin typeface="Calibri" panose="020F0502020204030204" pitchFamily="34" charset="0"/>
                <a:ea typeface="Yu Mincho" panose="02020400000000000000" pitchFamily="18" charset="-128"/>
                <a:cs typeface="Calibri" panose="020F0502020204030204" pitchFamily="34" charset="0"/>
              </a:rPr>
              <a:t>. </a:t>
            </a:r>
            <a:r>
              <a:rPr lang="vi-VN" sz="2400" dirty="0">
                <a:latin typeface="Calibri" panose="020F0502020204030204" pitchFamily="34" charset="0"/>
                <a:ea typeface="Yu Mincho" panose="02020400000000000000" pitchFamily="18" charset="-128"/>
                <a:cs typeface="Calibri" panose="020F0502020204030204" pitchFamily="34" charset="0"/>
              </a:rPr>
              <a:t>Bài thơ thể hiện cảm hứng của  người nghệ sĩ trước cái đẹp, đồng thời cho thấy một tâm hồn giàu cảm xúc nhân văn, nhạy cảm tiếp nhận cái mới và một cái nhìn phóng khoáng, </a:t>
            </a:r>
            <a:r>
              <a:rPr lang="vi-VN" sz="2400" dirty="0" smtClean="0">
                <a:latin typeface="Calibri" panose="020F0502020204030204" pitchFamily="34" charset="0"/>
                <a:ea typeface="Yu Mincho" panose="02020400000000000000" pitchFamily="18" charset="-128"/>
                <a:cs typeface="Calibri" panose="020F0502020204030204" pitchFamily="34" charset="0"/>
              </a:rPr>
              <a:t>tiến bộ của người trí thức Việt Nam những năm đầu thế kỉ XIX</a:t>
            </a:r>
            <a:r>
              <a:rPr lang="en-US" sz="2400" dirty="0" smtClean="0">
                <a:latin typeface="Calibri" panose="020F0502020204030204" pitchFamily="34" charset="0"/>
                <a:ea typeface="Yu Mincho" panose="02020400000000000000" pitchFamily="18" charset="-128"/>
                <a:cs typeface="Calibri" panose="020F0502020204030204" pitchFamily="34" charset="0"/>
              </a:rPr>
              <a:t>.</a:t>
            </a:r>
          </a:p>
          <a:p>
            <a:pPr algn="just">
              <a:lnSpc>
                <a:spcPct val="150000"/>
              </a:lnSpc>
              <a:spcAft>
                <a:spcPts val="1067"/>
              </a:spcAft>
            </a:pPr>
            <a:r>
              <a:rPr lang="vi-VN" sz="2400" dirty="0" smtClean="0"/>
              <a:t> </a:t>
            </a:r>
            <a:endParaRPr lang="en-US" sz="2100" dirty="0" smtClean="0">
              <a:latin typeface="Calibri" panose="020F0502020204030204" pitchFamily="34" charset="0"/>
              <a:ea typeface="Yu Mincho" panose="02020400000000000000" pitchFamily="18" charset="-128"/>
              <a:cs typeface="Calibri" panose="020F0502020204030204" pitchFamily="34" charset="0"/>
            </a:endParaRPr>
          </a:p>
          <a:p>
            <a:pPr algn="just">
              <a:lnSpc>
                <a:spcPct val="150000"/>
              </a:lnSpc>
              <a:spcAft>
                <a:spcPts val="1067"/>
              </a:spcAft>
            </a:pPr>
            <a:endParaRPr lang="en-US" sz="2100" dirty="0">
              <a:latin typeface="Calibri" panose="020F0502020204030204" pitchFamily="34" charset="0"/>
              <a:ea typeface="Yu Mincho" panose="02020400000000000000" pitchFamily="18" charset="-128"/>
              <a:cs typeface="Calibri" panose="020F0502020204030204" pitchFamily="34" charset="0"/>
            </a:endParaRPr>
          </a:p>
        </p:txBody>
      </p:sp>
    </p:spTree>
    <p:extLst>
      <p:ext uri="{BB962C8B-B14F-4D97-AF65-F5344CB8AC3E}">
        <p14:creationId xmlns:p14="http://schemas.microsoft.com/office/powerpoint/2010/main" val="1103989089"/>
      </p:ext>
    </p:extLst>
  </p:cSld>
  <p:clrMapOvr>
    <a:masterClrMapping/>
  </p:clrMapOvr>
  <mc:AlternateContent xmlns:mc="http://schemas.openxmlformats.org/markup-compatibility/2006" xmlns:p14="http://schemas.microsoft.com/office/powerpoint/2010/main">
    <mc:Choice Requires="p14">
      <p:transition p14:dur="100">
        <p:cut/>
      </p:transition>
    </mc:Choice>
    <mc:Fallback xmlns="">
      <p:transition>
        <p:cu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188"/>
                                        </p:tgtEl>
                                        <p:attrNameLst>
                                          <p:attrName>style.visibility</p:attrName>
                                        </p:attrNameLst>
                                      </p:cBhvr>
                                      <p:to>
                                        <p:strVal val="visible"/>
                                      </p:to>
                                    </p:set>
                                    <p:anim calcmode="lin" valueType="num">
                                      <p:cBhvr additive="base">
                                        <p:cTn id="11" dur="500" fill="hold"/>
                                        <p:tgtEl>
                                          <p:spTgt spid="2188"/>
                                        </p:tgtEl>
                                        <p:attrNameLst>
                                          <p:attrName>ppt_x</p:attrName>
                                        </p:attrNameLst>
                                      </p:cBhvr>
                                      <p:tavLst>
                                        <p:tav tm="0">
                                          <p:val>
                                            <p:strVal val="#ppt_x"/>
                                          </p:val>
                                        </p:tav>
                                        <p:tav tm="100000">
                                          <p:val>
                                            <p:strVal val="#ppt_x"/>
                                          </p:val>
                                        </p:tav>
                                      </p:tavLst>
                                    </p:anim>
                                    <p:anim calcmode="lin" valueType="num">
                                      <p:cBhvr additive="base">
                                        <p:cTn id="12" dur="500" fill="hold"/>
                                        <p:tgtEl>
                                          <p:spTgt spid="218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9"/>
                                        </p:tgtEl>
                                        <p:attrNameLst>
                                          <p:attrName>style.visibility</p:attrName>
                                        </p:attrNameLst>
                                      </p:cBhvr>
                                      <p:to>
                                        <p:strVal val="visible"/>
                                      </p:to>
                                    </p:set>
                                    <p:anim calcmode="lin" valueType="num">
                                      <p:cBhvr additive="base">
                                        <p:cTn id="15" dur="500" fill="hold"/>
                                        <p:tgtEl>
                                          <p:spTgt spid="19"/>
                                        </p:tgtEl>
                                        <p:attrNameLst>
                                          <p:attrName>ppt_x</p:attrName>
                                        </p:attrNameLst>
                                      </p:cBhvr>
                                      <p:tavLst>
                                        <p:tav tm="0">
                                          <p:val>
                                            <p:strVal val="#ppt_x"/>
                                          </p:val>
                                        </p:tav>
                                        <p:tav tm="100000">
                                          <p:val>
                                            <p:strVal val="#ppt_x"/>
                                          </p:val>
                                        </p:tav>
                                      </p:tavLst>
                                    </p:anim>
                                    <p:anim calcmode="lin" valueType="num">
                                      <p:cBhvr additive="base">
                                        <p:cTn id="1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9"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 xmlns:a16="http://schemas.microsoft.com/office/drawing/2014/main" id="{F9A70E70-C058-4A66-85BB-82F2C235E05B}"/>
              </a:ext>
            </a:extLst>
          </p:cNvPr>
          <p:cNvSpPr>
            <a:spLocks noGrp="1"/>
          </p:cNvSpPr>
          <p:nvPr>
            <p:ph type="ctrTitle"/>
          </p:nvPr>
        </p:nvSpPr>
        <p:spPr>
          <a:xfrm>
            <a:off x="5894605" y="1308090"/>
            <a:ext cx="5101955" cy="1547583"/>
          </a:xfrm>
        </p:spPr>
        <p:txBody>
          <a:bodyPr>
            <a:noAutofit/>
          </a:bodyPr>
          <a:lstStyle/>
          <a:p>
            <a:r>
              <a:rPr lang="en-US" sz="6700" dirty="0">
                <a:latin typeface="Times New Roman" panose="02020603050405020304" pitchFamily="18" charset="0"/>
                <a:cs typeface="Times New Roman" panose="02020603050405020304" pitchFamily="18" charset="0"/>
              </a:rPr>
              <a:t> VẬN DỤNG</a:t>
            </a:r>
          </a:p>
        </p:txBody>
      </p:sp>
    </p:spTree>
    <p:extLst>
      <p:ext uri="{BB962C8B-B14F-4D97-AF65-F5344CB8AC3E}">
        <p14:creationId xmlns:p14="http://schemas.microsoft.com/office/powerpoint/2010/main" val="1476137269"/>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p:cNvSpPr>
            <a:spLocks noGrp="1"/>
          </p:cNvSpPr>
          <p:nvPr>
            <p:ph type="sldNum" sz="quarter" idx="12"/>
          </p:nvPr>
        </p:nvSpPr>
        <p:spPr/>
        <p:txBody>
          <a:bodyPr/>
          <a:lstStyle/>
          <a:p>
            <a:fld id="{B5CEABB6-07DC-46E8-9B57-56EC44A396E5}" type="slidenum">
              <a:rPr lang="en-US" smtClean="0"/>
              <a:t>22</a:t>
            </a:fld>
            <a:endParaRPr lang="en-US" dirty="0"/>
          </a:p>
        </p:txBody>
      </p:sp>
      <p:sp>
        <p:nvSpPr>
          <p:cNvPr id="9" name="Double Wave 8"/>
          <p:cNvSpPr/>
          <p:nvPr/>
        </p:nvSpPr>
        <p:spPr>
          <a:xfrm>
            <a:off x="120653" y="239960"/>
            <a:ext cx="6330947" cy="4243140"/>
          </a:xfrm>
          <a:prstGeom prst="doubleWave">
            <a:avLst/>
          </a:prstGeom>
        </p:spPr>
        <p:style>
          <a:lnRef idx="2">
            <a:schemeClr val="accent1">
              <a:shade val="50000"/>
            </a:schemeClr>
          </a:lnRef>
          <a:fillRef idx="1">
            <a:schemeClr val="accent1"/>
          </a:fillRef>
          <a:effectRef idx="0">
            <a:schemeClr val="accent1"/>
          </a:effectRef>
          <a:fontRef idx="minor">
            <a:schemeClr val="lt1"/>
          </a:fontRef>
        </p:style>
        <p:txBody>
          <a:bodyPr lIns="91434" tIns="45718" rIns="91434" bIns="45718" rtlCol="0" anchor="ctr"/>
          <a:lstStyle/>
          <a:p>
            <a:pPr algn="ctr"/>
            <a:endParaRPr lang="en-US"/>
          </a:p>
        </p:txBody>
      </p:sp>
      <p:sp>
        <p:nvSpPr>
          <p:cNvPr id="10" name="TextBox 9"/>
          <p:cNvSpPr txBox="1"/>
          <p:nvPr/>
        </p:nvSpPr>
        <p:spPr>
          <a:xfrm>
            <a:off x="243308" y="603816"/>
            <a:ext cx="6105057" cy="3416316"/>
          </a:xfrm>
          <a:prstGeom prst="rect">
            <a:avLst/>
          </a:prstGeom>
          <a:noFill/>
        </p:spPr>
        <p:txBody>
          <a:bodyPr wrap="square" lIns="91434" tIns="45718" rIns="91434" bIns="45718" rtlCol="0">
            <a:spAutoFit/>
          </a:bodyPr>
          <a:lstStyle/>
          <a:p>
            <a:r>
              <a:rPr lang="vi-VN" sz="3600" dirty="0"/>
              <a:t>Tìm đọc một số </a:t>
            </a:r>
            <a:r>
              <a:rPr lang="en-US" sz="3600" dirty="0" err="1"/>
              <a:t>bài</a:t>
            </a:r>
            <a:r>
              <a:rPr lang="en-US" sz="3600" dirty="0"/>
              <a:t> </a:t>
            </a:r>
            <a:r>
              <a:rPr lang="en-US" sz="3600" dirty="0" err="1"/>
              <a:t>thơ</a:t>
            </a:r>
            <a:r>
              <a:rPr lang="vi-VN" sz="3600" dirty="0"/>
              <a:t> có sử dụng </a:t>
            </a:r>
            <a:r>
              <a:rPr lang="en-US" sz="3600" dirty="0" err="1"/>
              <a:t>yếu</a:t>
            </a:r>
            <a:r>
              <a:rPr lang="en-US" sz="3600" dirty="0"/>
              <a:t> </a:t>
            </a:r>
            <a:r>
              <a:rPr lang="en-US" sz="3600" dirty="0" err="1"/>
              <a:t>tố</a:t>
            </a:r>
            <a:r>
              <a:rPr lang="en-US" sz="3600" dirty="0"/>
              <a:t> </a:t>
            </a:r>
            <a:r>
              <a:rPr lang="en-US" sz="3600" dirty="0" err="1"/>
              <a:t>tự</a:t>
            </a:r>
            <a:r>
              <a:rPr lang="en-US" sz="3600" dirty="0"/>
              <a:t> </a:t>
            </a:r>
            <a:r>
              <a:rPr lang="en-US" sz="3600" dirty="0" err="1"/>
              <a:t>sự</a:t>
            </a:r>
            <a:r>
              <a:rPr lang="en-US" sz="3600" dirty="0"/>
              <a:t> </a:t>
            </a:r>
            <a:r>
              <a:rPr lang="en-US" sz="3600" dirty="0" err="1"/>
              <a:t>và</a:t>
            </a:r>
            <a:r>
              <a:rPr lang="en-US" sz="3600" dirty="0"/>
              <a:t> </a:t>
            </a:r>
            <a:r>
              <a:rPr lang="en-US" sz="3600" dirty="0" err="1"/>
              <a:t>thể</a:t>
            </a:r>
            <a:r>
              <a:rPr lang="en-US" sz="3600" dirty="0"/>
              <a:t> </a:t>
            </a:r>
            <a:r>
              <a:rPr lang="en-US" sz="3600" dirty="0" err="1"/>
              <a:t>hiện</a:t>
            </a:r>
            <a:r>
              <a:rPr lang="en-US" sz="3600" dirty="0"/>
              <a:t> </a:t>
            </a:r>
            <a:r>
              <a:rPr lang="en-US" sz="3600" dirty="0" err="1"/>
              <a:t>những</a:t>
            </a:r>
            <a:r>
              <a:rPr lang="en-US" sz="3600" dirty="0"/>
              <a:t> </a:t>
            </a:r>
            <a:r>
              <a:rPr lang="en-US" sz="3600" dirty="0" err="1"/>
              <a:t>quan</a:t>
            </a:r>
            <a:r>
              <a:rPr lang="en-US" sz="3600" dirty="0"/>
              <a:t> </a:t>
            </a:r>
            <a:r>
              <a:rPr lang="en-US" sz="3600" dirty="0" err="1"/>
              <a:t>niệm</a:t>
            </a:r>
            <a:r>
              <a:rPr lang="en-US" sz="3600" dirty="0"/>
              <a:t> </a:t>
            </a:r>
            <a:r>
              <a:rPr lang="en-US" sz="3600" dirty="0" err="1"/>
              <a:t>mới</a:t>
            </a:r>
            <a:r>
              <a:rPr lang="en-US" sz="3600" dirty="0"/>
              <a:t> </a:t>
            </a:r>
            <a:r>
              <a:rPr lang="en-US" sz="3600" dirty="0" err="1"/>
              <a:t>mẻ</a:t>
            </a:r>
            <a:r>
              <a:rPr lang="en-US" sz="3600" dirty="0"/>
              <a:t>, </a:t>
            </a:r>
            <a:r>
              <a:rPr lang="en-US" sz="3600" dirty="0" err="1"/>
              <a:t>tiến</a:t>
            </a:r>
            <a:r>
              <a:rPr lang="en-US" sz="3600" dirty="0"/>
              <a:t> </a:t>
            </a:r>
            <a:r>
              <a:rPr lang="en-US" sz="3600" dirty="0" err="1"/>
              <a:t>bộ</a:t>
            </a:r>
            <a:r>
              <a:rPr lang="en-US" sz="3600" dirty="0"/>
              <a:t>, </a:t>
            </a:r>
            <a:r>
              <a:rPr lang="en-US" sz="3600" dirty="0" err="1"/>
              <a:t>sâu</a:t>
            </a:r>
            <a:r>
              <a:rPr lang="en-US" sz="3600" dirty="0"/>
              <a:t> </a:t>
            </a:r>
            <a:r>
              <a:rPr lang="en-US" sz="3600" dirty="0" err="1"/>
              <a:t>sắc</a:t>
            </a:r>
            <a:r>
              <a:rPr lang="en-US" sz="3600" dirty="0"/>
              <a:t> </a:t>
            </a:r>
            <a:r>
              <a:rPr lang="en-US" sz="3600" dirty="0" err="1"/>
              <a:t>về</a:t>
            </a:r>
            <a:r>
              <a:rPr lang="en-US" sz="3600" dirty="0"/>
              <a:t> </a:t>
            </a:r>
            <a:r>
              <a:rPr lang="en-US" sz="3600" dirty="0" err="1"/>
              <a:t>cuộc</a:t>
            </a:r>
            <a:r>
              <a:rPr lang="en-US" sz="3600" dirty="0"/>
              <a:t> </a:t>
            </a:r>
            <a:r>
              <a:rPr lang="en-US" sz="3600" dirty="0" err="1"/>
              <a:t>sống</a:t>
            </a:r>
            <a:r>
              <a:rPr lang="en-US" sz="3600" dirty="0"/>
              <a:t> </a:t>
            </a:r>
            <a:r>
              <a:rPr lang="en-US" sz="3600" dirty="0" err="1"/>
              <a:t>và</a:t>
            </a:r>
            <a:r>
              <a:rPr lang="en-US" sz="3600" dirty="0"/>
              <a:t> </a:t>
            </a:r>
            <a:r>
              <a:rPr lang="en-US" sz="3600" dirty="0" err="1"/>
              <a:t>văn</a:t>
            </a:r>
            <a:r>
              <a:rPr lang="en-US" sz="3600" dirty="0"/>
              <a:t> </a:t>
            </a:r>
            <a:r>
              <a:rPr lang="en-US" sz="3600" dirty="0" err="1"/>
              <a:t>chương</a:t>
            </a:r>
            <a:r>
              <a:rPr lang="en-US" sz="3600" dirty="0"/>
              <a:t> </a:t>
            </a:r>
            <a:r>
              <a:rPr lang="en-US" sz="3600" dirty="0" err="1"/>
              <a:t>của</a:t>
            </a:r>
            <a:r>
              <a:rPr lang="en-US" sz="3600" dirty="0"/>
              <a:t> Cao </a:t>
            </a:r>
            <a:r>
              <a:rPr lang="en-US" sz="3600" dirty="0" err="1"/>
              <a:t>Bá</a:t>
            </a:r>
            <a:r>
              <a:rPr lang="en-US" sz="3600" dirty="0"/>
              <a:t> </a:t>
            </a:r>
            <a:r>
              <a:rPr lang="en-US" sz="3600" dirty="0" err="1"/>
              <a:t>Quát</a:t>
            </a:r>
            <a:r>
              <a:rPr lang="en-US" sz="3600" dirty="0"/>
              <a:t>.</a:t>
            </a:r>
          </a:p>
        </p:txBody>
      </p:sp>
    </p:spTree>
    <p:extLst>
      <p:ext uri="{BB962C8B-B14F-4D97-AF65-F5344CB8AC3E}">
        <p14:creationId xmlns:p14="http://schemas.microsoft.com/office/powerpoint/2010/main" val="293795988"/>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Box 29">
            <a:extLst>
              <a:ext uri="{FF2B5EF4-FFF2-40B4-BE49-F238E27FC236}">
                <a16:creationId xmlns="" xmlns:a16="http://schemas.microsoft.com/office/drawing/2014/main" id="{57E884B8-D525-4A3A-A8C4-F35570471156}"/>
              </a:ext>
            </a:extLst>
          </p:cNvPr>
          <p:cNvSpPr txBox="1"/>
          <p:nvPr/>
        </p:nvSpPr>
        <p:spPr>
          <a:xfrm>
            <a:off x="3958389" y="671833"/>
            <a:ext cx="4740443" cy="729431"/>
          </a:xfrm>
          <a:prstGeom prst="rect">
            <a:avLst/>
          </a:prstGeom>
          <a:noFill/>
        </p:spPr>
        <p:txBody>
          <a:bodyPr wrap="square" lIns="91434" tIns="45718" rIns="91434" bIns="45718">
            <a:spAutoFit/>
          </a:bodyPr>
          <a:lstStyle/>
          <a:p>
            <a:pPr>
              <a:lnSpc>
                <a:spcPct val="115000"/>
              </a:lnSpc>
              <a:tabLst>
                <a:tab pos="1386736" algn="l"/>
              </a:tabLst>
            </a:pPr>
            <a:r>
              <a:rPr lang="en-US" sz="3600" b="1" dirty="0" err="1">
                <a:solidFill>
                  <a:schemeClr val="bg1"/>
                </a:solidFill>
                <a:latin typeface="Times New Roman" panose="02020603050405020304" pitchFamily="18" charset="0"/>
                <a:ea typeface="MS Mincho" panose="02020609040205080304" pitchFamily="49" charset="-128"/>
                <a:cs typeface="Times New Roman" panose="02020603050405020304" pitchFamily="18" charset="0"/>
              </a:rPr>
              <a:t>Hướng</a:t>
            </a:r>
            <a:r>
              <a:rPr lang="en-US" sz="3600" b="1" dirty="0">
                <a:solidFill>
                  <a:schemeClr val="bg1"/>
                </a:solidFill>
                <a:latin typeface="Times New Roman" panose="02020603050405020304" pitchFamily="18" charset="0"/>
                <a:ea typeface="MS Mincho" panose="02020609040205080304" pitchFamily="49" charset="-128"/>
                <a:cs typeface="Times New Roman" panose="02020603050405020304" pitchFamily="18" charset="0"/>
              </a:rPr>
              <a:t> </a:t>
            </a:r>
            <a:r>
              <a:rPr lang="en-US" sz="3600" b="1" dirty="0" err="1">
                <a:solidFill>
                  <a:schemeClr val="bg1"/>
                </a:solidFill>
                <a:latin typeface="Times New Roman" panose="02020603050405020304" pitchFamily="18" charset="0"/>
                <a:ea typeface="MS Mincho" panose="02020609040205080304" pitchFamily="49" charset="-128"/>
                <a:cs typeface="Times New Roman" panose="02020603050405020304" pitchFamily="18" charset="0"/>
              </a:rPr>
              <a:t>dẫn</a:t>
            </a:r>
            <a:r>
              <a:rPr lang="en-US" sz="3600" b="1" dirty="0">
                <a:solidFill>
                  <a:schemeClr val="bg1"/>
                </a:solidFill>
                <a:latin typeface="Times New Roman" panose="02020603050405020304" pitchFamily="18" charset="0"/>
                <a:ea typeface="MS Mincho" panose="02020609040205080304" pitchFamily="49" charset="-128"/>
                <a:cs typeface="Times New Roman" panose="02020603050405020304" pitchFamily="18" charset="0"/>
              </a:rPr>
              <a:t> </a:t>
            </a:r>
            <a:r>
              <a:rPr lang="en-US" sz="3600" b="1" dirty="0" err="1">
                <a:solidFill>
                  <a:schemeClr val="bg1"/>
                </a:solidFill>
                <a:latin typeface="Times New Roman" panose="02020603050405020304" pitchFamily="18" charset="0"/>
                <a:ea typeface="MS Mincho" panose="02020609040205080304" pitchFamily="49" charset="-128"/>
                <a:cs typeface="Times New Roman" panose="02020603050405020304" pitchFamily="18" charset="0"/>
              </a:rPr>
              <a:t>học</a:t>
            </a:r>
            <a:r>
              <a:rPr lang="en-US" sz="3600" b="1" dirty="0">
                <a:solidFill>
                  <a:schemeClr val="bg1"/>
                </a:solidFill>
                <a:latin typeface="Times New Roman" panose="02020603050405020304" pitchFamily="18" charset="0"/>
                <a:ea typeface="MS Mincho" panose="02020609040205080304" pitchFamily="49" charset="-128"/>
                <a:cs typeface="Times New Roman" panose="02020603050405020304" pitchFamily="18" charset="0"/>
              </a:rPr>
              <a:t> </a:t>
            </a:r>
            <a:r>
              <a:rPr lang="en-US" sz="3600" b="1" dirty="0" err="1">
                <a:solidFill>
                  <a:schemeClr val="bg1"/>
                </a:solidFill>
                <a:latin typeface="Times New Roman" panose="02020603050405020304" pitchFamily="18" charset="0"/>
                <a:ea typeface="MS Mincho" panose="02020609040205080304" pitchFamily="49" charset="-128"/>
                <a:cs typeface="Times New Roman" panose="02020603050405020304" pitchFamily="18" charset="0"/>
              </a:rPr>
              <a:t>bài</a:t>
            </a:r>
            <a:endParaRPr lang="en-US" sz="3600" dirty="0">
              <a:solidFill>
                <a:schemeClr val="bg1"/>
              </a:solidFill>
              <a:latin typeface="Calibri" panose="020F0502020204030204" pitchFamily="34" charset="0"/>
              <a:ea typeface="Calibri" panose="020F0502020204030204" pitchFamily="34" charset="0"/>
              <a:cs typeface="Times New Roman" panose="02020603050405020304" pitchFamily="18" charset="0"/>
            </a:endParaRPr>
          </a:p>
        </p:txBody>
      </p:sp>
      <p:sp>
        <p:nvSpPr>
          <p:cNvPr id="8" name="Subtitle 2">
            <a:extLst>
              <a:ext uri="{FF2B5EF4-FFF2-40B4-BE49-F238E27FC236}">
                <a16:creationId xmlns="" xmlns:a16="http://schemas.microsoft.com/office/drawing/2014/main" id="{255E1F2F-E259-4EA8-9FFD-3A10AF541859}"/>
              </a:ext>
            </a:extLst>
          </p:cNvPr>
          <p:cNvSpPr txBox="1">
            <a:spLocks/>
          </p:cNvSpPr>
          <p:nvPr/>
        </p:nvSpPr>
        <p:spPr>
          <a:xfrm>
            <a:off x="3010142" y="1401263"/>
            <a:ext cx="6097767" cy="4482183"/>
          </a:xfrm>
          <a:prstGeom prst="rect">
            <a:avLst/>
          </a:prstGeom>
        </p:spPr>
        <p:txBody>
          <a:bodyPr lIns="91434" tIns="45718" rIns="91434" bIns="45718" anchor="t">
            <a:no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10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pt-BR" sz="2700" dirty="0">
                <a:solidFill>
                  <a:schemeClr val="bg1"/>
                </a:solidFill>
              </a:rPr>
              <a:t>* </a:t>
            </a:r>
            <a:r>
              <a:rPr lang="pt-BR" sz="2700" dirty="0">
                <a:solidFill>
                  <a:schemeClr val="bg1"/>
                </a:solidFill>
                <a:latin typeface="Times New Roman" panose="02020603050405020304" pitchFamily="18" charset="0"/>
                <a:cs typeface="Times New Roman" panose="02020603050405020304" pitchFamily="18" charset="0"/>
              </a:rPr>
              <a:t>Vẽ sơ đồ tư duy về các đơn vị kiến thức của bài học hoặc vẽ lại hình ảnh/ sự </a:t>
            </a:r>
            <a:r>
              <a:rPr lang="pt-BR" sz="2700" dirty="0" smtClean="0">
                <a:solidFill>
                  <a:schemeClr val="bg1"/>
                </a:solidFill>
                <a:latin typeface="Times New Roman" panose="02020603050405020304" pitchFamily="18" charset="0"/>
                <a:cs typeface="Times New Roman" panose="02020603050405020304" pitchFamily="18" charset="0"/>
              </a:rPr>
              <a:t>kiện mà </a:t>
            </a:r>
            <a:r>
              <a:rPr lang="pt-BR" sz="2700" dirty="0">
                <a:solidFill>
                  <a:schemeClr val="bg1"/>
                </a:solidFill>
                <a:latin typeface="Times New Roman" panose="02020603050405020304" pitchFamily="18" charset="0"/>
                <a:cs typeface="Times New Roman" panose="02020603050405020304" pitchFamily="18" charset="0"/>
              </a:rPr>
              <a:t>em thấy ấn tượng sau khi học xong bài học.</a:t>
            </a:r>
            <a:endParaRPr lang="en-US" sz="2700" dirty="0">
              <a:solidFill>
                <a:schemeClr val="bg1"/>
              </a:solidFill>
              <a:latin typeface="Times New Roman" panose="02020603050405020304" pitchFamily="18" charset="0"/>
              <a:cs typeface="Times New Roman" panose="02020603050405020304" pitchFamily="18" charset="0"/>
            </a:endParaRPr>
          </a:p>
          <a:p>
            <a:pPr marL="0" indent="0">
              <a:buNone/>
            </a:pPr>
            <a:r>
              <a:rPr lang="en-US" sz="2700" dirty="0" smtClean="0">
                <a:solidFill>
                  <a:schemeClr val="bg1"/>
                </a:solidFill>
                <a:latin typeface="Times New Roman" panose="02020603050405020304" pitchFamily="18" charset="0"/>
                <a:cs typeface="Times New Roman" panose="02020603050405020304" pitchFamily="18" charset="0"/>
              </a:rPr>
              <a:t>* </a:t>
            </a:r>
            <a:r>
              <a:rPr lang="pt-BR" sz="2700" dirty="0">
                <a:solidFill>
                  <a:schemeClr val="bg1"/>
                </a:solidFill>
                <a:latin typeface="Times New Roman" panose="02020603050405020304" pitchFamily="18" charset="0"/>
                <a:cs typeface="Times New Roman" panose="02020603050405020304" pitchFamily="18" charset="0"/>
              </a:rPr>
              <a:t>Soạn bài: Đọc, tìm hiểu về văn bản </a:t>
            </a:r>
            <a:r>
              <a:rPr lang="pt-BR" sz="2700" dirty="0" smtClean="0">
                <a:solidFill>
                  <a:schemeClr val="bg1"/>
                </a:solidFill>
                <a:latin typeface="Times New Roman" panose="02020603050405020304" pitchFamily="18" charset="0"/>
                <a:cs typeface="Times New Roman" panose="02020603050405020304" pitchFamily="18" charset="0"/>
              </a:rPr>
              <a:t>“</a:t>
            </a:r>
            <a:r>
              <a:rPr lang="pt-BR" sz="2700" i="1" dirty="0" smtClean="0">
                <a:solidFill>
                  <a:schemeClr val="bg1"/>
                </a:solidFill>
                <a:latin typeface="Times New Roman" panose="02020603050405020304" pitchFamily="18" charset="0"/>
                <a:cs typeface="Times New Roman" panose="02020603050405020304" pitchFamily="18" charset="0"/>
              </a:rPr>
              <a:t>Thuyền và biển” (Xuân Quỳnh)  </a:t>
            </a:r>
            <a:r>
              <a:rPr lang="pt-BR" sz="2700" dirty="0" smtClean="0">
                <a:solidFill>
                  <a:schemeClr val="bg1"/>
                </a:solidFill>
                <a:latin typeface="Times New Roman" panose="02020603050405020304" pitchFamily="18" charset="0"/>
                <a:cs typeface="Times New Roman" panose="02020603050405020304" pitchFamily="18" charset="0"/>
              </a:rPr>
              <a:t>(trả </a:t>
            </a:r>
            <a:r>
              <a:rPr lang="pt-BR" sz="2700" dirty="0">
                <a:solidFill>
                  <a:schemeClr val="bg1"/>
                </a:solidFill>
                <a:latin typeface="Times New Roman" panose="02020603050405020304" pitchFamily="18" charset="0"/>
                <a:cs typeface="Times New Roman" panose="02020603050405020304" pitchFamily="18" charset="0"/>
              </a:rPr>
              <a:t>lời câu hỏi trong SGK)</a:t>
            </a:r>
            <a:endParaRPr lang="en-US" sz="2700" dirty="0">
              <a:solidFill>
                <a:schemeClr val="bg1"/>
              </a:solidFill>
              <a:latin typeface="Times New Roman" panose="02020603050405020304" pitchFamily="18" charset="0"/>
              <a:cs typeface="Times New Roman" panose="02020603050405020304" pitchFamily="18" charset="0"/>
            </a:endParaRPr>
          </a:p>
          <a:p>
            <a:endParaRPr lang="en-US" sz="3200" b="1" dirty="0">
              <a:solidFill>
                <a:srgbClr val="002060"/>
              </a:solidFill>
              <a:latin typeface="Times New Roman" panose="02020603050405020304" pitchFamily="18" charset="0"/>
              <a:cs typeface="Times New Roman" panose="02020603050405020304" pitchFamily="18" charset="0"/>
            </a:endParaRPr>
          </a:p>
        </p:txBody>
      </p:sp>
      <p:pic>
        <p:nvPicPr>
          <p:cNvPr id="21506" name="Picture 2" descr="Mỹ nữ phương Tây chụp hình bên bờ suối, rừng cây đẹp như tranh vẽ"/>
          <p:cNvPicPr>
            <a:picLocks noGrp="1" noChangeAspect="1" noChangeArrowheads="1"/>
          </p:cNvPicPr>
          <p:nvPr>
            <p:ph type="pic" sz="quarter" idx="16"/>
          </p:nvPr>
        </p:nvPicPr>
        <p:blipFill>
          <a:blip r:embed="rId2" cstate="print">
            <a:extLst>
              <a:ext uri="{28A0092B-C50C-407E-A947-70E740481C1C}">
                <a14:useLocalDpi xmlns:a14="http://schemas.microsoft.com/office/drawing/2010/main" val="0"/>
              </a:ext>
            </a:extLst>
          </a:blip>
          <a:srcRect l="8347" r="8347"/>
          <a:stretch>
            <a:fillRect/>
          </a:stretch>
        </p:blipFill>
        <p:spPr bwMode="auto">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descr="Tổng hợp với hơn 60 về hình nền thuyền và biển hay nhất - cdgdbentre.edu.vn"/>
          <p:cNvPicPr>
            <a:picLocks noGrp="1" noChangeAspect="1" noChangeArrowheads="1"/>
          </p:cNvPicPr>
          <p:nvPr>
            <p:ph type="pic" sz="quarter" idx="15"/>
          </p:nvPr>
        </p:nvPicPr>
        <p:blipFill>
          <a:blip r:embed="rId3" cstate="print">
            <a:extLst>
              <a:ext uri="{28A0092B-C50C-407E-A947-70E740481C1C}">
                <a14:useLocalDpi xmlns:a14="http://schemas.microsoft.com/office/drawing/2010/main" val="0"/>
              </a:ext>
            </a:extLst>
          </a:blip>
          <a:srcRect l="21280" r="21280"/>
          <a:stretch>
            <a:fillRect/>
          </a:stretch>
        </p:blipFill>
        <p:spPr bwMode="auto">
          <a:xfrm rot="316905">
            <a:off x="376719" y="4023882"/>
            <a:ext cx="1548267" cy="195984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Tổng hợp với hơn 60 về hình nền thuyền và biển hay nhất - cdgdbentre.edu.vn"/>
          <p:cNvPicPr>
            <a:picLocks noGrp="1" noChangeAspect="1" noChangeArrowheads="1"/>
          </p:cNvPicPr>
          <p:nvPr>
            <p:ph type="pic" sz="quarter" idx="18"/>
          </p:nvPr>
        </p:nvPicPr>
        <p:blipFill>
          <a:blip r:embed="rId4" cstate="print">
            <a:extLst>
              <a:ext uri="{28A0092B-C50C-407E-A947-70E740481C1C}">
                <a14:useLocalDpi xmlns:a14="http://schemas.microsoft.com/office/drawing/2010/main" val="0"/>
              </a:ext>
            </a:extLst>
          </a:blip>
          <a:srcRect l="19744" r="19744"/>
          <a:stretch>
            <a:fillRect/>
          </a:stretch>
        </p:blipFill>
        <p:spPr bwMode="auto">
          <a:prstGeom prst="rect">
            <a:avLst/>
          </a:prstGeom>
          <a:noFill/>
          <a:extLst>
            <a:ext uri="{909E8E84-426E-40DD-AFC4-6F175D3DCCD1}">
              <a14:hiddenFill xmlns:a14="http://schemas.microsoft.com/office/drawing/2010/main">
                <a:solidFill>
                  <a:srgbClr val="FFFFFF"/>
                </a:solidFill>
              </a14:hiddenFill>
            </a:ext>
          </a:extLst>
        </p:spPr>
      </p:pic>
      <p:pic>
        <p:nvPicPr>
          <p:cNvPr id="21" name="Picture 5"/>
          <p:cNvPicPr>
            <a:picLocks noGrp="1" noChangeAspect="1" noChangeArrowheads="1"/>
          </p:cNvPicPr>
          <p:nvPr>
            <p:ph type="pic" sz="quarter" idx="16"/>
          </p:nvPr>
        </p:nvPicPr>
        <p:blipFill>
          <a:blip r:embed="rId5">
            <a:extLst>
              <a:ext uri="{28A0092B-C50C-407E-A947-70E740481C1C}">
                <a14:useLocalDpi xmlns:a14="http://schemas.microsoft.com/office/drawing/2010/main" val="0"/>
              </a:ext>
            </a:extLst>
          </a:blip>
          <a:srcRect l="19722" r="19722"/>
          <a:stretch>
            <a:fillRect/>
          </a:stretch>
        </p:blipFill>
        <p:spPr bwMode="auto">
          <a:xfrm rot="21092179">
            <a:off x="9795587" y="978278"/>
            <a:ext cx="1905568" cy="22865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4024455769"/>
      </p:ext>
    </p:extLst>
  </p:cSld>
  <p:clrMapOvr>
    <a:masterClrMapping/>
  </p:clrMapOvr>
  <mc:AlternateContent xmlns:mc="http://schemas.openxmlformats.org/markup-compatibility/2006" xmlns:p14="http://schemas.microsoft.com/office/powerpoint/2010/main">
    <mc:Choice Requires="p14">
      <p:transition spd="slow" p14:dur="3900">
        <p14:glitter pattern="hexagon"/>
      </p:transition>
    </mc:Choice>
    <mc:Fallback xmlns="">
      <p:transition spd="slow">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 xmlns:a16="http://schemas.microsoft.com/office/drawing/2014/main" id="{7BAACD57-E7A9-2DB2-4657-718F941C558F}"/>
              </a:ext>
            </a:extLst>
          </p:cNvPr>
          <p:cNvSpPr>
            <a:spLocks noGrp="1"/>
          </p:cNvSpPr>
          <p:nvPr>
            <p:ph type="sldNum" sz="quarter" idx="12"/>
          </p:nvPr>
        </p:nvSpPr>
        <p:spPr/>
        <p:txBody>
          <a:bodyPr/>
          <a:lstStyle/>
          <a:p>
            <a:fld id="{75D75D45-ECC0-BE49-BEE9-DCEB92F451F1}" type="slidenum">
              <a:rPr lang="en-US" smtClean="0"/>
              <a:pPr/>
              <a:t>24</a:t>
            </a:fld>
            <a:endParaRPr lang="en-US" dirty="0"/>
          </a:p>
        </p:txBody>
      </p:sp>
      <p:pic>
        <p:nvPicPr>
          <p:cNvPr id="18" name="Picture Placeholder 17" descr="Open book outline">
            <a:extLst>
              <a:ext uri="{FF2B5EF4-FFF2-40B4-BE49-F238E27FC236}">
                <a16:creationId xmlns="" xmlns:a16="http://schemas.microsoft.com/office/drawing/2014/main" id="{112922D6-FA30-408A-450E-7D90D6993D73}"/>
              </a:ext>
            </a:extLst>
          </p:cNvPr>
          <p:cNvPicPr>
            <a:picLocks noGrp="1" noChangeAspect="1"/>
          </p:cNvPicPr>
          <p:nvPr>
            <p:ph type="pic" sz="quarter" idx="17"/>
          </p:nvPr>
        </p:nvPicPr>
        <p:blipFill>
          <a:blip r:embed="rId2">
            <a:extLst>
              <a:ext uri="{28A0092B-C50C-407E-A947-70E740481C1C}">
                <a14:useLocalDpi xmlns:a14="http://schemas.microsoft.com/office/drawing/2010/main" val="0"/>
              </a:ext>
              <a:ext uri="{96DAC541-7B7A-43D3-8B79-37D633B846F1}">
                <asvg:svgBlip xmlns="" xmlns:asvg="http://schemas.microsoft.com/office/drawing/2016/SVG/main" r:embed="rId7"/>
              </a:ext>
            </a:extLst>
          </a:blip>
          <a:srcRect l="8381" r="8381"/>
          <a:stretch>
            <a:fillRect/>
          </a:stretch>
        </p:blipFill>
        <p:spPr>
          <a:xfrm rot="1075910">
            <a:off x="387353" y="1974851"/>
            <a:ext cx="1631951" cy="1960563"/>
          </a:xfrm>
        </p:spPr>
      </p:pic>
      <p:sp>
        <p:nvSpPr>
          <p:cNvPr id="12" name="TextBox 11">
            <a:extLst>
              <a:ext uri="{FF2B5EF4-FFF2-40B4-BE49-F238E27FC236}">
                <a16:creationId xmlns="" xmlns:a16="http://schemas.microsoft.com/office/drawing/2014/main" id="{52F07CB7-AA70-6703-3661-30AFFE10FF91}"/>
              </a:ext>
            </a:extLst>
          </p:cNvPr>
          <p:cNvSpPr txBox="1"/>
          <p:nvPr/>
        </p:nvSpPr>
        <p:spPr>
          <a:xfrm>
            <a:off x="3775589" y="2274839"/>
            <a:ext cx="5574891" cy="2308324"/>
          </a:xfrm>
          <a:prstGeom prst="rect">
            <a:avLst/>
          </a:prstGeom>
          <a:noFill/>
        </p:spPr>
        <p:txBody>
          <a:bodyPr wrap="square" lIns="91434" tIns="45718" rIns="91434" bIns="45718" rtlCol="0">
            <a:spAutoFit/>
          </a:bodyPr>
          <a:lstStyle/>
          <a:p>
            <a:r>
              <a:rPr lang="en-US" sz="7200" dirty="0">
                <a:solidFill>
                  <a:srgbClr val="FFFF00"/>
                </a:solidFill>
                <a:latin typeface="Modern Love Grunge" panose="020B0604020202020204" pitchFamily="82" charset="0"/>
              </a:rPr>
              <a:t>End and Thank you !</a:t>
            </a:r>
          </a:p>
        </p:txBody>
      </p:sp>
      <p:pic>
        <p:nvPicPr>
          <p:cNvPr id="28" name="Graphic 27" descr="Award ribbon with star">
            <a:extLst>
              <a:ext uri="{FF2B5EF4-FFF2-40B4-BE49-F238E27FC236}">
                <a16:creationId xmlns="" xmlns:a16="http://schemas.microsoft.com/office/drawing/2014/main" id="{6B2B1E65-4E64-DF8F-6DC6-B019894A8E6D}"/>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 xmlns:asvg="http://schemas.microsoft.com/office/drawing/2016/SVG/main" r:embed="rId10"/>
              </a:ext>
            </a:extLst>
          </a:blip>
          <a:stretch>
            <a:fillRect/>
          </a:stretch>
        </p:blipFill>
        <p:spPr>
          <a:xfrm>
            <a:off x="7285707" y="4579201"/>
            <a:ext cx="2168324" cy="1722763"/>
          </a:xfrm>
          <a:prstGeom prst="rect">
            <a:avLst/>
          </a:prstGeom>
        </p:spPr>
      </p:pic>
      <p:pic>
        <p:nvPicPr>
          <p:cNvPr id="5" name="Picture 4">
            <a:extLst>
              <a:ext uri="{FF2B5EF4-FFF2-40B4-BE49-F238E27FC236}">
                <a16:creationId xmlns="" xmlns:a16="http://schemas.microsoft.com/office/drawing/2014/main" id="{49612917-A86C-482F-89B0-1D81990DD7F6}"/>
              </a:ext>
            </a:extLst>
          </p:cNvPr>
          <p:cNvPicPr>
            <a:picLocks noChangeAspect="1"/>
          </p:cNvPicPr>
          <p:nvPr/>
        </p:nvPicPr>
        <p:blipFill>
          <a:blip r:embed="rId11"/>
          <a:stretch>
            <a:fillRect/>
          </a:stretch>
        </p:blipFill>
        <p:spPr>
          <a:xfrm>
            <a:off x="7552483" y="524636"/>
            <a:ext cx="1804572" cy="1993565"/>
          </a:xfrm>
          <a:prstGeom prst="rect">
            <a:avLst/>
          </a:prstGeom>
        </p:spPr>
      </p:pic>
      <p:pic>
        <p:nvPicPr>
          <p:cNvPr id="26626" name="Picture 2" descr="Những lời cảm ơn ngày 8/3 gửi chồng và người thân chân thành ..."/>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486025" y="501650"/>
            <a:ext cx="7312026" cy="57732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79626582"/>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932"/>
        <p:cNvGrpSpPr/>
        <p:nvPr/>
      </p:nvGrpSpPr>
      <p:grpSpPr>
        <a:xfrm>
          <a:off x="0" y="0"/>
          <a:ext cx="0" cy="0"/>
          <a:chOff x="0" y="0"/>
          <a:chExt cx="0" cy="0"/>
        </a:xfrm>
      </p:grpSpPr>
      <p:grpSp>
        <p:nvGrpSpPr>
          <p:cNvPr id="1933" name="Google Shape;1933;p41"/>
          <p:cNvGrpSpPr/>
          <p:nvPr/>
        </p:nvGrpSpPr>
        <p:grpSpPr>
          <a:xfrm>
            <a:off x="1927055" y="1552822"/>
            <a:ext cx="8337900" cy="3752383"/>
            <a:chOff x="1453903" y="1165075"/>
            <a:chExt cx="6253425" cy="2814287"/>
          </a:xfrm>
        </p:grpSpPr>
        <p:sp>
          <p:nvSpPr>
            <p:cNvPr id="1934" name="Google Shape;1934;p41"/>
            <p:cNvSpPr/>
            <p:nvPr/>
          </p:nvSpPr>
          <p:spPr>
            <a:xfrm>
              <a:off x="1530028" y="1241262"/>
              <a:ext cx="6177300" cy="2738100"/>
            </a:xfrm>
            <a:prstGeom prst="roundRect">
              <a:avLst>
                <a:gd name="adj" fmla="val 11620"/>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kern="0">
                <a:solidFill>
                  <a:srgbClr val="000000"/>
                </a:solidFill>
                <a:cs typeface="Arial"/>
                <a:sym typeface="Arial"/>
              </a:endParaRPr>
            </a:p>
          </p:txBody>
        </p:sp>
        <p:sp>
          <p:nvSpPr>
            <p:cNvPr id="1935" name="Google Shape;1935;p41"/>
            <p:cNvSpPr/>
            <p:nvPr/>
          </p:nvSpPr>
          <p:spPr>
            <a:xfrm>
              <a:off x="1453903" y="1165075"/>
              <a:ext cx="6177156" cy="2738065"/>
            </a:xfrm>
            <a:prstGeom prst="roundRect">
              <a:avLst>
                <a:gd name="adj" fmla="val 11620"/>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kern="0">
                <a:solidFill>
                  <a:srgbClr val="000000"/>
                </a:solidFill>
                <a:cs typeface="Arial"/>
                <a:sym typeface="Arial"/>
              </a:endParaRPr>
            </a:p>
          </p:txBody>
        </p:sp>
      </p:grpSp>
      <p:sp>
        <p:nvSpPr>
          <p:cNvPr id="1936" name="Google Shape;1936;p41"/>
          <p:cNvSpPr txBox="1">
            <a:spLocks noGrp="1"/>
          </p:cNvSpPr>
          <p:nvPr>
            <p:ph type="ctrTitle"/>
          </p:nvPr>
        </p:nvSpPr>
        <p:spPr>
          <a:xfrm>
            <a:off x="1387815" y="2772784"/>
            <a:ext cx="9314688" cy="1654400"/>
          </a:xfrm>
          <a:prstGeom prst="rect">
            <a:avLst/>
          </a:prstGeom>
        </p:spPr>
        <p:txBody>
          <a:bodyPr spcFirstLastPara="1" wrap="square" lIns="121886" tIns="121886" rIns="121886" bIns="121886" anchor="ctr" anchorCtr="0">
            <a:noAutofit/>
          </a:bodyPr>
          <a:lstStyle/>
          <a:p>
            <a:r>
              <a:rPr lang="en-US" sz="9600" dirty="0" err="1"/>
              <a:t>KHỞI</a:t>
            </a:r>
            <a:r>
              <a:rPr lang="en-US" sz="9600" dirty="0"/>
              <a:t> </a:t>
            </a:r>
            <a:r>
              <a:rPr lang="en-US" sz="9600" dirty="0" err="1"/>
              <a:t>ĐỘNG</a:t>
            </a:r>
            <a:endParaRPr sz="9600" dirty="0"/>
          </a:p>
        </p:txBody>
      </p:sp>
    </p:spTree>
    <p:extLst>
      <p:ext uri="{BB962C8B-B14F-4D97-AF65-F5344CB8AC3E}">
        <p14:creationId xmlns:p14="http://schemas.microsoft.com/office/powerpoint/2010/main" val="700169741"/>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1245239" y="854669"/>
            <a:ext cx="10343288" cy="4470911"/>
          </a:xfrm>
        </p:spPr>
        <p:txBody>
          <a:bodyPr/>
          <a:lstStyle/>
          <a:p>
            <a:pPr algn="l"/>
            <a:r>
              <a:rPr lang="en-US" sz="4000" b="1" dirty="0"/>
              <a:t>  </a:t>
            </a:r>
            <a:r>
              <a:rPr lang="en-US" sz="4000" b="1" dirty="0" err="1"/>
              <a:t>Em</a:t>
            </a:r>
            <a:r>
              <a:rPr lang="en-US" sz="4000" b="1" dirty="0"/>
              <a:t> </a:t>
            </a:r>
            <a:r>
              <a:rPr lang="en-US" sz="4000" b="1" dirty="0" err="1"/>
              <a:t>đã</a:t>
            </a:r>
            <a:r>
              <a:rPr lang="en-US" sz="4000" b="1" dirty="0"/>
              <a:t> </a:t>
            </a:r>
            <a:r>
              <a:rPr lang="en-US" sz="4000" b="1" dirty="0" err="1"/>
              <a:t>biết</a:t>
            </a:r>
            <a:r>
              <a:rPr lang="en-US" sz="4000" b="1" dirty="0"/>
              <a:t> </a:t>
            </a:r>
            <a:r>
              <a:rPr lang="en-US" sz="4000" b="1" dirty="0" err="1"/>
              <a:t>câu</a:t>
            </a:r>
            <a:r>
              <a:rPr lang="en-US" sz="4000" b="1" dirty="0"/>
              <a:t> </a:t>
            </a:r>
            <a:r>
              <a:rPr lang="en-US" sz="4000" b="1" dirty="0" err="1"/>
              <a:t>chuyện</a:t>
            </a:r>
            <a:r>
              <a:rPr lang="en-US" sz="4000" b="1" dirty="0"/>
              <a:t> </a:t>
            </a:r>
            <a:r>
              <a:rPr lang="en-US" sz="4000" b="1" dirty="0" err="1"/>
              <a:t>thú</a:t>
            </a:r>
            <a:r>
              <a:rPr lang="en-US" sz="4000" b="1" dirty="0"/>
              <a:t> </a:t>
            </a:r>
            <a:r>
              <a:rPr lang="en-US" sz="4000" b="1" dirty="0" err="1"/>
              <a:t>vị</a:t>
            </a:r>
            <a:r>
              <a:rPr lang="en-US" sz="4000" b="1" dirty="0"/>
              <a:t> </a:t>
            </a:r>
            <a:r>
              <a:rPr lang="en-US" sz="4000" b="1" dirty="0" err="1"/>
              <a:t>nào</a:t>
            </a:r>
            <a:r>
              <a:rPr lang="en-US" sz="4000" b="1" dirty="0"/>
              <a:t> </a:t>
            </a:r>
            <a:r>
              <a:rPr lang="en-US" sz="4000" b="1" dirty="0" err="1"/>
              <a:t>về</a:t>
            </a:r>
            <a:r>
              <a:rPr lang="en-US" sz="4000" b="1" dirty="0"/>
              <a:t> </a:t>
            </a:r>
            <a:r>
              <a:rPr lang="en-US" sz="4000" b="1" dirty="0" err="1"/>
              <a:t>cuộc</a:t>
            </a:r>
            <a:r>
              <a:rPr lang="en-US" sz="4000" b="1" dirty="0"/>
              <a:t> </a:t>
            </a:r>
            <a:r>
              <a:rPr lang="en-US" sz="4000" b="1" dirty="0" err="1"/>
              <a:t>tiếp</a:t>
            </a:r>
            <a:r>
              <a:rPr lang="en-US" sz="4000" b="1" dirty="0"/>
              <a:t> </a:t>
            </a:r>
            <a:r>
              <a:rPr lang="en-US" sz="4000" b="1" dirty="0" err="1"/>
              <a:t>xúc</a:t>
            </a:r>
            <a:r>
              <a:rPr lang="en-US" sz="4000" b="1" dirty="0"/>
              <a:t> </a:t>
            </a:r>
            <a:r>
              <a:rPr lang="en-US" sz="4000" b="1" dirty="0" err="1"/>
              <a:t>văn</a:t>
            </a:r>
            <a:r>
              <a:rPr lang="en-US" sz="4000" b="1" dirty="0"/>
              <a:t> </a:t>
            </a:r>
            <a:r>
              <a:rPr lang="en-US" sz="4000" b="1" dirty="0" err="1"/>
              <a:t>hoá</a:t>
            </a:r>
            <a:r>
              <a:rPr lang="en-US" sz="4000" b="1" dirty="0"/>
              <a:t> </a:t>
            </a:r>
            <a:r>
              <a:rPr lang="en-US" sz="4000" b="1" dirty="0" err="1"/>
              <a:t>giữa</a:t>
            </a:r>
            <a:r>
              <a:rPr lang="en-US" sz="4000" b="1" dirty="0"/>
              <a:t> </a:t>
            </a:r>
            <a:r>
              <a:rPr lang="en-US" sz="4000" b="1" dirty="0" err="1"/>
              <a:t>những</a:t>
            </a:r>
            <a:r>
              <a:rPr lang="en-US" sz="4000" b="1" dirty="0"/>
              <a:t> </a:t>
            </a:r>
            <a:r>
              <a:rPr lang="en-US" sz="4000" b="1" dirty="0" err="1"/>
              <a:t>người</a:t>
            </a:r>
            <a:r>
              <a:rPr lang="en-US" sz="4000" b="1" dirty="0"/>
              <a:t> </a:t>
            </a:r>
            <a:r>
              <a:rPr lang="en-US" sz="4000" b="1" dirty="0" err="1"/>
              <a:t>đến</a:t>
            </a:r>
            <a:r>
              <a:rPr lang="en-US" sz="4000" b="1" dirty="0"/>
              <a:t> </a:t>
            </a:r>
            <a:r>
              <a:rPr lang="en-US" sz="4000" b="1" dirty="0" err="1"/>
              <a:t>từ</a:t>
            </a:r>
            <a:r>
              <a:rPr lang="en-US" sz="4000" b="1" dirty="0"/>
              <a:t> </a:t>
            </a:r>
            <a:r>
              <a:rPr lang="en-US" sz="4000" b="1" dirty="0" err="1"/>
              <a:t>hai</a:t>
            </a:r>
            <a:r>
              <a:rPr lang="en-US" sz="4000" b="1" dirty="0"/>
              <a:t> </a:t>
            </a:r>
            <a:r>
              <a:rPr lang="en-US" sz="4000" b="1" dirty="0" err="1"/>
              <a:t>thế</a:t>
            </a:r>
            <a:r>
              <a:rPr lang="en-US" sz="4000" b="1" dirty="0"/>
              <a:t> </a:t>
            </a:r>
            <a:r>
              <a:rPr lang="en-US" sz="4000" b="1" dirty="0" err="1"/>
              <a:t>giới</a:t>
            </a:r>
            <a:r>
              <a:rPr lang="en-US" sz="4000" b="1" dirty="0"/>
              <a:t>: </a:t>
            </a:r>
            <a:r>
              <a:rPr lang="en-US" sz="4000" b="1" dirty="0" err="1"/>
              <a:t>phương</a:t>
            </a:r>
            <a:r>
              <a:rPr lang="en-US" sz="4000" b="1" dirty="0"/>
              <a:t> </a:t>
            </a:r>
            <a:r>
              <a:rPr lang="en-US" sz="4000" b="1" dirty="0" err="1"/>
              <a:t>Đông</a:t>
            </a:r>
            <a:r>
              <a:rPr lang="en-US" sz="4000" b="1" dirty="0"/>
              <a:t> </a:t>
            </a:r>
            <a:r>
              <a:rPr lang="en-US" sz="4000" b="1" dirty="0" err="1"/>
              <a:t>và</a:t>
            </a:r>
            <a:r>
              <a:rPr lang="en-US" sz="4000" b="1" dirty="0"/>
              <a:t> </a:t>
            </a:r>
            <a:r>
              <a:rPr lang="en-US" sz="4000" b="1" dirty="0" err="1"/>
              <a:t>phương</a:t>
            </a:r>
            <a:r>
              <a:rPr lang="en-US" sz="4000" b="1" dirty="0"/>
              <a:t> </a:t>
            </a:r>
            <a:r>
              <a:rPr lang="en-US" sz="4000" b="1" dirty="0" err="1"/>
              <a:t>Tây</a:t>
            </a:r>
            <a:r>
              <a:rPr lang="en-US" sz="4000" b="1" dirty="0"/>
              <a:t>? </a:t>
            </a:r>
            <a:r>
              <a:rPr lang="en-US" sz="4000" b="1" dirty="0" err="1"/>
              <a:t>Hãy</a:t>
            </a:r>
            <a:r>
              <a:rPr lang="en-US" sz="4000" b="1" dirty="0"/>
              <a:t> chia </a:t>
            </a:r>
            <a:r>
              <a:rPr lang="en-US" sz="4000" b="1" dirty="0" err="1"/>
              <a:t>sẻ</a:t>
            </a:r>
            <a:r>
              <a:rPr lang="en-US" sz="4000" b="1" dirty="0"/>
              <a:t> </a:t>
            </a:r>
            <a:r>
              <a:rPr lang="en-US" sz="4000" b="1" dirty="0" err="1"/>
              <a:t>câu</a:t>
            </a:r>
            <a:r>
              <a:rPr lang="en-US" sz="4000" b="1" dirty="0"/>
              <a:t> </a:t>
            </a:r>
            <a:r>
              <a:rPr lang="en-US" sz="4000" b="1" dirty="0" err="1"/>
              <a:t>chuyện</a:t>
            </a:r>
            <a:r>
              <a:rPr lang="en-US" sz="4000" b="1" dirty="0"/>
              <a:t> </a:t>
            </a:r>
            <a:r>
              <a:rPr lang="en-US" sz="4000" b="1" dirty="0" err="1"/>
              <a:t>đó</a:t>
            </a:r>
            <a:r>
              <a:rPr lang="en-US" sz="4000" b="1" dirty="0"/>
              <a:t>.</a:t>
            </a:r>
            <a:endParaRPr lang="en-US" sz="4000" b="1" dirty="0"/>
          </a:p>
        </p:txBody>
      </p:sp>
    </p:spTree>
    <p:extLst>
      <p:ext uri="{BB962C8B-B14F-4D97-AF65-F5344CB8AC3E}">
        <p14:creationId xmlns:p14="http://schemas.microsoft.com/office/powerpoint/2010/main" val="3681838911"/>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27333" y="354560"/>
            <a:ext cx="6227571" cy="5968125"/>
          </a:xfrm>
          <a:solidFill>
            <a:schemeClr val="accent4"/>
          </a:solidFill>
        </p:spPr>
        <p:txBody>
          <a:bodyPr/>
          <a:lstStyle/>
          <a:p>
            <a:pPr algn="l"/>
            <a:r>
              <a:rPr lang="en-US" dirty="0" smtClean="0">
                <a:latin typeface="Times New Roman" pitchFamily="18" charset="0"/>
                <a:cs typeface="Times New Roman" pitchFamily="18" charset="0"/>
              </a:rPr>
              <a:t>      </a:t>
            </a:r>
            <a:r>
              <a:rPr lang="en-US" sz="2800" dirty="0" err="1">
                <a:latin typeface="Times New Roman" pitchFamily="18" charset="0"/>
                <a:cs typeface="Times New Roman" pitchFamily="18" charset="0"/>
              </a:rPr>
              <a:t>Một</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anh</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chàng</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người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Pháp</a:t>
            </a:r>
            <a:r>
              <a:rPr lang="en-US" sz="2800" dirty="0">
                <a:latin typeface="Times New Roman" pitchFamily="18" charset="0"/>
                <a:cs typeface="Times New Roman" pitchFamily="18" charset="0"/>
              </a:rPr>
              <a:t> inbox </a:t>
            </a:r>
            <a:r>
              <a:rPr lang="en-US" sz="2800" dirty="0" err="1">
                <a:latin typeface="Times New Roman" pitchFamily="18" charset="0"/>
                <a:cs typeface="Times New Roman" pitchFamily="18" charset="0"/>
              </a:rPr>
              <a:t>khẩn</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cấp</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cho</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fanpage</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trợ</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giúp</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tại</a:t>
            </a:r>
            <a:r>
              <a:rPr lang="en-US" sz="2800" dirty="0">
                <a:latin typeface="Times New Roman" pitchFamily="18" charset="0"/>
                <a:cs typeface="Times New Roman" pitchFamily="18" charset="0"/>
              </a:rPr>
              <a:t> </a:t>
            </a:r>
            <a:r>
              <a:rPr lang="en-US" sz="2800" dirty="0" err="1">
                <a:latin typeface="Times New Roman" pitchFamily="18" charset="0"/>
                <a:cs typeface="Times New Roman" pitchFamily="18" charset="0"/>
              </a:rPr>
              <a:t>Việt</a:t>
            </a:r>
            <a:r>
              <a:rPr lang="en-US" sz="2800" dirty="0">
                <a:latin typeface="Times New Roman" pitchFamily="18" charset="0"/>
                <a:cs typeface="Times New Roman" pitchFamily="18" charset="0"/>
              </a:rPr>
              <a:t> Nam: “</a:t>
            </a:r>
            <a:r>
              <a:rPr lang="en-US" sz="2800" b="1" i="1" dirty="0" err="1">
                <a:latin typeface="Times New Roman" pitchFamily="18" charset="0"/>
                <a:cs typeface="Times New Roman" pitchFamily="18" charset="0"/>
              </a:rPr>
              <a:t>Mọi</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người</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ơi</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giúp</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tôi</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với</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Có</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chuyện</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gì</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đang</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xảy</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ra</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tại</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Hà</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Nội</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vậy</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Mọi</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người</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đi</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đâu</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hết</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cả</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rồi</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Tôi</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đói</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quá</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đi</a:t>
            </a:r>
            <a:r>
              <a:rPr lang="en-US" sz="2800" b="1" i="1" dirty="0">
                <a:latin typeface="Times New Roman" pitchFamily="18" charset="0"/>
                <a:cs typeface="Times New Roman" pitchFamily="18" charset="0"/>
              </a:rPr>
              <a:t> </a:t>
            </a:r>
            <a:r>
              <a:rPr lang="en-US" sz="2800" b="1" i="1" dirty="0" err="1">
                <a:latin typeface="Times New Roman" pitchFamily="18" charset="0"/>
                <a:cs typeface="Times New Roman" pitchFamily="18" charset="0"/>
              </a:rPr>
              <a:t>mất</a:t>
            </a:r>
            <a:r>
              <a:rPr lang="en-US" sz="2800" b="1" i="1" dirty="0">
                <a:latin typeface="Times New Roman" pitchFamily="18" charset="0"/>
                <a:cs typeface="Times New Roman" pitchFamily="18" charset="0"/>
              </a:rPr>
              <a:t>!" </a:t>
            </a:r>
            <a:endParaRPr lang="en-US" sz="2800" b="1" i="1" dirty="0">
              <a:latin typeface="Times New Roman" pitchFamily="18" charset="0"/>
              <a:cs typeface="Times New Roman" pitchFamily="18" charset="0"/>
            </a:endParaRPr>
          </a:p>
          <a:p>
            <a:pPr algn="l"/>
            <a:endParaRPr lang="en-US" sz="2800" b="1" i="1" dirty="0">
              <a:latin typeface="Times New Roman" pitchFamily="18" charset="0"/>
              <a:cs typeface="Times New Roman" pitchFamily="18" charset="0"/>
            </a:endParaRPr>
          </a:p>
          <a:p>
            <a:pPr algn="l"/>
            <a:r>
              <a:rPr lang="en-US" sz="2800" b="1" i="1" dirty="0">
                <a:solidFill>
                  <a:srgbClr val="FF0000"/>
                </a:solidFill>
                <a:latin typeface="Times New Roman" pitchFamily="18" charset="0"/>
                <a:cs typeface="Times New Roman" pitchFamily="18" charset="0"/>
              </a:rPr>
              <a:t>VÌ SAO LẠI NHƯ VẬY????</a:t>
            </a:r>
          </a:p>
          <a:p>
            <a:pPr algn="l"/>
            <a:r>
              <a:rPr lang="en-US" sz="2800" dirty="0">
                <a:latin typeface="Times New Roman" pitchFamily="18" charset="0"/>
                <a:cs typeface="Times New Roman" pitchFamily="18" charset="0"/>
              </a:rPr>
              <a:t>-&gt; </a:t>
            </a:r>
            <a:r>
              <a:rPr lang="en-US" sz="2800" b="1" dirty="0" err="1">
                <a:latin typeface="Times New Roman" pitchFamily="18" charset="0"/>
                <a:cs typeface="Times New Roman" pitchFamily="18" charset="0"/>
              </a:rPr>
              <a:t>Đến</a:t>
            </a:r>
            <a:r>
              <a:rPr lang="en-US" sz="2800" b="1" dirty="0">
                <a:latin typeface="Times New Roman" pitchFamily="18" charset="0"/>
                <a:cs typeface="Times New Roman" pitchFamily="18" charset="0"/>
              </a:rPr>
              <a:t> Du </a:t>
            </a:r>
            <a:r>
              <a:rPr lang="en-US" sz="2800" b="1" dirty="0" err="1">
                <a:latin typeface="Times New Roman" pitchFamily="18" charset="0"/>
                <a:cs typeface="Times New Roman" pitchFamily="18" charset="0"/>
              </a:rPr>
              <a:t>lịch</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Việt</a:t>
            </a:r>
            <a:r>
              <a:rPr lang="en-US" sz="2800" b="1" dirty="0">
                <a:latin typeface="Times New Roman" pitchFamily="18" charset="0"/>
                <a:cs typeface="Times New Roman" pitchFamily="18" charset="0"/>
              </a:rPr>
              <a:t> Nam </a:t>
            </a:r>
            <a:r>
              <a:rPr lang="en-US" sz="2800" b="1" dirty="0" err="1">
                <a:latin typeface="Times New Roman" pitchFamily="18" charset="0"/>
                <a:cs typeface="Times New Roman" pitchFamily="18" charset="0"/>
              </a:rPr>
              <a:t>vào</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ngày</a:t>
            </a:r>
            <a:r>
              <a:rPr lang="en-US" sz="2800" b="1" dirty="0">
                <a:latin typeface="Times New Roman" pitchFamily="18" charset="0"/>
                <a:cs typeface="Times New Roman" pitchFamily="18" charset="0"/>
              </a:rPr>
              <a:t> </a:t>
            </a:r>
            <a:r>
              <a:rPr lang="en-US" sz="2800" b="1" dirty="0" err="1">
                <a:latin typeface="Times New Roman" pitchFamily="18" charset="0"/>
                <a:cs typeface="Times New Roman" pitchFamily="18" charset="0"/>
              </a:rPr>
              <a:t>Tết</a:t>
            </a:r>
            <a:endParaRPr lang="en-US" sz="2800" dirty="0">
              <a:latin typeface="Times New Roman" pitchFamily="18" charset="0"/>
              <a:cs typeface="Times New Roman" pitchFamily="18" charset="0"/>
            </a:endParaRPr>
          </a:p>
          <a:p>
            <a:pPr algn="l"/>
            <a:endParaRPr lang="en-US" dirty="0">
              <a:latin typeface="Times New Roman" pitchFamily="18" charset="0"/>
              <a:cs typeface="Times New Roman" pitchFamily="18" charset="0"/>
            </a:endParaRPr>
          </a:p>
        </p:txBody>
      </p:sp>
      <p:pic>
        <p:nvPicPr>
          <p:cNvPr id="12290" name="Picture 2" descr="https://kenh14cdn.com/2020/1/26/at3-15800108717051387643346.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735581" y="359158"/>
            <a:ext cx="5358395" cy="59681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73996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932"/>
        <p:cNvGrpSpPr/>
        <p:nvPr/>
      </p:nvGrpSpPr>
      <p:grpSpPr>
        <a:xfrm>
          <a:off x="0" y="0"/>
          <a:ext cx="0" cy="0"/>
          <a:chOff x="0" y="0"/>
          <a:chExt cx="0" cy="0"/>
        </a:xfrm>
      </p:grpSpPr>
      <p:grpSp>
        <p:nvGrpSpPr>
          <p:cNvPr id="1933" name="Google Shape;1933;p41"/>
          <p:cNvGrpSpPr/>
          <p:nvPr/>
        </p:nvGrpSpPr>
        <p:grpSpPr>
          <a:xfrm>
            <a:off x="1609348" y="1552821"/>
            <a:ext cx="9093157" cy="3752383"/>
            <a:chOff x="1453903" y="1165075"/>
            <a:chExt cx="6253425" cy="2814287"/>
          </a:xfrm>
        </p:grpSpPr>
        <p:sp>
          <p:nvSpPr>
            <p:cNvPr id="1934" name="Google Shape;1934;p41"/>
            <p:cNvSpPr/>
            <p:nvPr/>
          </p:nvSpPr>
          <p:spPr>
            <a:xfrm>
              <a:off x="1530028" y="1241262"/>
              <a:ext cx="6177300" cy="2738100"/>
            </a:xfrm>
            <a:prstGeom prst="roundRect">
              <a:avLst>
                <a:gd name="adj" fmla="val 11620"/>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1219080">
                <a:buClr>
                  <a:srgbClr val="000000"/>
                </a:buClr>
                <a:defRPr/>
              </a:pPr>
              <a:endParaRPr kern="0">
                <a:solidFill>
                  <a:srgbClr val="000000"/>
                </a:solidFill>
                <a:latin typeface="Arial"/>
                <a:cs typeface="Arial"/>
                <a:sym typeface="Arial"/>
              </a:endParaRPr>
            </a:p>
          </p:txBody>
        </p:sp>
        <p:sp>
          <p:nvSpPr>
            <p:cNvPr id="1935" name="Google Shape;1935;p41"/>
            <p:cNvSpPr/>
            <p:nvPr/>
          </p:nvSpPr>
          <p:spPr>
            <a:xfrm>
              <a:off x="1453903" y="1165075"/>
              <a:ext cx="6177156" cy="2738065"/>
            </a:xfrm>
            <a:prstGeom prst="roundRect">
              <a:avLst>
                <a:gd name="adj" fmla="val 11620"/>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1219080">
                <a:buClr>
                  <a:srgbClr val="000000"/>
                </a:buClr>
                <a:defRPr/>
              </a:pPr>
              <a:endParaRPr kern="0">
                <a:solidFill>
                  <a:srgbClr val="000000"/>
                </a:solidFill>
                <a:latin typeface="Arial"/>
                <a:cs typeface="Arial"/>
                <a:sym typeface="Arial"/>
              </a:endParaRPr>
            </a:p>
          </p:txBody>
        </p:sp>
      </p:grpSp>
      <p:sp>
        <p:nvSpPr>
          <p:cNvPr id="1936" name="Google Shape;1936;p41"/>
          <p:cNvSpPr txBox="1">
            <a:spLocks noGrp="1"/>
          </p:cNvSpPr>
          <p:nvPr>
            <p:ph type="ctrTitle"/>
          </p:nvPr>
        </p:nvSpPr>
        <p:spPr>
          <a:xfrm>
            <a:off x="1387815" y="2772784"/>
            <a:ext cx="9314688" cy="1654400"/>
          </a:xfrm>
          <a:prstGeom prst="rect">
            <a:avLst/>
          </a:prstGeom>
        </p:spPr>
        <p:txBody>
          <a:bodyPr spcFirstLastPara="1" wrap="square" lIns="121889" tIns="121889" rIns="121889" bIns="121889" anchor="ctr" anchorCtr="0">
            <a:noAutofit/>
          </a:bodyPr>
          <a:lstStyle/>
          <a:p>
            <a:r>
              <a:rPr lang="en-US" sz="9600" dirty="0" err="1"/>
              <a:t>HÌNH</a:t>
            </a:r>
            <a:r>
              <a:rPr lang="en-US" sz="9600" dirty="0"/>
              <a:t> </a:t>
            </a:r>
            <a:r>
              <a:rPr lang="en-US" sz="9600" dirty="0" err="1"/>
              <a:t>THÀNH</a:t>
            </a:r>
            <a:r>
              <a:rPr lang="en-US" sz="9600" dirty="0"/>
              <a:t> </a:t>
            </a:r>
            <a:r>
              <a:rPr lang="en-US" sz="9600" dirty="0" err="1"/>
              <a:t>KIẾN</a:t>
            </a:r>
            <a:r>
              <a:rPr lang="en-US" sz="9600" dirty="0"/>
              <a:t> </a:t>
            </a:r>
            <a:r>
              <a:rPr lang="en-US" sz="9600" dirty="0" err="1"/>
              <a:t>THỨC</a:t>
            </a:r>
            <a:endParaRPr sz="9600" dirty="0"/>
          </a:p>
        </p:txBody>
      </p:sp>
    </p:spTree>
    <p:extLst>
      <p:ext uri="{BB962C8B-B14F-4D97-AF65-F5344CB8AC3E}">
        <p14:creationId xmlns:p14="http://schemas.microsoft.com/office/powerpoint/2010/main" val="3354139090"/>
      </p:ext>
    </p:extLst>
  </p:cSld>
  <p:clrMapOvr>
    <a:masterClrMapping/>
  </p:clrMapOvr>
  <p:transition spd="slow">
    <p:push dir="u"/>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90500" y="1989437"/>
            <a:ext cx="7778750" cy="4524311"/>
          </a:xfrm>
          <a:prstGeom prst="rect">
            <a:avLst/>
          </a:prstGeom>
        </p:spPr>
        <p:txBody>
          <a:bodyPr wrap="square" lIns="91434" tIns="45718" rIns="91434" bIns="45718">
            <a:spAutoFit/>
          </a:bodyPr>
          <a:lstStyle/>
          <a:p>
            <a:pPr algn="just"/>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Nổi</a:t>
            </a:r>
            <a:r>
              <a:rPr lang="en-US" sz="3600" dirty="0" smtClean="0">
                <a:latin typeface="Times New Roman" pitchFamily="18" charset="0"/>
                <a:cs typeface="Times New Roman" pitchFamily="18" charset="0"/>
              </a:rPr>
              <a:t> </a:t>
            </a:r>
            <a:r>
              <a:rPr lang="en-US" sz="3600" dirty="0" err="1">
                <a:latin typeface="Times New Roman" pitchFamily="18" charset="0"/>
                <a:cs typeface="Times New Roman" pitchFamily="18" charset="0"/>
              </a:rPr>
              <a:t>tiếng</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học</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rộng</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tài</a:t>
            </a:r>
            <a:r>
              <a:rPr lang="en-US" sz="3600" dirty="0">
                <a:latin typeface="Times New Roman" pitchFamily="18" charset="0"/>
                <a:cs typeface="Times New Roman" pitchFamily="18" charset="0"/>
              </a:rPr>
              <a:t> </a:t>
            </a:r>
            <a:r>
              <a:rPr lang="en-US" sz="3600" dirty="0" err="1" smtClean="0">
                <a:latin typeface="Times New Roman" pitchFamily="18" charset="0"/>
                <a:cs typeface="Times New Roman" pitchFamily="18" charset="0"/>
              </a:rPr>
              <a:t>cao</a:t>
            </a:r>
            <a:r>
              <a:rPr lang="en-US" sz="3600" dirty="0" smtClean="0">
                <a:latin typeface="Times New Roman" pitchFamily="18" charset="0"/>
                <a:cs typeface="Times New Roman" pitchFamily="18" charset="0"/>
              </a:rPr>
              <a:t> </a:t>
            </a:r>
            <a:r>
              <a:rPr lang="en-US" sz="3600" dirty="0" err="1" smtClean="0">
                <a:latin typeface="Times New Roman" pitchFamily="18" charset="0"/>
                <a:cs typeface="Times New Roman" pitchFamily="18" charset="0"/>
              </a:rPr>
              <a:t>nhưng</a:t>
            </a:r>
            <a:r>
              <a:rPr lang="en-US" sz="3600" dirty="0" smtClean="0">
                <a:latin typeface="Times New Roman" pitchFamily="18" charset="0"/>
                <a:cs typeface="Times New Roman" pitchFamily="18" charset="0"/>
              </a:rPr>
              <a:t> </a:t>
            </a:r>
            <a:r>
              <a:rPr lang="en-US" sz="3600" dirty="0" err="1">
                <a:latin typeface="Times New Roman" pitchFamily="18" charset="0"/>
                <a:cs typeface="Times New Roman" pitchFamily="18" charset="0"/>
              </a:rPr>
              <a:t>lận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đận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trên</a:t>
            </a:r>
            <a:r>
              <a:rPr lang="en-US" sz="3600" dirty="0">
                <a:latin typeface="Times New Roman" pitchFamily="18" charset="0"/>
                <a:cs typeface="Times New Roman" pitchFamily="18" charset="0"/>
              </a:rPr>
              <a:t> con </a:t>
            </a:r>
            <a:r>
              <a:rPr lang="en-US" sz="3600" dirty="0" err="1">
                <a:latin typeface="Times New Roman" pitchFamily="18" charset="0"/>
                <a:cs typeface="Times New Roman" pitchFamily="18" charset="0"/>
              </a:rPr>
              <a:t>đường</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làm</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quan</a:t>
            </a:r>
            <a:r>
              <a:rPr lang="en-US" sz="3600" dirty="0">
                <a:latin typeface="Times New Roman" pitchFamily="18" charset="0"/>
                <a:cs typeface="Times New Roman" pitchFamily="18" charset="0"/>
              </a:rPr>
              <a:t>.</a:t>
            </a:r>
          </a:p>
          <a:p>
            <a:pPr algn="just"/>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Thơ</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văn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phong</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phú</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về</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đề</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tài</a:t>
            </a:r>
            <a:endParaRPr lang="en-US" sz="3600" dirty="0">
              <a:latin typeface="Times New Roman" pitchFamily="18" charset="0"/>
              <a:cs typeface="Times New Roman" pitchFamily="18" charset="0"/>
            </a:endParaRPr>
          </a:p>
          <a:p>
            <a:pPr algn="just"/>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Có</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cái</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nhìn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nhân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văn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tinh</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thần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dân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chủ</a:t>
            </a:r>
            <a:endParaRPr lang="en-US" sz="3600" dirty="0">
              <a:latin typeface="Times New Roman" pitchFamily="18" charset="0"/>
              <a:cs typeface="Times New Roman" pitchFamily="18" charset="0"/>
            </a:endParaRPr>
          </a:p>
          <a:p>
            <a:pPr algn="just"/>
            <a:r>
              <a:rPr lang="en-US" sz="3600" dirty="0" smtClean="0">
                <a:latin typeface="Times New Roman" pitchFamily="18" charset="0"/>
                <a:cs typeface="Times New Roman" pitchFamily="18" charset="0"/>
              </a:rPr>
              <a:t>-  </a:t>
            </a:r>
            <a:r>
              <a:rPr lang="en-US" sz="3600" dirty="0" err="1">
                <a:latin typeface="Times New Roman" pitchFamily="18" charset="0"/>
                <a:cs typeface="Times New Roman" pitchFamily="18" charset="0"/>
              </a:rPr>
              <a:t>Là</a:t>
            </a:r>
            <a:r>
              <a:rPr lang="en-US" sz="3600" dirty="0">
                <a:latin typeface="Times New Roman" pitchFamily="18" charset="0"/>
                <a:cs typeface="Times New Roman" pitchFamily="18" charset="0"/>
              </a:rPr>
              <a:t> 1 </a:t>
            </a:r>
            <a:r>
              <a:rPr lang="en-US" sz="3600" dirty="0" err="1">
                <a:latin typeface="Times New Roman" pitchFamily="18" charset="0"/>
                <a:cs typeface="Times New Roman" pitchFamily="18" charset="0"/>
              </a:rPr>
              <a:t>nghệ</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sĩ</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có</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tâm</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hồn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rộng</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mở</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phóng</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khoáng</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sẵn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sàng</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đón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nhận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và</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trân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trọng</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những</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nét</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đẹp</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mới</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mẻ</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xa</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lạ</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với</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truyền</a:t>
            </a:r>
            <a:r>
              <a:rPr lang="en-US" sz="3600" dirty="0">
                <a:latin typeface="Times New Roman" pitchFamily="18" charset="0"/>
                <a:cs typeface="Times New Roman" pitchFamily="18" charset="0"/>
              </a:rPr>
              <a:t> </a:t>
            </a:r>
            <a:r>
              <a:rPr lang="en-US" sz="3600" dirty="0" err="1">
                <a:latin typeface="Times New Roman" pitchFamily="18" charset="0"/>
                <a:cs typeface="Times New Roman" pitchFamily="18" charset="0"/>
              </a:rPr>
              <a:t>thống</a:t>
            </a:r>
            <a:r>
              <a:rPr lang="en-US" sz="3600" dirty="0">
                <a:latin typeface="Times New Roman" pitchFamily="18" charset="0"/>
                <a:cs typeface="Times New Roman" pitchFamily="18" charset="0"/>
              </a:rPr>
              <a:t>.</a:t>
            </a:r>
          </a:p>
        </p:txBody>
      </p:sp>
      <p:grpSp>
        <p:nvGrpSpPr>
          <p:cNvPr id="3" name="Google Shape;1933;p41"/>
          <p:cNvGrpSpPr/>
          <p:nvPr/>
        </p:nvGrpSpPr>
        <p:grpSpPr>
          <a:xfrm>
            <a:off x="510799" y="398983"/>
            <a:ext cx="5902701" cy="714154"/>
            <a:chOff x="1453903" y="1165075"/>
            <a:chExt cx="6253425" cy="2814287"/>
          </a:xfrm>
        </p:grpSpPr>
        <p:sp>
          <p:nvSpPr>
            <p:cNvPr id="4" name="Google Shape;1934;p41"/>
            <p:cNvSpPr/>
            <p:nvPr/>
          </p:nvSpPr>
          <p:spPr>
            <a:xfrm>
              <a:off x="1530028" y="1241262"/>
              <a:ext cx="6177300" cy="2738100"/>
            </a:xfrm>
            <a:prstGeom prst="roundRect">
              <a:avLst>
                <a:gd name="adj" fmla="val 11620"/>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1219080">
                <a:buClr>
                  <a:srgbClr val="000000"/>
                </a:buClr>
                <a:defRPr/>
              </a:pPr>
              <a:endParaRPr kern="0">
                <a:solidFill>
                  <a:srgbClr val="000000"/>
                </a:solidFill>
                <a:cs typeface="Arial"/>
                <a:sym typeface="Arial"/>
              </a:endParaRPr>
            </a:p>
          </p:txBody>
        </p:sp>
        <p:sp>
          <p:nvSpPr>
            <p:cNvPr id="5" name="Google Shape;1935;p41"/>
            <p:cNvSpPr/>
            <p:nvPr/>
          </p:nvSpPr>
          <p:spPr>
            <a:xfrm>
              <a:off x="1453903" y="1165075"/>
              <a:ext cx="6177156" cy="2738065"/>
            </a:xfrm>
            <a:prstGeom prst="roundRect">
              <a:avLst>
                <a:gd name="adj" fmla="val 11620"/>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1219080">
                <a:buClr>
                  <a:srgbClr val="000000"/>
                </a:buClr>
                <a:defRPr/>
              </a:pPr>
              <a:endParaRPr kern="0">
                <a:solidFill>
                  <a:srgbClr val="000000"/>
                </a:solidFill>
                <a:cs typeface="Arial"/>
                <a:sym typeface="Arial"/>
              </a:endParaRPr>
            </a:p>
          </p:txBody>
        </p:sp>
      </p:grpSp>
      <p:sp>
        <p:nvSpPr>
          <p:cNvPr id="6" name="Rectangle 5"/>
          <p:cNvSpPr/>
          <p:nvPr/>
        </p:nvSpPr>
        <p:spPr>
          <a:xfrm>
            <a:off x="600356" y="484779"/>
            <a:ext cx="6225396" cy="523220"/>
          </a:xfrm>
          <a:prstGeom prst="rect">
            <a:avLst/>
          </a:prstGeom>
        </p:spPr>
        <p:txBody>
          <a:bodyPr wrap="square">
            <a:spAutoFit/>
          </a:bodyPr>
          <a:lstStyle/>
          <a:p>
            <a:r>
              <a:rPr lang="en-US" sz="2800" b="1" dirty="0">
                <a:solidFill>
                  <a:srgbClr val="FF0000"/>
                </a:solidFill>
              </a:rPr>
              <a:t>I. </a:t>
            </a:r>
            <a:r>
              <a:rPr lang="en-US" sz="2800" b="1" dirty="0" smtClean="0">
                <a:solidFill>
                  <a:srgbClr val="FF0000"/>
                </a:solidFill>
              </a:rPr>
              <a:t>ĐỌC – HIỂU KHÁI QUÁT</a:t>
            </a:r>
            <a:endParaRPr lang="en-US" sz="2800" dirty="0">
              <a:solidFill>
                <a:srgbClr val="FF0000"/>
              </a:solidFill>
            </a:endParaRPr>
          </a:p>
        </p:txBody>
      </p:sp>
      <p:sp>
        <p:nvSpPr>
          <p:cNvPr id="7" name="Rectangle 6"/>
          <p:cNvSpPr/>
          <p:nvPr/>
        </p:nvSpPr>
        <p:spPr>
          <a:xfrm>
            <a:off x="669649" y="1217340"/>
            <a:ext cx="4299575" cy="523220"/>
          </a:xfrm>
          <a:prstGeom prst="rect">
            <a:avLst/>
          </a:prstGeom>
        </p:spPr>
        <p:txBody>
          <a:bodyPr wrap="none">
            <a:spAutoFit/>
          </a:bodyPr>
          <a:lstStyle/>
          <a:p>
            <a:r>
              <a:rPr lang="en-US" sz="2800" b="1" dirty="0"/>
              <a:t>1. </a:t>
            </a:r>
            <a:r>
              <a:rPr lang="en-US" sz="2800" b="1" dirty="0" err="1"/>
              <a:t>Tác</a:t>
            </a:r>
            <a:r>
              <a:rPr lang="en-US" sz="2800" b="1" dirty="0"/>
              <a:t> </a:t>
            </a:r>
            <a:r>
              <a:rPr lang="en-US" sz="2800" b="1" dirty="0" err="1"/>
              <a:t>giả</a:t>
            </a:r>
            <a:r>
              <a:rPr lang="en-US" sz="2800" b="1" dirty="0"/>
              <a:t>: Cao </a:t>
            </a:r>
            <a:r>
              <a:rPr lang="en-US" sz="2800" b="1" dirty="0" err="1"/>
              <a:t>Bá</a:t>
            </a:r>
            <a:r>
              <a:rPr lang="en-US" sz="2800" b="1" dirty="0"/>
              <a:t> </a:t>
            </a:r>
            <a:r>
              <a:rPr lang="en-US" sz="2800" b="1" dirty="0" err="1"/>
              <a:t>Quát</a:t>
            </a:r>
            <a:r>
              <a:rPr lang="en-US" sz="2800" b="1" dirty="0"/>
              <a:t> </a:t>
            </a:r>
            <a:endParaRPr lang="en-US" sz="2800" dirty="0"/>
          </a:p>
        </p:txBody>
      </p:sp>
      <p:pic>
        <p:nvPicPr>
          <p:cNvPr id="13314" name="Picture 2" descr="Tác phẩm Dương Phụ Hành"/>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69250" y="852456"/>
            <a:ext cx="3924299" cy="4748244"/>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8305800" y="2985363"/>
            <a:ext cx="952500" cy="349250"/>
          </a:xfrm>
          <a:prstGeom prst="rect">
            <a:avLst/>
          </a:prstGeom>
          <a:solidFill>
            <a:srgbClr val="820000"/>
          </a:solidFill>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sz="1200" dirty="0" smtClean="0">
                <a:solidFill>
                  <a:schemeClr val="tx1"/>
                </a:solidFill>
              </a:rPr>
              <a:t>1808-1855</a:t>
            </a:r>
            <a:endParaRPr lang="en-US" sz="1200" dirty="0">
              <a:solidFill>
                <a:schemeClr val="tx1"/>
              </a:solidFill>
            </a:endParaRPr>
          </a:p>
        </p:txBody>
      </p:sp>
    </p:spTree>
    <p:extLst>
      <p:ext uri="{BB962C8B-B14F-4D97-AF65-F5344CB8AC3E}">
        <p14:creationId xmlns:p14="http://schemas.microsoft.com/office/powerpoint/2010/main" val="976684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331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
                                            <p:txEl>
                                              <p:pRg st="1" end="1"/>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
                                            <p:txEl>
                                              <p:pRg st="2" end="2"/>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2">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90499" y="1989437"/>
            <a:ext cx="7820025" cy="4524311"/>
          </a:xfrm>
          <a:prstGeom prst="rect">
            <a:avLst/>
          </a:prstGeom>
        </p:spPr>
        <p:txBody>
          <a:bodyPr wrap="square" lIns="91434" tIns="45718" rIns="91434" bIns="45718">
            <a:spAutoFit/>
          </a:bodyPr>
          <a:lstStyle/>
          <a:p>
            <a:pPr marL="742950" indent="-742950" algn="just">
              <a:buAutoNum type="alphaLcPeriod"/>
            </a:pPr>
            <a:r>
              <a:rPr lang="en-US" sz="3600" b="1" dirty="0" err="1" smtClean="0">
                <a:solidFill>
                  <a:srgbClr val="0000CC"/>
                </a:solidFill>
              </a:rPr>
              <a:t>Hoàn</a:t>
            </a:r>
            <a:r>
              <a:rPr lang="en-US" sz="3600" b="1" dirty="0" smtClean="0">
                <a:solidFill>
                  <a:srgbClr val="0000CC"/>
                </a:solidFill>
              </a:rPr>
              <a:t> </a:t>
            </a:r>
            <a:r>
              <a:rPr lang="en-US" sz="3600" b="1" dirty="0" err="1">
                <a:solidFill>
                  <a:srgbClr val="0000CC"/>
                </a:solidFill>
              </a:rPr>
              <a:t>cảnh</a:t>
            </a:r>
            <a:r>
              <a:rPr lang="en-US" sz="3600" b="1" dirty="0">
                <a:solidFill>
                  <a:srgbClr val="0000CC"/>
                </a:solidFill>
              </a:rPr>
              <a:t> </a:t>
            </a:r>
            <a:r>
              <a:rPr lang="en-US" sz="3600" b="1" dirty="0" err="1">
                <a:solidFill>
                  <a:srgbClr val="0000CC"/>
                </a:solidFill>
              </a:rPr>
              <a:t>sáng</a:t>
            </a:r>
            <a:r>
              <a:rPr lang="en-US" sz="3600" b="1" dirty="0">
                <a:solidFill>
                  <a:srgbClr val="0000CC"/>
                </a:solidFill>
              </a:rPr>
              <a:t> </a:t>
            </a:r>
            <a:r>
              <a:rPr lang="en-US" sz="3600" b="1" dirty="0" err="1">
                <a:solidFill>
                  <a:srgbClr val="0000CC"/>
                </a:solidFill>
              </a:rPr>
              <a:t>tác</a:t>
            </a:r>
            <a:r>
              <a:rPr lang="en-US" sz="3600" dirty="0">
                <a:solidFill>
                  <a:srgbClr val="0000CC"/>
                </a:solidFill>
              </a:rPr>
              <a:t>: </a:t>
            </a:r>
            <a:endParaRPr lang="en-US" sz="3600" dirty="0" smtClean="0">
              <a:solidFill>
                <a:srgbClr val="0000CC"/>
              </a:solidFill>
            </a:endParaRPr>
          </a:p>
          <a:p>
            <a:pPr marL="571500" indent="-571500" algn="just">
              <a:buFontTx/>
              <a:buChar char="-"/>
            </a:pPr>
            <a:r>
              <a:rPr lang="en-US" sz="3600" dirty="0" err="1" smtClean="0"/>
              <a:t>Sáng</a:t>
            </a:r>
            <a:r>
              <a:rPr lang="en-US" sz="3600" dirty="0" smtClean="0"/>
              <a:t> </a:t>
            </a:r>
            <a:r>
              <a:rPr lang="en-US" sz="3600" dirty="0" err="1"/>
              <a:t>tác</a:t>
            </a:r>
            <a:r>
              <a:rPr lang="en-US" sz="3600" dirty="0"/>
              <a:t> </a:t>
            </a:r>
            <a:r>
              <a:rPr lang="en-US" sz="3600" dirty="0" err="1"/>
              <a:t>trong</a:t>
            </a:r>
            <a:r>
              <a:rPr lang="en-US" sz="3600" dirty="0"/>
              <a:t> </a:t>
            </a:r>
            <a:r>
              <a:rPr lang="en-US" sz="3600" dirty="0" err="1"/>
              <a:t>chuyến</a:t>
            </a:r>
            <a:r>
              <a:rPr lang="en-US" sz="3600" dirty="0"/>
              <a:t> “</a:t>
            </a:r>
            <a:r>
              <a:rPr lang="en-US" sz="3600" dirty="0" err="1" smtClean="0"/>
              <a:t>xuất</a:t>
            </a:r>
            <a:r>
              <a:rPr lang="en-US" sz="3600" dirty="0" smtClean="0"/>
              <a:t> </a:t>
            </a:r>
            <a:r>
              <a:rPr lang="en-US" sz="3600" dirty="0" err="1" smtClean="0"/>
              <a:t>dương</a:t>
            </a:r>
            <a:r>
              <a:rPr lang="en-US" sz="3600" dirty="0" smtClean="0"/>
              <a:t> </a:t>
            </a:r>
            <a:r>
              <a:rPr lang="en-US" sz="3600" dirty="0" err="1"/>
              <a:t>hiệu</a:t>
            </a:r>
            <a:r>
              <a:rPr lang="en-US" sz="3600" dirty="0"/>
              <a:t> </a:t>
            </a:r>
            <a:r>
              <a:rPr lang="en-US" sz="3600" dirty="0" err="1"/>
              <a:t>lực</a:t>
            </a:r>
            <a:r>
              <a:rPr lang="en-US" sz="3600" dirty="0"/>
              <a:t>” </a:t>
            </a:r>
            <a:r>
              <a:rPr lang="en-US" sz="3600" dirty="0" err="1"/>
              <a:t>năm</a:t>
            </a:r>
            <a:r>
              <a:rPr lang="en-US" sz="3600" dirty="0"/>
              <a:t> 1844 </a:t>
            </a:r>
            <a:endParaRPr lang="en-US" sz="3600" dirty="0" smtClean="0"/>
          </a:p>
          <a:p>
            <a:pPr algn="just"/>
            <a:r>
              <a:rPr lang="en-US" sz="3600" dirty="0" smtClean="0"/>
              <a:t>- </a:t>
            </a:r>
            <a:r>
              <a:rPr lang="en-US" sz="3600" dirty="0" err="1"/>
              <a:t>N</a:t>
            </a:r>
            <a:r>
              <a:rPr lang="en-US" sz="3600" dirty="0" err="1" smtClean="0"/>
              <a:t>hà</a:t>
            </a:r>
            <a:r>
              <a:rPr lang="en-US" sz="3600" dirty="0" smtClean="0"/>
              <a:t> </a:t>
            </a:r>
            <a:r>
              <a:rPr lang="en-US" sz="3600" dirty="0" err="1"/>
              <a:t>thơ</a:t>
            </a:r>
            <a:r>
              <a:rPr lang="en-US" sz="3600" dirty="0"/>
              <a:t> </a:t>
            </a:r>
            <a:r>
              <a:rPr lang="en-US" sz="3600" dirty="0" err="1"/>
              <a:t>theo</a:t>
            </a:r>
            <a:r>
              <a:rPr lang="en-US" sz="3600" dirty="0"/>
              <a:t> </a:t>
            </a:r>
            <a:r>
              <a:rPr lang="en-US" sz="3600" dirty="0" err="1"/>
              <a:t>phái</a:t>
            </a:r>
            <a:r>
              <a:rPr lang="en-US" sz="3600" dirty="0"/>
              <a:t> </a:t>
            </a:r>
            <a:r>
              <a:rPr lang="en-US" sz="3600" dirty="0" err="1"/>
              <a:t>bộ</a:t>
            </a:r>
            <a:r>
              <a:rPr lang="en-US" sz="3600" dirty="0"/>
              <a:t> </a:t>
            </a:r>
            <a:r>
              <a:rPr lang="en-US" sz="3600" dirty="0" err="1"/>
              <a:t>của</a:t>
            </a:r>
            <a:r>
              <a:rPr lang="en-US" sz="3600" dirty="0"/>
              <a:t> </a:t>
            </a:r>
            <a:r>
              <a:rPr lang="en-US" sz="3600" dirty="0" err="1"/>
              <a:t>triều</a:t>
            </a:r>
            <a:r>
              <a:rPr lang="en-US" sz="3600" dirty="0"/>
              <a:t> </a:t>
            </a:r>
            <a:r>
              <a:rPr lang="en-US" sz="3600" dirty="0" err="1"/>
              <a:t>đình</a:t>
            </a:r>
            <a:r>
              <a:rPr lang="en-US" sz="3600" dirty="0"/>
              <a:t> </a:t>
            </a:r>
            <a:r>
              <a:rPr lang="en-US" sz="3600" dirty="0" err="1"/>
              <a:t>đi</a:t>
            </a:r>
            <a:r>
              <a:rPr lang="en-US" sz="3600" dirty="0"/>
              <a:t> </a:t>
            </a:r>
            <a:r>
              <a:rPr lang="en-US" sz="3600" dirty="0" err="1"/>
              <a:t>công</a:t>
            </a:r>
            <a:r>
              <a:rPr lang="en-US" sz="3600" dirty="0"/>
              <a:t> </a:t>
            </a:r>
            <a:r>
              <a:rPr lang="en-US" sz="3600" dirty="0" err="1"/>
              <a:t>tác</a:t>
            </a:r>
            <a:r>
              <a:rPr lang="en-US" sz="3600" dirty="0"/>
              <a:t> ở </a:t>
            </a:r>
            <a:r>
              <a:rPr lang="en-US" sz="3600" dirty="0" err="1"/>
              <a:t>Inđônêxia</a:t>
            </a:r>
            <a:r>
              <a:rPr lang="en-US" sz="3600" dirty="0"/>
              <a:t>, </a:t>
            </a:r>
            <a:r>
              <a:rPr lang="en-US" sz="3600" dirty="0" err="1"/>
              <a:t>xa</a:t>
            </a:r>
            <a:r>
              <a:rPr lang="en-US" sz="3600" dirty="0"/>
              <a:t> </a:t>
            </a:r>
            <a:r>
              <a:rPr lang="en-US" sz="3600" dirty="0" err="1"/>
              <a:t>quê</a:t>
            </a:r>
            <a:r>
              <a:rPr lang="en-US" sz="3600" dirty="0"/>
              <a:t> </a:t>
            </a:r>
            <a:r>
              <a:rPr lang="en-US" sz="3600" dirty="0" err="1"/>
              <a:t>hương</a:t>
            </a:r>
            <a:r>
              <a:rPr lang="en-US" sz="3600" dirty="0"/>
              <a:t>, </a:t>
            </a:r>
            <a:r>
              <a:rPr lang="en-US" sz="3600" dirty="0" err="1"/>
              <a:t>xa</a:t>
            </a:r>
            <a:r>
              <a:rPr lang="en-US" sz="3600" dirty="0"/>
              <a:t> </a:t>
            </a:r>
            <a:r>
              <a:rPr lang="en-US" sz="3600" dirty="0" err="1"/>
              <a:t>gia</a:t>
            </a:r>
            <a:r>
              <a:rPr lang="en-US" sz="3600" dirty="0"/>
              <a:t> </a:t>
            </a:r>
            <a:r>
              <a:rPr lang="en-US" sz="3600" dirty="0" err="1"/>
              <a:t>đình</a:t>
            </a:r>
            <a:r>
              <a:rPr lang="en-US" sz="3600" dirty="0"/>
              <a:t> </a:t>
            </a:r>
            <a:r>
              <a:rPr lang="en-US" sz="3600" dirty="0" err="1"/>
              <a:t>và</a:t>
            </a:r>
            <a:r>
              <a:rPr lang="en-US" sz="3600" dirty="0"/>
              <a:t> </a:t>
            </a:r>
            <a:r>
              <a:rPr lang="en-US" sz="3600" dirty="0" err="1"/>
              <a:t>tiếp</a:t>
            </a:r>
            <a:r>
              <a:rPr lang="en-US" sz="3600" dirty="0"/>
              <a:t> </a:t>
            </a:r>
            <a:r>
              <a:rPr lang="en-US" sz="3600" dirty="0" err="1"/>
              <a:t>xúc</a:t>
            </a:r>
            <a:r>
              <a:rPr lang="en-US" sz="3600" dirty="0"/>
              <a:t> </a:t>
            </a:r>
            <a:r>
              <a:rPr lang="en-US" sz="3600" dirty="0" err="1"/>
              <a:t>với</a:t>
            </a:r>
            <a:r>
              <a:rPr lang="en-US" sz="3600" dirty="0"/>
              <a:t> </a:t>
            </a:r>
            <a:r>
              <a:rPr lang="en-US" sz="3600" dirty="0" err="1"/>
              <a:t>nền</a:t>
            </a:r>
            <a:r>
              <a:rPr lang="en-US" sz="3600" dirty="0"/>
              <a:t> </a:t>
            </a:r>
            <a:r>
              <a:rPr lang="en-US" sz="3600" dirty="0" err="1"/>
              <a:t>văn</a:t>
            </a:r>
            <a:r>
              <a:rPr lang="en-US" sz="3600" dirty="0"/>
              <a:t> </a:t>
            </a:r>
            <a:r>
              <a:rPr lang="en-US" sz="3600" dirty="0" err="1"/>
              <a:t>hóa</a:t>
            </a:r>
            <a:r>
              <a:rPr lang="en-US" sz="3600" dirty="0"/>
              <a:t> </a:t>
            </a:r>
            <a:r>
              <a:rPr lang="en-US" sz="3600" dirty="0" err="1"/>
              <a:t>khác</a:t>
            </a:r>
            <a:r>
              <a:rPr lang="en-US" sz="3600" dirty="0"/>
              <a:t>).</a:t>
            </a:r>
          </a:p>
          <a:p>
            <a:pPr algn="just"/>
            <a:r>
              <a:rPr lang="en-US" sz="3600" b="1" dirty="0">
                <a:solidFill>
                  <a:srgbClr val="0000CC"/>
                </a:solidFill>
              </a:rPr>
              <a:t>b. </a:t>
            </a:r>
            <a:r>
              <a:rPr lang="en-US" sz="3600" b="1" dirty="0" err="1">
                <a:solidFill>
                  <a:srgbClr val="0000CC"/>
                </a:solidFill>
              </a:rPr>
              <a:t>Thể</a:t>
            </a:r>
            <a:r>
              <a:rPr lang="en-US" sz="3600" b="1" dirty="0">
                <a:solidFill>
                  <a:srgbClr val="0000CC"/>
                </a:solidFill>
              </a:rPr>
              <a:t> </a:t>
            </a:r>
            <a:r>
              <a:rPr lang="en-US" sz="3600" b="1" dirty="0" err="1">
                <a:solidFill>
                  <a:srgbClr val="0000CC"/>
                </a:solidFill>
              </a:rPr>
              <a:t>thơ</a:t>
            </a:r>
            <a:r>
              <a:rPr lang="en-US" sz="3600" b="1" dirty="0">
                <a:solidFill>
                  <a:srgbClr val="0000CC"/>
                </a:solidFill>
              </a:rPr>
              <a:t>: </a:t>
            </a:r>
            <a:r>
              <a:rPr lang="en-US" sz="3600" dirty="0" err="1"/>
              <a:t>Thể</a:t>
            </a:r>
            <a:r>
              <a:rPr lang="en-US" sz="3600" dirty="0"/>
              <a:t> </a:t>
            </a:r>
            <a:r>
              <a:rPr lang="en-US" sz="3600" dirty="0" err="1"/>
              <a:t>hành</a:t>
            </a:r>
            <a:endParaRPr lang="en-US" sz="3600" dirty="0"/>
          </a:p>
        </p:txBody>
      </p:sp>
      <p:grpSp>
        <p:nvGrpSpPr>
          <p:cNvPr id="3" name="Google Shape;1933;p41"/>
          <p:cNvGrpSpPr/>
          <p:nvPr/>
        </p:nvGrpSpPr>
        <p:grpSpPr>
          <a:xfrm>
            <a:off x="510799" y="398983"/>
            <a:ext cx="5902701" cy="714154"/>
            <a:chOff x="1453903" y="1165075"/>
            <a:chExt cx="6253425" cy="2814287"/>
          </a:xfrm>
        </p:grpSpPr>
        <p:sp>
          <p:nvSpPr>
            <p:cNvPr id="4" name="Google Shape;1934;p41"/>
            <p:cNvSpPr/>
            <p:nvPr/>
          </p:nvSpPr>
          <p:spPr>
            <a:xfrm>
              <a:off x="1530028" y="1241262"/>
              <a:ext cx="6177300" cy="2738100"/>
            </a:xfrm>
            <a:prstGeom prst="roundRect">
              <a:avLst>
                <a:gd name="adj" fmla="val 11620"/>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1219080">
                <a:buClr>
                  <a:srgbClr val="000000"/>
                </a:buClr>
                <a:defRPr/>
              </a:pPr>
              <a:endParaRPr kern="0">
                <a:solidFill>
                  <a:srgbClr val="000000"/>
                </a:solidFill>
                <a:cs typeface="Arial"/>
                <a:sym typeface="Arial"/>
              </a:endParaRPr>
            </a:p>
          </p:txBody>
        </p:sp>
        <p:sp>
          <p:nvSpPr>
            <p:cNvPr id="5" name="Google Shape;1935;p41"/>
            <p:cNvSpPr/>
            <p:nvPr/>
          </p:nvSpPr>
          <p:spPr>
            <a:xfrm>
              <a:off x="1453903" y="1165075"/>
              <a:ext cx="6177156" cy="2738065"/>
            </a:xfrm>
            <a:prstGeom prst="roundRect">
              <a:avLst>
                <a:gd name="adj" fmla="val 11620"/>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defTabSz="1219080">
                <a:buClr>
                  <a:srgbClr val="000000"/>
                </a:buClr>
                <a:defRPr/>
              </a:pPr>
              <a:endParaRPr kern="0">
                <a:solidFill>
                  <a:srgbClr val="000000"/>
                </a:solidFill>
                <a:cs typeface="Arial"/>
                <a:sym typeface="Arial"/>
              </a:endParaRPr>
            </a:p>
          </p:txBody>
        </p:sp>
      </p:grpSp>
      <p:sp>
        <p:nvSpPr>
          <p:cNvPr id="6" name="Rectangle 5"/>
          <p:cNvSpPr/>
          <p:nvPr/>
        </p:nvSpPr>
        <p:spPr>
          <a:xfrm>
            <a:off x="600356" y="484779"/>
            <a:ext cx="6225396" cy="523220"/>
          </a:xfrm>
          <a:prstGeom prst="rect">
            <a:avLst/>
          </a:prstGeom>
        </p:spPr>
        <p:txBody>
          <a:bodyPr wrap="square">
            <a:spAutoFit/>
          </a:bodyPr>
          <a:lstStyle/>
          <a:p>
            <a:r>
              <a:rPr lang="en-US" sz="2800" b="1" dirty="0">
                <a:solidFill>
                  <a:srgbClr val="FF0000"/>
                </a:solidFill>
              </a:rPr>
              <a:t>I. </a:t>
            </a:r>
            <a:r>
              <a:rPr lang="en-US" sz="2800" b="1" dirty="0" smtClean="0">
                <a:solidFill>
                  <a:srgbClr val="FF0000"/>
                </a:solidFill>
              </a:rPr>
              <a:t>ĐỌC – HIỂU KHÁI QUÁT</a:t>
            </a:r>
            <a:endParaRPr lang="en-US" sz="2800" dirty="0">
              <a:solidFill>
                <a:srgbClr val="FF0000"/>
              </a:solidFill>
            </a:endParaRPr>
          </a:p>
        </p:txBody>
      </p:sp>
      <p:sp>
        <p:nvSpPr>
          <p:cNvPr id="7" name="Rectangle 6"/>
          <p:cNvSpPr/>
          <p:nvPr/>
        </p:nvSpPr>
        <p:spPr>
          <a:xfrm>
            <a:off x="669649" y="1217340"/>
            <a:ext cx="7388501" cy="584775"/>
          </a:xfrm>
          <a:prstGeom prst="rect">
            <a:avLst/>
          </a:prstGeom>
        </p:spPr>
        <p:txBody>
          <a:bodyPr wrap="square">
            <a:spAutoFit/>
          </a:bodyPr>
          <a:lstStyle/>
          <a:p>
            <a:r>
              <a:rPr lang="vi-VN" sz="3200" b="1" dirty="0">
                <a:solidFill>
                  <a:prstClr val="black"/>
                </a:solidFill>
              </a:rPr>
              <a:t>2. Văn bản “Dương phụ hành”</a:t>
            </a:r>
            <a:endParaRPr lang="en-US" sz="3200" dirty="0">
              <a:solidFill>
                <a:prstClr val="black"/>
              </a:solidFill>
            </a:endParaRPr>
          </a:p>
        </p:txBody>
      </p:sp>
      <p:pic>
        <p:nvPicPr>
          <p:cNvPr id="14338" name="Picture 2" descr="Ảnh minh họa (nguồn interne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010525" y="964416"/>
            <a:ext cx="3997325" cy="512157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904476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55952" y="844550"/>
            <a:ext cx="6563364" cy="56197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362"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6" y="1288636"/>
            <a:ext cx="5980800" cy="55312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Rectangle 4"/>
          <p:cNvSpPr/>
          <p:nvPr/>
        </p:nvSpPr>
        <p:spPr>
          <a:xfrm>
            <a:off x="-31794" y="-35243"/>
            <a:ext cx="6203994" cy="584775"/>
          </a:xfrm>
          <a:prstGeom prst="rect">
            <a:avLst/>
          </a:prstGeom>
        </p:spPr>
        <p:txBody>
          <a:bodyPr wrap="square">
            <a:spAutoFit/>
          </a:bodyPr>
          <a:lstStyle/>
          <a:p>
            <a:r>
              <a:rPr lang="en-US" sz="3200" b="1" dirty="0" smtClean="0">
                <a:solidFill>
                  <a:srgbClr val="FF0000"/>
                </a:solidFill>
                <a:latin typeface="Times New Roman" panose="02020603050405020304" pitchFamily="18" charset="0"/>
                <a:ea typeface="Calibri" panose="020F0502020204030204" pitchFamily="34" charset="0"/>
                <a:cs typeface="Times New Roman" panose="02020603050405020304" pitchFamily="18" charset="0"/>
              </a:rPr>
              <a:t>II. KHÁM PHÁ VĂN BẢN</a:t>
            </a:r>
            <a:endParaRPr lang="en-US" sz="2800" dirty="0">
              <a:solidFill>
                <a:srgbClr val="FF0000"/>
              </a:solidFill>
            </a:endParaRPr>
          </a:p>
        </p:txBody>
      </p:sp>
      <p:sp>
        <p:nvSpPr>
          <p:cNvPr id="6" name="Rectangle 5"/>
          <p:cNvSpPr/>
          <p:nvPr/>
        </p:nvSpPr>
        <p:spPr>
          <a:xfrm>
            <a:off x="107906" y="549532"/>
            <a:ext cx="6203994" cy="461665"/>
          </a:xfrm>
          <a:prstGeom prst="rect">
            <a:avLst/>
          </a:prstGeom>
          <a:solidFill>
            <a:schemeClr val="accent2">
              <a:lumMod val="60000"/>
              <a:lumOff val="40000"/>
            </a:schemeClr>
          </a:solidFill>
        </p:spPr>
        <p:txBody>
          <a:bodyPr wrap="square">
            <a:spAutoFit/>
          </a:bodyPr>
          <a:lstStyle/>
          <a:p>
            <a:r>
              <a:rPr lang="en-US" sz="2400" b="1" dirty="0" smtClean="0"/>
              <a:t>1</a:t>
            </a:r>
            <a:r>
              <a:rPr lang="en-US" sz="2400" b="1" dirty="0"/>
              <a:t>. So </a:t>
            </a:r>
            <a:r>
              <a:rPr lang="en-US" sz="2400" b="1" dirty="0" err="1"/>
              <a:t>sánh</a:t>
            </a:r>
            <a:r>
              <a:rPr lang="en-US" sz="2400" b="1" dirty="0"/>
              <a:t> </a:t>
            </a:r>
            <a:r>
              <a:rPr lang="en-US" sz="2400" b="1" dirty="0" err="1"/>
              <a:t>bản</a:t>
            </a:r>
            <a:r>
              <a:rPr lang="en-US" sz="2400" b="1" dirty="0"/>
              <a:t> </a:t>
            </a:r>
            <a:r>
              <a:rPr lang="en-US" sz="2400" b="1" dirty="0" err="1"/>
              <a:t>dịch</a:t>
            </a:r>
            <a:r>
              <a:rPr lang="en-US" sz="2400" b="1" dirty="0"/>
              <a:t> </a:t>
            </a:r>
            <a:r>
              <a:rPr lang="en-US" sz="2400" b="1" dirty="0" err="1"/>
              <a:t>thơ</a:t>
            </a:r>
            <a:r>
              <a:rPr lang="en-US" sz="2400" b="1" dirty="0"/>
              <a:t> </a:t>
            </a:r>
            <a:r>
              <a:rPr lang="en-US" sz="2400" b="1" dirty="0" err="1"/>
              <a:t>và</a:t>
            </a:r>
            <a:r>
              <a:rPr lang="en-US" sz="2400" b="1" dirty="0"/>
              <a:t> </a:t>
            </a:r>
            <a:r>
              <a:rPr lang="en-US" sz="2400" b="1" dirty="0" err="1"/>
              <a:t>bản</a:t>
            </a:r>
            <a:r>
              <a:rPr lang="en-US" sz="2400" b="1" dirty="0"/>
              <a:t> </a:t>
            </a:r>
            <a:r>
              <a:rPr lang="en-US" sz="2400" b="1" dirty="0" err="1"/>
              <a:t>phiên</a:t>
            </a:r>
            <a:r>
              <a:rPr lang="en-US" sz="2400" b="1" dirty="0"/>
              <a:t> </a:t>
            </a:r>
            <a:r>
              <a:rPr lang="en-US" sz="2400" b="1" dirty="0" err="1" smtClean="0"/>
              <a:t>âm</a:t>
            </a:r>
            <a:endParaRPr lang="en-US" sz="2400" dirty="0"/>
          </a:p>
        </p:txBody>
      </p:sp>
    </p:spTree>
    <p:extLst>
      <p:ext uri="{BB962C8B-B14F-4D97-AF65-F5344CB8AC3E}">
        <p14:creationId xmlns:p14="http://schemas.microsoft.com/office/powerpoint/2010/main" val="923142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0" presetClass="entr" presetSubtype="0" fill="hold" nodeType="clickEffect">
                                  <p:stCondLst>
                                    <p:cond delay="0"/>
                                  </p:stCondLst>
                                  <p:childTnLst>
                                    <p:set>
                                      <p:cBhvr>
                                        <p:cTn id="10" dur="1" fill="hold">
                                          <p:stCondLst>
                                            <p:cond delay="0"/>
                                          </p:stCondLst>
                                        </p:cTn>
                                        <p:tgtEl>
                                          <p:spTgt spid="15362"/>
                                        </p:tgtEl>
                                        <p:attrNameLst>
                                          <p:attrName>style.visibility</p:attrName>
                                        </p:attrNameLst>
                                      </p:cBhvr>
                                      <p:to>
                                        <p:strVal val="visible"/>
                                      </p:to>
                                    </p:set>
                                    <p:animEffect transition="in" filter="fade">
                                      <p:cBhvr>
                                        <p:cTn id="11" dur="500"/>
                                        <p:tgtEl>
                                          <p:spTgt spid="15362"/>
                                        </p:tgtEl>
                                      </p:cBhvr>
                                    </p:animEffect>
                                  </p:childTnLst>
                                </p:cTn>
                              </p:par>
                              <p:par>
                                <p:cTn id="12" presetID="10" presetClass="entr" presetSubtype="0" fill="hold" nodeType="withEffect">
                                  <p:stCondLst>
                                    <p:cond delay="0"/>
                                  </p:stCondLst>
                                  <p:childTnLst>
                                    <p:set>
                                      <p:cBhvr>
                                        <p:cTn id="13" dur="1" fill="hold">
                                          <p:stCondLst>
                                            <p:cond delay="0"/>
                                          </p:stCondLst>
                                        </p:cTn>
                                        <p:tgtEl>
                                          <p:spTgt spid="15364"/>
                                        </p:tgtEl>
                                        <p:attrNameLst>
                                          <p:attrName>style.visibility</p:attrName>
                                        </p:attrNameLst>
                                      </p:cBhvr>
                                      <p:to>
                                        <p:strVal val="visible"/>
                                      </p:to>
                                    </p:set>
                                    <p:animEffect transition="in" filter="fade">
                                      <p:cBhvr>
                                        <p:cTn id="14" dur="500"/>
                                        <p:tgtEl>
                                          <p:spTgt spid="153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theme/theme1.xml><?xml version="1.0" encoding="utf-8"?>
<a:theme xmlns:a="http://schemas.openxmlformats.org/drawingml/2006/main" name="BohemianVTI">
  <a:themeElements>
    <a:clrScheme name="Boho">
      <a:dk1>
        <a:sysClr val="windowText" lastClr="000000"/>
      </a:dk1>
      <a:lt1>
        <a:sysClr val="window" lastClr="FFFFFF"/>
      </a:lt1>
      <a:dk2>
        <a:srgbClr val="323232"/>
      </a:dk2>
      <a:lt2>
        <a:srgbClr val="F4F1EF"/>
      </a:lt2>
      <a:accent1>
        <a:srgbClr val="8F4F58"/>
      </a:accent1>
      <a:accent2>
        <a:srgbClr val="D09182"/>
      </a:accent2>
      <a:accent3>
        <a:srgbClr val="C7A085"/>
      </a:accent3>
      <a:accent4>
        <a:srgbClr val="ADA085"/>
      </a:accent4>
      <a:accent5>
        <a:srgbClr val="5F787F"/>
      </a:accent5>
      <a:accent6>
        <a:srgbClr val="5A6768"/>
      </a:accent6>
      <a:hlink>
        <a:srgbClr val="A25872"/>
      </a:hlink>
      <a:folHlink>
        <a:srgbClr val="667A7E"/>
      </a:folHlink>
    </a:clrScheme>
    <a:fontScheme name="modern love avenir">
      <a:majorFont>
        <a:latin typeface="Modern Love"/>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BohemianVTI" id="{B5E50611-F7C7-47BC-81A6-BE9493DF8677}" vid="{7A26D0DD-A1A5-444B-B0FB-E7DB9E2D047F}"/>
    </a:ext>
  </a:extLst>
</a:theme>
</file>

<file path=ppt/theme/theme2.xml><?xml version="1.0" encoding="utf-8"?>
<a:theme xmlns:a="http://schemas.openxmlformats.org/drawingml/2006/main" name="Brush">
  <a:themeElements>
    <a:clrScheme name="Custom 17">
      <a:dk1>
        <a:sysClr val="windowText" lastClr="000000"/>
      </a:dk1>
      <a:lt1>
        <a:sysClr val="window" lastClr="FFFFFF"/>
      </a:lt1>
      <a:dk2>
        <a:srgbClr val="57495C"/>
      </a:dk2>
      <a:lt2>
        <a:srgbClr val="E7E6E6"/>
      </a:lt2>
      <a:accent1>
        <a:srgbClr val="F07C98"/>
      </a:accent1>
      <a:accent2>
        <a:srgbClr val="A6778D"/>
      </a:accent2>
      <a:accent3>
        <a:srgbClr val="768BA6"/>
      </a:accent3>
      <a:accent4>
        <a:srgbClr val="E8908B"/>
      </a:accent4>
      <a:accent5>
        <a:srgbClr val="C47A93"/>
      </a:accent5>
      <a:accent6>
        <a:srgbClr val="70A8DB"/>
      </a:accent6>
      <a:hlink>
        <a:srgbClr val="EB8067"/>
      </a:hlink>
      <a:folHlink>
        <a:srgbClr val="7BC7C0"/>
      </a:folHlink>
    </a:clrScheme>
    <a:fontScheme name="Custom 3">
      <a:majorFont>
        <a:latin typeface="Elephant"/>
        <a:ea typeface=""/>
        <a:cs typeface=""/>
      </a:majorFont>
      <a:minorFont>
        <a:latin typeface="Century Gothic"/>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Brush" id="{83ACE2F6-3F27-4C0C-9F26-3A644E012A31}" vid="{2791EB26-28CE-473B-9B2E-6D68997E8991}"/>
    </a:ext>
  </a:extLst>
</a:theme>
</file>

<file path=ppt/theme/theme3.xml><?xml version="1.0" encoding="utf-8"?>
<a:theme xmlns:a="http://schemas.openxmlformats.org/drawingml/2006/main" name="3_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Architecture pitch deck_JB_v2" id="{E6E25CD2-8512-4B49-9A83-9AC317278B8F}" vid="{100AFDCD-A339-4D94-B373-F9848C2D26BE}"/>
    </a:ext>
  </a:extLst>
</a:theme>
</file>

<file path=ppt/theme/theme4.xml><?xml version="1.0" encoding="utf-8"?>
<a:theme xmlns:a="http://schemas.openxmlformats.org/drawingml/2006/main" name="Language Arts Subject for High School - 9th Grade: Grammar by Slidesgo">
  <a:themeElements>
    <a:clrScheme name="Simple Light">
      <a:dk1>
        <a:srgbClr val="000000"/>
      </a:dk1>
      <a:lt1>
        <a:srgbClr val="FFE8DE"/>
      </a:lt1>
      <a:dk2>
        <a:srgbClr val="F4DED4"/>
      </a:dk2>
      <a:lt2>
        <a:srgbClr val="119B9B"/>
      </a:lt2>
      <a:accent1>
        <a:srgbClr val="F1C232"/>
      </a:accent1>
      <a:accent2>
        <a:srgbClr val="FFEBA5"/>
      </a:accent2>
      <a:accent3>
        <a:srgbClr val="E24747"/>
      </a:accent3>
      <a:accent4>
        <a:srgbClr val="FFFFFF"/>
      </a:accent4>
      <a:accent5>
        <a:srgbClr val="FAFAFA"/>
      </a:accent5>
      <a:accent6>
        <a:srgbClr val="FAFAFA"/>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Language Arts Subject for High School - 9th Grade: Grammar by Slidesgo">
  <a:themeElements>
    <a:clrScheme name="Simple Light">
      <a:dk1>
        <a:srgbClr val="000000"/>
      </a:dk1>
      <a:lt1>
        <a:srgbClr val="FFE8DE"/>
      </a:lt1>
      <a:dk2>
        <a:srgbClr val="F4DED4"/>
      </a:dk2>
      <a:lt2>
        <a:srgbClr val="119B9B"/>
      </a:lt2>
      <a:accent1>
        <a:srgbClr val="F1C232"/>
      </a:accent1>
      <a:accent2>
        <a:srgbClr val="FFEBA5"/>
      </a:accent2>
      <a:accent3>
        <a:srgbClr val="E24747"/>
      </a:accent3>
      <a:accent4>
        <a:srgbClr val="FFFFFF"/>
      </a:accent4>
      <a:accent5>
        <a:srgbClr val="FAFAFA"/>
      </a:accent5>
      <a:accent6>
        <a:srgbClr val="FAFAFA"/>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3737</TotalTime>
  <Words>1398</Words>
  <Application>Microsoft Office PowerPoint</Application>
  <PresentationFormat>Custom</PresentationFormat>
  <Paragraphs>119</Paragraphs>
  <Slides>24</Slides>
  <Notes>5</Notes>
  <HiddenSlides>0</HiddenSlides>
  <MMClips>0</MMClips>
  <ScaleCrop>false</ScaleCrop>
  <HeadingPairs>
    <vt:vector size="4" baseType="variant">
      <vt:variant>
        <vt:lpstr>Theme</vt:lpstr>
      </vt:variant>
      <vt:variant>
        <vt:i4>5</vt:i4>
      </vt:variant>
      <vt:variant>
        <vt:lpstr>Slide Titles</vt:lpstr>
      </vt:variant>
      <vt:variant>
        <vt:i4>24</vt:i4>
      </vt:variant>
    </vt:vector>
  </HeadingPairs>
  <TitlesOfParts>
    <vt:vector size="29" baseType="lpstr">
      <vt:lpstr>BohemianVTI</vt:lpstr>
      <vt:lpstr>Brush</vt:lpstr>
      <vt:lpstr>3_Office Theme</vt:lpstr>
      <vt:lpstr>Language Arts Subject for High School - 9th Grade: Grammar by Slidesgo</vt:lpstr>
      <vt:lpstr>1_Language Arts Subject for High School - 9th Grade: Grammar by Slidesgo</vt:lpstr>
      <vt:lpstr>PowerPoint Presentation</vt:lpstr>
      <vt:lpstr>PowerPoint Presentation</vt:lpstr>
      <vt:lpstr>KHỞI ĐỘNG</vt:lpstr>
      <vt:lpstr>PowerPoint Presentation</vt:lpstr>
      <vt:lpstr>PowerPoint Presentation</vt:lpstr>
      <vt:lpstr>HÌNH THÀNH KIẾN THỨC</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LUYỆN TẬP</vt:lpstr>
      <vt:lpstr>NHIỆM VỤ</vt:lpstr>
      <vt:lpstr>PowerPoint Presentation</vt:lpstr>
      <vt:lpstr>PowerPoint Presentation</vt:lpstr>
      <vt:lpstr> VẬN DỤNG</vt:lpstr>
      <vt:lpstr>PowerPoint Presentation</vt:lpstr>
      <vt:lpstr>PowerPoint Presentation</vt:lpstr>
      <vt:lpstr>PowerPoint Presentation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TRUYỆN KỂ CÁC VỊ THẦN SÁNG TẠO THẾ GIỚI</dc:title>
  <dc:creator>TBC</dc:creator>
  <cp:lastModifiedBy>user</cp:lastModifiedBy>
  <cp:revision>224</cp:revision>
  <dcterms:created xsi:type="dcterms:W3CDTF">2022-03-21T10:58:55Z</dcterms:created>
  <dcterms:modified xsi:type="dcterms:W3CDTF">2023-08-10T02:38:20Z</dcterms:modified>
</cp:coreProperties>
</file>