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54968-6C21-2E02-A1BA-4BFD286FA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0C598-9187-C2B5-4C1D-3CE6B8823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0DFDC-0313-955F-E178-EDE4DB1C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80C81-D264-112A-0826-D1E391878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CF3BC-FF25-E193-87F9-DAC5F5B82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0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06011-317B-6638-1EA1-A88FB4CBD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81D51D-87F5-65D1-49CE-231C81B29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CA092-CFA7-062C-1B2A-631523C06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412A8-657C-74C8-0075-374752823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5742F-23AC-2A4C-3B44-BC099314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9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FB9FC4-41D1-D22A-8641-F8295A7F6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2FB68D-9B01-2A90-D98D-09A6B94E1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E7957-BA17-F52C-84F7-5592494A4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858E2-C5E6-D28B-33C4-FD368F9DB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BBFF1-2B31-7CE2-72C1-48C92C21C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2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A12D-201B-7F59-45F3-9B880E0C6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2BBE0-A1D7-2797-84E6-1A4F021A7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1438C-A74D-6D3F-C090-75D99137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98BCF-7074-1FAD-C751-C22541853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5F3C3-0530-B71E-C504-2FE2EB492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4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D0134-BE4D-FF1A-A6B6-0874FBDBB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19210-EDD0-9631-C87A-116CAFBFF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A08C6-6ECF-AC79-6895-8BE90364A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0C66D-B148-3D95-6D5B-15E44B8E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BF272-22E6-5A2B-24D7-FB9194528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1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EC806-D7F5-9F67-3444-5B9EC20E0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8448B-C302-9BAB-00F1-8BBF4A930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815C8-FC7B-4C8E-5EAE-F92DE2054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DB0D2-706E-E81D-254B-474FA04D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7746F-BB9C-FE78-159F-CC7CB9A6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D63BA-E102-31B6-DA6D-525075443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8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CBE-E37A-C3B1-EECC-ADB251146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1CDBC6-96F6-9243-CA41-4517CC437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8BCDC4-C441-8F3F-3787-63C62D174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B1A4A3-C58D-EE70-8A02-8703F933E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7A33A-42EB-DC6E-7177-7DE67706C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02212C-311D-C4E2-EB34-C8A4FD64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7D46D2-191C-8E1E-EE2E-C415ABFF6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FE0CC-4915-A542-9758-A6AF1DE7C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8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8EC56-7D2E-1356-F231-98CB45EDA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E3B90E-AB95-5921-9411-11198503F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88A92-F483-4102-A306-9C8133AE0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8FFCF9-D505-4639-0CCB-271841613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6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1FF507-47EE-44FF-A1FF-C20DDCF0F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212874-E156-3342-21D4-B9A269EB3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8BC7B-3FA3-AA09-6AF2-283A997C8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5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30DCC-496C-E82F-8108-0A4B9D63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36CDE-314A-BC74-63A4-7FFF63B1A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F4E35B-DA9B-7E83-DB45-0FA5095AF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2C537-8147-75A0-1059-E858DE35D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C90B6-62C7-C47F-97A6-4C8C1072E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967B8-D03A-2584-84FC-94139BB78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4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59F15-E35A-34CD-2FD9-E6B6C8088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27C814-74BB-FE5B-6C4F-AF1FDFB25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444D0-13D2-D947-B099-7102B5D44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B6FFB-9D26-8C21-7083-0D0D397E6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83AA4-41B2-24D9-460B-983801997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BE2129-E15D-1431-62A6-C24642390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6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8D729A-F7A3-76BE-84F0-6E7FF34F5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C0CFF-E134-6630-4000-BE320855C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B75F8-C57B-DFD4-E7E6-BD3BB70DC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9B091-2F21-474C-9BF7-506272B964E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7DBE9-13C9-47EC-0F7D-686BF60AD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87D31-9412-F741-7ECB-CD26681D3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2C206-6E2C-4521-AB5E-730D57FC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543339" y="662609"/>
            <a:ext cx="10734261" cy="1649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THỰC HÀNH TIẾNG VIỆT</a:t>
            </a:r>
            <a:endParaRPr lang="en-US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LỖI VỀ THÀNH PHẦN CÂU VÀ CÁCH SỬA                </a:t>
            </a:r>
            <a:endParaRPr lang="en-US" sz="2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(01 </a:t>
            </a:r>
            <a:r>
              <a:rPr lang="en-US" sz="2800" b="1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67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3538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59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2553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tường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99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3538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VN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1945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63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4523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Văn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Văn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2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304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tòi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4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2267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14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2267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01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304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Sùng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nay.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sùng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8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675861" y="662609"/>
            <a:ext cx="10601739" cy="3969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nòng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nòng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4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675861" y="662609"/>
            <a:ext cx="10601739" cy="1096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kern="1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Sắp</a:t>
            </a:r>
            <a:r>
              <a:rPr lang="en-US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xếp</a:t>
            </a:r>
            <a:r>
              <a:rPr lang="en-US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sai</a:t>
            </a:r>
            <a:r>
              <a:rPr lang="en-US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vị</a:t>
            </a:r>
            <a:r>
              <a:rPr lang="en-US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trí</a:t>
            </a:r>
            <a:r>
              <a:rPr lang="en-US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</a:t>
            </a:r>
            <a:endParaRPr lang="en-US" sz="2800" kern="1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sửa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chủ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ngữ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đặt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vị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ngữ</a:t>
            </a:r>
            <a:endParaRPr lang="en-US" sz="2800" i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05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675861" y="662609"/>
            <a:ext cx="10601739" cy="349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II. LUYỆN TẬP</a:t>
            </a:r>
            <a:endParaRPr lang="en-US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1</a:t>
            </a:r>
            <a:endParaRPr lang="en-US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2800" b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a, </a:t>
            </a:r>
            <a:r>
              <a:rPr lang="en-US" sz="2800" b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Lỗi</a:t>
            </a:r>
            <a:r>
              <a:rPr lang="en-US" sz="2800" b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thiếu</a:t>
            </a:r>
            <a:r>
              <a:rPr lang="en-US" sz="2800" b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chủ</a:t>
            </a:r>
            <a:r>
              <a:rPr lang="en-US" sz="2800" b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ngữ</a:t>
            </a:r>
            <a:endParaRPr lang="en-US" sz="2800" b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en-US" sz="2800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sửa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sz="2800" kern="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</a:t>
            </a:r>
            <a:r>
              <a:rPr lang="en-US" sz="2800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1: </a:t>
            </a:r>
            <a:r>
              <a:rPr lang="en-US" sz="2800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bỏ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”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: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khảo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đáng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tin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cậy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chỉ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ra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rằng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con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sông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lớn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đang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dần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khô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cạn</a:t>
            </a:r>
            <a:endParaRPr lang="en-US" sz="2800" i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</a:t>
            </a:r>
            <a:r>
              <a:rPr lang="en-US" sz="2800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2: </a:t>
            </a:r>
            <a:r>
              <a:rPr lang="en-US" sz="2800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Thêm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chủ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ngữ</a:t>
            </a:r>
            <a:r>
              <a:rPr lang="en-US" sz="2800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nghiên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cứu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/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khoa </a:t>
            </a:r>
            <a:r>
              <a:rPr lang="en-US" sz="2800" i="1" kern="1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i="1" kern="1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68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2245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lùng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97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3538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71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4400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Anh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THPT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Anh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THPT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62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4523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6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B83EF-5237-2ADB-9C0B-FAF6EC4FC746}"/>
              </a:ext>
            </a:extLst>
          </p:cNvPr>
          <p:cNvSpPr txBox="1"/>
          <p:nvPr/>
        </p:nvSpPr>
        <p:spPr>
          <a:xfrm>
            <a:off x="795130" y="752305"/>
            <a:ext cx="10601739" cy="304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90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1032</Words>
  <Application>Microsoft Office PowerPoint</Application>
  <PresentationFormat>Widescreen</PresentationFormat>
  <Paragraphs>61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Thi Hong Thuy</dc:creator>
  <cp:lastModifiedBy>Nguyen Thi Hong Thuy</cp:lastModifiedBy>
  <cp:revision>2</cp:revision>
  <dcterms:created xsi:type="dcterms:W3CDTF">2023-08-09T09:55:24Z</dcterms:created>
  <dcterms:modified xsi:type="dcterms:W3CDTF">2023-08-09T11:32:29Z</dcterms:modified>
</cp:coreProperties>
</file>