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69" r:id="rId5"/>
    <p:sldId id="261" r:id="rId6"/>
    <p:sldId id="267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15-Aug-23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15-Aug-23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15-Aug-23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15-Aug-23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3908" y="1151709"/>
            <a:ext cx="7779522" cy="807720"/>
          </a:xfrm>
        </p:spPr>
        <p:txBody>
          <a:bodyPr>
            <a:norm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6343" y="1045028"/>
            <a:ext cx="7897088" cy="1031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9A531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4: VĂN BẢN THÔNG TIN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35086" y="2416629"/>
            <a:ext cx="8961120" cy="2233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 VĂN BẢN THÔNG TIN TỔNG HỢP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396342" y="5264331"/>
            <a:ext cx="8040481" cy="9144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ctr">
              <a:buAutoNum type="arabicPeriod"/>
            </a:pP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Đỗ Thị Mai- THPT Ân Thi- Hưng Yên</a:t>
            </a:r>
          </a:p>
          <a:p>
            <a:pPr marL="342900" indent="-342900" algn="ctr">
              <a:buAutoNum type="arabicPeriod"/>
            </a:pP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Lê Văn Lịnh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GDTX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Minh)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839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905" y="3882282"/>
            <a:ext cx="565621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Dấu hiệu: Có sự kết hợp của nhiều Phương thức biểu đạt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5213" y="1296758"/>
            <a:ext cx="8888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087783" y="1715075"/>
            <a:ext cx="5494699" cy="1341224"/>
          </a:xfrm>
          <a:prstGeom prst="wedgeEllipseCallout">
            <a:avLst>
              <a:gd name="adj1" fmla="val -26136"/>
              <a:gd name="adj2" fmla="val 1124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 một văn bản thông tin tổng hợp?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5212" y="1102571"/>
            <a:ext cx="7504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9936" y="2522908"/>
            <a:ext cx="687955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</a:p>
          <a:p>
            <a:pPr marL="342900" indent="-342900">
              <a:buFontTx/>
              <a:buChar char="-"/>
            </a:pP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đọc lại phần hướng dẫn phần Chuẩn bị (SGK/121), sau đó, đọc lại bài viết đã chuẩn bị ở nhà và thực hiện PHT số 1 theo nhóm (4 – 6 HS/nhóm</a:t>
            </a:r>
            <a:r>
              <a:rPr lang="vi-VN" dirty="0"/>
              <a:t>):</a:t>
            </a:r>
            <a:r>
              <a:rPr lang="vi-VN" b="1" dirty="0"/>
              <a:t> </a:t>
            </a:r>
            <a:endParaRPr lang="vi-VN" b="1" dirty="0" smtClean="0"/>
          </a:p>
          <a:p>
            <a:pPr marL="285750" indent="-285750">
              <a:buFontTx/>
              <a:buChar char="-"/>
            </a:pPr>
            <a:r>
              <a:rPr lang="vi-VN" b="1" dirty="0" smtClean="0"/>
              <a:t>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Thời gian 7p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234" y="1102571"/>
            <a:ext cx="2847702" cy="1315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324497" y="55988"/>
            <a:ext cx="563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 VĂN BẢN THÔNG TIN TỔNG HỢP 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3444585"/>
              </p:ext>
            </p:extLst>
          </p:nvPr>
        </p:nvGraphicFramePr>
        <p:xfrm>
          <a:off x="0" y="498729"/>
          <a:ext cx="12014579" cy="63860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014579">
                  <a:extLst>
                    <a:ext uri="{9D8B030D-6E8A-4147-A177-3AD203B41FA5}">
                      <a16:colId xmlns:a16="http://schemas.microsoft.com/office/drawing/2014/main" val="515348150"/>
                    </a:ext>
                  </a:extLst>
                </a:gridCol>
              </a:tblGrid>
              <a:tr h="6294181">
                <a:tc>
                  <a:txBody>
                    <a:bodyPr/>
                    <a:lstStyle/>
                    <a:p>
                      <a:pPr marL="453390" marR="22860" indent="-22669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2400" kern="100" dirty="0">
                          <a:effectLst/>
                        </a:rPr>
                        <a:t>PHIẾU HỌC TẬP SỐ 1</a:t>
                      </a:r>
                      <a:endParaRPr lang="en-US" sz="2400" kern="100" dirty="0">
                        <a:effectLst/>
                      </a:endParaRPr>
                    </a:p>
                    <a:p>
                      <a:pPr marL="453390" marR="22860" indent="-22669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2400" kern="100" dirty="0">
                          <a:effectLst/>
                        </a:rPr>
                        <a:t>BÀI THUYẾT MINH TỔNG HỢP</a:t>
                      </a:r>
                      <a:endParaRPr lang="en-US" sz="2400" kern="100" dirty="0">
                        <a:effectLst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Tên đề tài: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Nhóm thực hiện: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1: Xác định đề tài, mục đích, người nghe, không gian và thời gian nói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Đề tài: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Mục đích: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Người nghe: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KG và TG nói: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Cách thuyết trình: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2: Tìm ý, lập dàn ý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Những </a:t>
                      </a: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chính sẽ trình bày (dựa vào bài thuyết minh tổng hợp ở phần Viết)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Những </a:t>
                      </a: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 tiện kết hợp khi thuyết minh: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vi-VN" sz="1800" kern="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</a:t>
                      </a: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tưởng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Những cách trình bày hấp dẫn: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Dự kiến phần mở đầu: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2286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vi-VN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Dự kiến phần kết thúc: 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7" marR="35247" marT="0" marB="0"/>
                </a:tc>
                <a:extLst>
                  <a:ext uri="{0D108BD9-81ED-4DB2-BD59-A6C34878D82A}">
                    <a16:rowId xmlns:a16="http://schemas.microsoft.com/office/drawing/2014/main" val="201431345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234" y="1102571"/>
            <a:ext cx="2847702" cy="1315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324497" y="55988"/>
            <a:ext cx="563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 VĂN BẢN THÔNG TIN TỔNG HỢP 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503" y="1248055"/>
            <a:ext cx="2442754" cy="139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996302" y="118983"/>
            <a:ext cx="563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 VĂN BẢN THÔNG TIN TỔNG HỢP 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657" y="626814"/>
            <a:ext cx="9753599" cy="6231186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2. Tìm hiểu cách thức thực hiện và đánh giá bài thuyết minh tổng hợp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- Cách thức thực hiện: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+ Nội dung trình bày: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Mở đầu: Giới thiệu vấn đề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Triển khai: Trình bày các ý chính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Kết luận: Tóm lại nội dung chính và đưa ra một số ý tưởng.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+ Hình thức trình bày: Bố cục rõ ràng, khoa học; có tính liên kết; giọng nói và ngữ điệu thích hợp; sử dụng các phương tiện hỗ trợ,…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+ Tác phong, thái độ trình bày: tự tin, làm chủ được vấn đề thuyết trình,…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- Đánh giá bài thuyết trình: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+ Nội dung: Đầy đủ bố cục, nội dung,…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+ Hình thức: khoa học, sáng tạo,…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68797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 VĂN BẢN THÔNG TIN TỔNG HỢP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-Right Arrow Callout 10"/>
          <p:cNvSpPr/>
          <p:nvPr/>
        </p:nvSpPr>
        <p:spPr>
          <a:xfrm>
            <a:off x="4913194" y="1772691"/>
            <a:ext cx="2183642" cy="2929937"/>
          </a:xfrm>
          <a:prstGeom prst="left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Cuộc thi</a:t>
            </a:r>
          </a:p>
          <a:p>
            <a:pPr algn="ctr"/>
            <a:r>
              <a:rPr lang="vi-VN"/>
              <a:t> “NHÀ HÙNG BIỆN TÀI NĂNG”.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Rectangle 12"/>
          <p:cNvSpPr/>
          <p:nvPr/>
        </p:nvSpPr>
        <p:spPr>
          <a:xfrm>
            <a:off x="1265028" y="1900210"/>
            <a:ext cx="3935536" cy="13665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3390" indent="-22669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vi-VN" sz="24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NÓI: HS </a:t>
            </a:r>
            <a:r>
              <a:rPr lang="vi-VN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kết quả đã thảo luận nhóm để thực hiện bài nói ở lớp. </a:t>
            </a:r>
            <a:endParaRPr lang="en-US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5717" y="1900210"/>
            <a:ext cx="3935536" cy="1755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3390" indent="-226695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vi-VN" sz="24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NGHE: HS nghe và hoàn thiện PHT </a:t>
            </a:r>
            <a:r>
              <a:rPr lang="vi-VN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2 để ghi chép nội dung bạn trình bày:</a:t>
            </a:r>
            <a:endParaRPr lang="en-US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15059" y="0"/>
            <a:ext cx="5603966" cy="836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 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13500"/>
              </p:ext>
            </p:extLst>
          </p:nvPr>
        </p:nvGraphicFramePr>
        <p:xfrm>
          <a:off x="0" y="757646"/>
          <a:ext cx="12091915" cy="621080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091915">
                  <a:extLst>
                    <a:ext uri="{9D8B030D-6E8A-4147-A177-3AD203B41FA5}">
                      <a16:colId xmlns:a16="http://schemas.microsoft.com/office/drawing/2014/main" val="1126445366"/>
                    </a:ext>
                  </a:extLst>
                </a:gridCol>
              </a:tblGrid>
              <a:tr h="6021977"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0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 HỌC TẬP SỐ 2</a:t>
                      </a:r>
                      <a:endParaRPr lang="en-US" sz="20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 THI “NHÀ HÙNG BIỆN TÀI NĂNG”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(Thời gian:…………….. Địa điểm:…………………)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đề tài:	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thực hiện:	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 đầu:		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chính:					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 thúc:		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 ĐỔI VỚI NGƯỜI TRÌNH BÀY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	</a:t>
                      </a:r>
                      <a:r>
                        <a:rPr lang="vi-VN" sz="180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....................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	</a:t>
                      </a:r>
                      <a:r>
                        <a:rPr lang="vi-VN" sz="180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....................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 </a:t>
                      </a: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XÉT VỀ NỘI DUNG VÀ HÌNH THỨC THUYẾT TRÌNH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Về nội dung thuyết trình</a:t>
                      </a:r>
                      <a:r>
                        <a:rPr lang="vi-VN" sz="180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Về hình thức thuyết trình</a:t>
                      </a:r>
                      <a:r>
                        <a:rPr lang="vi-VN" sz="180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 NGHIỆM RÚT RA CHO BẢN THÂN SAU KHI THAM GIA BUỔI THUYẾT TRÌNH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3390" indent="-22669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960110" algn="l"/>
                        </a:tabLst>
                      </a:pPr>
                      <a:r>
                        <a:rPr lang="vi-VN" sz="1800" kern="1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</a:t>
                      </a:r>
                      <a:endParaRPr lang="en-US" sz="180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218" marR="3921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2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468</TotalTime>
  <Words>520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Print</vt:lpstr>
      <vt:lpstr>Times New Roman</vt:lpstr>
      <vt:lpstr>Nature Illustration 16x9</vt:lpstr>
      <vt:lpstr>PowerPoint Presentation</vt:lpstr>
      <vt:lpstr>      </vt:lpstr>
      <vt:lpstr>PowerPoint Presentation</vt:lpstr>
      <vt:lpstr>PowerPoint Presentation</vt:lpstr>
      <vt:lpstr>PowerPoint Presentation</vt:lpstr>
      <vt:lpstr>NÓI VÀ NGHE: VĂN BẢN THÔNG TIN TỔNG HỢP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VĂN BẢN THÔNG TIN</dc:title>
  <dc:creator>Windows User</dc:creator>
  <cp:lastModifiedBy>Admin</cp:lastModifiedBy>
  <cp:revision>33</cp:revision>
  <dcterms:created xsi:type="dcterms:W3CDTF">2022-08-15T09:49:37Z</dcterms:created>
  <dcterms:modified xsi:type="dcterms:W3CDTF">2023-08-15T15:21:31Z</dcterms:modified>
</cp:coreProperties>
</file>