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28" r:id="rId2"/>
    <p:sldId id="361" r:id="rId3"/>
    <p:sldId id="334" r:id="rId4"/>
    <p:sldId id="359" r:id="rId5"/>
    <p:sldId id="362" r:id="rId6"/>
    <p:sldId id="363" r:id="rId7"/>
    <p:sldId id="364" r:id="rId8"/>
    <p:sldId id="365" r:id="rId9"/>
  </p:sldIdLst>
  <p:sldSz cx="9144000" cy="5143500" type="screen16x9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8C3B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9816" autoAdjust="0"/>
  </p:normalViewPr>
  <p:slideViewPr>
    <p:cSldViewPr>
      <p:cViewPr>
        <p:scale>
          <a:sx n="84" d="100"/>
          <a:sy n="84" d="100"/>
        </p:scale>
        <p:origin x="-970" y="-6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604FF5-EB6E-42B1-B9C4-A062D44DDC0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BA0AB1-5291-482C-BCA2-BA7D66630697}">
      <dgm:prSet phldrT="[Text]" custT="1"/>
      <dgm:spPr/>
      <dgm:t>
        <a:bodyPr/>
        <a:lstStyle/>
        <a:p>
          <a:r>
            <a:rPr lang="vi-VN" sz="2800" b="1" dirty="0" smtClean="0"/>
            <a:t>Tổng kết chung về Bài học</a:t>
          </a: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953CAB98-91DB-46EB-9E8E-17990D4F9E0E}" type="parTrans" cxnId="{E453DB5F-B258-46E2-944C-0312E934DE1B}">
      <dgm:prSet/>
      <dgm:spPr/>
      <dgm:t>
        <a:bodyPr/>
        <a:lstStyle/>
        <a:p>
          <a:endParaRPr lang="en-US" sz="5400">
            <a:latin typeface="Times New Roman" pitchFamily="18" charset="0"/>
            <a:cs typeface="Times New Roman" pitchFamily="18" charset="0"/>
          </a:endParaRPr>
        </a:p>
      </dgm:t>
    </dgm:pt>
    <dgm:pt modelId="{DAEF3277-BB9F-4169-A27D-7140C6911056}" type="sibTrans" cxnId="{E453DB5F-B258-46E2-944C-0312E934DE1B}">
      <dgm:prSet/>
      <dgm:spPr/>
      <dgm:t>
        <a:bodyPr/>
        <a:lstStyle/>
        <a:p>
          <a:endParaRPr lang="en-US" sz="5400">
            <a:latin typeface="Times New Roman" pitchFamily="18" charset="0"/>
            <a:cs typeface="Times New Roman" pitchFamily="18" charset="0"/>
          </a:endParaRPr>
        </a:p>
      </dgm:t>
    </dgm:pt>
    <dgm:pt modelId="{09753808-79E2-4E80-AABB-F08DAFE4EAE7}">
      <dgm:prSet phldrT="[Text]" custT="1"/>
      <dgm:spPr/>
      <dgm:t>
        <a:bodyPr/>
        <a:lstStyle/>
        <a:p>
          <a:r>
            <a:rPr lang="it-IT" sz="2800" b="1" dirty="0" smtClean="0"/>
            <a:t>a. </a:t>
          </a:r>
          <a:r>
            <a:rPr lang="vi-VN" sz="2800" b="1" dirty="0" smtClean="0"/>
            <a:t>Đọc hiểu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A1D8FD9D-1012-4008-93F6-58BEE3AB5BCD}" type="parTrans" cxnId="{5B61A238-F1F0-4895-AB75-B13745A2878A}">
      <dgm:prSet/>
      <dgm:spPr/>
      <dgm:t>
        <a:bodyPr/>
        <a:lstStyle/>
        <a:p>
          <a:endParaRPr lang="en-US" sz="5400">
            <a:latin typeface="Times New Roman" pitchFamily="18" charset="0"/>
            <a:cs typeface="Times New Roman" pitchFamily="18" charset="0"/>
          </a:endParaRPr>
        </a:p>
      </dgm:t>
    </dgm:pt>
    <dgm:pt modelId="{44D4B24E-C97E-421E-8795-DEBA08A1762F}" type="sibTrans" cxnId="{5B61A238-F1F0-4895-AB75-B13745A2878A}">
      <dgm:prSet/>
      <dgm:spPr/>
      <dgm:t>
        <a:bodyPr/>
        <a:lstStyle/>
        <a:p>
          <a:endParaRPr lang="en-US" sz="5400">
            <a:latin typeface="Times New Roman" pitchFamily="18" charset="0"/>
            <a:cs typeface="Times New Roman" pitchFamily="18" charset="0"/>
          </a:endParaRPr>
        </a:p>
      </dgm:t>
    </dgm:pt>
    <dgm:pt modelId="{AD0AB698-25DC-46F7-B5AB-732849AB6B7A}">
      <dgm:prSet phldrT="[Text]" custT="1"/>
      <dgm:spPr/>
      <dgm:t>
        <a:bodyPr/>
        <a:lstStyle/>
        <a:p>
          <a:r>
            <a:rPr lang="it-IT" sz="2800" b="1" dirty="0" smtClean="0"/>
            <a:t>b.</a:t>
          </a:r>
          <a:r>
            <a:rPr lang="vi-VN" sz="2800" b="1" dirty="0" smtClean="0"/>
            <a:t>Tiếng Việt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17A87603-E210-424F-A780-B3EA83A36AFA}" type="parTrans" cxnId="{4B57E768-B55D-442E-95D6-CCA342D83DE1}">
      <dgm:prSet/>
      <dgm:spPr/>
      <dgm:t>
        <a:bodyPr/>
        <a:lstStyle/>
        <a:p>
          <a:endParaRPr lang="en-US" sz="5400">
            <a:latin typeface="Times New Roman" pitchFamily="18" charset="0"/>
            <a:cs typeface="Times New Roman" pitchFamily="18" charset="0"/>
          </a:endParaRPr>
        </a:p>
      </dgm:t>
    </dgm:pt>
    <dgm:pt modelId="{BAF00B54-DE6E-4F02-B55A-32811E82D1C3}" type="sibTrans" cxnId="{4B57E768-B55D-442E-95D6-CCA342D83DE1}">
      <dgm:prSet/>
      <dgm:spPr/>
      <dgm:t>
        <a:bodyPr/>
        <a:lstStyle/>
        <a:p>
          <a:endParaRPr lang="en-US" sz="5400">
            <a:latin typeface="Times New Roman" pitchFamily="18" charset="0"/>
            <a:cs typeface="Times New Roman" pitchFamily="18" charset="0"/>
          </a:endParaRPr>
        </a:p>
      </dgm:t>
    </dgm:pt>
    <dgm:pt modelId="{58AF4D31-8627-4973-A8A8-85EDBD969728}">
      <dgm:prSet phldrT="[Text]" custT="1"/>
      <dgm:spPr/>
      <dgm:t>
        <a:bodyPr/>
        <a:lstStyle/>
        <a:p>
          <a:r>
            <a:rPr lang="it-IT" sz="2800" b="1" dirty="0" smtClean="0"/>
            <a:t>c. </a:t>
          </a:r>
          <a:r>
            <a:rPr lang="vi-VN" sz="2800" b="1" dirty="0" smtClean="0"/>
            <a:t>Viết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5D904696-F988-447E-86E5-F835A5BAD1E1}" type="parTrans" cxnId="{D325B7BC-C891-4A38-974D-E56C4D77A571}">
      <dgm:prSet/>
      <dgm:spPr/>
      <dgm:t>
        <a:bodyPr/>
        <a:lstStyle/>
        <a:p>
          <a:endParaRPr lang="en-US" sz="5400">
            <a:latin typeface="Times New Roman" pitchFamily="18" charset="0"/>
            <a:cs typeface="Times New Roman" pitchFamily="18" charset="0"/>
          </a:endParaRPr>
        </a:p>
      </dgm:t>
    </dgm:pt>
    <dgm:pt modelId="{5AF1C19E-1C08-42C6-A84E-ADA46C944E96}" type="sibTrans" cxnId="{D325B7BC-C891-4A38-974D-E56C4D77A571}">
      <dgm:prSet/>
      <dgm:spPr/>
      <dgm:t>
        <a:bodyPr/>
        <a:lstStyle/>
        <a:p>
          <a:endParaRPr lang="en-US" sz="5400">
            <a:latin typeface="Times New Roman" pitchFamily="18" charset="0"/>
            <a:cs typeface="Times New Roman" pitchFamily="18" charset="0"/>
          </a:endParaRPr>
        </a:p>
      </dgm:t>
    </dgm:pt>
    <dgm:pt modelId="{57CB83F0-4A21-4A1B-BA8F-BFBB247C1C53}">
      <dgm:prSet phldrT="[Text]"/>
      <dgm:spPr/>
      <dgm:t>
        <a:bodyPr/>
        <a:lstStyle/>
        <a:p>
          <a:r>
            <a:rPr lang="it-IT" b="1" dirty="0" smtClean="0"/>
            <a:t>d. </a:t>
          </a:r>
          <a:r>
            <a:rPr lang="vi-VN" b="1" dirty="0" smtClean="0"/>
            <a:t>Nói – nghe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EB982FF-1965-42A6-AFFF-DBB9E689CE31}" type="parTrans" cxnId="{7548BB43-5B94-4515-8F99-5BF3B973CDDA}">
      <dgm:prSet/>
      <dgm:spPr/>
      <dgm:t>
        <a:bodyPr/>
        <a:lstStyle/>
        <a:p>
          <a:endParaRPr lang="en-US"/>
        </a:p>
      </dgm:t>
    </dgm:pt>
    <dgm:pt modelId="{0303A379-D7F8-4FFF-89FE-72D3509E2175}" type="sibTrans" cxnId="{7548BB43-5B94-4515-8F99-5BF3B973CDDA}">
      <dgm:prSet/>
      <dgm:spPr/>
      <dgm:t>
        <a:bodyPr/>
        <a:lstStyle/>
        <a:p>
          <a:endParaRPr lang="en-US"/>
        </a:p>
      </dgm:t>
    </dgm:pt>
    <dgm:pt modelId="{7460BFFF-99BF-4935-8CB3-E44E5F8F767C}" type="pres">
      <dgm:prSet presAssocID="{C0604FF5-EB6E-42B1-B9C4-A062D44DDC0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F4087BB-03A6-425D-9890-9B2CCC3AEDAB}" type="pres">
      <dgm:prSet presAssocID="{D9BA0AB1-5291-482C-BCA2-BA7D66630697}" presName="hierRoot1" presStyleCnt="0"/>
      <dgm:spPr/>
    </dgm:pt>
    <dgm:pt modelId="{FDFA856F-582C-4111-BAA2-CE1F048D1AF1}" type="pres">
      <dgm:prSet presAssocID="{D9BA0AB1-5291-482C-BCA2-BA7D66630697}" presName="composite" presStyleCnt="0"/>
      <dgm:spPr/>
    </dgm:pt>
    <dgm:pt modelId="{C31DE044-C292-4F7B-ABE8-BEB6779DC9C3}" type="pres">
      <dgm:prSet presAssocID="{D9BA0AB1-5291-482C-BCA2-BA7D66630697}" presName="background" presStyleLbl="node0" presStyleIdx="0" presStyleCnt="1"/>
      <dgm:spPr/>
    </dgm:pt>
    <dgm:pt modelId="{2EF5096E-0F12-43BC-B896-A1CF3E7D73C4}" type="pres">
      <dgm:prSet presAssocID="{D9BA0AB1-5291-482C-BCA2-BA7D66630697}" presName="text" presStyleLbl="fgAcc0" presStyleIdx="0" presStyleCnt="1" custScaleX="414491" custScaleY="48969" custLinFactNeighborX="4001" custLinFactNeighborY="-205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D9FF83-620A-4D81-9B7D-B8AF1C722F60}" type="pres">
      <dgm:prSet presAssocID="{D9BA0AB1-5291-482C-BCA2-BA7D66630697}" presName="hierChild2" presStyleCnt="0"/>
      <dgm:spPr/>
    </dgm:pt>
    <dgm:pt modelId="{941D9AE0-62B8-44D6-9F3F-1EEFC7284120}" type="pres">
      <dgm:prSet presAssocID="{A1D8FD9D-1012-4008-93F6-58BEE3AB5BCD}" presName="Name10" presStyleLbl="parChTrans1D2" presStyleIdx="0" presStyleCnt="4"/>
      <dgm:spPr/>
      <dgm:t>
        <a:bodyPr/>
        <a:lstStyle/>
        <a:p>
          <a:endParaRPr lang="en-US"/>
        </a:p>
      </dgm:t>
    </dgm:pt>
    <dgm:pt modelId="{A6A05EF9-EB00-4017-A110-D20085438302}" type="pres">
      <dgm:prSet presAssocID="{09753808-79E2-4E80-AABB-F08DAFE4EAE7}" presName="hierRoot2" presStyleCnt="0"/>
      <dgm:spPr/>
    </dgm:pt>
    <dgm:pt modelId="{90AB1555-51A6-4B64-BD71-9085327426F1}" type="pres">
      <dgm:prSet presAssocID="{09753808-79E2-4E80-AABB-F08DAFE4EAE7}" presName="composite2" presStyleCnt="0"/>
      <dgm:spPr/>
    </dgm:pt>
    <dgm:pt modelId="{6E6FF548-4D07-4C40-B664-7A8A3D0015CA}" type="pres">
      <dgm:prSet presAssocID="{09753808-79E2-4E80-AABB-F08DAFE4EAE7}" presName="background2" presStyleLbl="node2" presStyleIdx="0" presStyleCnt="4"/>
      <dgm:spPr/>
    </dgm:pt>
    <dgm:pt modelId="{6DEA9B1A-CFF3-46FA-815E-B16575809256}" type="pres">
      <dgm:prSet presAssocID="{09753808-79E2-4E80-AABB-F08DAFE4EAE7}" presName="text2" presStyleLbl="fgAcc2" presStyleIdx="0" presStyleCnt="4" custScaleX="71428" custScaleY="66055" custLinFactNeighborX="-27112" custLinFactNeighborY="-286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446AAF-DB98-491A-B5B0-5D0F44178FF6}" type="pres">
      <dgm:prSet presAssocID="{09753808-79E2-4E80-AABB-F08DAFE4EAE7}" presName="hierChild3" presStyleCnt="0"/>
      <dgm:spPr/>
    </dgm:pt>
    <dgm:pt modelId="{E079592D-BB51-4C8B-8E6D-6B70AAD1EB72}" type="pres">
      <dgm:prSet presAssocID="{17A87603-E210-424F-A780-B3EA83A36AFA}" presName="Name10" presStyleLbl="parChTrans1D2" presStyleIdx="1" presStyleCnt="4"/>
      <dgm:spPr/>
      <dgm:t>
        <a:bodyPr/>
        <a:lstStyle/>
        <a:p>
          <a:endParaRPr lang="en-US"/>
        </a:p>
      </dgm:t>
    </dgm:pt>
    <dgm:pt modelId="{195F446A-5FD6-4439-BA2D-BC58739E0DA1}" type="pres">
      <dgm:prSet presAssocID="{AD0AB698-25DC-46F7-B5AB-732849AB6B7A}" presName="hierRoot2" presStyleCnt="0"/>
      <dgm:spPr/>
    </dgm:pt>
    <dgm:pt modelId="{4FCAD84D-9228-4C27-8F4C-4AFC30D9F5D2}" type="pres">
      <dgm:prSet presAssocID="{AD0AB698-25DC-46F7-B5AB-732849AB6B7A}" presName="composite2" presStyleCnt="0"/>
      <dgm:spPr/>
    </dgm:pt>
    <dgm:pt modelId="{C4EBBC1D-B3DB-4E43-B784-7B1DFB0C386C}" type="pres">
      <dgm:prSet presAssocID="{AD0AB698-25DC-46F7-B5AB-732849AB6B7A}" presName="background2" presStyleLbl="node2" presStyleIdx="1" presStyleCnt="4"/>
      <dgm:spPr/>
    </dgm:pt>
    <dgm:pt modelId="{6CB9D171-A3E8-4F2E-B593-F760FBEFB571}" type="pres">
      <dgm:prSet presAssocID="{AD0AB698-25DC-46F7-B5AB-732849AB6B7A}" presName="text2" presStyleLbl="fgAcc2" presStyleIdx="1" presStyleCnt="4" custScaleX="82210" custScaleY="65849" custLinFactNeighborX="7341" custLinFactNeighborY="-233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0F26C1-0C5A-4852-8837-D1BA6CEEE43C}" type="pres">
      <dgm:prSet presAssocID="{AD0AB698-25DC-46F7-B5AB-732849AB6B7A}" presName="hierChild3" presStyleCnt="0"/>
      <dgm:spPr/>
    </dgm:pt>
    <dgm:pt modelId="{40437D75-A32E-4CBA-B6A5-A51C2D97D37F}" type="pres">
      <dgm:prSet presAssocID="{5D904696-F988-447E-86E5-F835A5BAD1E1}" presName="Name10" presStyleLbl="parChTrans1D2" presStyleIdx="2" presStyleCnt="4"/>
      <dgm:spPr/>
      <dgm:t>
        <a:bodyPr/>
        <a:lstStyle/>
        <a:p>
          <a:endParaRPr lang="en-US"/>
        </a:p>
      </dgm:t>
    </dgm:pt>
    <dgm:pt modelId="{75C2801B-D5AC-4964-8EF5-15976FB2D0A7}" type="pres">
      <dgm:prSet presAssocID="{58AF4D31-8627-4973-A8A8-85EDBD969728}" presName="hierRoot2" presStyleCnt="0"/>
      <dgm:spPr/>
    </dgm:pt>
    <dgm:pt modelId="{559059EE-753A-4BF0-85A6-ECDD9ED1D90E}" type="pres">
      <dgm:prSet presAssocID="{58AF4D31-8627-4973-A8A8-85EDBD969728}" presName="composite2" presStyleCnt="0"/>
      <dgm:spPr/>
    </dgm:pt>
    <dgm:pt modelId="{79791F09-1F42-4DB3-9DE0-B972C2D50C19}" type="pres">
      <dgm:prSet presAssocID="{58AF4D31-8627-4973-A8A8-85EDBD969728}" presName="background2" presStyleLbl="node2" presStyleIdx="2" presStyleCnt="4"/>
      <dgm:spPr/>
    </dgm:pt>
    <dgm:pt modelId="{54DD0230-497C-4865-A9C3-3EF6E40FF0F6}" type="pres">
      <dgm:prSet presAssocID="{58AF4D31-8627-4973-A8A8-85EDBD969728}" presName="text2" presStyleLbl="fgAcc2" presStyleIdx="2" presStyleCnt="4" custScaleX="73072" custScaleY="65994" custLinFactNeighborX="-2157" custLinFactNeighborY="-179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FF00AB-A784-4275-8D20-315243C518CC}" type="pres">
      <dgm:prSet presAssocID="{58AF4D31-8627-4973-A8A8-85EDBD969728}" presName="hierChild3" presStyleCnt="0"/>
      <dgm:spPr/>
    </dgm:pt>
    <dgm:pt modelId="{72FCF0C9-18DB-4BB7-9228-246A7AFC16DB}" type="pres">
      <dgm:prSet presAssocID="{2EB982FF-1965-42A6-AFFF-DBB9E689CE31}" presName="Name10" presStyleLbl="parChTrans1D2" presStyleIdx="3" presStyleCnt="4"/>
      <dgm:spPr/>
    </dgm:pt>
    <dgm:pt modelId="{3177C0E4-2672-4225-853C-089E37DC4AE2}" type="pres">
      <dgm:prSet presAssocID="{57CB83F0-4A21-4A1B-BA8F-BFBB247C1C53}" presName="hierRoot2" presStyleCnt="0"/>
      <dgm:spPr/>
    </dgm:pt>
    <dgm:pt modelId="{2E6F6A7A-2227-43C3-BF82-4F5B68B05558}" type="pres">
      <dgm:prSet presAssocID="{57CB83F0-4A21-4A1B-BA8F-BFBB247C1C53}" presName="composite2" presStyleCnt="0"/>
      <dgm:spPr/>
    </dgm:pt>
    <dgm:pt modelId="{8C517958-562B-41A7-A5F8-ADF4FC3C7B43}" type="pres">
      <dgm:prSet presAssocID="{57CB83F0-4A21-4A1B-BA8F-BFBB247C1C53}" presName="background2" presStyleLbl="node2" presStyleIdx="3" presStyleCnt="4"/>
      <dgm:spPr/>
    </dgm:pt>
    <dgm:pt modelId="{4A35AD86-FAF0-48D5-912D-4D19D20B7681}" type="pres">
      <dgm:prSet presAssocID="{57CB83F0-4A21-4A1B-BA8F-BFBB247C1C53}" presName="text2" presStyleLbl="fgAcc2" presStyleIdx="3" presStyleCnt="4" custScaleY="65994" custLinFactNeighborX="-2157" custLinFactNeighborY="-179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D2F11B-22E1-473E-A099-781805A149A9}" type="pres">
      <dgm:prSet presAssocID="{57CB83F0-4A21-4A1B-BA8F-BFBB247C1C53}" presName="hierChild3" presStyleCnt="0"/>
      <dgm:spPr/>
    </dgm:pt>
  </dgm:ptLst>
  <dgm:cxnLst>
    <dgm:cxn modelId="{D325B7BC-C891-4A38-974D-E56C4D77A571}" srcId="{D9BA0AB1-5291-482C-BCA2-BA7D66630697}" destId="{58AF4D31-8627-4973-A8A8-85EDBD969728}" srcOrd="2" destOrd="0" parTransId="{5D904696-F988-447E-86E5-F835A5BAD1E1}" sibTransId="{5AF1C19E-1C08-42C6-A84E-ADA46C944E96}"/>
    <dgm:cxn modelId="{ADC99CA7-F4CA-4459-A087-1DD4341D862B}" type="presOf" srcId="{2EB982FF-1965-42A6-AFFF-DBB9E689CE31}" destId="{72FCF0C9-18DB-4BB7-9228-246A7AFC16DB}" srcOrd="0" destOrd="0" presId="urn:microsoft.com/office/officeart/2005/8/layout/hierarchy1"/>
    <dgm:cxn modelId="{6CF07A1D-5EC6-4F7C-B6EB-2E63385F443A}" type="presOf" srcId="{A1D8FD9D-1012-4008-93F6-58BEE3AB5BCD}" destId="{941D9AE0-62B8-44D6-9F3F-1EEFC7284120}" srcOrd="0" destOrd="0" presId="urn:microsoft.com/office/officeart/2005/8/layout/hierarchy1"/>
    <dgm:cxn modelId="{2F646593-D872-4DDD-9AEB-6B6D6FDC3664}" type="presOf" srcId="{17A87603-E210-424F-A780-B3EA83A36AFA}" destId="{E079592D-BB51-4C8B-8E6D-6B70AAD1EB72}" srcOrd="0" destOrd="0" presId="urn:microsoft.com/office/officeart/2005/8/layout/hierarchy1"/>
    <dgm:cxn modelId="{E453DB5F-B258-46E2-944C-0312E934DE1B}" srcId="{C0604FF5-EB6E-42B1-B9C4-A062D44DDC07}" destId="{D9BA0AB1-5291-482C-BCA2-BA7D66630697}" srcOrd="0" destOrd="0" parTransId="{953CAB98-91DB-46EB-9E8E-17990D4F9E0E}" sibTransId="{DAEF3277-BB9F-4169-A27D-7140C6911056}"/>
    <dgm:cxn modelId="{730BF635-56FD-4CEF-8C3F-3335344752AE}" type="presOf" srcId="{57CB83F0-4A21-4A1B-BA8F-BFBB247C1C53}" destId="{4A35AD86-FAF0-48D5-912D-4D19D20B7681}" srcOrd="0" destOrd="0" presId="urn:microsoft.com/office/officeart/2005/8/layout/hierarchy1"/>
    <dgm:cxn modelId="{C6661E32-0C4E-4E94-809C-16E111E89FC8}" type="presOf" srcId="{58AF4D31-8627-4973-A8A8-85EDBD969728}" destId="{54DD0230-497C-4865-A9C3-3EF6E40FF0F6}" srcOrd="0" destOrd="0" presId="urn:microsoft.com/office/officeart/2005/8/layout/hierarchy1"/>
    <dgm:cxn modelId="{21BBFBA7-F527-497E-8421-F2A790833892}" type="presOf" srcId="{D9BA0AB1-5291-482C-BCA2-BA7D66630697}" destId="{2EF5096E-0F12-43BC-B896-A1CF3E7D73C4}" srcOrd="0" destOrd="0" presId="urn:microsoft.com/office/officeart/2005/8/layout/hierarchy1"/>
    <dgm:cxn modelId="{F0F8AC85-2632-4E27-9142-079BD8B3C528}" type="presOf" srcId="{AD0AB698-25DC-46F7-B5AB-732849AB6B7A}" destId="{6CB9D171-A3E8-4F2E-B593-F760FBEFB571}" srcOrd="0" destOrd="0" presId="urn:microsoft.com/office/officeart/2005/8/layout/hierarchy1"/>
    <dgm:cxn modelId="{5F0A33A0-1849-4580-8C29-5D76DC629184}" type="presOf" srcId="{C0604FF5-EB6E-42B1-B9C4-A062D44DDC07}" destId="{7460BFFF-99BF-4935-8CB3-E44E5F8F767C}" srcOrd="0" destOrd="0" presId="urn:microsoft.com/office/officeart/2005/8/layout/hierarchy1"/>
    <dgm:cxn modelId="{8FDB7334-7EC9-4D30-AD5A-08B179B5387F}" type="presOf" srcId="{5D904696-F988-447E-86E5-F835A5BAD1E1}" destId="{40437D75-A32E-4CBA-B6A5-A51C2D97D37F}" srcOrd="0" destOrd="0" presId="urn:microsoft.com/office/officeart/2005/8/layout/hierarchy1"/>
    <dgm:cxn modelId="{7548BB43-5B94-4515-8F99-5BF3B973CDDA}" srcId="{D9BA0AB1-5291-482C-BCA2-BA7D66630697}" destId="{57CB83F0-4A21-4A1B-BA8F-BFBB247C1C53}" srcOrd="3" destOrd="0" parTransId="{2EB982FF-1965-42A6-AFFF-DBB9E689CE31}" sibTransId="{0303A379-D7F8-4FFF-89FE-72D3509E2175}"/>
    <dgm:cxn modelId="{4B57E768-B55D-442E-95D6-CCA342D83DE1}" srcId="{D9BA0AB1-5291-482C-BCA2-BA7D66630697}" destId="{AD0AB698-25DC-46F7-B5AB-732849AB6B7A}" srcOrd="1" destOrd="0" parTransId="{17A87603-E210-424F-A780-B3EA83A36AFA}" sibTransId="{BAF00B54-DE6E-4F02-B55A-32811E82D1C3}"/>
    <dgm:cxn modelId="{5B61A238-F1F0-4895-AB75-B13745A2878A}" srcId="{D9BA0AB1-5291-482C-BCA2-BA7D66630697}" destId="{09753808-79E2-4E80-AABB-F08DAFE4EAE7}" srcOrd="0" destOrd="0" parTransId="{A1D8FD9D-1012-4008-93F6-58BEE3AB5BCD}" sibTransId="{44D4B24E-C97E-421E-8795-DEBA08A1762F}"/>
    <dgm:cxn modelId="{6CCFB4AF-56A0-4A54-96CD-4D16E4533183}" type="presOf" srcId="{09753808-79E2-4E80-AABB-F08DAFE4EAE7}" destId="{6DEA9B1A-CFF3-46FA-815E-B16575809256}" srcOrd="0" destOrd="0" presId="urn:microsoft.com/office/officeart/2005/8/layout/hierarchy1"/>
    <dgm:cxn modelId="{0A1DB5BA-67B8-49CA-B165-2DD1773F48F6}" type="presParOf" srcId="{7460BFFF-99BF-4935-8CB3-E44E5F8F767C}" destId="{8F4087BB-03A6-425D-9890-9B2CCC3AEDAB}" srcOrd="0" destOrd="0" presId="urn:microsoft.com/office/officeart/2005/8/layout/hierarchy1"/>
    <dgm:cxn modelId="{627F6D5E-57A8-47F3-92E5-FC9391B440ED}" type="presParOf" srcId="{8F4087BB-03A6-425D-9890-9B2CCC3AEDAB}" destId="{FDFA856F-582C-4111-BAA2-CE1F048D1AF1}" srcOrd="0" destOrd="0" presId="urn:microsoft.com/office/officeart/2005/8/layout/hierarchy1"/>
    <dgm:cxn modelId="{37A18D0F-6274-4C74-A503-E936C916450A}" type="presParOf" srcId="{FDFA856F-582C-4111-BAA2-CE1F048D1AF1}" destId="{C31DE044-C292-4F7B-ABE8-BEB6779DC9C3}" srcOrd="0" destOrd="0" presId="urn:microsoft.com/office/officeart/2005/8/layout/hierarchy1"/>
    <dgm:cxn modelId="{4CE6BB76-6BA2-463A-8FE0-40FF72F0BCEA}" type="presParOf" srcId="{FDFA856F-582C-4111-BAA2-CE1F048D1AF1}" destId="{2EF5096E-0F12-43BC-B896-A1CF3E7D73C4}" srcOrd="1" destOrd="0" presId="urn:microsoft.com/office/officeart/2005/8/layout/hierarchy1"/>
    <dgm:cxn modelId="{3A1BB709-CF13-4A69-924F-FE6BF97AF36F}" type="presParOf" srcId="{8F4087BB-03A6-425D-9890-9B2CCC3AEDAB}" destId="{22D9FF83-620A-4D81-9B7D-B8AF1C722F60}" srcOrd="1" destOrd="0" presId="urn:microsoft.com/office/officeart/2005/8/layout/hierarchy1"/>
    <dgm:cxn modelId="{988E1609-2CE6-4BF4-9E75-48594E07866D}" type="presParOf" srcId="{22D9FF83-620A-4D81-9B7D-B8AF1C722F60}" destId="{941D9AE0-62B8-44D6-9F3F-1EEFC7284120}" srcOrd="0" destOrd="0" presId="urn:microsoft.com/office/officeart/2005/8/layout/hierarchy1"/>
    <dgm:cxn modelId="{1E3CCE19-A2D4-43AD-8A71-B8AC7D768E6B}" type="presParOf" srcId="{22D9FF83-620A-4D81-9B7D-B8AF1C722F60}" destId="{A6A05EF9-EB00-4017-A110-D20085438302}" srcOrd="1" destOrd="0" presId="urn:microsoft.com/office/officeart/2005/8/layout/hierarchy1"/>
    <dgm:cxn modelId="{15124F3D-F4B8-42C7-BED7-A5B6B135A220}" type="presParOf" srcId="{A6A05EF9-EB00-4017-A110-D20085438302}" destId="{90AB1555-51A6-4B64-BD71-9085327426F1}" srcOrd="0" destOrd="0" presId="urn:microsoft.com/office/officeart/2005/8/layout/hierarchy1"/>
    <dgm:cxn modelId="{8C85E87A-E455-49D9-9233-6131BAE50DD8}" type="presParOf" srcId="{90AB1555-51A6-4B64-BD71-9085327426F1}" destId="{6E6FF548-4D07-4C40-B664-7A8A3D0015CA}" srcOrd="0" destOrd="0" presId="urn:microsoft.com/office/officeart/2005/8/layout/hierarchy1"/>
    <dgm:cxn modelId="{07A6F2F3-C54B-45CA-B225-61AD7DFB7096}" type="presParOf" srcId="{90AB1555-51A6-4B64-BD71-9085327426F1}" destId="{6DEA9B1A-CFF3-46FA-815E-B16575809256}" srcOrd="1" destOrd="0" presId="urn:microsoft.com/office/officeart/2005/8/layout/hierarchy1"/>
    <dgm:cxn modelId="{2BFB0ADB-788F-4513-99EE-9D25213CCE3F}" type="presParOf" srcId="{A6A05EF9-EB00-4017-A110-D20085438302}" destId="{83446AAF-DB98-491A-B5B0-5D0F44178FF6}" srcOrd="1" destOrd="0" presId="urn:microsoft.com/office/officeart/2005/8/layout/hierarchy1"/>
    <dgm:cxn modelId="{39CDC461-87F8-4457-8527-7785CA64FBE0}" type="presParOf" srcId="{22D9FF83-620A-4D81-9B7D-B8AF1C722F60}" destId="{E079592D-BB51-4C8B-8E6D-6B70AAD1EB72}" srcOrd="2" destOrd="0" presId="urn:microsoft.com/office/officeart/2005/8/layout/hierarchy1"/>
    <dgm:cxn modelId="{13BF17E7-C8FD-42FF-ABAA-5FAE6D405E0D}" type="presParOf" srcId="{22D9FF83-620A-4D81-9B7D-B8AF1C722F60}" destId="{195F446A-5FD6-4439-BA2D-BC58739E0DA1}" srcOrd="3" destOrd="0" presId="urn:microsoft.com/office/officeart/2005/8/layout/hierarchy1"/>
    <dgm:cxn modelId="{7AC46786-46BE-4CAE-AA1F-2FC2DF616E33}" type="presParOf" srcId="{195F446A-5FD6-4439-BA2D-BC58739E0DA1}" destId="{4FCAD84D-9228-4C27-8F4C-4AFC30D9F5D2}" srcOrd="0" destOrd="0" presId="urn:microsoft.com/office/officeart/2005/8/layout/hierarchy1"/>
    <dgm:cxn modelId="{E60D2A2D-3D8A-458F-82B8-14691274BDB9}" type="presParOf" srcId="{4FCAD84D-9228-4C27-8F4C-4AFC30D9F5D2}" destId="{C4EBBC1D-B3DB-4E43-B784-7B1DFB0C386C}" srcOrd="0" destOrd="0" presId="urn:microsoft.com/office/officeart/2005/8/layout/hierarchy1"/>
    <dgm:cxn modelId="{DA67AC6D-E069-49F5-949F-86C722E54790}" type="presParOf" srcId="{4FCAD84D-9228-4C27-8F4C-4AFC30D9F5D2}" destId="{6CB9D171-A3E8-4F2E-B593-F760FBEFB571}" srcOrd="1" destOrd="0" presId="urn:microsoft.com/office/officeart/2005/8/layout/hierarchy1"/>
    <dgm:cxn modelId="{9DAC34DB-8FBE-4242-9048-A93BCFF80A27}" type="presParOf" srcId="{195F446A-5FD6-4439-BA2D-BC58739E0DA1}" destId="{8A0F26C1-0C5A-4852-8837-D1BA6CEEE43C}" srcOrd="1" destOrd="0" presId="urn:microsoft.com/office/officeart/2005/8/layout/hierarchy1"/>
    <dgm:cxn modelId="{AC315CEF-72CA-4875-9EE3-48C0F78F14B0}" type="presParOf" srcId="{22D9FF83-620A-4D81-9B7D-B8AF1C722F60}" destId="{40437D75-A32E-4CBA-B6A5-A51C2D97D37F}" srcOrd="4" destOrd="0" presId="urn:microsoft.com/office/officeart/2005/8/layout/hierarchy1"/>
    <dgm:cxn modelId="{EA113D1E-B68A-4A6F-96D9-5201CECDE066}" type="presParOf" srcId="{22D9FF83-620A-4D81-9B7D-B8AF1C722F60}" destId="{75C2801B-D5AC-4964-8EF5-15976FB2D0A7}" srcOrd="5" destOrd="0" presId="urn:microsoft.com/office/officeart/2005/8/layout/hierarchy1"/>
    <dgm:cxn modelId="{FFBE923D-09FB-40B8-AEBF-C9FBE81AC2D5}" type="presParOf" srcId="{75C2801B-D5AC-4964-8EF5-15976FB2D0A7}" destId="{559059EE-753A-4BF0-85A6-ECDD9ED1D90E}" srcOrd="0" destOrd="0" presId="urn:microsoft.com/office/officeart/2005/8/layout/hierarchy1"/>
    <dgm:cxn modelId="{E7721B9F-E80B-4675-98C4-40433ACB489C}" type="presParOf" srcId="{559059EE-753A-4BF0-85A6-ECDD9ED1D90E}" destId="{79791F09-1F42-4DB3-9DE0-B972C2D50C19}" srcOrd="0" destOrd="0" presId="urn:microsoft.com/office/officeart/2005/8/layout/hierarchy1"/>
    <dgm:cxn modelId="{97318107-0B11-4B35-8492-B4D4846CAABF}" type="presParOf" srcId="{559059EE-753A-4BF0-85A6-ECDD9ED1D90E}" destId="{54DD0230-497C-4865-A9C3-3EF6E40FF0F6}" srcOrd="1" destOrd="0" presId="urn:microsoft.com/office/officeart/2005/8/layout/hierarchy1"/>
    <dgm:cxn modelId="{BA137182-1FCD-459A-A153-175112277C2D}" type="presParOf" srcId="{75C2801B-D5AC-4964-8EF5-15976FB2D0A7}" destId="{44FF00AB-A784-4275-8D20-315243C518CC}" srcOrd="1" destOrd="0" presId="urn:microsoft.com/office/officeart/2005/8/layout/hierarchy1"/>
    <dgm:cxn modelId="{9F9ECB2A-5A3E-4148-9E75-BEE1492AD02E}" type="presParOf" srcId="{22D9FF83-620A-4D81-9B7D-B8AF1C722F60}" destId="{72FCF0C9-18DB-4BB7-9228-246A7AFC16DB}" srcOrd="6" destOrd="0" presId="urn:microsoft.com/office/officeart/2005/8/layout/hierarchy1"/>
    <dgm:cxn modelId="{86F899F6-C012-414C-8260-0ADFAA0F3DD1}" type="presParOf" srcId="{22D9FF83-620A-4D81-9B7D-B8AF1C722F60}" destId="{3177C0E4-2672-4225-853C-089E37DC4AE2}" srcOrd="7" destOrd="0" presId="urn:microsoft.com/office/officeart/2005/8/layout/hierarchy1"/>
    <dgm:cxn modelId="{6CCCDD8E-E7FB-4C89-AB8B-AF0714E6AB7B}" type="presParOf" srcId="{3177C0E4-2672-4225-853C-089E37DC4AE2}" destId="{2E6F6A7A-2227-43C3-BF82-4F5B68B05558}" srcOrd="0" destOrd="0" presId="urn:microsoft.com/office/officeart/2005/8/layout/hierarchy1"/>
    <dgm:cxn modelId="{9B7EF47D-774E-4A41-A5C5-D2F7FDDA5BF1}" type="presParOf" srcId="{2E6F6A7A-2227-43C3-BF82-4F5B68B05558}" destId="{8C517958-562B-41A7-A5F8-ADF4FC3C7B43}" srcOrd="0" destOrd="0" presId="urn:microsoft.com/office/officeart/2005/8/layout/hierarchy1"/>
    <dgm:cxn modelId="{CF1DB3C7-78CB-49BF-947A-C8B9749952FC}" type="presParOf" srcId="{2E6F6A7A-2227-43C3-BF82-4F5B68B05558}" destId="{4A35AD86-FAF0-48D5-912D-4D19D20B7681}" srcOrd="1" destOrd="0" presId="urn:microsoft.com/office/officeart/2005/8/layout/hierarchy1"/>
    <dgm:cxn modelId="{4F911A9F-3683-4515-8118-A790B8BA0A14}" type="presParOf" srcId="{3177C0E4-2672-4225-853C-089E37DC4AE2}" destId="{F3D2F11B-22E1-473E-A099-781805A149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CF0C9-18DB-4BB7-9228-246A7AFC16DB}">
      <dsp:nvSpPr>
        <dsp:cNvPr id="0" name=""/>
        <dsp:cNvSpPr/>
      </dsp:nvSpPr>
      <dsp:spPr>
        <a:xfrm>
          <a:off x="4283439" y="675826"/>
          <a:ext cx="2974106" cy="633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977"/>
              </a:lnTo>
              <a:lnTo>
                <a:pt x="2974106" y="442977"/>
              </a:lnTo>
              <a:lnTo>
                <a:pt x="2974106" y="6339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437D75-A32E-4CBA-B6A5-A51C2D97D37F}">
      <dsp:nvSpPr>
        <dsp:cNvPr id="0" name=""/>
        <dsp:cNvSpPr/>
      </dsp:nvSpPr>
      <dsp:spPr>
        <a:xfrm>
          <a:off x="4283439" y="675826"/>
          <a:ext cx="731998" cy="633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977"/>
              </a:lnTo>
              <a:lnTo>
                <a:pt x="731998" y="442977"/>
              </a:lnTo>
              <a:lnTo>
                <a:pt x="731998" y="6339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79592D-BB51-4C8B-8E6D-6B70AAD1EB72}">
      <dsp:nvSpPr>
        <dsp:cNvPr id="0" name=""/>
        <dsp:cNvSpPr/>
      </dsp:nvSpPr>
      <dsp:spPr>
        <a:xfrm>
          <a:off x="3152512" y="675826"/>
          <a:ext cx="1130927" cy="563764"/>
        </a:xfrm>
        <a:custGeom>
          <a:avLst/>
          <a:gdLst/>
          <a:ahLst/>
          <a:cxnLst/>
          <a:rect l="0" t="0" r="0" b="0"/>
          <a:pathLst>
            <a:path>
              <a:moveTo>
                <a:pt x="1130927" y="0"/>
              </a:moveTo>
              <a:lnTo>
                <a:pt x="1130927" y="372784"/>
              </a:lnTo>
              <a:lnTo>
                <a:pt x="0" y="372784"/>
              </a:lnTo>
              <a:lnTo>
                <a:pt x="0" y="5637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1D9AE0-62B8-44D6-9F3F-1EEFC7284120}">
      <dsp:nvSpPr>
        <dsp:cNvPr id="0" name=""/>
        <dsp:cNvSpPr/>
      </dsp:nvSpPr>
      <dsp:spPr>
        <a:xfrm>
          <a:off x="507201" y="675826"/>
          <a:ext cx="3776238" cy="493885"/>
        </a:xfrm>
        <a:custGeom>
          <a:avLst/>
          <a:gdLst/>
          <a:ahLst/>
          <a:cxnLst/>
          <a:rect l="0" t="0" r="0" b="0"/>
          <a:pathLst>
            <a:path>
              <a:moveTo>
                <a:pt x="3776238" y="0"/>
              </a:moveTo>
              <a:lnTo>
                <a:pt x="3776238" y="302905"/>
              </a:lnTo>
              <a:lnTo>
                <a:pt x="0" y="302905"/>
              </a:lnTo>
              <a:lnTo>
                <a:pt x="0" y="4938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1DE044-C292-4F7B-ABE8-BEB6779DC9C3}">
      <dsp:nvSpPr>
        <dsp:cNvPr id="0" name=""/>
        <dsp:cNvSpPr/>
      </dsp:nvSpPr>
      <dsp:spPr>
        <a:xfrm>
          <a:off x="10965" y="34779"/>
          <a:ext cx="8544949" cy="64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F5096E-0F12-43BC-B896-A1CF3E7D73C4}">
      <dsp:nvSpPr>
        <dsp:cNvPr id="0" name=""/>
        <dsp:cNvSpPr/>
      </dsp:nvSpPr>
      <dsp:spPr>
        <a:xfrm>
          <a:off x="240026" y="252388"/>
          <a:ext cx="8544949" cy="64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b="1" kern="1200" dirty="0" smtClean="0"/>
            <a:t>Tổng kết chung về Bài học</a:t>
          </a:r>
          <a:endParaRPr lang="en-US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8802" y="271164"/>
        <a:ext cx="8507397" cy="603494"/>
      </dsp:txXfrm>
    </dsp:sp>
    <dsp:sp modelId="{6E6FF548-4D07-4C40-B664-7A8A3D0015CA}">
      <dsp:nvSpPr>
        <dsp:cNvPr id="0" name=""/>
        <dsp:cNvSpPr/>
      </dsp:nvSpPr>
      <dsp:spPr>
        <a:xfrm>
          <a:off x="-229061" y="1169711"/>
          <a:ext cx="1472525" cy="8647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A9B1A-CFF3-46FA-815E-B16575809256}">
      <dsp:nvSpPr>
        <dsp:cNvPr id="0" name=""/>
        <dsp:cNvSpPr/>
      </dsp:nvSpPr>
      <dsp:spPr>
        <a:xfrm>
          <a:off x="0" y="1387320"/>
          <a:ext cx="1472525" cy="8647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/>
            <a:t>a. </a:t>
          </a:r>
          <a:r>
            <a:rPr lang="vi-VN" sz="2800" b="1" kern="1200" dirty="0" smtClean="0"/>
            <a:t>Đọc hiểu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327" y="1412647"/>
        <a:ext cx="1421871" cy="814062"/>
      </dsp:txXfrm>
    </dsp:sp>
    <dsp:sp modelId="{C4EBBC1D-B3DB-4E43-B784-7B1DFB0C386C}">
      <dsp:nvSpPr>
        <dsp:cNvPr id="0" name=""/>
        <dsp:cNvSpPr/>
      </dsp:nvSpPr>
      <dsp:spPr>
        <a:xfrm>
          <a:off x="2305111" y="1239590"/>
          <a:ext cx="1694802" cy="862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9D171-A3E8-4F2E-B593-F760FBEFB571}">
      <dsp:nvSpPr>
        <dsp:cNvPr id="0" name=""/>
        <dsp:cNvSpPr/>
      </dsp:nvSpPr>
      <dsp:spPr>
        <a:xfrm>
          <a:off x="2534172" y="1457199"/>
          <a:ext cx="1694802" cy="862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/>
            <a:t>b.</a:t>
          </a:r>
          <a:r>
            <a:rPr lang="vi-VN" sz="2800" b="1" kern="1200" dirty="0" smtClean="0"/>
            <a:t>Tiếng Việt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59420" y="1482447"/>
        <a:ext cx="1644306" cy="811523"/>
      </dsp:txXfrm>
    </dsp:sp>
    <dsp:sp modelId="{79791F09-1F42-4DB3-9DE0-B972C2D50C19}">
      <dsp:nvSpPr>
        <dsp:cNvPr id="0" name=""/>
        <dsp:cNvSpPr/>
      </dsp:nvSpPr>
      <dsp:spPr>
        <a:xfrm>
          <a:off x="4262229" y="1309783"/>
          <a:ext cx="1506417" cy="863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D0230-497C-4865-A9C3-3EF6E40FF0F6}">
      <dsp:nvSpPr>
        <dsp:cNvPr id="0" name=""/>
        <dsp:cNvSpPr/>
      </dsp:nvSpPr>
      <dsp:spPr>
        <a:xfrm>
          <a:off x="4491291" y="1527392"/>
          <a:ext cx="1506417" cy="8639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/>
            <a:t>c. </a:t>
          </a:r>
          <a:r>
            <a:rPr lang="vi-VN" sz="2800" b="1" kern="1200" dirty="0" smtClean="0"/>
            <a:t>Viết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16594" y="1552695"/>
        <a:ext cx="1455811" cy="813312"/>
      </dsp:txXfrm>
    </dsp:sp>
    <dsp:sp modelId="{8C517958-562B-41A7-A5F8-ADF4FC3C7B43}">
      <dsp:nvSpPr>
        <dsp:cNvPr id="0" name=""/>
        <dsp:cNvSpPr/>
      </dsp:nvSpPr>
      <dsp:spPr>
        <a:xfrm>
          <a:off x="6226770" y="1309783"/>
          <a:ext cx="2061552" cy="8639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5AD86-FAF0-48D5-912D-4D19D20B7681}">
      <dsp:nvSpPr>
        <dsp:cNvPr id="0" name=""/>
        <dsp:cNvSpPr/>
      </dsp:nvSpPr>
      <dsp:spPr>
        <a:xfrm>
          <a:off x="6455831" y="1527392"/>
          <a:ext cx="2061552" cy="8639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b="1" kern="1200" dirty="0" smtClean="0"/>
            <a:t>d. </a:t>
          </a:r>
          <a:r>
            <a:rPr lang="vi-VN" sz="2600" b="1" kern="1200" dirty="0" smtClean="0"/>
            <a:t>Nói – nghe</a:t>
          </a:r>
          <a:endParaRPr lang="en-US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81134" y="1552695"/>
        <a:ext cx="2010946" cy="813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2B909-2B53-4A70-BC70-AEF46C7ACF24}" type="datetimeFigureOut">
              <a:rPr lang="zh-CN" altLang="en-US" smtClean="0"/>
              <a:pPr/>
              <a:t>2023/8/13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9BF44-F5CE-455C-A9FE-73A15FC422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226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617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00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41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/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51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封面/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81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备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48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圆角矩形 11"/>
          <p:cNvSpPr/>
          <p:nvPr userDrawn="1"/>
        </p:nvSpPr>
        <p:spPr>
          <a:xfrm>
            <a:off x="792422" y="282745"/>
            <a:ext cx="7956042" cy="556740"/>
          </a:xfrm>
          <a:prstGeom prst="roundRect">
            <a:avLst>
              <a:gd name="adj" fmla="val 10650"/>
            </a:avLst>
          </a:prstGeom>
          <a:solidFill>
            <a:schemeClr val="bg1"/>
          </a:solidFill>
          <a:ln>
            <a:noFill/>
          </a:ln>
          <a:effectLst>
            <a:innerShdw blurRad="63500" dist="114300" dir="18900000">
              <a:prstClr val="black">
                <a:alpha val="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23528" y="150888"/>
            <a:ext cx="690204" cy="690204"/>
            <a:chOff x="4229236" y="3968984"/>
            <a:chExt cx="792000" cy="792000"/>
          </a:xfrm>
          <a:effectLst/>
        </p:grpSpPr>
        <p:sp>
          <p:nvSpPr>
            <p:cNvPr id="14" name="MH_Other_2"/>
            <p:cNvSpPr/>
            <p:nvPr>
              <p:custDataLst>
                <p:tags r:id="rId1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9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MH_Title_1"/>
            <p:cNvSpPr/>
            <p:nvPr>
              <p:custDataLst>
                <p:tags r:id="rId2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en-US" altLang="zh-CN" sz="2400" dirty="0"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  <a:sym typeface="+mn-lt"/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3426849" y="2715766"/>
            <a:ext cx="5717151" cy="2430016"/>
            <a:chOff x="3426849" y="2715766"/>
            <a:chExt cx="5717151" cy="243001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39"/>
            <a:stretch/>
          </p:blipFill>
          <p:spPr>
            <a:xfrm rot="16200000">
              <a:off x="7317728" y="3319510"/>
              <a:ext cx="2430016" cy="1222527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712634" y="1712134"/>
              <a:ext cx="1145581" cy="5717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43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>
            <a:solidFill>
              <a:srgbClr val="1F49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>
            <a:solidFill>
              <a:srgbClr val="1F49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15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>
            <a:solidFill>
              <a:srgbClr val="1F49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57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37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2" r:id="rId2"/>
    <p:sldLayoutId id="2147483677" r:id="rId3"/>
    <p:sldLayoutId id="2147483673" r:id="rId4"/>
    <p:sldLayoutId id="2147483671" r:id="rId5"/>
    <p:sldLayoutId id="2147483674" r:id="rId6"/>
    <p:sldLayoutId id="2147483675" r:id="rId7"/>
    <p:sldLayoutId id="2147483676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102325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717" indent="-383717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392" indent="-319759" algn="l" defTabSz="1023252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062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687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2317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3940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564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188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8819" indent="-255814" algn="l" defTabSz="1023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626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252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879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502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128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752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1376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3003" algn="l" defTabSz="1023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qjLb0ol31hI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5535" y="-181039"/>
            <a:ext cx="1776609" cy="88663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537684" y="-1470103"/>
            <a:ext cx="4078202" cy="9153568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766490" y="203483"/>
            <a:ext cx="7560840" cy="1728192"/>
          </a:xfrm>
          <a:prstGeom prst="roundRect">
            <a:avLst>
              <a:gd name="adj" fmla="val 6466"/>
            </a:avLst>
          </a:prstGeom>
          <a:ln>
            <a:noFill/>
          </a:ln>
          <a:effectLst>
            <a:innerShdw blurRad="63500" dist="114300" dir="18900000">
              <a:prstClr val="black">
                <a:alpha val="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500" b="1" dirty="0" smtClean="0">
                <a:latin typeface="UVN Bach Dang Nang" pitchFamily="18" charset="0"/>
              </a:rPr>
              <a:t>BÀI 3 : TRUYỆN</a:t>
            </a:r>
            <a:endParaRPr lang="zh-CN" altLang="en-US" sz="3500" b="1" dirty="0">
              <a:latin typeface="UVN Bach Dang Nang" pitchFamily="18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187624" y="2067694"/>
            <a:ext cx="7416824" cy="158417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  <a:effectLst>
            <a:innerShdw blurRad="127000" dist="50800" dir="18900000">
              <a:prstClr val="black">
                <a:alpha val="2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38: </a:t>
            </a:r>
            <a:r>
              <a:rPr lang="en-US" sz="2400" b="1" dirty="0">
                <a:solidFill>
                  <a:srgbClr val="FF0000"/>
                </a:solidFill>
              </a:rPr>
              <a:t>PHẦN </a:t>
            </a:r>
            <a:r>
              <a:rPr lang="en-US" sz="2400" b="1" dirty="0">
                <a:solidFill>
                  <a:srgbClr val="FF0000"/>
                </a:solidFill>
              </a:rPr>
              <a:t>TỰ ĐÁNH </a:t>
            </a:r>
            <a:r>
              <a:rPr lang="en-US" sz="2400" b="1" dirty="0" smtClean="0">
                <a:solidFill>
                  <a:srgbClr val="FF0000"/>
                </a:solidFill>
              </a:rPr>
              <a:t>GIÁ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zh-CN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8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2017" y="1563638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NHÓM  CÁNH DIỀU 2 – DỰ ÁN CỘNG ĐỒNG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GV SOẠN word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Ly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PP: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61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5535" y="-181039"/>
            <a:ext cx="1776609" cy="88663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537684" y="-1470103"/>
            <a:ext cx="4078202" cy="9153568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0" y="771549"/>
            <a:ext cx="9168155" cy="4374233"/>
          </a:xfrm>
          <a:prstGeom prst="roundRect">
            <a:avLst>
              <a:gd name="adj" fmla="val 6466"/>
            </a:avLst>
          </a:prstGeom>
          <a:solidFill>
            <a:schemeClr val="bg1"/>
          </a:solidFill>
          <a:ln>
            <a:noFill/>
          </a:ln>
          <a:effectLst>
            <a:innerShdw blurRad="63500" dist="114300" dir="18900000">
              <a:prstClr val="black">
                <a:alpha val="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 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</a:rPr>
              <a:t>Xác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định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tích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đánh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yếu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tố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+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Nội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dung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phẩm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truyện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đề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tài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chủ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đề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chính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chủ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đề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phụ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tư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tưởng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triết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lí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sinh</a:t>
            </a:r>
            <a:r>
              <a:rPr lang="en-US" sz="2400" dirty="0">
                <a:solidFill>
                  <a:schemeClr val="tx1"/>
                </a:solidFill>
              </a:rPr>
              <a:t>...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+ </a:t>
            </a:r>
            <a:r>
              <a:rPr lang="en-US" sz="2400" dirty="0" err="1" smtClean="0">
                <a:solidFill>
                  <a:schemeClr val="tx1"/>
                </a:solidFill>
              </a:rPr>
              <a:t>Hình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phẩm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truyện:nhân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vật</a:t>
            </a:r>
            <a:r>
              <a:rPr lang="en-US" sz="2400" dirty="0">
                <a:solidFill>
                  <a:schemeClr val="tx1"/>
                </a:solidFill>
              </a:rPr>
              <a:t>, chi </a:t>
            </a:r>
            <a:r>
              <a:rPr lang="en-US" sz="2400" dirty="0" err="1">
                <a:solidFill>
                  <a:schemeClr val="tx1"/>
                </a:solidFill>
              </a:rPr>
              <a:t>tiết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không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gian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thời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gian</a:t>
            </a:r>
            <a:r>
              <a:rPr lang="en-US" sz="2400" dirty="0">
                <a:solidFill>
                  <a:schemeClr val="tx1"/>
                </a:solidFill>
              </a:rPr>
              <a:t>,….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- </a:t>
            </a:r>
            <a:r>
              <a:rPr lang="en-US" sz="2400" dirty="0" err="1">
                <a:solidFill>
                  <a:schemeClr val="tx1"/>
                </a:solidFill>
              </a:rPr>
              <a:t>Thể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điểm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đánh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về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vấn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đề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từ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phẩm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- </a:t>
            </a:r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dirty="0" err="1" smtClean="0">
                <a:solidFill>
                  <a:schemeClr val="tx1"/>
                </a:solidFill>
              </a:rPr>
              <a:t>ăng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lực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chủ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giải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quyết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vấn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đề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sáng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tạo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</a:rPr>
              <a:t>Phát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huy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lòng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ái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đức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tính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trung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thực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4400" dirty="0">
                <a:solidFill>
                  <a:schemeClr val="tx1"/>
                </a:solidFill>
              </a:rPr>
              <a:t> </a:t>
            </a:r>
            <a:endParaRPr lang="en-US" sz="4400" dirty="0">
              <a:solidFill>
                <a:schemeClr val="tx1"/>
              </a:solidFill>
            </a:endParaRPr>
          </a:p>
          <a:p>
            <a:pPr algn="ctr"/>
            <a:endParaRPr lang="zh-CN" altLang="en-US" sz="4000" dirty="0">
              <a:solidFill>
                <a:schemeClr val="tx1"/>
              </a:solidFill>
              <a:latin typeface="UVN Bach Dang Nang" pitchFamily="18" charset="0"/>
            </a:endParaRPr>
          </a:p>
        </p:txBody>
      </p:sp>
      <p:sp>
        <p:nvSpPr>
          <p:cNvPr id="47" name="MH_Other_2"/>
          <p:cNvSpPr/>
          <p:nvPr>
            <p:custDataLst>
              <p:tags r:id="rId1"/>
            </p:custDataLst>
          </p:nvPr>
        </p:nvSpPr>
        <p:spPr>
          <a:xfrm>
            <a:off x="1885162" y="0"/>
            <a:ext cx="5279126" cy="627534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03200" dist="76200" dir="294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5000" b="1" dirty="0" err="1" smtClean="0">
                <a:solidFill>
                  <a:srgbClr val="118C3B"/>
                </a:solidFill>
                <a:latin typeface="UVN Bach Dang Nang" pitchFamily="18" charset="0"/>
                <a:cs typeface="+mn-ea"/>
                <a:sym typeface="+mn-lt"/>
              </a:rPr>
              <a:t>Mục</a:t>
            </a:r>
            <a:r>
              <a:rPr lang="en-US" altLang="zh-CN" sz="5000" b="1" dirty="0" smtClean="0">
                <a:solidFill>
                  <a:srgbClr val="118C3B"/>
                </a:solidFill>
                <a:latin typeface="UVN Bach Dang Nang" pitchFamily="18" charset="0"/>
                <a:cs typeface="+mn-ea"/>
                <a:sym typeface="+mn-lt"/>
              </a:rPr>
              <a:t> </a:t>
            </a:r>
            <a:r>
              <a:rPr lang="en-US" altLang="zh-CN" sz="5000" b="1" dirty="0" err="1" smtClean="0">
                <a:solidFill>
                  <a:srgbClr val="118C3B"/>
                </a:solidFill>
                <a:latin typeface="UVN Bach Dang Nang" pitchFamily="18" charset="0"/>
                <a:cs typeface="+mn-ea"/>
                <a:sym typeface="+mn-lt"/>
              </a:rPr>
              <a:t>tiêu</a:t>
            </a:r>
            <a:r>
              <a:rPr lang="en-US" altLang="zh-CN" sz="5000" b="1" dirty="0" smtClean="0">
                <a:solidFill>
                  <a:srgbClr val="118C3B"/>
                </a:solidFill>
                <a:latin typeface="UVN Bach Dang Nang" pitchFamily="18" charset="0"/>
                <a:cs typeface="+mn-ea"/>
                <a:sym typeface="+mn-lt"/>
              </a:rPr>
              <a:t> </a:t>
            </a:r>
            <a:endParaRPr lang="zh-CN" altLang="en-US" sz="5000" b="1" dirty="0">
              <a:solidFill>
                <a:srgbClr val="118C3B"/>
              </a:solidFill>
              <a:latin typeface="UVN Bach Dang Nang" pitchFamily="18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679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/>
          </p:cNvPr>
          <p:cNvSpPr/>
          <p:nvPr/>
        </p:nvSpPr>
        <p:spPr>
          <a:xfrm>
            <a:off x="3103296" y="2387084"/>
            <a:ext cx="2937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https://youtu.be/qjLb0ol31hI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7624" y="263384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riêng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39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52321" y="1590465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Câu</a:t>
            </a:r>
            <a:r>
              <a:rPr lang="en-US" b="1" dirty="0" smtClean="0"/>
              <a:t> </a:t>
            </a:r>
            <a:r>
              <a:rPr lang="en-US" b="1" dirty="0"/>
              <a:t>5:</a:t>
            </a:r>
            <a:r>
              <a:rPr lang="en-US" dirty="0"/>
              <a:t> D.</a:t>
            </a:r>
          </a:p>
        </p:txBody>
      </p:sp>
      <p:sp>
        <p:nvSpPr>
          <p:cNvPr id="3" name="Rectangle 2"/>
          <p:cNvSpPr/>
          <p:nvPr/>
        </p:nvSpPr>
        <p:spPr>
          <a:xfrm>
            <a:off x="683568" y="1347614"/>
            <a:ext cx="101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Câu</a:t>
            </a:r>
            <a:r>
              <a:rPr lang="en-US" b="1" dirty="0"/>
              <a:t> 1:</a:t>
            </a:r>
            <a:r>
              <a:rPr lang="en-US" dirty="0"/>
              <a:t> B.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83768" y="1382376"/>
            <a:ext cx="1025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Câu</a:t>
            </a:r>
            <a:r>
              <a:rPr lang="en-US" b="1" dirty="0"/>
              <a:t> 2:</a:t>
            </a:r>
            <a:r>
              <a:rPr lang="en-US" dirty="0"/>
              <a:t> D.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11960" y="1405799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Câu</a:t>
            </a:r>
            <a:r>
              <a:rPr lang="en-US" b="1" dirty="0" smtClean="0"/>
              <a:t> </a:t>
            </a:r>
            <a:r>
              <a:rPr lang="en-US" b="1" dirty="0"/>
              <a:t>3:</a:t>
            </a:r>
            <a:r>
              <a:rPr lang="en-US" dirty="0"/>
              <a:t> 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84168" y="1532280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Câu</a:t>
            </a:r>
            <a:r>
              <a:rPr lang="en-US" b="1" dirty="0"/>
              <a:t> 4: </a:t>
            </a:r>
            <a:r>
              <a:rPr lang="en-US" dirty="0"/>
              <a:t>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01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134" y="32524"/>
            <a:ext cx="9108865" cy="48936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6: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Cha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ủ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“Sao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…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63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20"/>
          <p:cNvCxnSpPr>
            <a:cxnSpLocks noChangeShapeType="1"/>
          </p:cNvCxnSpPr>
          <p:nvPr/>
        </p:nvCxnSpPr>
        <p:spPr bwMode="auto">
          <a:xfrm flipV="1">
            <a:off x="1916950" y="954979"/>
            <a:ext cx="1651913" cy="569230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直接连接符 20"/>
          <p:cNvCxnSpPr>
            <a:cxnSpLocks noChangeShapeType="1"/>
          </p:cNvCxnSpPr>
          <p:nvPr/>
        </p:nvCxnSpPr>
        <p:spPr bwMode="auto">
          <a:xfrm flipH="1" flipV="1">
            <a:off x="5108042" y="1207966"/>
            <a:ext cx="1602086" cy="389345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0" y="59278"/>
            <a:ext cx="8169026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200" b="1" dirty="0"/>
              <a:t>	</a:t>
            </a:r>
            <a:endParaRPr lang="en-US" sz="3200" dirty="0"/>
          </a:p>
          <a:p>
            <a:endParaRPr lang="en-US" sz="3200" b="1" dirty="0"/>
          </a:p>
          <a:p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195478" y="585647"/>
            <a:ext cx="63210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71087741"/>
              </p:ext>
            </p:extLst>
          </p:nvPr>
        </p:nvGraphicFramePr>
        <p:xfrm>
          <a:off x="107504" y="0"/>
          <a:ext cx="8784976" cy="2931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107505" y="2465844"/>
            <a:ext cx="1809445" cy="193899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- </a:t>
            </a:r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nhìn</a:t>
            </a:r>
            <a:r>
              <a:rPr lang="en-US" sz="2400" dirty="0"/>
              <a:t> </a:t>
            </a:r>
            <a:r>
              <a:rPr lang="en-US" sz="2400" dirty="0" err="1"/>
              <a:t>trần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Triết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195736" y="2589470"/>
            <a:ext cx="2088232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- </a:t>
            </a:r>
            <a:r>
              <a:rPr lang="en-US" sz="2400" dirty="0" err="1"/>
              <a:t>Ngôn</a:t>
            </a:r>
            <a:r>
              <a:rPr lang="en-US" sz="2400" dirty="0"/>
              <a:t> </a:t>
            </a:r>
            <a:r>
              <a:rPr lang="en-US" sz="2400" dirty="0" err="1"/>
              <a:t>ngữ</a:t>
            </a:r>
            <a:r>
              <a:rPr lang="en-US" sz="2400" dirty="0"/>
              <a:t> </a:t>
            </a:r>
            <a:r>
              <a:rPr lang="en-US" sz="2400" dirty="0" err="1"/>
              <a:t>nói</a:t>
            </a:r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Ngôn</a:t>
            </a:r>
            <a:r>
              <a:rPr lang="en-US" sz="2400" dirty="0"/>
              <a:t> </a:t>
            </a:r>
            <a:r>
              <a:rPr lang="en-US" sz="2400" dirty="0" err="1"/>
              <a:t>ngữ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572000" y="2628739"/>
            <a:ext cx="2138128" cy="193899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- </a:t>
            </a:r>
            <a:r>
              <a:rPr lang="en-US" sz="2400" dirty="0" err="1"/>
              <a:t>Kĩ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nghị</a:t>
            </a:r>
            <a:r>
              <a:rPr lang="en-US" sz="2400" dirty="0"/>
              <a:t> </a:t>
            </a:r>
            <a:r>
              <a:rPr lang="en-US" sz="2400" dirty="0" err="1"/>
              <a:t>luận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vấn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đặt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văn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endParaRPr lang="en-US" sz="2400" dirty="0"/>
          </a:p>
        </p:txBody>
      </p:sp>
      <p:sp>
        <p:nvSpPr>
          <p:cNvPr id="9" name="Down Arrow 8"/>
          <p:cNvSpPr/>
          <p:nvPr/>
        </p:nvSpPr>
        <p:spPr>
          <a:xfrm>
            <a:off x="799945" y="2283718"/>
            <a:ext cx="144016" cy="1821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3496855" y="2359864"/>
            <a:ext cx="144016" cy="1821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>
            <a:off x="7884368" y="2427243"/>
            <a:ext cx="144016" cy="1821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76256" y="2653134"/>
            <a:ext cx="2160240" cy="2308324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- </a:t>
            </a:r>
            <a:r>
              <a:rPr lang="en-US" sz="2400" dirty="0" err="1"/>
              <a:t>Thảo</a:t>
            </a:r>
            <a:r>
              <a:rPr lang="en-US" sz="2400" dirty="0"/>
              <a:t> </a:t>
            </a:r>
            <a:r>
              <a:rPr lang="en-US" sz="2400" dirty="0" err="1"/>
              <a:t>luận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hiên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vấn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xã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r>
              <a:rPr lang="en-US" sz="2400" dirty="0"/>
              <a:t> </a:t>
            </a:r>
            <a:r>
              <a:rPr lang="en-US" sz="2400" dirty="0" err="1"/>
              <a:t>đặt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văn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292080" y="2436118"/>
            <a:ext cx="144016" cy="1821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1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7" grpId="0" animBg="1"/>
      <p:bldP spid="18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1_Office 主题​​">
  <a:themeElements>
    <a:clrScheme name="自定义 3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118C3B"/>
      </a:accent1>
      <a:accent2>
        <a:srgbClr val="92D050"/>
      </a:accent2>
      <a:accent3>
        <a:srgbClr val="00A44A"/>
      </a:accent3>
      <a:accent4>
        <a:srgbClr val="FFC000"/>
      </a:accent4>
      <a:accent5>
        <a:srgbClr val="9CC815"/>
      </a:accent5>
      <a:accent6>
        <a:srgbClr val="FF0000"/>
      </a:accent6>
      <a:hlink>
        <a:srgbClr val="1D55C5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2284</TotalTime>
  <Words>331</Words>
  <Application>Microsoft Office PowerPoint</Application>
  <PresentationFormat>On-screen Show (16:9)</PresentationFormat>
  <Paragraphs>49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www.51pptmoban.com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微立体</dc:title>
  <dc:subject>微立体</dc:subject>
  <dc:creator>51PPT模板网</dc:creator>
  <cp:keywords>www.51pptmoban.com</cp:keywords>
  <dc:description>www.51pptmoban.com</dc:description>
  <cp:lastModifiedBy>Admin</cp:lastModifiedBy>
  <cp:revision>338</cp:revision>
  <dcterms:created xsi:type="dcterms:W3CDTF">2016-03-10T07:57:08Z</dcterms:created>
  <dcterms:modified xsi:type="dcterms:W3CDTF">2023-08-13T17:08:51Z</dcterms:modified>
</cp:coreProperties>
</file>