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1"/>
  </p:notesMasterIdLst>
  <p:sldIdLst>
    <p:sldId id="328" r:id="rId2"/>
    <p:sldId id="361" r:id="rId3"/>
    <p:sldId id="334" r:id="rId4"/>
    <p:sldId id="358" r:id="rId5"/>
    <p:sldId id="359" r:id="rId6"/>
    <p:sldId id="362" r:id="rId7"/>
    <p:sldId id="337" r:id="rId8"/>
    <p:sldId id="351" r:id="rId9"/>
    <p:sldId id="360" r:id="rId10"/>
  </p:sldIdLst>
  <p:sldSz cx="9144000" cy="5143500" type="screen16x9"/>
  <p:notesSz cx="6858000" cy="9144000"/>
  <p:custDataLst>
    <p:tags r:id="rId1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8C3B"/>
    <a:srgbClr val="92D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DBED569-4797-4DF1-A0F4-6AAB3CD982D8}" styleName="浅色样式 3 - 强调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073A0DAA-6AF3-43AB-8588-CEC1D06C72B9}" styleName="中度样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94" autoAdjust="0"/>
    <p:restoredTop sz="99816" autoAdjust="0"/>
  </p:normalViewPr>
  <p:slideViewPr>
    <p:cSldViewPr>
      <p:cViewPr>
        <p:scale>
          <a:sx n="84" d="100"/>
          <a:sy n="84" d="100"/>
        </p:scale>
        <p:origin x="-1416" y="-61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9CC5BC7-40BD-474E-89CD-FD51930F51AF}" type="doc">
      <dgm:prSet loTypeId="urn:microsoft.com/office/officeart/2005/8/layout/cycle7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3E95033-163F-4E52-918A-1AA83384BD8E}">
      <dgm:prSet phldrT="[Text]" custT="1"/>
      <dgm:spPr/>
      <dgm:t>
        <a:bodyPr/>
        <a:lstStyle/>
        <a:p>
          <a:r>
            <a:rPr lang="en-US" sz="3600" b="1" dirty="0" smtClean="0"/>
            <a:t>I. </a:t>
          </a:r>
          <a:r>
            <a:rPr lang="vi-VN" sz="3600" b="1" dirty="0" smtClean="0"/>
            <a:t>TÌM HIỂU ĐỊNH HƯỚNG NÓI VÀ NGHE</a:t>
          </a:r>
          <a:endParaRPr lang="en-US" sz="3600" dirty="0"/>
        </a:p>
      </dgm:t>
    </dgm:pt>
    <dgm:pt modelId="{516CC980-B1B1-42CF-9A85-DA22B34A3AF6}" type="parTrans" cxnId="{2889E2E0-5BD1-4C4C-AAFA-5B63C36909A7}">
      <dgm:prSet/>
      <dgm:spPr/>
      <dgm:t>
        <a:bodyPr/>
        <a:lstStyle/>
        <a:p>
          <a:endParaRPr lang="en-US"/>
        </a:p>
      </dgm:t>
    </dgm:pt>
    <dgm:pt modelId="{33459CBA-AB19-42F7-9649-F9C5779D8315}" type="sibTrans" cxnId="{2889E2E0-5BD1-4C4C-AAFA-5B63C36909A7}">
      <dgm:prSet/>
      <dgm:spPr/>
      <dgm:t>
        <a:bodyPr/>
        <a:lstStyle/>
        <a:p>
          <a:endParaRPr lang="en-US"/>
        </a:p>
      </dgm:t>
    </dgm:pt>
    <dgm:pt modelId="{389EB2CC-8481-457A-9710-E4E06E807139}">
      <dgm:prSet phldrT="[Text]" custT="1"/>
      <dgm:spPr/>
      <dgm:t>
        <a:bodyPr/>
        <a:lstStyle/>
        <a:p>
          <a:r>
            <a:rPr lang="vi-VN" sz="3600" b="1" dirty="0" smtClean="0"/>
            <a:t>2.Tìm ý, lập dàn ý và luyện tập nói.</a:t>
          </a:r>
          <a:endParaRPr lang="en-US" sz="3600" dirty="0"/>
        </a:p>
      </dgm:t>
    </dgm:pt>
    <dgm:pt modelId="{8CB8ED64-7DCA-4B44-8393-13903B42D396}" type="parTrans" cxnId="{E40243FD-9328-4C38-8FFC-57D03F0DE7A4}">
      <dgm:prSet/>
      <dgm:spPr/>
      <dgm:t>
        <a:bodyPr/>
        <a:lstStyle/>
        <a:p>
          <a:endParaRPr lang="en-US"/>
        </a:p>
      </dgm:t>
    </dgm:pt>
    <dgm:pt modelId="{2C523D97-DDDF-4173-877B-5B62EADDBA1D}" type="sibTrans" cxnId="{E40243FD-9328-4C38-8FFC-57D03F0DE7A4}">
      <dgm:prSet/>
      <dgm:spPr/>
      <dgm:t>
        <a:bodyPr/>
        <a:lstStyle/>
        <a:p>
          <a:endParaRPr lang="en-US"/>
        </a:p>
      </dgm:t>
    </dgm:pt>
    <dgm:pt modelId="{F681C010-FE8B-4625-A570-395869E6741C}">
      <dgm:prSet custT="1"/>
      <dgm:spPr/>
      <dgm:t>
        <a:bodyPr/>
        <a:lstStyle/>
        <a:p>
          <a:r>
            <a:rPr lang="en-US" sz="3600" b="1" smtClean="0">
              <a:latin typeface="Times New Roman" pitchFamily="18" charset="0"/>
              <a:cs typeface="Times New Roman" pitchFamily="18" charset="0"/>
            </a:rPr>
            <a:t>1. Chuẩn bị nói </a:t>
          </a:r>
          <a:endParaRPr lang="en-US" sz="3600" b="1" dirty="0">
            <a:latin typeface="Times New Roman" pitchFamily="18" charset="0"/>
            <a:cs typeface="Times New Roman" pitchFamily="18" charset="0"/>
          </a:endParaRPr>
        </a:p>
      </dgm:t>
    </dgm:pt>
    <dgm:pt modelId="{37758EA5-12A8-4E01-BB4A-A101C3FC659D}" type="parTrans" cxnId="{4F8927BB-5965-437F-80F0-E9F44152DACF}">
      <dgm:prSet/>
      <dgm:spPr/>
      <dgm:t>
        <a:bodyPr/>
        <a:lstStyle/>
        <a:p>
          <a:endParaRPr lang="en-US"/>
        </a:p>
      </dgm:t>
    </dgm:pt>
    <dgm:pt modelId="{51FDAD4A-232F-41BD-AE51-24A2576517A2}" type="sibTrans" cxnId="{4F8927BB-5965-437F-80F0-E9F44152DACF}">
      <dgm:prSet/>
      <dgm:spPr/>
      <dgm:t>
        <a:bodyPr/>
        <a:lstStyle/>
        <a:p>
          <a:endParaRPr lang="en-US"/>
        </a:p>
      </dgm:t>
    </dgm:pt>
    <dgm:pt modelId="{255CEF14-BC58-4322-AB56-69AEE413C0FC}" type="pres">
      <dgm:prSet presAssocID="{09CC5BC7-40BD-474E-89CD-FD51930F51AF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C36EB2E-DE4C-4C53-A97A-2B9488AAFF86}" type="pres">
      <dgm:prSet presAssocID="{23E95033-163F-4E52-918A-1AA83384BD8E}" presName="node" presStyleLbl="node1" presStyleIdx="0" presStyleCnt="3" custScaleX="388767" custRadScaleRad="99415" custRadScaleInc="534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E225768-B38A-42C9-9575-880881042565}" type="pres">
      <dgm:prSet presAssocID="{33459CBA-AB19-42F7-9649-F9C5779D8315}" presName="sibTrans" presStyleLbl="sibTrans2D1" presStyleIdx="0" presStyleCnt="3"/>
      <dgm:spPr/>
      <dgm:t>
        <a:bodyPr/>
        <a:lstStyle/>
        <a:p>
          <a:endParaRPr lang="en-US"/>
        </a:p>
      </dgm:t>
    </dgm:pt>
    <dgm:pt modelId="{B0435418-B54A-4F7A-BEF5-52530C039050}" type="pres">
      <dgm:prSet presAssocID="{33459CBA-AB19-42F7-9649-F9C5779D8315}" presName="connectorText" presStyleLbl="sibTrans2D1" presStyleIdx="0" presStyleCnt="3"/>
      <dgm:spPr/>
      <dgm:t>
        <a:bodyPr/>
        <a:lstStyle/>
        <a:p>
          <a:endParaRPr lang="en-US"/>
        </a:p>
      </dgm:t>
    </dgm:pt>
    <dgm:pt modelId="{FAA25353-C9E9-4D5C-BC59-F7252F4796C1}" type="pres">
      <dgm:prSet presAssocID="{389EB2CC-8481-457A-9710-E4E06E807139}" presName="node" presStyleLbl="node1" presStyleIdx="1" presStyleCnt="3" custScaleX="209581" custRadScaleRad="109593" custRadScaleInc="-2680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7021113-C21F-4D45-8B67-99A4FF86B5D0}" type="pres">
      <dgm:prSet presAssocID="{2C523D97-DDDF-4173-877B-5B62EADDBA1D}" presName="sibTrans" presStyleLbl="sibTrans2D1" presStyleIdx="1" presStyleCnt="3"/>
      <dgm:spPr/>
      <dgm:t>
        <a:bodyPr/>
        <a:lstStyle/>
        <a:p>
          <a:endParaRPr lang="en-US"/>
        </a:p>
      </dgm:t>
    </dgm:pt>
    <dgm:pt modelId="{685F7B15-A7FE-4F9F-8FDA-AF5A15229698}" type="pres">
      <dgm:prSet presAssocID="{2C523D97-DDDF-4173-877B-5B62EADDBA1D}" presName="connectorText" presStyleLbl="sibTrans2D1" presStyleIdx="1" presStyleCnt="3"/>
      <dgm:spPr/>
      <dgm:t>
        <a:bodyPr/>
        <a:lstStyle/>
        <a:p>
          <a:endParaRPr lang="en-US"/>
        </a:p>
      </dgm:t>
    </dgm:pt>
    <dgm:pt modelId="{7985BCD1-7B02-4AA2-A1E9-E5017F16EE9D}" type="pres">
      <dgm:prSet presAssocID="{F681C010-FE8B-4625-A570-395869E6741C}" presName="node" presStyleLbl="node1" presStyleIdx="2" presStyleCnt="3" custScaleX="159927" custRadScaleRad="121439" custRadScaleInc="3198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A9A75F4-147A-41A9-85FA-693DE2EE76AA}" type="pres">
      <dgm:prSet presAssocID="{51FDAD4A-232F-41BD-AE51-24A2576517A2}" presName="sibTrans" presStyleLbl="sibTrans2D1" presStyleIdx="2" presStyleCnt="3"/>
      <dgm:spPr/>
      <dgm:t>
        <a:bodyPr/>
        <a:lstStyle/>
        <a:p>
          <a:endParaRPr lang="en-US"/>
        </a:p>
      </dgm:t>
    </dgm:pt>
    <dgm:pt modelId="{A9869DD1-5411-4376-82D8-5FA6F39A54B6}" type="pres">
      <dgm:prSet presAssocID="{51FDAD4A-232F-41BD-AE51-24A2576517A2}" presName="connectorText" presStyleLbl="sibTrans2D1" presStyleIdx="2" presStyleCnt="3"/>
      <dgm:spPr/>
      <dgm:t>
        <a:bodyPr/>
        <a:lstStyle/>
        <a:p>
          <a:endParaRPr lang="en-US"/>
        </a:p>
      </dgm:t>
    </dgm:pt>
  </dgm:ptLst>
  <dgm:cxnLst>
    <dgm:cxn modelId="{2889E2E0-5BD1-4C4C-AAFA-5B63C36909A7}" srcId="{09CC5BC7-40BD-474E-89CD-FD51930F51AF}" destId="{23E95033-163F-4E52-918A-1AA83384BD8E}" srcOrd="0" destOrd="0" parTransId="{516CC980-B1B1-42CF-9A85-DA22B34A3AF6}" sibTransId="{33459CBA-AB19-42F7-9649-F9C5779D8315}"/>
    <dgm:cxn modelId="{9CDE6129-0153-482C-A57F-6507252C6CD7}" type="presOf" srcId="{09CC5BC7-40BD-474E-89CD-FD51930F51AF}" destId="{255CEF14-BC58-4322-AB56-69AEE413C0FC}" srcOrd="0" destOrd="0" presId="urn:microsoft.com/office/officeart/2005/8/layout/cycle7"/>
    <dgm:cxn modelId="{504BC15C-66C3-4EFB-AB4B-DB0CDFB33A1B}" type="presOf" srcId="{389EB2CC-8481-457A-9710-E4E06E807139}" destId="{FAA25353-C9E9-4D5C-BC59-F7252F4796C1}" srcOrd="0" destOrd="0" presId="urn:microsoft.com/office/officeart/2005/8/layout/cycle7"/>
    <dgm:cxn modelId="{51D8833D-1960-4576-8BDD-E115FBA8E45E}" type="presOf" srcId="{33459CBA-AB19-42F7-9649-F9C5779D8315}" destId="{B0435418-B54A-4F7A-BEF5-52530C039050}" srcOrd="1" destOrd="0" presId="urn:microsoft.com/office/officeart/2005/8/layout/cycle7"/>
    <dgm:cxn modelId="{80F5B4A6-CCE4-4E22-8152-F8CBEAE9226F}" type="presOf" srcId="{2C523D97-DDDF-4173-877B-5B62EADDBA1D}" destId="{685F7B15-A7FE-4F9F-8FDA-AF5A15229698}" srcOrd="1" destOrd="0" presId="urn:microsoft.com/office/officeart/2005/8/layout/cycle7"/>
    <dgm:cxn modelId="{F65D58CB-EDF8-45DB-A4AE-7EDAC4B85631}" type="presOf" srcId="{51FDAD4A-232F-41BD-AE51-24A2576517A2}" destId="{A9869DD1-5411-4376-82D8-5FA6F39A54B6}" srcOrd="1" destOrd="0" presId="urn:microsoft.com/office/officeart/2005/8/layout/cycle7"/>
    <dgm:cxn modelId="{E40243FD-9328-4C38-8FFC-57D03F0DE7A4}" srcId="{09CC5BC7-40BD-474E-89CD-FD51930F51AF}" destId="{389EB2CC-8481-457A-9710-E4E06E807139}" srcOrd="1" destOrd="0" parTransId="{8CB8ED64-7DCA-4B44-8393-13903B42D396}" sibTransId="{2C523D97-DDDF-4173-877B-5B62EADDBA1D}"/>
    <dgm:cxn modelId="{4F8927BB-5965-437F-80F0-E9F44152DACF}" srcId="{09CC5BC7-40BD-474E-89CD-FD51930F51AF}" destId="{F681C010-FE8B-4625-A570-395869E6741C}" srcOrd="2" destOrd="0" parTransId="{37758EA5-12A8-4E01-BB4A-A101C3FC659D}" sibTransId="{51FDAD4A-232F-41BD-AE51-24A2576517A2}"/>
    <dgm:cxn modelId="{B8872358-9B92-434C-A4BD-5ADF4E1C1051}" type="presOf" srcId="{33459CBA-AB19-42F7-9649-F9C5779D8315}" destId="{3E225768-B38A-42C9-9575-880881042565}" srcOrd="0" destOrd="0" presId="urn:microsoft.com/office/officeart/2005/8/layout/cycle7"/>
    <dgm:cxn modelId="{D924256C-6E97-4289-A96C-C0AA2A2C08B4}" type="presOf" srcId="{51FDAD4A-232F-41BD-AE51-24A2576517A2}" destId="{0A9A75F4-147A-41A9-85FA-693DE2EE76AA}" srcOrd="0" destOrd="0" presId="urn:microsoft.com/office/officeart/2005/8/layout/cycle7"/>
    <dgm:cxn modelId="{C450F000-3349-431A-8AB3-7BA51FAFC5E6}" type="presOf" srcId="{23E95033-163F-4E52-918A-1AA83384BD8E}" destId="{7C36EB2E-DE4C-4C53-A97A-2B9488AAFF86}" srcOrd="0" destOrd="0" presId="urn:microsoft.com/office/officeart/2005/8/layout/cycle7"/>
    <dgm:cxn modelId="{D7289E6B-AD47-4FDF-BA20-5AF5BA592F14}" type="presOf" srcId="{F681C010-FE8B-4625-A570-395869E6741C}" destId="{7985BCD1-7B02-4AA2-A1E9-E5017F16EE9D}" srcOrd="0" destOrd="0" presId="urn:microsoft.com/office/officeart/2005/8/layout/cycle7"/>
    <dgm:cxn modelId="{4B618733-5D8A-45E5-B8FA-6E388DED2019}" type="presOf" srcId="{2C523D97-DDDF-4173-877B-5B62EADDBA1D}" destId="{47021113-C21F-4D45-8B67-99A4FF86B5D0}" srcOrd="0" destOrd="0" presId="urn:microsoft.com/office/officeart/2005/8/layout/cycle7"/>
    <dgm:cxn modelId="{73597C5F-BA48-4265-8857-84891F6586E0}" type="presParOf" srcId="{255CEF14-BC58-4322-AB56-69AEE413C0FC}" destId="{7C36EB2E-DE4C-4C53-A97A-2B9488AAFF86}" srcOrd="0" destOrd="0" presId="urn:microsoft.com/office/officeart/2005/8/layout/cycle7"/>
    <dgm:cxn modelId="{A65ADF80-C5F9-476B-9E26-DEAEE13643CB}" type="presParOf" srcId="{255CEF14-BC58-4322-AB56-69AEE413C0FC}" destId="{3E225768-B38A-42C9-9575-880881042565}" srcOrd="1" destOrd="0" presId="urn:microsoft.com/office/officeart/2005/8/layout/cycle7"/>
    <dgm:cxn modelId="{F77D9884-DF62-4334-940B-64B35BC5EAC9}" type="presParOf" srcId="{3E225768-B38A-42C9-9575-880881042565}" destId="{B0435418-B54A-4F7A-BEF5-52530C039050}" srcOrd="0" destOrd="0" presId="urn:microsoft.com/office/officeart/2005/8/layout/cycle7"/>
    <dgm:cxn modelId="{7B9801AC-79FD-4718-8208-02309FFA4E73}" type="presParOf" srcId="{255CEF14-BC58-4322-AB56-69AEE413C0FC}" destId="{FAA25353-C9E9-4D5C-BC59-F7252F4796C1}" srcOrd="2" destOrd="0" presId="urn:microsoft.com/office/officeart/2005/8/layout/cycle7"/>
    <dgm:cxn modelId="{BA8B687A-7370-477E-894F-28F4BECF8E94}" type="presParOf" srcId="{255CEF14-BC58-4322-AB56-69AEE413C0FC}" destId="{47021113-C21F-4D45-8B67-99A4FF86B5D0}" srcOrd="3" destOrd="0" presId="urn:microsoft.com/office/officeart/2005/8/layout/cycle7"/>
    <dgm:cxn modelId="{835FC815-CBD3-4A9C-A103-9208A86E5024}" type="presParOf" srcId="{47021113-C21F-4D45-8B67-99A4FF86B5D0}" destId="{685F7B15-A7FE-4F9F-8FDA-AF5A15229698}" srcOrd="0" destOrd="0" presId="urn:microsoft.com/office/officeart/2005/8/layout/cycle7"/>
    <dgm:cxn modelId="{86EDF269-A300-4B12-9D25-BF99DB66C62A}" type="presParOf" srcId="{255CEF14-BC58-4322-AB56-69AEE413C0FC}" destId="{7985BCD1-7B02-4AA2-A1E9-E5017F16EE9D}" srcOrd="4" destOrd="0" presId="urn:microsoft.com/office/officeart/2005/8/layout/cycle7"/>
    <dgm:cxn modelId="{D6C1F8A2-60BF-41E4-A981-FD8B2520DFAB}" type="presParOf" srcId="{255CEF14-BC58-4322-AB56-69AEE413C0FC}" destId="{0A9A75F4-147A-41A9-85FA-693DE2EE76AA}" srcOrd="5" destOrd="0" presId="urn:microsoft.com/office/officeart/2005/8/layout/cycle7"/>
    <dgm:cxn modelId="{83AE3048-AD25-4649-98A0-148D864CF928}" type="presParOf" srcId="{0A9A75F4-147A-41A9-85FA-693DE2EE76AA}" destId="{A9869DD1-5411-4376-82D8-5FA6F39A54B6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0604FF5-EB6E-42B1-B9C4-A062D44DDC07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9BA0AB1-5291-482C-BCA2-BA7D66630697}">
      <dgm:prSet phldrT="[Text]" custT="1"/>
      <dgm:spPr/>
      <dgm:t>
        <a:bodyPr/>
        <a:lstStyle/>
        <a:p>
          <a:r>
            <a:rPr lang="en-US" sz="2800" b="1" dirty="0" smtClean="0">
              <a:latin typeface="Times New Roman" pitchFamily="18" charset="0"/>
              <a:cs typeface="Times New Roman" pitchFamily="18" charset="0"/>
            </a:rPr>
            <a:t>1. </a:t>
          </a:r>
          <a:r>
            <a:rPr lang="en-US" sz="2800" b="1" dirty="0" err="1" smtClean="0">
              <a:latin typeface="Times New Roman" pitchFamily="18" charset="0"/>
              <a:cs typeface="Times New Roman" pitchFamily="18" charset="0"/>
            </a:rPr>
            <a:t>Chuẩn</a:t>
          </a:r>
          <a:r>
            <a:rPr lang="en-US" sz="2800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dirty="0" err="1" smtClean="0">
              <a:latin typeface="Times New Roman" pitchFamily="18" charset="0"/>
              <a:cs typeface="Times New Roman" pitchFamily="18" charset="0"/>
            </a:rPr>
            <a:t>bị</a:t>
          </a:r>
          <a:r>
            <a:rPr lang="en-US" sz="2800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dirty="0" err="1" smtClean="0">
              <a:latin typeface="Times New Roman" pitchFamily="18" charset="0"/>
              <a:cs typeface="Times New Roman" pitchFamily="18" charset="0"/>
            </a:rPr>
            <a:t>nói</a:t>
          </a:r>
          <a:r>
            <a:rPr lang="en-US" sz="2800" b="1" dirty="0" smtClean="0">
              <a:latin typeface="Times New Roman" pitchFamily="18" charset="0"/>
              <a:cs typeface="Times New Roman" pitchFamily="18" charset="0"/>
            </a:rPr>
            <a:t> </a:t>
          </a:r>
          <a:endParaRPr lang="en-US" sz="2800" b="1" dirty="0">
            <a:latin typeface="Times New Roman" pitchFamily="18" charset="0"/>
            <a:cs typeface="Times New Roman" pitchFamily="18" charset="0"/>
          </a:endParaRPr>
        </a:p>
      </dgm:t>
    </dgm:pt>
    <dgm:pt modelId="{953CAB98-91DB-46EB-9E8E-17990D4F9E0E}" type="parTrans" cxnId="{E453DB5F-B258-46E2-944C-0312E934DE1B}">
      <dgm:prSet/>
      <dgm:spPr/>
      <dgm:t>
        <a:bodyPr/>
        <a:lstStyle/>
        <a:p>
          <a:endParaRPr lang="en-US" sz="5400">
            <a:latin typeface="Times New Roman" pitchFamily="18" charset="0"/>
            <a:cs typeface="Times New Roman" pitchFamily="18" charset="0"/>
          </a:endParaRPr>
        </a:p>
      </dgm:t>
    </dgm:pt>
    <dgm:pt modelId="{DAEF3277-BB9F-4169-A27D-7140C6911056}" type="sibTrans" cxnId="{E453DB5F-B258-46E2-944C-0312E934DE1B}">
      <dgm:prSet/>
      <dgm:spPr/>
      <dgm:t>
        <a:bodyPr/>
        <a:lstStyle/>
        <a:p>
          <a:endParaRPr lang="en-US" sz="5400">
            <a:latin typeface="Times New Roman" pitchFamily="18" charset="0"/>
            <a:cs typeface="Times New Roman" pitchFamily="18" charset="0"/>
          </a:endParaRPr>
        </a:p>
      </dgm:t>
    </dgm:pt>
    <dgm:pt modelId="{09753808-79E2-4E80-AABB-F08DAFE4EAE7}">
      <dgm:prSet phldrT="[Text]" custT="1"/>
      <dgm:spPr/>
      <dgm:t>
        <a:bodyPr/>
        <a:lstStyle/>
        <a:p>
          <a:r>
            <a:rPr lang="vi-VN" sz="2800" dirty="0" smtClean="0">
              <a:latin typeface="Times New Roman" pitchFamily="18" charset="0"/>
              <a:cs typeface="Times New Roman" pitchFamily="18" charset="0"/>
            </a:rPr>
            <a:t>Mục đích nói</a:t>
          </a:r>
          <a:endParaRPr lang="en-US" sz="2800" dirty="0">
            <a:latin typeface="Times New Roman" pitchFamily="18" charset="0"/>
            <a:cs typeface="Times New Roman" pitchFamily="18" charset="0"/>
          </a:endParaRPr>
        </a:p>
      </dgm:t>
    </dgm:pt>
    <dgm:pt modelId="{A1D8FD9D-1012-4008-93F6-58BEE3AB5BCD}" type="parTrans" cxnId="{5B61A238-F1F0-4895-AB75-B13745A2878A}">
      <dgm:prSet/>
      <dgm:spPr/>
      <dgm:t>
        <a:bodyPr/>
        <a:lstStyle/>
        <a:p>
          <a:endParaRPr lang="en-US" sz="5400">
            <a:latin typeface="Times New Roman" pitchFamily="18" charset="0"/>
            <a:cs typeface="Times New Roman" pitchFamily="18" charset="0"/>
          </a:endParaRPr>
        </a:p>
      </dgm:t>
    </dgm:pt>
    <dgm:pt modelId="{44D4B24E-C97E-421E-8795-DEBA08A1762F}" type="sibTrans" cxnId="{5B61A238-F1F0-4895-AB75-B13745A2878A}">
      <dgm:prSet/>
      <dgm:spPr/>
      <dgm:t>
        <a:bodyPr/>
        <a:lstStyle/>
        <a:p>
          <a:endParaRPr lang="en-US" sz="5400">
            <a:latin typeface="Times New Roman" pitchFamily="18" charset="0"/>
            <a:cs typeface="Times New Roman" pitchFamily="18" charset="0"/>
          </a:endParaRPr>
        </a:p>
      </dgm:t>
    </dgm:pt>
    <dgm:pt modelId="{AD0AB698-25DC-46F7-B5AB-732849AB6B7A}">
      <dgm:prSet phldrT="[Text]" custT="1"/>
      <dgm:spPr/>
      <dgm:t>
        <a:bodyPr/>
        <a:lstStyle/>
        <a:p>
          <a:r>
            <a:rPr lang="en-US" sz="2800" dirty="0" err="1" smtClean="0">
              <a:latin typeface="Times New Roman" pitchFamily="18" charset="0"/>
              <a:cs typeface="Times New Roman" pitchFamily="18" charset="0"/>
            </a:rPr>
            <a:t>Đối</a:t>
          </a:r>
          <a:r>
            <a:rPr lang="en-US" sz="2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dirty="0" err="1" smtClean="0">
              <a:latin typeface="Times New Roman" pitchFamily="18" charset="0"/>
              <a:cs typeface="Times New Roman" pitchFamily="18" charset="0"/>
            </a:rPr>
            <a:t>tượng</a:t>
          </a:r>
          <a:r>
            <a:rPr lang="en-US" sz="2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dirty="0" err="1" smtClean="0">
              <a:latin typeface="Times New Roman" pitchFamily="18" charset="0"/>
              <a:cs typeface="Times New Roman" pitchFamily="18" charset="0"/>
            </a:rPr>
            <a:t>nghe</a:t>
          </a:r>
          <a:endParaRPr lang="en-US" sz="2800" dirty="0">
            <a:latin typeface="Times New Roman" pitchFamily="18" charset="0"/>
            <a:cs typeface="Times New Roman" pitchFamily="18" charset="0"/>
          </a:endParaRPr>
        </a:p>
      </dgm:t>
    </dgm:pt>
    <dgm:pt modelId="{17A87603-E210-424F-A780-B3EA83A36AFA}" type="parTrans" cxnId="{4B57E768-B55D-442E-95D6-CCA342D83DE1}">
      <dgm:prSet/>
      <dgm:spPr/>
      <dgm:t>
        <a:bodyPr/>
        <a:lstStyle/>
        <a:p>
          <a:endParaRPr lang="en-US" sz="5400">
            <a:latin typeface="Times New Roman" pitchFamily="18" charset="0"/>
            <a:cs typeface="Times New Roman" pitchFamily="18" charset="0"/>
          </a:endParaRPr>
        </a:p>
      </dgm:t>
    </dgm:pt>
    <dgm:pt modelId="{BAF00B54-DE6E-4F02-B55A-32811E82D1C3}" type="sibTrans" cxnId="{4B57E768-B55D-442E-95D6-CCA342D83DE1}">
      <dgm:prSet/>
      <dgm:spPr/>
      <dgm:t>
        <a:bodyPr/>
        <a:lstStyle/>
        <a:p>
          <a:endParaRPr lang="en-US" sz="5400">
            <a:latin typeface="Times New Roman" pitchFamily="18" charset="0"/>
            <a:cs typeface="Times New Roman" pitchFamily="18" charset="0"/>
          </a:endParaRPr>
        </a:p>
      </dgm:t>
    </dgm:pt>
    <dgm:pt modelId="{58AF4D31-8627-4973-A8A8-85EDBD969728}">
      <dgm:prSet phldrT="[Text]" custT="1"/>
      <dgm:spPr/>
      <dgm:t>
        <a:bodyPr/>
        <a:lstStyle/>
        <a:p>
          <a:r>
            <a:rPr lang="vi-VN" sz="2800" dirty="0" smtClean="0">
              <a:latin typeface="Times New Roman" pitchFamily="18" charset="0"/>
              <a:cs typeface="Times New Roman" pitchFamily="18" charset="0"/>
            </a:rPr>
            <a:t>Không gian </a:t>
          </a:r>
          <a:endParaRPr lang="en-US" sz="2800" dirty="0">
            <a:latin typeface="Times New Roman" pitchFamily="18" charset="0"/>
            <a:cs typeface="Times New Roman" pitchFamily="18" charset="0"/>
          </a:endParaRPr>
        </a:p>
      </dgm:t>
    </dgm:pt>
    <dgm:pt modelId="{5D904696-F988-447E-86E5-F835A5BAD1E1}" type="parTrans" cxnId="{D325B7BC-C891-4A38-974D-E56C4D77A571}">
      <dgm:prSet/>
      <dgm:spPr/>
      <dgm:t>
        <a:bodyPr/>
        <a:lstStyle/>
        <a:p>
          <a:endParaRPr lang="en-US" sz="5400">
            <a:latin typeface="Times New Roman" pitchFamily="18" charset="0"/>
            <a:cs typeface="Times New Roman" pitchFamily="18" charset="0"/>
          </a:endParaRPr>
        </a:p>
      </dgm:t>
    </dgm:pt>
    <dgm:pt modelId="{5AF1C19E-1C08-42C6-A84E-ADA46C944E96}" type="sibTrans" cxnId="{D325B7BC-C891-4A38-974D-E56C4D77A571}">
      <dgm:prSet/>
      <dgm:spPr/>
      <dgm:t>
        <a:bodyPr/>
        <a:lstStyle/>
        <a:p>
          <a:endParaRPr lang="en-US" sz="5400">
            <a:latin typeface="Times New Roman" pitchFamily="18" charset="0"/>
            <a:cs typeface="Times New Roman" pitchFamily="18" charset="0"/>
          </a:endParaRPr>
        </a:p>
      </dgm:t>
    </dgm:pt>
    <dgm:pt modelId="{41617BB7-DA20-49E1-B478-5FFBECAFD845}">
      <dgm:prSet phldrT="[Text]" custT="1"/>
      <dgm:spPr/>
      <dgm:t>
        <a:bodyPr/>
        <a:lstStyle/>
        <a:p>
          <a:r>
            <a:rPr lang="en-US" sz="2800" dirty="0" err="1" smtClean="0">
              <a:latin typeface="Times New Roman" pitchFamily="18" charset="0"/>
              <a:cs typeface="Times New Roman" pitchFamily="18" charset="0"/>
            </a:rPr>
            <a:t>Thời</a:t>
          </a:r>
          <a:r>
            <a:rPr lang="en-US" sz="2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dirty="0" err="1" smtClean="0">
              <a:latin typeface="Times New Roman" pitchFamily="18" charset="0"/>
              <a:cs typeface="Times New Roman" pitchFamily="18" charset="0"/>
            </a:rPr>
            <a:t>gian</a:t>
          </a:r>
          <a:endParaRPr lang="en-US" sz="2800" dirty="0">
            <a:latin typeface="Times New Roman" pitchFamily="18" charset="0"/>
            <a:cs typeface="Times New Roman" pitchFamily="18" charset="0"/>
          </a:endParaRPr>
        </a:p>
      </dgm:t>
    </dgm:pt>
    <dgm:pt modelId="{A53475C8-E765-4F4F-8A47-FEFCCE73CDE4}" type="parTrans" cxnId="{2A2E6079-DF4F-49EE-8BBB-DDC3A6E8BDD8}">
      <dgm:prSet/>
      <dgm:spPr/>
      <dgm:t>
        <a:bodyPr/>
        <a:lstStyle/>
        <a:p>
          <a:endParaRPr lang="en-US" sz="5400">
            <a:latin typeface="Times New Roman" pitchFamily="18" charset="0"/>
            <a:cs typeface="Times New Roman" pitchFamily="18" charset="0"/>
          </a:endParaRPr>
        </a:p>
      </dgm:t>
    </dgm:pt>
    <dgm:pt modelId="{CAA75E02-4AC5-4F61-80FC-3C642855F0F6}" type="sibTrans" cxnId="{2A2E6079-DF4F-49EE-8BBB-DDC3A6E8BDD8}">
      <dgm:prSet/>
      <dgm:spPr/>
      <dgm:t>
        <a:bodyPr/>
        <a:lstStyle/>
        <a:p>
          <a:endParaRPr lang="en-US" sz="5400">
            <a:latin typeface="Times New Roman" pitchFamily="18" charset="0"/>
            <a:cs typeface="Times New Roman" pitchFamily="18" charset="0"/>
          </a:endParaRPr>
        </a:p>
      </dgm:t>
    </dgm:pt>
    <dgm:pt modelId="{4B022320-9407-492A-9A35-24B456B400DD}">
      <dgm:prSet phldrT="[Text]" custT="1"/>
      <dgm:spPr/>
      <dgm:t>
        <a:bodyPr/>
        <a:lstStyle/>
        <a:p>
          <a:r>
            <a:rPr lang="en-US" sz="2800" dirty="0" err="1" smtClean="0">
              <a:latin typeface="Times New Roman" pitchFamily="18" charset="0"/>
              <a:cs typeface="Times New Roman" pitchFamily="18" charset="0"/>
            </a:rPr>
            <a:t>Hình</a:t>
          </a:r>
          <a:r>
            <a:rPr lang="en-US" sz="2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dirty="0" err="1" smtClean="0">
              <a:latin typeface="Times New Roman" pitchFamily="18" charset="0"/>
              <a:cs typeface="Times New Roman" pitchFamily="18" charset="0"/>
            </a:rPr>
            <a:t>thức</a:t>
          </a:r>
          <a:r>
            <a:rPr lang="en-US" sz="2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dirty="0" err="1" smtClean="0">
              <a:latin typeface="Times New Roman" pitchFamily="18" charset="0"/>
              <a:cs typeface="Times New Roman" pitchFamily="18" charset="0"/>
            </a:rPr>
            <a:t>trình</a:t>
          </a:r>
          <a:r>
            <a:rPr lang="en-US" sz="2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dirty="0" err="1" smtClean="0">
              <a:latin typeface="Times New Roman" pitchFamily="18" charset="0"/>
              <a:cs typeface="Times New Roman" pitchFamily="18" charset="0"/>
            </a:rPr>
            <a:t>bày</a:t>
          </a:r>
          <a:endParaRPr lang="en-US" sz="2800" dirty="0">
            <a:latin typeface="Times New Roman" pitchFamily="18" charset="0"/>
            <a:cs typeface="Times New Roman" pitchFamily="18" charset="0"/>
          </a:endParaRPr>
        </a:p>
      </dgm:t>
    </dgm:pt>
    <dgm:pt modelId="{3FCCB3AA-303C-4498-90CD-43A7FEDD22EE}" type="parTrans" cxnId="{7573E038-27AC-41C2-9767-78639CC3D456}">
      <dgm:prSet/>
      <dgm:spPr/>
      <dgm:t>
        <a:bodyPr/>
        <a:lstStyle/>
        <a:p>
          <a:endParaRPr lang="en-US" sz="5400">
            <a:latin typeface="Times New Roman" pitchFamily="18" charset="0"/>
            <a:cs typeface="Times New Roman" pitchFamily="18" charset="0"/>
          </a:endParaRPr>
        </a:p>
      </dgm:t>
    </dgm:pt>
    <dgm:pt modelId="{E757C4CC-89D3-4225-BD56-14BC02448E2B}" type="sibTrans" cxnId="{7573E038-27AC-41C2-9767-78639CC3D456}">
      <dgm:prSet/>
      <dgm:spPr/>
      <dgm:t>
        <a:bodyPr/>
        <a:lstStyle/>
        <a:p>
          <a:endParaRPr lang="en-US" sz="5400">
            <a:latin typeface="Times New Roman" pitchFamily="18" charset="0"/>
            <a:cs typeface="Times New Roman" pitchFamily="18" charset="0"/>
          </a:endParaRPr>
        </a:p>
      </dgm:t>
    </dgm:pt>
    <dgm:pt modelId="{796E8718-5D4B-46F4-86CA-C61CBC241D05}">
      <dgm:prSet phldrT="[Text]" custT="1"/>
      <dgm:spPr/>
      <dgm:t>
        <a:bodyPr/>
        <a:lstStyle/>
        <a:p>
          <a:r>
            <a:rPr lang="en-US" sz="2800" dirty="0" err="1" smtClean="0">
              <a:latin typeface="Times New Roman" pitchFamily="18" charset="0"/>
              <a:cs typeface="Times New Roman" pitchFamily="18" charset="0"/>
            </a:rPr>
            <a:t>Giọng</a:t>
          </a:r>
          <a:r>
            <a:rPr lang="en-US" sz="2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dirty="0" err="1" smtClean="0">
              <a:latin typeface="Times New Roman" pitchFamily="18" charset="0"/>
              <a:cs typeface="Times New Roman" pitchFamily="18" charset="0"/>
            </a:rPr>
            <a:t>điều</a:t>
          </a:r>
          <a:r>
            <a:rPr lang="en-US" sz="2800" dirty="0" smtClean="0">
              <a:latin typeface="Times New Roman" pitchFamily="18" charset="0"/>
              <a:cs typeface="Times New Roman" pitchFamily="18" charset="0"/>
            </a:rPr>
            <a:t>, </a:t>
          </a:r>
          <a:r>
            <a:rPr lang="en-US" sz="2800" dirty="0" err="1" smtClean="0">
              <a:latin typeface="Times New Roman" pitchFamily="18" charset="0"/>
              <a:cs typeface="Times New Roman" pitchFamily="18" charset="0"/>
            </a:rPr>
            <a:t>điệu</a:t>
          </a:r>
          <a:r>
            <a:rPr lang="en-US" sz="2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dirty="0" err="1" smtClean="0">
              <a:latin typeface="Times New Roman" pitchFamily="18" charset="0"/>
              <a:cs typeface="Times New Roman" pitchFamily="18" charset="0"/>
            </a:rPr>
            <a:t>bộ</a:t>
          </a:r>
          <a:r>
            <a:rPr lang="en-US" sz="2800" dirty="0" smtClean="0">
              <a:latin typeface="Times New Roman" pitchFamily="18" charset="0"/>
              <a:cs typeface="Times New Roman" pitchFamily="18" charset="0"/>
            </a:rPr>
            <a:t>, </a:t>
          </a:r>
          <a:r>
            <a:rPr lang="en-US" sz="2800" dirty="0" err="1" smtClean="0">
              <a:latin typeface="Times New Roman" pitchFamily="18" charset="0"/>
              <a:cs typeface="Times New Roman" pitchFamily="18" charset="0"/>
            </a:rPr>
            <a:t>cử</a:t>
          </a:r>
          <a:r>
            <a:rPr lang="en-US" sz="2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dirty="0" err="1" smtClean="0">
              <a:latin typeface="Times New Roman" pitchFamily="18" charset="0"/>
              <a:cs typeface="Times New Roman" pitchFamily="18" charset="0"/>
            </a:rPr>
            <a:t>chỉ</a:t>
          </a:r>
          <a:r>
            <a:rPr lang="en-US" sz="2800" dirty="0" smtClean="0">
              <a:latin typeface="Times New Roman" pitchFamily="18" charset="0"/>
              <a:cs typeface="Times New Roman" pitchFamily="18" charset="0"/>
            </a:rPr>
            <a:t>, </a:t>
          </a:r>
          <a:r>
            <a:rPr lang="en-US" sz="2800" dirty="0" err="1" smtClean="0">
              <a:latin typeface="Times New Roman" pitchFamily="18" charset="0"/>
              <a:cs typeface="Times New Roman" pitchFamily="18" charset="0"/>
            </a:rPr>
            <a:t>nét</a:t>
          </a:r>
          <a:r>
            <a:rPr lang="en-US" sz="2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dirty="0" err="1" smtClean="0">
              <a:latin typeface="Times New Roman" pitchFamily="18" charset="0"/>
              <a:cs typeface="Times New Roman" pitchFamily="18" charset="0"/>
            </a:rPr>
            <a:t>mặt</a:t>
          </a:r>
          <a:endParaRPr lang="en-US" sz="2800" dirty="0">
            <a:latin typeface="Times New Roman" pitchFamily="18" charset="0"/>
            <a:cs typeface="Times New Roman" pitchFamily="18" charset="0"/>
          </a:endParaRPr>
        </a:p>
      </dgm:t>
    </dgm:pt>
    <dgm:pt modelId="{00B166B7-57F9-4776-8647-668D0A466E5F}" type="parTrans" cxnId="{2A4DB53F-2A5C-4CB3-A982-4436F90CFFDA}">
      <dgm:prSet/>
      <dgm:spPr/>
      <dgm:t>
        <a:bodyPr/>
        <a:lstStyle/>
        <a:p>
          <a:endParaRPr lang="en-US" sz="5400">
            <a:latin typeface="Times New Roman" pitchFamily="18" charset="0"/>
            <a:cs typeface="Times New Roman" pitchFamily="18" charset="0"/>
          </a:endParaRPr>
        </a:p>
      </dgm:t>
    </dgm:pt>
    <dgm:pt modelId="{9A5EAEFE-F349-453C-A696-01F19058ED1D}" type="sibTrans" cxnId="{2A4DB53F-2A5C-4CB3-A982-4436F90CFFDA}">
      <dgm:prSet/>
      <dgm:spPr/>
      <dgm:t>
        <a:bodyPr/>
        <a:lstStyle/>
        <a:p>
          <a:endParaRPr lang="en-US" sz="5400">
            <a:latin typeface="Times New Roman" pitchFamily="18" charset="0"/>
            <a:cs typeface="Times New Roman" pitchFamily="18" charset="0"/>
          </a:endParaRPr>
        </a:p>
      </dgm:t>
    </dgm:pt>
    <dgm:pt modelId="{7460BFFF-99BF-4935-8CB3-E44E5F8F767C}" type="pres">
      <dgm:prSet presAssocID="{C0604FF5-EB6E-42B1-B9C4-A062D44DDC07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8F4087BB-03A6-425D-9890-9B2CCC3AEDAB}" type="pres">
      <dgm:prSet presAssocID="{D9BA0AB1-5291-482C-BCA2-BA7D66630697}" presName="hierRoot1" presStyleCnt="0"/>
      <dgm:spPr/>
    </dgm:pt>
    <dgm:pt modelId="{FDFA856F-582C-4111-BAA2-CE1F048D1AF1}" type="pres">
      <dgm:prSet presAssocID="{D9BA0AB1-5291-482C-BCA2-BA7D66630697}" presName="composite" presStyleCnt="0"/>
      <dgm:spPr/>
    </dgm:pt>
    <dgm:pt modelId="{C31DE044-C292-4F7B-ABE8-BEB6779DC9C3}" type="pres">
      <dgm:prSet presAssocID="{D9BA0AB1-5291-482C-BCA2-BA7D66630697}" presName="background" presStyleLbl="node0" presStyleIdx="0" presStyleCnt="1"/>
      <dgm:spPr/>
    </dgm:pt>
    <dgm:pt modelId="{2EF5096E-0F12-43BC-B896-A1CF3E7D73C4}" type="pres">
      <dgm:prSet presAssocID="{D9BA0AB1-5291-482C-BCA2-BA7D66630697}" presName="text" presStyleLbl="fgAcc0" presStyleIdx="0" presStyleCnt="1" custScaleX="352751" custLinFactNeighborX="-32948" custLinFactNeighborY="-3762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2D9FF83-620A-4D81-9B7D-B8AF1C722F60}" type="pres">
      <dgm:prSet presAssocID="{D9BA0AB1-5291-482C-BCA2-BA7D66630697}" presName="hierChild2" presStyleCnt="0"/>
      <dgm:spPr/>
    </dgm:pt>
    <dgm:pt modelId="{941D9AE0-62B8-44D6-9F3F-1EEFC7284120}" type="pres">
      <dgm:prSet presAssocID="{A1D8FD9D-1012-4008-93F6-58BEE3AB5BCD}" presName="Name10" presStyleLbl="parChTrans1D2" presStyleIdx="0" presStyleCnt="6"/>
      <dgm:spPr/>
      <dgm:t>
        <a:bodyPr/>
        <a:lstStyle/>
        <a:p>
          <a:endParaRPr lang="en-US"/>
        </a:p>
      </dgm:t>
    </dgm:pt>
    <dgm:pt modelId="{A6A05EF9-EB00-4017-A110-D20085438302}" type="pres">
      <dgm:prSet presAssocID="{09753808-79E2-4E80-AABB-F08DAFE4EAE7}" presName="hierRoot2" presStyleCnt="0"/>
      <dgm:spPr/>
    </dgm:pt>
    <dgm:pt modelId="{90AB1555-51A6-4B64-BD71-9085327426F1}" type="pres">
      <dgm:prSet presAssocID="{09753808-79E2-4E80-AABB-F08DAFE4EAE7}" presName="composite2" presStyleCnt="0"/>
      <dgm:spPr/>
    </dgm:pt>
    <dgm:pt modelId="{6E6FF548-4D07-4C40-B664-7A8A3D0015CA}" type="pres">
      <dgm:prSet presAssocID="{09753808-79E2-4E80-AABB-F08DAFE4EAE7}" presName="background2" presStyleLbl="node2" presStyleIdx="0" presStyleCnt="6"/>
      <dgm:spPr/>
    </dgm:pt>
    <dgm:pt modelId="{6DEA9B1A-CFF3-46FA-815E-B16575809256}" type="pres">
      <dgm:prSet presAssocID="{09753808-79E2-4E80-AABB-F08DAFE4EAE7}" presName="text2" presStyleLbl="fgAcc2" presStyleIdx="0" presStyleCnt="6" custScaleX="75484" custScaleY="281085" custLinFactNeighborX="7642" custLinFactNeighborY="1998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3446AAF-DB98-491A-B5B0-5D0F44178FF6}" type="pres">
      <dgm:prSet presAssocID="{09753808-79E2-4E80-AABB-F08DAFE4EAE7}" presName="hierChild3" presStyleCnt="0"/>
      <dgm:spPr/>
    </dgm:pt>
    <dgm:pt modelId="{E079592D-BB51-4C8B-8E6D-6B70AAD1EB72}" type="pres">
      <dgm:prSet presAssocID="{17A87603-E210-424F-A780-B3EA83A36AFA}" presName="Name10" presStyleLbl="parChTrans1D2" presStyleIdx="1" presStyleCnt="6"/>
      <dgm:spPr/>
      <dgm:t>
        <a:bodyPr/>
        <a:lstStyle/>
        <a:p>
          <a:endParaRPr lang="en-US"/>
        </a:p>
      </dgm:t>
    </dgm:pt>
    <dgm:pt modelId="{195F446A-5FD6-4439-BA2D-BC58739E0DA1}" type="pres">
      <dgm:prSet presAssocID="{AD0AB698-25DC-46F7-B5AB-732849AB6B7A}" presName="hierRoot2" presStyleCnt="0"/>
      <dgm:spPr/>
    </dgm:pt>
    <dgm:pt modelId="{4FCAD84D-9228-4C27-8F4C-4AFC30D9F5D2}" type="pres">
      <dgm:prSet presAssocID="{AD0AB698-25DC-46F7-B5AB-732849AB6B7A}" presName="composite2" presStyleCnt="0"/>
      <dgm:spPr/>
    </dgm:pt>
    <dgm:pt modelId="{C4EBBC1D-B3DB-4E43-B784-7B1DFB0C386C}" type="pres">
      <dgm:prSet presAssocID="{AD0AB698-25DC-46F7-B5AB-732849AB6B7A}" presName="background2" presStyleLbl="node2" presStyleIdx="1" presStyleCnt="6"/>
      <dgm:spPr/>
    </dgm:pt>
    <dgm:pt modelId="{6CB9D171-A3E8-4F2E-B593-F760FBEFB571}" type="pres">
      <dgm:prSet presAssocID="{AD0AB698-25DC-46F7-B5AB-732849AB6B7A}" presName="text2" presStyleLbl="fgAcc2" presStyleIdx="1" presStyleCnt="6" custScaleX="94075" custScaleY="281085" custLinFactNeighborX="7642" custLinFactNeighborY="1998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A0F26C1-0C5A-4852-8837-D1BA6CEEE43C}" type="pres">
      <dgm:prSet presAssocID="{AD0AB698-25DC-46F7-B5AB-732849AB6B7A}" presName="hierChild3" presStyleCnt="0"/>
      <dgm:spPr/>
    </dgm:pt>
    <dgm:pt modelId="{40437D75-A32E-4CBA-B6A5-A51C2D97D37F}" type="pres">
      <dgm:prSet presAssocID="{5D904696-F988-447E-86E5-F835A5BAD1E1}" presName="Name10" presStyleLbl="parChTrans1D2" presStyleIdx="2" presStyleCnt="6"/>
      <dgm:spPr/>
      <dgm:t>
        <a:bodyPr/>
        <a:lstStyle/>
        <a:p>
          <a:endParaRPr lang="en-US"/>
        </a:p>
      </dgm:t>
    </dgm:pt>
    <dgm:pt modelId="{75C2801B-D5AC-4964-8EF5-15976FB2D0A7}" type="pres">
      <dgm:prSet presAssocID="{58AF4D31-8627-4973-A8A8-85EDBD969728}" presName="hierRoot2" presStyleCnt="0"/>
      <dgm:spPr/>
    </dgm:pt>
    <dgm:pt modelId="{559059EE-753A-4BF0-85A6-ECDD9ED1D90E}" type="pres">
      <dgm:prSet presAssocID="{58AF4D31-8627-4973-A8A8-85EDBD969728}" presName="composite2" presStyleCnt="0"/>
      <dgm:spPr/>
    </dgm:pt>
    <dgm:pt modelId="{79791F09-1F42-4DB3-9DE0-B972C2D50C19}" type="pres">
      <dgm:prSet presAssocID="{58AF4D31-8627-4973-A8A8-85EDBD969728}" presName="background2" presStyleLbl="node2" presStyleIdx="2" presStyleCnt="6"/>
      <dgm:spPr/>
    </dgm:pt>
    <dgm:pt modelId="{54DD0230-497C-4865-A9C3-3EF6E40FF0F6}" type="pres">
      <dgm:prSet presAssocID="{58AF4D31-8627-4973-A8A8-85EDBD969728}" presName="text2" presStyleLbl="fgAcc2" presStyleIdx="2" presStyleCnt="6" custScaleY="281085" custLinFactNeighborX="7642" custLinFactNeighborY="1998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4FF00AB-A784-4275-8D20-315243C518CC}" type="pres">
      <dgm:prSet presAssocID="{58AF4D31-8627-4973-A8A8-85EDBD969728}" presName="hierChild3" presStyleCnt="0"/>
      <dgm:spPr/>
    </dgm:pt>
    <dgm:pt modelId="{7290B57E-B94E-4E2B-8973-648E6C2CEFB1}" type="pres">
      <dgm:prSet presAssocID="{A53475C8-E765-4F4F-8A47-FEFCCE73CDE4}" presName="Name10" presStyleLbl="parChTrans1D2" presStyleIdx="3" presStyleCnt="6"/>
      <dgm:spPr/>
      <dgm:t>
        <a:bodyPr/>
        <a:lstStyle/>
        <a:p>
          <a:endParaRPr lang="en-US"/>
        </a:p>
      </dgm:t>
    </dgm:pt>
    <dgm:pt modelId="{50B7A50D-A4F6-429C-A1A2-A9824F35D12E}" type="pres">
      <dgm:prSet presAssocID="{41617BB7-DA20-49E1-B478-5FFBECAFD845}" presName="hierRoot2" presStyleCnt="0"/>
      <dgm:spPr/>
    </dgm:pt>
    <dgm:pt modelId="{5B1CF696-BF77-4EDC-9714-6CDA8F5D912A}" type="pres">
      <dgm:prSet presAssocID="{41617BB7-DA20-49E1-B478-5FFBECAFD845}" presName="composite2" presStyleCnt="0"/>
      <dgm:spPr/>
    </dgm:pt>
    <dgm:pt modelId="{66FA7712-B8E0-485C-8D8D-512AEB2299E1}" type="pres">
      <dgm:prSet presAssocID="{41617BB7-DA20-49E1-B478-5FFBECAFD845}" presName="background2" presStyleLbl="node2" presStyleIdx="3" presStyleCnt="6"/>
      <dgm:spPr/>
    </dgm:pt>
    <dgm:pt modelId="{B560112B-1B45-4FFE-A09C-1423F108BC8E}" type="pres">
      <dgm:prSet presAssocID="{41617BB7-DA20-49E1-B478-5FFBECAFD845}" presName="text2" presStyleLbl="fgAcc2" presStyleIdx="3" presStyleCnt="6" custScaleX="71573" custScaleY="281085" custLinFactNeighborX="8473" custLinFactNeighborY="1596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71164A1-0C58-4983-A33A-262FCFB9E040}" type="pres">
      <dgm:prSet presAssocID="{41617BB7-DA20-49E1-B478-5FFBECAFD845}" presName="hierChild3" presStyleCnt="0"/>
      <dgm:spPr/>
    </dgm:pt>
    <dgm:pt modelId="{C6E078DE-F766-4469-8072-F67786390152}" type="pres">
      <dgm:prSet presAssocID="{3FCCB3AA-303C-4498-90CD-43A7FEDD22EE}" presName="Name10" presStyleLbl="parChTrans1D2" presStyleIdx="4" presStyleCnt="6"/>
      <dgm:spPr/>
      <dgm:t>
        <a:bodyPr/>
        <a:lstStyle/>
        <a:p>
          <a:endParaRPr lang="en-US"/>
        </a:p>
      </dgm:t>
    </dgm:pt>
    <dgm:pt modelId="{E18AD04F-4486-42E5-9293-D89942542626}" type="pres">
      <dgm:prSet presAssocID="{4B022320-9407-492A-9A35-24B456B400DD}" presName="hierRoot2" presStyleCnt="0"/>
      <dgm:spPr/>
    </dgm:pt>
    <dgm:pt modelId="{21F04764-22D4-49B5-AE6B-3A18056565C1}" type="pres">
      <dgm:prSet presAssocID="{4B022320-9407-492A-9A35-24B456B400DD}" presName="composite2" presStyleCnt="0"/>
      <dgm:spPr/>
    </dgm:pt>
    <dgm:pt modelId="{9AB0D877-4D41-4F32-9650-BD74FEFC7B98}" type="pres">
      <dgm:prSet presAssocID="{4B022320-9407-492A-9A35-24B456B400DD}" presName="background2" presStyleLbl="node2" presStyleIdx="4" presStyleCnt="6"/>
      <dgm:spPr/>
    </dgm:pt>
    <dgm:pt modelId="{B13AE526-6048-4F2F-B569-C91907C08360}" type="pres">
      <dgm:prSet presAssocID="{4B022320-9407-492A-9A35-24B456B400DD}" presName="text2" presStyleLbl="fgAcc2" presStyleIdx="4" presStyleCnt="6" custScaleX="80260" custScaleY="281085" custLinFactNeighborX="2032" custLinFactNeighborY="1596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7CD2C5C-F0CC-47AA-A49D-C032E1E90955}" type="pres">
      <dgm:prSet presAssocID="{4B022320-9407-492A-9A35-24B456B400DD}" presName="hierChild3" presStyleCnt="0"/>
      <dgm:spPr/>
    </dgm:pt>
    <dgm:pt modelId="{CF8A6928-9E3C-434E-B73F-534EECA67FF5}" type="pres">
      <dgm:prSet presAssocID="{00B166B7-57F9-4776-8647-668D0A466E5F}" presName="Name10" presStyleLbl="parChTrans1D2" presStyleIdx="5" presStyleCnt="6"/>
      <dgm:spPr/>
      <dgm:t>
        <a:bodyPr/>
        <a:lstStyle/>
        <a:p>
          <a:endParaRPr lang="en-US"/>
        </a:p>
      </dgm:t>
    </dgm:pt>
    <dgm:pt modelId="{4A988105-C801-4ACA-86C5-3F2AE297199F}" type="pres">
      <dgm:prSet presAssocID="{796E8718-5D4B-46F4-86CA-C61CBC241D05}" presName="hierRoot2" presStyleCnt="0"/>
      <dgm:spPr/>
    </dgm:pt>
    <dgm:pt modelId="{537FFD4A-4063-4ECB-A4DA-1CF25A658D2F}" type="pres">
      <dgm:prSet presAssocID="{796E8718-5D4B-46F4-86CA-C61CBC241D05}" presName="composite2" presStyleCnt="0"/>
      <dgm:spPr/>
    </dgm:pt>
    <dgm:pt modelId="{DE22D329-F31C-4E5E-966E-299A395E79D6}" type="pres">
      <dgm:prSet presAssocID="{796E8718-5D4B-46F4-86CA-C61CBC241D05}" presName="background2" presStyleLbl="node2" presStyleIdx="5" presStyleCnt="6"/>
      <dgm:spPr/>
    </dgm:pt>
    <dgm:pt modelId="{7CBBD8DC-1D13-4EB3-B19B-E7A94C4B5436}" type="pres">
      <dgm:prSet presAssocID="{796E8718-5D4B-46F4-86CA-C61CBC241D05}" presName="text2" presStyleLbl="fgAcc2" presStyleIdx="5" presStyleCnt="6" custScaleX="115755" custScaleY="281085" custLinFactNeighborX="7642" custLinFactNeighborY="1998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9635E0A-9F90-4AC8-9C7D-A309B3B84FA4}" type="pres">
      <dgm:prSet presAssocID="{796E8718-5D4B-46F4-86CA-C61CBC241D05}" presName="hierChild3" presStyleCnt="0"/>
      <dgm:spPr/>
    </dgm:pt>
  </dgm:ptLst>
  <dgm:cxnLst>
    <dgm:cxn modelId="{616E973E-8086-444E-9454-F51C21751E5A}" type="presOf" srcId="{D9BA0AB1-5291-482C-BCA2-BA7D66630697}" destId="{2EF5096E-0F12-43BC-B896-A1CF3E7D73C4}" srcOrd="0" destOrd="0" presId="urn:microsoft.com/office/officeart/2005/8/layout/hierarchy1"/>
    <dgm:cxn modelId="{85D7322B-05E9-4C43-8C30-DEB216352F7B}" type="presOf" srcId="{00B166B7-57F9-4776-8647-668D0A466E5F}" destId="{CF8A6928-9E3C-434E-B73F-534EECA67FF5}" srcOrd="0" destOrd="0" presId="urn:microsoft.com/office/officeart/2005/8/layout/hierarchy1"/>
    <dgm:cxn modelId="{F1E3321C-385D-489A-A2C2-64FAA39FFE16}" type="presOf" srcId="{17A87603-E210-424F-A780-B3EA83A36AFA}" destId="{E079592D-BB51-4C8B-8E6D-6B70AAD1EB72}" srcOrd="0" destOrd="0" presId="urn:microsoft.com/office/officeart/2005/8/layout/hierarchy1"/>
    <dgm:cxn modelId="{2A4DB53F-2A5C-4CB3-A982-4436F90CFFDA}" srcId="{D9BA0AB1-5291-482C-BCA2-BA7D66630697}" destId="{796E8718-5D4B-46F4-86CA-C61CBC241D05}" srcOrd="5" destOrd="0" parTransId="{00B166B7-57F9-4776-8647-668D0A466E5F}" sibTransId="{9A5EAEFE-F349-453C-A696-01F19058ED1D}"/>
    <dgm:cxn modelId="{D325B7BC-C891-4A38-974D-E56C4D77A571}" srcId="{D9BA0AB1-5291-482C-BCA2-BA7D66630697}" destId="{58AF4D31-8627-4973-A8A8-85EDBD969728}" srcOrd="2" destOrd="0" parTransId="{5D904696-F988-447E-86E5-F835A5BAD1E1}" sibTransId="{5AF1C19E-1C08-42C6-A84E-ADA46C944E96}"/>
    <dgm:cxn modelId="{2F6835B4-AF61-4492-ABB9-0D37D201A3BB}" type="presOf" srcId="{4B022320-9407-492A-9A35-24B456B400DD}" destId="{B13AE526-6048-4F2F-B569-C91907C08360}" srcOrd="0" destOrd="0" presId="urn:microsoft.com/office/officeart/2005/8/layout/hierarchy1"/>
    <dgm:cxn modelId="{2A2E6079-DF4F-49EE-8BBB-DDC3A6E8BDD8}" srcId="{D9BA0AB1-5291-482C-BCA2-BA7D66630697}" destId="{41617BB7-DA20-49E1-B478-5FFBECAFD845}" srcOrd="3" destOrd="0" parTransId="{A53475C8-E765-4F4F-8A47-FEFCCE73CDE4}" sibTransId="{CAA75E02-4AC5-4F61-80FC-3C642855F0F6}"/>
    <dgm:cxn modelId="{7573E038-27AC-41C2-9767-78639CC3D456}" srcId="{D9BA0AB1-5291-482C-BCA2-BA7D66630697}" destId="{4B022320-9407-492A-9A35-24B456B400DD}" srcOrd="4" destOrd="0" parTransId="{3FCCB3AA-303C-4498-90CD-43A7FEDD22EE}" sibTransId="{E757C4CC-89D3-4225-BD56-14BC02448E2B}"/>
    <dgm:cxn modelId="{B3F63DFE-BDEB-4875-8655-1E07AFC53D35}" type="presOf" srcId="{09753808-79E2-4E80-AABB-F08DAFE4EAE7}" destId="{6DEA9B1A-CFF3-46FA-815E-B16575809256}" srcOrd="0" destOrd="0" presId="urn:microsoft.com/office/officeart/2005/8/layout/hierarchy1"/>
    <dgm:cxn modelId="{48F6C0D2-7263-4CAF-8DA2-6EB45565AD73}" type="presOf" srcId="{5D904696-F988-447E-86E5-F835A5BAD1E1}" destId="{40437D75-A32E-4CBA-B6A5-A51C2D97D37F}" srcOrd="0" destOrd="0" presId="urn:microsoft.com/office/officeart/2005/8/layout/hierarchy1"/>
    <dgm:cxn modelId="{82C9D4E9-ECB7-489B-816D-B5080E182D1B}" type="presOf" srcId="{41617BB7-DA20-49E1-B478-5FFBECAFD845}" destId="{B560112B-1B45-4FFE-A09C-1423F108BC8E}" srcOrd="0" destOrd="0" presId="urn:microsoft.com/office/officeart/2005/8/layout/hierarchy1"/>
    <dgm:cxn modelId="{EE6D07D1-12C8-4AFC-9257-D93C0155E64D}" type="presOf" srcId="{58AF4D31-8627-4973-A8A8-85EDBD969728}" destId="{54DD0230-497C-4865-A9C3-3EF6E40FF0F6}" srcOrd="0" destOrd="0" presId="urn:microsoft.com/office/officeart/2005/8/layout/hierarchy1"/>
    <dgm:cxn modelId="{BAA57934-E1E4-4FE9-A258-C7CFDFE90034}" type="presOf" srcId="{AD0AB698-25DC-46F7-B5AB-732849AB6B7A}" destId="{6CB9D171-A3E8-4F2E-B593-F760FBEFB571}" srcOrd="0" destOrd="0" presId="urn:microsoft.com/office/officeart/2005/8/layout/hierarchy1"/>
    <dgm:cxn modelId="{5B61A238-F1F0-4895-AB75-B13745A2878A}" srcId="{D9BA0AB1-5291-482C-BCA2-BA7D66630697}" destId="{09753808-79E2-4E80-AABB-F08DAFE4EAE7}" srcOrd="0" destOrd="0" parTransId="{A1D8FD9D-1012-4008-93F6-58BEE3AB5BCD}" sibTransId="{44D4B24E-C97E-421E-8795-DEBA08A1762F}"/>
    <dgm:cxn modelId="{E4F4E533-5B13-40CC-B375-0A3CFDE6FAF0}" type="presOf" srcId="{A53475C8-E765-4F4F-8A47-FEFCCE73CDE4}" destId="{7290B57E-B94E-4E2B-8973-648E6C2CEFB1}" srcOrd="0" destOrd="0" presId="urn:microsoft.com/office/officeart/2005/8/layout/hierarchy1"/>
    <dgm:cxn modelId="{85AB3FED-8A14-45E9-B247-2FC468DC4F58}" type="presOf" srcId="{3FCCB3AA-303C-4498-90CD-43A7FEDD22EE}" destId="{C6E078DE-F766-4469-8072-F67786390152}" srcOrd="0" destOrd="0" presId="urn:microsoft.com/office/officeart/2005/8/layout/hierarchy1"/>
    <dgm:cxn modelId="{4B57E768-B55D-442E-95D6-CCA342D83DE1}" srcId="{D9BA0AB1-5291-482C-BCA2-BA7D66630697}" destId="{AD0AB698-25DC-46F7-B5AB-732849AB6B7A}" srcOrd="1" destOrd="0" parTransId="{17A87603-E210-424F-A780-B3EA83A36AFA}" sibTransId="{BAF00B54-DE6E-4F02-B55A-32811E82D1C3}"/>
    <dgm:cxn modelId="{846794FB-3BD7-460D-8405-1496DD9E9180}" type="presOf" srcId="{A1D8FD9D-1012-4008-93F6-58BEE3AB5BCD}" destId="{941D9AE0-62B8-44D6-9F3F-1EEFC7284120}" srcOrd="0" destOrd="0" presId="urn:microsoft.com/office/officeart/2005/8/layout/hierarchy1"/>
    <dgm:cxn modelId="{ED6E3431-ACFB-48A5-8C45-43B2515949A7}" type="presOf" srcId="{C0604FF5-EB6E-42B1-B9C4-A062D44DDC07}" destId="{7460BFFF-99BF-4935-8CB3-E44E5F8F767C}" srcOrd="0" destOrd="0" presId="urn:microsoft.com/office/officeart/2005/8/layout/hierarchy1"/>
    <dgm:cxn modelId="{0AE75143-4EBF-4CBD-91C4-64BCE6FFD998}" type="presOf" srcId="{796E8718-5D4B-46F4-86CA-C61CBC241D05}" destId="{7CBBD8DC-1D13-4EB3-B19B-E7A94C4B5436}" srcOrd="0" destOrd="0" presId="urn:microsoft.com/office/officeart/2005/8/layout/hierarchy1"/>
    <dgm:cxn modelId="{E453DB5F-B258-46E2-944C-0312E934DE1B}" srcId="{C0604FF5-EB6E-42B1-B9C4-A062D44DDC07}" destId="{D9BA0AB1-5291-482C-BCA2-BA7D66630697}" srcOrd="0" destOrd="0" parTransId="{953CAB98-91DB-46EB-9E8E-17990D4F9E0E}" sibTransId="{DAEF3277-BB9F-4169-A27D-7140C6911056}"/>
    <dgm:cxn modelId="{96C00F28-A5B9-4152-814C-22E27C7F1652}" type="presParOf" srcId="{7460BFFF-99BF-4935-8CB3-E44E5F8F767C}" destId="{8F4087BB-03A6-425D-9890-9B2CCC3AEDAB}" srcOrd="0" destOrd="0" presId="urn:microsoft.com/office/officeart/2005/8/layout/hierarchy1"/>
    <dgm:cxn modelId="{1F331916-3C73-4D35-A3E9-44916A4BDE94}" type="presParOf" srcId="{8F4087BB-03A6-425D-9890-9B2CCC3AEDAB}" destId="{FDFA856F-582C-4111-BAA2-CE1F048D1AF1}" srcOrd="0" destOrd="0" presId="urn:microsoft.com/office/officeart/2005/8/layout/hierarchy1"/>
    <dgm:cxn modelId="{ADE0AF46-5A94-4000-AF9F-3D69C4553279}" type="presParOf" srcId="{FDFA856F-582C-4111-BAA2-CE1F048D1AF1}" destId="{C31DE044-C292-4F7B-ABE8-BEB6779DC9C3}" srcOrd="0" destOrd="0" presId="urn:microsoft.com/office/officeart/2005/8/layout/hierarchy1"/>
    <dgm:cxn modelId="{AEBB473C-BA8B-4DCF-8545-CDDC826A6552}" type="presParOf" srcId="{FDFA856F-582C-4111-BAA2-CE1F048D1AF1}" destId="{2EF5096E-0F12-43BC-B896-A1CF3E7D73C4}" srcOrd="1" destOrd="0" presId="urn:microsoft.com/office/officeart/2005/8/layout/hierarchy1"/>
    <dgm:cxn modelId="{FB3AF4C6-6B25-4A95-AD4E-46CC72DB0B5A}" type="presParOf" srcId="{8F4087BB-03A6-425D-9890-9B2CCC3AEDAB}" destId="{22D9FF83-620A-4D81-9B7D-B8AF1C722F60}" srcOrd="1" destOrd="0" presId="urn:microsoft.com/office/officeart/2005/8/layout/hierarchy1"/>
    <dgm:cxn modelId="{C1A91E15-48B8-47C8-B45F-EB18B544AF87}" type="presParOf" srcId="{22D9FF83-620A-4D81-9B7D-B8AF1C722F60}" destId="{941D9AE0-62B8-44D6-9F3F-1EEFC7284120}" srcOrd="0" destOrd="0" presId="urn:microsoft.com/office/officeart/2005/8/layout/hierarchy1"/>
    <dgm:cxn modelId="{FCF719C9-35E3-4102-90A5-022A62483EE7}" type="presParOf" srcId="{22D9FF83-620A-4D81-9B7D-B8AF1C722F60}" destId="{A6A05EF9-EB00-4017-A110-D20085438302}" srcOrd="1" destOrd="0" presId="urn:microsoft.com/office/officeart/2005/8/layout/hierarchy1"/>
    <dgm:cxn modelId="{E2D32681-353A-4C6D-B1A8-0EEBD62EF6D8}" type="presParOf" srcId="{A6A05EF9-EB00-4017-A110-D20085438302}" destId="{90AB1555-51A6-4B64-BD71-9085327426F1}" srcOrd="0" destOrd="0" presId="urn:microsoft.com/office/officeart/2005/8/layout/hierarchy1"/>
    <dgm:cxn modelId="{AE7D2FF3-A764-48BA-AA13-2A3AFCB44F3A}" type="presParOf" srcId="{90AB1555-51A6-4B64-BD71-9085327426F1}" destId="{6E6FF548-4D07-4C40-B664-7A8A3D0015CA}" srcOrd="0" destOrd="0" presId="urn:microsoft.com/office/officeart/2005/8/layout/hierarchy1"/>
    <dgm:cxn modelId="{5E2059FE-B179-4409-9CC0-0E0D858F65F3}" type="presParOf" srcId="{90AB1555-51A6-4B64-BD71-9085327426F1}" destId="{6DEA9B1A-CFF3-46FA-815E-B16575809256}" srcOrd="1" destOrd="0" presId="urn:microsoft.com/office/officeart/2005/8/layout/hierarchy1"/>
    <dgm:cxn modelId="{B3FC3BB6-63CB-46C6-9F38-E9A83294273A}" type="presParOf" srcId="{A6A05EF9-EB00-4017-A110-D20085438302}" destId="{83446AAF-DB98-491A-B5B0-5D0F44178FF6}" srcOrd="1" destOrd="0" presId="urn:microsoft.com/office/officeart/2005/8/layout/hierarchy1"/>
    <dgm:cxn modelId="{18FD48E1-13A6-4D1D-A1FB-974E202D4BC4}" type="presParOf" srcId="{22D9FF83-620A-4D81-9B7D-B8AF1C722F60}" destId="{E079592D-BB51-4C8B-8E6D-6B70AAD1EB72}" srcOrd="2" destOrd="0" presId="urn:microsoft.com/office/officeart/2005/8/layout/hierarchy1"/>
    <dgm:cxn modelId="{15D256D1-A352-4668-B1A7-1E0784C75476}" type="presParOf" srcId="{22D9FF83-620A-4D81-9B7D-B8AF1C722F60}" destId="{195F446A-5FD6-4439-BA2D-BC58739E0DA1}" srcOrd="3" destOrd="0" presId="urn:microsoft.com/office/officeart/2005/8/layout/hierarchy1"/>
    <dgm:cxn modelId="{76F3E2D2-0603-4509-A2CA-BDEF48FD0010}" type="presParOf" srcId="{195F446A-5FD6-4439-BA2D-BC58739E0DA1}" destId="{4FCAD84D-9228-4C27-8F4C-4AFC30D9F5D2}" srcOrd="0" destOrd="0" presId="urn:microsoft.com/office/officeart/2005/8/layout/hierarchy1"/>
    <dgm:cxn modelId="{4552179D-899E-49C3-9B95-BBEF9173CDEC}" type="presParOf" srcId="{4FCAD84D-9228-4C27-8F4C-4AFC30D9F5D2}" destId="{C4EBBC1D-B3DB-4E43-B784-7B1DFB0C386C}" srcOrd="0" destOrd="0" presId="urn:microsoft.com/office/officeart/2005/8/layout/hierarchy1"/>
    <dgm:cxn modelId="{3030CC8E-7C6C-4363-BBA6-80522AC7EF2D}" type="presParOf" srcId="{4FCAD84D-9228-4C27-8F4C-4AFC30D9F5D2}" destId="{6CB9D171-A3E8-4F2E-B593-F760FBEFB571}" srcOrd="1" destOrd="0" presId="urn:microsoft.com/office/officeart/2005/8/layout/hierarchy1"/>
    <dgm:cxn modelId="{34D9BCAB-FAAD-49B0-859D-37A053C41694}" type="presParOf" srcId="{195F446A-5FD6-4439-BA2D-BC58739E0DA1}" destId="{8A0F26C1-0C5A-4852-8837-D1BA6CEEE43C}" srcOrd="1" destOrd="0" presId="urn:microsoft.com/office/officeart/2005/8/layout/hierarchy1"/>
    <dgm:cxn modelId="{22B9AE74-FFAD-41B6-8BD9-1A89A4FC2000}" type="presParOf" srcId="{22D9FF83-620A-4D81-9B7D-B8AF1C722F60}" destId="{40437D75-A32E-4CBA-B6A5-A51C2D97D37F}" srcOrd="4" destOrd="0" presId="urn:microsoft.com/office/officeart/2005/8/layout/hierarchy1"/>
    <dgm:cxn modelId="{A5468037-5276-45C0-8BAA-5F90A2F446C3}" type="presParOf" srcId="{22D9FF83-620A-4D81-9B7D-B8AF1C722F60}" destId="{75C2801B-D5AC-4964-8EF5-15976FB2D0A7}" srcOrd="5" destOrd="0" presId="urn:microsoft.com/office/officeart/2005/8/layout/hierarchy1"/>
    <dgm:cxn modelId="{589B9465-F5D5-4EE2-AC0D-8A156316BECA}" type="presParOf" srcId="{75C2801B-D5AC-4964-8EF5-15976FB2D0A7}" destId="{559059EE-753A-4BF0-85A6-ECDD9ED1D90E}" srcOrd="0" destOrd="0" presId="urn:microsoft.com/office/officeart/2005/8/layout/hierarchy1"/>
    <dgm:cxn modelId="{741FF15B-657A-469C-8745-0CECADD16E4C}" type="presParOf" srcId="{559059EE-753A-4BF0-85A6-ECDD9ED1D90E}" destId="{79791F09-1F42-4DB3-9DE0-B972C2D50C19}" srcOrd="0" destOrd="0" presId="urn:microsoft.com/office/officeart/2005/8/layout/hierarchy1"/>
    <dgm:cxn modelId="{2F85BB14-986F-44BA-919F-F044C82BBD91}" type="presParOf" srcId="{559059EE-753A-4BF0-85A6-ECDD9ED1D90E}" destId="{54DD0230-497C-4865-A9C3-3EF6E40FF0F6}" srcOrd="1" destOrd="0" presId="urn:microsoft.com/office/officeart/2005/8/layout/hierarchy1"/>
    <dgm:cxn modelId="{2CF93ABE-F586-433A-B931-C87143788DAB}" type="presParOf" srcId="{75C2801B-D5AC-4964-8EF5-15976FB2D0A7}" destId="{44FF00AB-A784-4275-8D20-315243C518CC}" srcOrd="1" destOrd="0" presId="urn:microsoft.com/office/officeart/2005/8/layout/hierarchy1"/>
    <dgm:cxn modelId="{553D9A83-44F2-4AC9-9F4C-C3CAB01977B1}" type="presParOf" srcId="{22D9FF83-620A-4D81-9B7D-B8AF1C722F60}" destId="{7290B57E-B94E-4E2B-8973-648E6C2CEFB1}" srcOrd="6" destOrd="0" presId="urn:microsoft.com/office/officeart/2005/8/layout/hierarchy1"/>
    <dgm:cxn modelId="{C50646CF-EA85-4EB0-A552-C310CD971325}" type="presParOf" srcId="{22D9FF83-620A-4D81-9B7D-B8AF1C722F60}" destId="{50B7A50D-A4F6-429C-A1A2-A9824F35D12E}" srcOrd="7" destOrd="0" presId="urn:microsoft.com/office/officeart/2005/8/layout/hierarchy1"/>
    <dgm:cxn modelId="{D34FFDBA-D030-4063-AE86-CE6DF82B1C41}" type="presParOf" srcId="{50B7A50D-A4F6-429C-A1A2-A9824F35D12E}" destId="{5B1CF696-BF77-4EDC-9714-6CDA8F5D912A}" srcOrd="0" destOrd="0" presId="urn:microsoft.com/office/officeart/2005/8/layout/hierarchy1"/>
    <dgm:cxn modelId="{BA371F8E-048C-4651-A194-AE944F67CB8C}" type="presParOf" srcId="{5B1CF696-BF77-4EDC-9714-6CDA8F5D912A}" destId="{66FA7712-B8E0-485C-8D8D-512AEB2299E1}" srcOrd="0" destOrd="0" presId="urn:microsoft.com/office/officeart/2005/8/layout/hierarchy1"/>
    <dgm:cxn modelId="{F5524B2B-36F8-4504-AFFA-7B7EF15A5DA0}" type="presParOf" srcId="{5B1CF696-BF77-4EDC-9714-6CDA8F5D912A}" destId="{B560112B-1B45-4FFE-A09C-1423F108BC8E}" srcOrd="1" destOrd="0" presId="urn:microsoft.com/office/officeart/2005/8/layout/hierarchy1"/>
    <dgm:cxn modelId="{854EED58-3A9A-4934-9E6D-6ECC8BA0924C}" type="presParOf" srcId="{50B7A50D-A4F6-429C-A1A2-A9824F35D12E}" destId="{671164A1-0C58-4983-A33A-262FCFB9E040}" srcOrd="1" destOrd="0" presId="urn:microsoft.com/office/officeart/2005/8/layout/hierarchy1"/>
    <dgm:cxn modelId="{55C8702E-0DE1-4E43-A82A-667A9AD90F2C}" type="presParOf" srcId="{22D9FF83-620A-4D81-9B7D-B8AF1C722F60}" destId="{C6E078DE-F766-4469-8072-F67786390152}" srcOrd="8" destOrd="0" presId="urn:microsoft.com/office/officeart/2005/8/layout/hierarchy1"/>
    <dgm:cxn modelId="{C09E0ED7-57E5-41D2-B0EF-9F5F8EE1B6D6}" type="presParOf" srcId="{22D9FF83-620A-4D81-9B7D-B8AF1C722F60}" destId="{E18AD04F-4486-42E5-9293-D89942542626}" srcOrd="9" destOrd="0" presId="urn:microsoft.com/office/officeart/2005/8/layout/hierarchy1"/>
    <dgm:cxn modelId="{5227C798-4321-4C5D-9570-8197BA3D7634}" type="presParOf" srcId="{E18AD04F-4486-42E5-9293-D89942542626}" destId="{21F04764-22D4-49B5-AE6B-3A18056565C1}" srcOrd="0" destOrd="0" presId="urn:microsoft.com/office/officeart/2005/8/layout/hierarchy1"/>
    <dgm:cxn modelId="{DE2E91FD-1915-424C-AF4C-409BA7571010}" type="presParOf" srcId="{21F04764-22D4-49B5-AE6B-3A18056565C1}" destId="{9AB0D877-4D41-4F32-9650-BD74FEFC7B98}" srcOrd="0" destOrd="0" presId="urn:microsoft.com/office/officeart/2005/8/layout/hierarchy1"/>
    <dgm:cxn modelId="{8E56CEDA-D3CA-4FD2-ACCB-EA4A2551951A}" type="presParOf" srcId="{21F04764-22D4-49B5-AE6B-3A18056565C1}" destId="{B13AE526-6048-4F2F-B569-C91907C08360}" srcOrd="1" destOrd="0" presId="urn:microsoft.com/office/officeart/2005/8/layout/hierarchy1"/>
    <dgm:cxn modelId="{505D08A6-4AA0-4ECD-9477-3FFA6B4F91BC}" type="presParOf" srcId="{E18AD04F-4486-42E5-9293-D89942542626}" destId="{B7CD2C5C-F0CC-47AA-A49D-C032E1E90955}" srcOrd="1" destOrd="0" presId="urn:microsoft.com/office/officeart/2005/8/layout/hierarchy1"/>
    <dgm:cxn modelId="{49BE42F9-A26D-4C95-BA12-8C55B947AEC6}" type="presParOf" srcId="{22D9FF83-620A-4D81-9B7D-B8AF1C722F60}" destId="{CF8A6928-9E3C-434E-B73F-534EECA67FF5}" srcOrd="10" destOrd="0" presId="urn:microsoft.com/office/officeart/2005/8/layout/hierarchy1"/>
    <dgm:cxn modelId="{569078A6-955C-4136-9B3A-60086BF0D692}" type="presParOf" srcId="{22D9FF83-620A-4D81-9B7D-B8AF1C722F60}" destId="{4A988105-C801-4ACA-86C5-3F2AE297199F}" srcOrd="11" destOrd="0" presId="urn:microsoft.com/office/officeart/2005/8/layout/hierarchy1"/>
    <dgm:cxn modelId="{DB7E1324-B2D5-46A3-8791-2173D6AC95D7}" type="presParOf" srcId="{4A988105-C801-4ACA-86C5-3F2AE297199F}" destId="{537FFD4A-4063-4ECB-A4DA-1CF25A658D2F}" srcOrd="0" destOrd="0" presId="urn:microsoft.com/office/officeart/2005/8/layout/hierarchy1"/>
    <dgm:cxn modelId="{F19F757B-0551-4963-A6C9-595EB2E077E5}" type="presParOf" srcId="{537FFD4A-4063-4ECB-A4DA-1CF25A658D2F}" destId="{DE22D329-F31C-4E5E-966E-299A395E79D6}" srcOrd="0" destOrd="0" presId="urn:microsoft.com/office/officeart/2005/8/layout/hierarchy1"/>
    <dgm:cxn modelId="{41070118-5BFB-48A8-AAA9-E09C808D5CB2}" type="presParOf" srcId="{537FFD4A-4063-4ECB-A4DA-1CF25A658D2F}" destId="{7CBBD8DC-1D13-4EB3-B19B-E7A94C4B5436}" srcOrd="1" destOrd="0" presId="urn:microsoft.com/office/officeart/2005/8/layout/hierarchy1"/>
    <dgm:cxn modelId="{BB28B6B7-A23F-437C-8B13-71B5AF0C6497}" type="presParOf" srcId="{4A988105-C801-4ACA-86C5-3F2AE297199F}" destId="{C9635E0A-9F90-4AC8-9C7D-A309B3B84FA4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36EB2E-DE4C-4C53-A97A-2B9488AAFF86}">
      <dsp:nvSpPr>
        <dsp:cNvPr id="0" name=""/>
        <dsp:cNvSpPr/>
      </dsp:nvSpPr>
      <dsp:spPr>
        <a:xfrm>
          <a:off x="339553" y="15779"/>
          <a:ext cx="8185062" cy="105269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kern="1200" dirty="0" smtClean="0"/>
            <a:t>I. </a:t>
          </a:r>
          <a:r>
            <a:rPr lang="vi-VN" sz="3600" b="1" kern="1200" dirty="0" smtClean="0"/>
            <a:t>TÌM HIỂU ĐỊNH HƯỚNG NÓI VÀ NGHE</a:t>
          </a:r>
          <a:endParaRPr lang="en-US" sz="3600" kern="1200" dirty="0"/>
        </a:p>
      </dsp:txBody>
      <dsp:txXfrm>
        <a:off x="370385" y="46611"/>
        <a:ext cx="8123398" cy="991031"/>
      </dsp:txXfrm>
    </dsp:sp>
    <dsp:sp modelId="{3E225768-B38A-42C9-9575-880881042565}">
      <dsp:nvSpPr>
        <dsp:cNvPr id="0" name=""/>
        <dsp:cNvSpPr/>
      </dsp:nvSpPr>
      <dsp:spPr>
        <a:xfrm rot="3091744">
          <a:off x="5186295" y="1618040"/>
          <a:ext cx="494204" cy="368443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500" kern="1200"/>
        </a:p>
      </dsp:txBody>
      <dsp:txXfrm>
        <a:off x="5296828" y="1691729"/>
        <a:ext cx="273138" cy="221065"/>
      </dsp:txXfrm>
    </dsp:sp>
    <dsp:sp modelId="{FAA25353-C9E9-4D5C-BC59-F7252F4796C1}">
      <dsp:nvSpPr>
        <dsp:cNvPr id="0" name=""/>
        <dsp:cNvSpPr/>
      </dsp:nvSpPr>
      <dsp:spPr>
        <a:xfrm>
          <a:off x="4228462" y="2536050"/>
          <a:ext cx="4412497" cy="105269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3600" b="1" kern="1200" dirty="0" smtClean="0"/>
            <a:t>2.Tìm ý, lập dàn ý và luyện tập nói.</a:t>
          </a:r>
          <a:endParaRPr lang="en-US" sz="3600" kern="1200" dirty="0"/>
        </a:p>
      </dsp:txBody>
      <dsp:txXfrm>
        <a:off x="4259294" y="2566882"/>
        <a:ext cx="4350833" cy="991031"/>
      </dsp:txXfrm>
    </dsp:sp>
    <dsp:sp modelId="{47021113-C21F-4D45-8B67-99A4FF86B5D0}">
      <dsp:nvSpPr>
        <dsp:cNvPr id="0" name=""/>
        <dsp:cNvSpPr/>
      </dsp:nvSpPr>
      <dsp:spPr>
        <a:xfrm rot="10854907">
          <a:off x="3672521" y="2838001"/>
          <a:ext cx="494204" cy="368443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500" kern="1200"/>
        </a:p>
      </dsp:txBody>
      <dsp:txXfrm rot="10800000">
        <a:off x="3783054" y="2911690"/>
        <a:ext cx="273138" cy="221065"/>
      </dsp:txXfrm>
    </dsp:sp>
    <dsp:sp modelId="{7985BCD1-7B02-4AA2-A1E9-E5017F16EE9D}">
      <dsp:nvSpPr>
        <dsp:cNvPr id="0" name=""/>
        <dsp:cNvSpPr/>
      </dsp:nvSpPr>
      <dsp:spPr>
        <a:xfrm>
          <a:off x="243698" y="2464051"/>
          <a:ext cx="3367087" cy="105269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kern="1200" smtClean="0">
              <a:latin typeface="Times New Roman" pitchFamily="18" charset="0"/>
              <a:cs typeface="Times New Roman" pitchFamily="18" charset="0"/>
            </a:rPr>
            <a:t>1. Chuẩn bị nói </a:t>
          </a:r>
          <a:endParaRPr lang="en-US" sz="36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274530" y="2494883"/>
        <a:ext cx="3305423" cy="991031"/>
      </dsp:txXfrm>
    </dsp:sp>
    <dsp:sp modelId="{0A9A75F4-147A-41A9-85FA-693DE2EE76AA}">
      <dsp:nvSpPr>
        <dsp:cNvPr id="0" name=""/>
        <dsp:cNvSpPr/>
      </dsp:nvSpPr>
      <dsp:spPr>
        <a:xfrm rot="18939262">
          <a:off x="2932560" y="1582041"/>
          <a:ext cx="494204" cy="368443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500" kern="1200"/>
        </a:p>
      </dsp:txBody>
      <dsp:txXfrm>
        <a:off x="3043093" y="1655730"/>
        <a:ext cx="273138" cy="22106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8A6928-9E3C-434E-B73F-534EECA67FF5}">
      <dsp:nvSpPr>
        <dsp:cNvPr id="0" name=""/>
        <dsp:cNvSpPr/>
      </dsp:nvSpPr>
      <dsp:spPr>
        <a:xfrm>
          <a:off x="3879658" y="705168"/>
          <a:ext cx="3986456" cy="84094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17558"/>
              </a:lnTo>
              <a:lnTo>
                <a:pt x="3986456" y="717558"/>
              </a:lnTo>
              <a:lnTo>
                <a:pt x="3986456" y="84094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6E078DE-F766-4469-8072-F67786390152}">
      <dsp:nvSpPr>
        <dsp:cNvPr id="0" name=""/>
        <dsp:cNvSpPr/>
      </dsp:nvSpPr>
      <dsp:spPr>
        <a:xfrm>
          <a:off x="3879658" y="705168"/>
          <a:ext cx="2410766" cy="81946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96078"/>
              </a:lnTo>
              <a:lnTo>
                <a:pt x="2410766" y="696078"/>
              </a:lnTo>
              <a:lnTo>
                <a:pt x="2410766" y="81946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290B57E-B94E-4E2B-8973-648E6C2CEFB1}">
      <dsp:nvSpPr>
        <dsp:cNvPr id="0" name=""/>
        <dsp:cNvSpPr/>
      </dsp:nvSpPr>
      <dsp:spPr>
        <a:xfrm>
          <a:off x="3879658" y="705168"/>
          <a:ext cx="1189443" cy="81946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96078"/>
              </a:lnTo>
              <a:lnTo>
                <a:pt x="1189443" y="696078"/>
              </a:lnTo>
              <a:lnTo>
                <a:pt x="1189443" y="81946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0437D75-A32E-4CBA-B6A5-A51C2D97D37F}">
      <dsp:nvSpPr>
        <dsp:cNvPr id="0" name=""/>
        <dsp:cNvSpPr/>
      </dsp:nvSpPr>
      <dsp:spPr>
        <a:xfrm>
          <a:off x="3619463" y="705168"/>
          <a:ext cx="260195" cy="840944"/>
        </a:xfrm>
        <a:custGeom>
          <a:avLst/>
          <a:gdLst/>
          <a:ahLst/>
          <a:cxnLst/>
          <a:rect l="0" t="0" r="0" b="0"/>
          <a:pathLst>
            <a:path>
              <a:moveTo>
                <a:pt x="260195" y="0"/>
              </a:moveTo>
              <a:lnTo>
                <a:pt x="260195" y="717558"/>
              </a:lnTo>
              <a:lnTo>
                <a:pt x="0" y="717558"/>
              </a:lnTo>
              <a:lnTo>
                <a:pt x="0" y="84094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079592D-BB51-4C8B-8E6D-6B70AAD1EB72}">
      <dsp:nvSpPr>
        <dsp:cNvPr id="0" name=""/>
        <dsp:cNvSpPr/>
      </dsp:nvSpPr>
      <dsp:spPr>
        <a:xfrm>
          <a:off x="2031040" y="705168"/>
          <a:ext cx="1848617" cy="840944"/>
        </a:xfrm>
        <a:custGeom>
          <a:avLst/>
          <a:gdLst/>
          <a:ahLst/>
          <a:cxnLst/>
          <a:rect l="0" t="0" r="0" b="0"/>
          <a:pathLst>
            <a:path>
              <a:moveTo>
                <a:pt x="1848617" y="0"/>
              </a:moveTo>
              <a:lnTo>
                <a:pt x="1848617" y="717558"/>
              </a:lnTo>
              <a:lnTo>
                <a:pt x="0" y="717558"/>
              </a:lnTo>
              <a:lnTo>
                <a:pt x="0" y="84094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41D9AE0-62B8-44D6-9F3F-1EEFC7284120}">
      <dsp:nvSpPr>
        <dsp:cNvPr id="0" name=""/>
        <dsp:cNvSpPr/>
      </dsp:nvSpPr>
      <dsp:spPr>
        <a:xfrm>
          <a:off x="605882" y="705168"/>
          <a:ext cx="3273775" cy="840944"/>
        </a:xfrm>
        <a:custGeom>
          <a:avLst/>
          <a:gdLst/>
          <a:ahLst/>
          <a:cxnLst/>
          <a:rect l="0" t="0" r="0" b="0"/>
          <a:pathLst>
            <a:path>
              <a:moveTo>
                <a:pt x="3273775" y="0"/>
              </a:moveTo>
              <a:lnTo>
                <a:pt x="3273775" y="717558"/>
              </a:lnTo>
              <a:lnTo>
                <a:pt x="0" y="717558"/>
              </a:lnTo>
              <a:lnTo>
                <a:pt x="0" y="84094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31DE044-C292-4F7B-ABE8-BEB6779DC9C3}">
      <dsp:nvSpPr>
        <dsp:cNvPr id="0" name=""/>
        <dsp:cNvSpPr/>
      </dsp:nvSpPr>
      <dsp:spPr>
        <a:xfrm>
          <a:off x="1530509" y="-140589"/>
          <a:ext cx="4698297" cy="84575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EF5096E-0F12-43BC-B896-A1CF3E7D73C4}">
      <dsp:nvSpPr>
        <dsp:cNvPr id="0" name=""/>
        <dsp:cNvSpPr/>
      </dsp:nvSpPr>
      <dsp:spPr>
        <a:xfrm>
          <a:off x="1678498" y="0"/>
          <a:ext cx="4698297" cy="84575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>
              <a:latin typeface="Times New Roman" pitchFamily="18" charset="0"/>
              <a:cs typeface="Times New Roman" pitchFamily="18" charset="0"/>
            </a:rPr>
            <a:t>1. </a:t>
          </a:r>
          <a:r>
            <a:rPr lang="en-US" sz="2800" b="1" kern="1200" dirty="0" err="1" smtClean="0">
              <a:latin typeface="Times New Roman" pitchFamily="18" charset="0"/>
              <a:cs typeface="Times New Roman" pitchFamily="18" charset="0"/>
            </a:rPr>
            <a:t>Chuẩn</a:t>
          </a:r>
          <a:r>
            <a:rPr lang="en-US" sz="2800" b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kern="1200" dirty="0" err="1" smtClean="0">
              <a:latin typeface="Times New Roman" pitchFamily="18" charset="0"/>
              <a:cs typeface="Times New Roman" pitchFamily="18" charset="0"/>
            </a:rPr>
            <a:t>bị</a:t>
          </a:r>
          <a:r>
            <a:rPr lang="en-US" sz="2800" b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kern="1200" dirty="0" err="1" smtClean="0">
              <a:latin typeface="Times New Roman" pitchFamily="18" charset="0"/>
              <a:cs typeface="Times New Roman" pitchFamily="18" charset="0"/>
            </a:rPr>
            <a:t>nói</a:t>
          </a:r>
          <a:r>
            <a:rPr lang="en-US" sz="2800" b="1" kern="1200" dirty="0" smtClean="0">
              <a:latin typeface="Times New Roman" pitchFamily="18" charset="0"/>
              <a:cs typeface="Times New Roman" pitchFamily="18" charset="0"/>
            </a:rPr>
            <a:t> </a:t>
          </a:r>
          <a:endParaRPr lang="en-US" sz="28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1703269" y="24771"/>
        <a:ext cx="4648755" cy="796215"/>
      </dsp:txXfrm>
    </dsp:sp>
    <dsp:sp modelId="{6E6FF548-4D07-4C40-B664-7A8A3D0015CA}">
      <dsp:nvSpPr>
        <dsp:cNvPr id="0" name=""/>
        <dsp:cNvSpPr/>
      </dsp:nvSpPr>
      <dsp:spPr>
        <a:xfrm>
          <a:off x="103196" y="1546112"/>
          <a:ext cx="1005372" cy="237729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EA9B1A-CFF3-46FA-815E-B16575809256}">
      <dsp:nvSpPr>
        <dsp:cNvPr id="0" name=""/>
        <dsp:cNvSpPr/>
      </dsp:nvSpPr>
      <dsp:spPr>
        <a:xfrm>
          <a:off x="251185" y="1686701"/>
          <a:ext cx="1005372" cy="237729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2800" kern="1200" dirty="0" smtClean="0">
              <a:latin typeface="Times New Roman" pitchFamily="18" charset="0"/>
              <a:cs typeface="Times New Roman" pitchFamily="18" charset="0"/>
            </a:rPr>
            <a:t>Mục đích nói</a:t>
          </a:r>
          <a:endParaRPr lang="en-US" sz="2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80631" y="1716147"/>
        <a:ext cx="946480" cy="2318406"/>
      </dsp:txXfrm>
    </dsp:sp>
    <dsp:sp modelId="{C4EBBC1D-B3DB-4E43-B784-7B1DFB0C386C}">
      <dsp:nvSpPr>
        <dsp:cNvPr id="0" name=""/>
        <dsp:cNvSpPr/>
      </dsp:nvSpPr>
      <dsp:spPr>
        <a:xfrm>
          <a:off x="1404547" y="1546112"/>
          <a:ext cx="1252986" cy="237729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B9D171-A3E8-4F2E-B593-F760FBEFB571}">
      <dsp:nvSpPr>
        <dsp:cNvPr id="0" name=""/>
        <dsp:cNvSpPr/>
      </dsp:nvSpPr>
      <dsp:spPr>
        <a:xfrm>
          <a:off x="1552536" y="1686701"/>
          <a:ext cx="1252986" cy="237729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err="1" smtClean="0">
              <a:latin typeface="Times New Roman" pitchFamily="18" charset="0"/>
              <a:cs typeface="Times New Roman" pitchFamily="18" charset="0"/>
            </a:rPr>
            <a:t>Đối</a:t>
          </a:r>
          <a:r>
            <a:rPr lang="en-US" sz="2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kern="1200" dirty="0" err="1" smtClean="0">
              <a:latin typeface="Times New Roman" pitchFamily="18" charset="0"/>
              <a:cs typeface="Times New Roman" pitchFamily="18" charset="0"/>
            </a:rPr>
            <a:t>tượng</a:t>
          </a:r>
          <a:r>
            <a:rPr lang="en-US" sz="2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kern="1200" dirty="0" err="1" smtClean="0">
              <a:latin typeface="Times New Roman" pitchFamily="18" charset="0"/>
              <a:cs typeface="Times New Roman" pitchFamily="18" charset="0"/>
            </a:rPr>
            <a:t>nghe</a:t>
          </a:r>
          <a:endParaRPr lang="en-US" sz="2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589235" y="1723400"/>
        <a:ext cx="1179588" cy="2303900"/>
      </dsp:txXfrm>
    </dsp:sp>
    <dsp:sp modelId="{79791F09-1F42-4DB3-9DE0-B972C2D50C19}">
      <dsp:nvSpPr>
        <dsp:cNvPr id="0" name=""/>
        <dsp:cNvSpPr/>
      </dsp:nvSpPr>
      <dsp:spPr>
        <a:xfrm>
          <a:off x="2953512" y="1546112"/>
          <a:ext cx="1331901" cy="237729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DD0230-497C-4865-A9C3-3EF6E40FF0F6}">
      <dsp:nvSpPr>
        <dsp:cNvPr id="0" name=""/>
        <dsp:cNvSpPr/>
      </dsp:nvSpPr>
      <dsp:spPr>
        <a:xfrm>
          <a:off x="3101501" y="1686701"/>
          <a:ext cx="1331901" cy="237729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2800" kern="1200" dirty="0" smtClean="0">
              <a:latin typeface="Times New Roman" pitchFamily="18" charset="0"/>
              <a:cs typeface="Times New Roman" pitchFamily="18" charset="0"/>
            </a:rPr>
            <a:t>Không gian </a:t>
          </a:r>
          <a:endParaRPr lang="en-US" sz="2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140511" y="1725711"/>
        <a:ext cx="1253881" cy="2299278"/>
      </dsp:txXfrm>
    </dsp:sp>
    <dsp:sp modelId="{66FA7712-B8E0-485C-8D8D-512AEB2299E1}">
      <dsp:nvSpPr>
        <dsp:cNvPr id="0" name=""/>
        <dsp:cNvSpPr/>
      </dsp:nvSpPr>
      <dsp:spPr>
        <a:xfrm>
          <a:off x="4592460" y="1524632"/>
          <a:ext cx="953282" cy="237729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60112B-1B45-4FFE-A09C-1423F108BC8E}">
      <dsp:nvSpPr>
        <dsp:cNvPr id="0" name=""/>
        <dsp:cNvSpPr/>
      </dsp:nvSpPr>
      <dsp:spPr>
        <a:xfrm>
          <a:off x="4740449" y="1665222"/>
          <a:ext cx="953282" cy="237729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err="1" smtClean="0">
              <a:latin typeface="Times New Roman" pitchFamily="18" charset="0"/>
              <a:cs typeface="Times New Roman" pitchFamily="18" charset="0"/>
            </a:rPr>
            <a:t>Thời</a:t>
          </a:r>
          <a:r>
            <a:rPr lang="en-US" sz="2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kern="1200" dirty="0" err="1" smtClean="0">
              <a:latin typeface="Times New Roman" pitchFamily="18" charset="0"/>
              <a:cs typeface="Times New Roman" pitchFamily="18" charset="0"/>
            </a:rPr>
            <a:t>gian</a:t>
          </a:r>
          <a:endParaRPr lang="en-US" sz="2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4768370" y="1693143"/>
        <a:ext cx="897440" cy="2321456"/>
      </dsp:txXfrm>
    </dsp:sp>
    <dsp:sp modelId="{9AB0D877-4D41-4F32-9650-BD74FEFC7B98}">
      <dsp:nvSpPr>
        <dsp:cNvPr id="0" name=""/>
        <dsp:cNvSpPr/>
      </dsp:nvSpPr>
      <dsp:spPr>
        <a:xfrm>
          <a:off x="5755933" y="1524632"/>
          <a:ext cx="1068984" cy="237729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3AE526-6048-4F2F-B569-C91907C08360}">
      <dsp:nvSpPr>
        <dsp:cNvPr id="0" name=""/>
        <dsp:cNvSpPr/>
      </dsp:nvSpPr>
      <dsp:spPr>
        <a:xfrm>
          <a:off x="5903922" y="1665222"/>
          <a:ext cx="1068984" cy="237729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err="1" smtClean="0">
              <a:latin typeface="Times New Roman" pitchFamily="18" charset="0"/>
              <a:cs typeface="Times New Roman" pitchFamily="18" charset="0"/>
            </a:rPr>
            <a:t>Hình</a:t>
          </a:r>
          <a:r>
            <a:rPr lang="en-US" sz="2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kern="1200" dirty="0" err="1" smtClean="0">
              <a:latin typeface="Times New Roman" pitchFamily="18" charset="0"/>
              <a:cs typeface="Times New Roman" pitchFamily="18" charset="0"/>
            </a:rPr>
            <a:t>thức</a:t>
          </a:r>
          <a:r>
            <a:rPr lang="en-US" sz="2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kern="1200" dirty="0" err="1" smtClean="0">
              <a:latin typeface="Times New Roman" pitchFamily="18" charset="0"/>
              <a:cs typeface="Times New Roman" pitchFamily="18" charset="0"/>
            </a:rPr>
            <a:t>trình</a:t>
          </a:r>
          <a:r>
            <a:rPr lang="en-US" sz="2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kern="1200" dirty="0" err="1" smtClean="0">
              <a:latin typeface="Times New Roman" pitchFamily="18" charset="0"/>
              <a:cs typeface="Times New Roman" pitchFamily="18" charset="0"/>
            </a:rPr>
            <a:t>bày</a:t>
          </a:r>
          <a:endParaRPr lang="en-US" sz="2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5935231" y="1696531"/>
        <a:ext cx="1006366" cy="2314680"/>
      </dsp:txXfrm>
    </dsp:sp>
    <dsp:sp modelId="{DE22D329-F31C-4E5E-966E-299A395E79D6}">
      <dsp:nvSpPr>
        <dsp:cNvPr id="0" name=""/>
        <dsp:cNvSpPr/>
      </dsp:nvSpPr>
      <dsp:spPr>
        <a:xfrm>
          <a:off x="7095243" y="1546112"/>
          <a:ext cx="1541743" cy="237729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BBD8DC-1D13-4EB3-B19B-E7A94C4B5436}">
      <dsp:nvSpPr>
        <dsp:cNvPr id="0" name=""/>
        <dsp:cNvSpPr/>
      </dsp:nvSpPr>
      <dsp:spPr>
        <a:xfrm>
          <a:off x="7243232" y="1686701"/>
          <a:ext cx="1541743" cy="237729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err="1" smtClean="0">
              <a:latin typeface="Times New Roman" pitchFamily="18" charset="0"/>
              <a:cs typeface="Times New Roman" pitchFamily="18" charset="0"/>
            </a:rPr>
            <a:t>Giọng</a:t>
          </a:r>
          <a:r>
            <a:rPr lang="en-US" sz="2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kern="1200" dirty="0" err="1" smtClean="0">
              <a:latin typeface="Times New Roman" pitchFamily="18" charset="0"/>
              <a:cs typeface="Times New Roman" pitchFamily="18" charset="0"/>
            </a:rPr>
            <a:t>điều</a:t>
          </a:r>
          <a:r>
            <a:rPr lang="en-US" sz="2800" kern="1200" dirty="0" smtClean="0">
              <a:latin typeface="Times New Roman" pitchFamily="18" charset="0"/>
              <a:cs typeface="Times New Roman" pitchFamily="18" charset="0"/>
            </a:rPr>
            <a:t>, </a:t>
          </a:r>
          <a:r>
            <a:rPr lang="en-US" sz="2800" kern="1200" dirty="0" err="1" smtClean="0">
              <a:latin typeface="Times New Roman" pitchFamily="18" charset="0"/>
              <a:cs typeface="Times New Roman" pitchFamily="18" charset="0"/>
            </a:rPr>
            <a:t>điệu</a:t>
          </a:r>
          <a:r>
            <a:rPr lang="en-US" sz="2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kern="1200" dirty="0" err="1" smtClean="0">
              <a:latin typeface="Times New Roman" pitchFamily="18" charset="0"/>
              <a:cs typeface="Times New Roman" pitchFamily="18" charset="0"/>
            </a:rPr>
            <a:t>bộ</a:t>
          </a:r>
          <a:r>
            <a:rPr lang="en-US" sz="2800" kern="1200" dirty="0" smtClean="0">
              <a:latin typeface="Times New Roman" pitchFamily="18" charset="0"/>
              <a:cs typeface="Times New Roman" pitchFamily="18" charset="0"/>
            </a:rPr>
            <a:t>, </a:t>
          </a:r>
          <a:r>
            <a:rPr lang="en-US" sz="2800" kern="1200" dirty="0" err="1" smtClean="0">
              <a:latin typeface="Times New Roman" pitchFamily="18" charset="0"/>
              <a:cs typeface="Times New Roman" pitchFamily="18" charset="0"/>
            </a:rPr>
            <a:t>cử</a:t>
          </a:r>
          <a:r>
            <a:rPr lang="en-US" sz="2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kern="1200" dirty="0" err="1" smtClean="0">
              <a:latin typeface="Times New Roman" pitchFamily="18" charset="0"/>
              <a:cs typeface="Times New Roman" pitchFamily="18" charset="0"/>
            </a:rPr>
            <a:t>chỉ</a:t>
          </a:r>
          <a:r>
            <a:rPr lang="en-US" sz="2800" kern="1200" dirty="0" smtClean="0">
              <a:latin typeface="Times New Roman" pitchFamily="18" charset="0"/>
              <a:cs typeface="Times New Roman" pitchFamily="18" charset="0"/>
            </a:rPr>
            <a:t>, </a:t>
          </a:r>
          <a:r>
            <a:rPr lang="en-US" sz="2800" kern="1200" dirty="0" err="1" smtClean="0">
              <a:latin typeface="Times New Roman" pitchFamily="18" charset="0"/>
              <a:cs typeface="Times New Roman" pitchFamily="18" charset="0"/>
            </a:rPr>
            <a:t>nét</a:t>
          </a:r>
          <a:r>
            <a:rPr lang="en-US" sz="2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kern="1200" dirty="0" err="1" smtClean="0">
              <a:latin typeface="Times New Roman" pitchFamily="18" charset="0"/>
              <a:cs typeface="Times New Roman" pitchFamily="18" charset="0"/>
            </a:rPr>
            <a:t>mặt</a:t>
          </a:r>
          <a:endParaRPr lang="en-US" sz="2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7288388" y="1731857"/>
        <a:ext cx="1451431" cy="228698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42B909-2B53-4A70-BC70-AEF46C7ACF24}" type="datetimeFigureOut">
              <a:rPr lang="zh-CN" altLang="en-US" smtClean="0"/>
              <a:pPr/>
              <a:t>2023/8/6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79BF44-F5CE-455C-A9FE-73A15FC422D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32263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79BF44-F5CE-455C-A9FE-73A15FC422D4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36174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79BF44-F5CE-455C-A9FE-73A15FC422D4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70077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3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1.jpeg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8417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封面/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4512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封面/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F:\0PPT素材\背景及图片\白麻子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3478"/>
          <a:stretch/>
        </p:blipFill>
        <p:spPr bwMode="auto">
          <a:xfrm>
            <a:off x="0" y="0"/>
            <a:ext cx="9143999" cy="5143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4819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备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9488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教学分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4" descr="F:\0PPT素材\背景及图片\白麻子.jpg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3478"/>
          <a:stretch/>
        </p:blipFill>
        <p:spPr bwMode="auto">
          <a:xfrm>
            <a:off x="0" y="0"/>
            <a:ext cx="9143999" cy="5143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圆角矩形 11"/>
          <p:cNvSpPr/>
          <p:nvPr userDrawn="1"/>
        </p:nvSpPr>
        <p:spPr>
          <a:xfrm>
            <a:off x="792422" y="282745"/>
            <a:ext cx="7956042" cy="556740"/>
          </a:xfrm>
          <a:prstGeom prst="roundRect">
            <a:avLst>
              <a:gd name="adj" fmla="val 10650"/>
            </a:avLst>
          </a:prstGeom>
          <a:solidFill>
            <a:schemeClr val="bg1"/>
          </a:solidFill>
          <a:ln>
            <a:noFill/>
          </a:ln>
          <a:effectLst>
            <a:innerShdw blurRad="63500" dist="114300" dir="18900000">
              <a:prstClr val="black">
                <a:alpha val="8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3" name="组合 12"/>
          <p:cNvGrpSpPr/>
          <p:nvPr userDrawn="1"/>
        </p:nvGrpSpPr>
        <p:grpSpPr>
          <a:xfrm>
            <a:off x="323528" y="150888"/>
            <a:ext cx="690204" cy="690204"/>
            <a:chOff x="4229236" y="3968984"/>
            <a:chExt cx="792000" cy="792000"/>
          </a:xfrm>
          <a:effectLst/>
        </p:grpSpPr>
        <p:sp>
          <p:nvSpPr>
            <p:cNvPr id="14" name="MH_Other_2"/>
            <p:cNvSpPr/>
            <p:nvPr>
              <p:custDataLst>
                <p:tags r:id="rId1"/>
              </p:custDataLst>
            </p:nvPr>
          </p:nvSpPr>
          <p:spPr>
            <a:xfrm>
              <a:off x="4229236" y="3968984"/>
              <a:ext cx="792000" cy="792000"/>
            </a:xfrm>
            <a:prstGeom prst="ellipse">
              <a:avLst/>
            </a:prstGeom>
            <a:gradFill flip="none" rotWithShape="1">
              <a:gsLst>
                <a:gs pos="100000">
                  <a:schemeClr val="bg1"/>
                </a:gs>
                <a:gs pos="0">
                  <a:srgbClr val="E0E0E0"/>
                </a:gs>
              </a:gsLst>
              <a:lin ang="8100000" scaled="0"/>
              <a:tileRect/>
            </a:gradFill>
            <a:ln w="34925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</a:ln>
            <a:effectLst>
              <a:outerShdw blurRad="203200" dist="76200" dir="2940000" algn="tr" rotWithShape="0">
                <a:prstClr val="black">
                  <a:alpha val="2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sz="90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15" name="MH_Title_1"/>
            <p:cNvSpPr/>
            <p:nvPr>
              <p:custDataLst>
                <p:tags r:id="rId2"/>
              </p:custDataLst>
            </p:nvPr>
          </p:nvSpPr>
          <p:spPr>
            <a:xfrm>
              <a:off x="4355236" y="4094984"/>
              <a:ext cx="540000" cy="540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innerShdw blurRad="63500" dist="50800" dir="18900000">
                <a:prstClr val="black">
                  <a:alpha val="3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/>
              <a:endParaRPr lang="en-US" altLang="zh-CN" sz="2400" dirty="0">
                <a:latin typeface="阿里巴巴普惠体 H" panose="00020600040101010101" pitchFamily="18" charset="-122"/>
                <a:ea typeface="阿里巴巴普惠体 H" panose="00020600040101010101" pitchFamily="18" charset="-122"/>
                <a:cs typeface="阿里巴巴普惠体 H" panose="00020600040101010101" pitchFamily="18" charset="-122"/>
                <a:sym typeface="+mn-lt"/>
              </a:endParaRPr>
            </a:p>
          </p:txBody>
        </p:sp>
      </p:grpSp>
      <p:grpSp>
        <p:nvGrpSpPr>
          <p:cNvPr id="16" name="组合 15"/>
          <p:cNvGrpSpPr/>
          <p:nvPr userDrawn="1"/>
        </p:nvGrpSpPr>
        <p:grpSpPr>
          <a:xfrm>
            <a:off x="3426849" y="2715766"/>
            <a:ext cx="5717151" cy="2430016"/>
            <a:chOff x="3426849" y="2715766"/>
            <a:chExt cx="5717151" cy="2430016"/>
          </a:xfrm>
        </p:grpSpPr>
        <p:pic>
          <p:nvPicPr>
            <p:cNvPr id="17" name="图片 1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7539"/>
            <a:stretch/>
          </p:blipFill>
          <p:spPr>
            <a:xfrm rot="16200000">
              <a:off x="7317728" y="3319510"/>
              <a:ext cx="2430016" cy="1222527"/>
            </a:xfrm>
            <a:prstGeom prst="rect">
              <a:avLst/>
            </a:prstGeom>
          </p:spPr>
        </p:pic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5712634" y="1712134"/>
              <a:ext cx="1145581" cy="57171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2430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教学设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F:\0PPT素材\背景及图片\白麻子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3478"/>
          <a:stretch/>
        </p:blipFill>
        <p:spPr bwMode="auto">
          <a:xfrm>
            <a:off x="0" y="0"/>
            <a:ext cx="9143999" cy="5143499"/>
          </a:xfrm>
          <a:prstGeom prst="rect">
            <a:avLst/>
          </a:prstGeom>
          <a:noFill/>
          <a:ln>
            <a:solidFill>
              <a:srgbClr val="1F497D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040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教学过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F:\0PPT素材\背景及图片\白麻子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3478"/>
          <a:stretch/>
        </p:blipFill>
        <p:spPr bwMode="auto">
          <a:xfrm>
            <a:off x="0" y="0"/>
            <a:ext cx="9143999" cy="5143499"/>
          </a:xfrm>
          <a:prstGeom prst="rect">
            <a:avLst/>
          </a:prstGeom>
          <a:noFill/>
          <a:ln>
            <a:solidFill>
              <a:srgbClr val="1F497D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0155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教学反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F:\0PPT素材\背景及图片\白麻子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3478"/>
          <a:stretch/>
        </p:blipFill>
        <p:spPr bwMode="auto">
          <a:xfrm>
            <a:off x="0" y="0"/>
            <a:ext cx="9143999" cy="5143499"/>
          </a:xfrm>
          <a:prstGeom prst="rect">
            <a:avLst/>
          </a:prstGeom>
          <a:noFill/>
          <a:ln>
            <a:solidFill>
              <a:srgbClr val="1F497D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4577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0100" y="481946"/>
            <a:ext cx="7543800" cy="10287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0100" y="1577340"/>
            <a:ext cx="7543800" cy="288721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442596" y="4526280"/>
            <a:ext cx="2169784" cy="274320"/>
          </a:xfrm>
          <a:prstGeom prst="rect">
            <a:avLst/>
          </a:prstGeom>
        </p:spPr>
        <p:txBody>
          <a:bodyPr/>
          <a:lstStyle/>
          <a:p>
            <a:fld id="{7332B432-ACDA-4023-A761-2BAB76577B62}" type="datetime1">
              <a:rPr lang="en-US" smtClean="0"/>
              <a:t>8/6/2023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0100" y="4526280"/>
            <a:ext cx="4362450" cy="27432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15250" y="4526280"/>
            <a:ext cx="628650" cy="274320"/>
          </a:xfrm>
          <a:prstGeom prst="rect">
            <a:avLst/>
          </a:prstGeom>
        </p:spPr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2858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5373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72" r:id="rId2"/>
    <p:sldLayoutId id="2147483677" r:id="rId3"/>
    <p:sldLayoutId id="2147483673" r:id="rId4"/>
    <p:sldLayoutId id="2147483671" r:id="rId5"/>
    <p:sldLayoutId id="2147483674" r:id="rId6"/>
    <p:sldLayoutId id="2147483675" r:id="rId7"/>
    <p:sldLayoutId id="2147483676" r:id="rId8"/>
    <p:sldLayoutId id="2147483678" r:id="rId9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txStyles>
    <p:titleStyle>
      <a:lvl1pPr algn="ctr" defTabSz="1023252" rtl="0" eaLnBrk="1" latinLnBrk="0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83717" indent="-383717" algn="l" defTabSz="1023252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31392" indent="-319759" algn="l" defTabSz="1023252" rtl="0" eaLnBrk="1" latinLnBrk="0" hangingPunct="1">
        <a:spcBef>
          <a:spcPct val="20000"/>
        </a:spcBef>
        <a:buFont typeface="Arial" panose="020B0604020202020204" pitchFamily="34" charset="0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279062" indent="-255814" algn="l" defTabSz="1023252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790687" indent="-255814" algn="l" defTabSz="1023252" rtl="0" eaLnBrk="1" latinLnBrk="0" hangingPunct="1">
        <a:spcBef>
          <a:spcPct val="20000"/>
        </a:spcBef>
        <a:buFont typeface="Arial" panose="020B0604020202020204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02317" indent="-255814" algn="l" defTabSz="1023252" rtl="0" eaLnBrk="1" latinLnBrk="0" hangingPunct="1">
        <a:spcBef>
          <a:spcPct val="20000"/>
        </a:spcBef>
        <a:buFont typeface="Arial" panose="020B0604020202020204" pitchFamily="34" charset="0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13940" indent="-255814" algn="l" defTabSz="1023252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25564" indent="-255814" algn="l" defTabSz="1023252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837188" indent="-255814" algn="l" defTabSz="1023252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348819" indent="-255814" algn="l" defTabSz="1023252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02325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11626" algn="l" defTabSz="102325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23252" algn="l" defTabSz="102325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34879" algn="l" defTabSz="102325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6502" algn="l" defTabSz="102325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58128" algn="l" defTabSz="102325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69752" algn="l" defTabSz="102325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81376" algn="l" defTabSz="102325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93003" algn="l" defTabSz="102325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ykxZiYvVmUw" TargetMode="Externa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15535" y="-181039"/>
            <a:ext cx="1776609" cy="886636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2537684" y="-1470103"/>
            <a:ext cx="4078202" cy="9153568"/>
          </a:xfrm>
          <a:prstGeom prst="rect">
            <a:avLst/>
          </a:prstGeom>
        </p:spPr>
      </p:pic>
      <p:sp>
        <p:nvSpPr>
          <p:cNvPr id="15" name="圆角矩形 14"/>
          <p:cNvSpPr/>
          <p:nvPr/>
        </p:nvSpPr>
        <p:spPr>
          <a:xfrm>
            <a:off x="766490" y="203483"/>
            <a:ext cx="7560840" cy="1728192"/>
          </a:xfrm>
          <a:prstGeom prst="roundRect">
            <a:avLst>
              <a:gd name="adj" fmla="val 6466"/>
            </a:avLst>
          </a:prstGeom>
          <a:ln>
            <a:noFill/>
          </a:ln>
          <a:effectLst>
            <a:innerShdw blurRad="63500" dist="114300" dir="18900000">
              <a:prstClr val="black">
                <a:alpha val="8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500" b="1" dirty="0" smtClean="0">
                <a:latin typeface="UVN Bach Dang Nang" pitchFamily="18" charset="0"/>
              </a:rPr>
              <a:t>BÀI 3 : TRUYỆN</a:t>
            </a:r>
            <a:endParaRPr lang="zh-CN" altLang="en-US" sz="3500" b="1" dirty="0">
              <a:latin typeface="UVN Bach Dang Nang" pitchFamily="18" charset="0"/>
            </a:endParaRPr>
          </a:p>
        </p:txBody>
      </p:sp>
      <p:sp>
        <p:nvSpPr>
          <p:cNvPr id="13" name="圆角矩形 12"/>
          <p:cNvSpPr/>
          <p:nvPr/>
        </p:nvSpPr>
        <p:spPr>
          <a:xfrm>
            <a:off x="1187624" y="2067694"/>
            <a:ext cx="7416824" cy="1584175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/>
            </a:solidFill>
          </a:ln>
          <a:effectLst>
            <a:innerShdw blurRad="127000" dist="50800" dir="18900000">
              <a:prstClr val="black">
                <a:alpha val="2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altLang="zh-CN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37: </a:t>
            </a:r>
            <a:r>
              <a:rPr lang="en-US" sz="2400" b="1" dirty="0">
                <a:solidFill>
                  <a:srgbClr val="FF0000"/>
                </a:solidFill>
              </a:rPr>
              <a:t>PHẦN NÓI VÀ </a:t>
            </a:r>
            <a:r>
              <a:rPr lang="en-US" sz="2400" b="1" dirty="0" smtClean="0">
                <a:solidFill>
                  <a:srgbClr val="FF0000"/>
                </a:solidFill>
              </a:rPr>
              <a:t>NGHE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altLang="zh-CN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altLang="zh-CN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>
                <a:solidFill>
                  <a:schemeClr val="tx1"/>
                </a:solidFill>
              </a:rPr>
              <a:t>THẢO LUẬN VỀ MỘT VẤN ĐỀ XÃ HỘI ĐẶT RA TRONG TÁC PHẨM VĂN HỌC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9580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92017" y="1563638"/>
            <a:ext cx="64087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NHÓM  CÁNH DIỀU 2 – DỰ ÁN CỘNG ĐỒNG</a:t>
            </a: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GV SOẠN word: 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Hoàng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Quỳnh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Như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GV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soạn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PP: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Đỗ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Sen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3619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15535" y="-181039"/>
            <a:ext cx="1776609" cy="886636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2537684" y="-1470103"/>
            <a:ext cx="4078202" cy="9153568"/>
          </a:xfrm>
          <a:prstGeom prst="rect">
            <a:avLst/>
          </a:prstGeom>
        </p:spPr>
      </p:pic>
      <p:sp>
        <p:nvSpPr>
          <p:cNvPr id="15" name="圆角矩形 14"/>
          <p:cNvSpPr/>
          <p:nvPr/>
        </p:nvSpPr>
        <p:spPr>
          <a:xfrm>
            <a:off x="0" y="771549"/>
            <a:ext cx="9168155" cy="4374233"/>
          </a:xfrm>
          <a:prstGeom prst="roundRect">
            <a:avLst>
              <a:gd name="adj" fmla="val 6466"/>
            </a:avLst>
          </a:prstGeom>
          <a:solidFill>
            <a:schemeClr val="bg1"/>
          </a:solidFill>
          <a:ln>
            <a:noFill/>
          </a:ln>
          <a:effectLst>
            <a:innerShdw blurRad="63500" dist="114300" dir="18900000">
              <a:prstClr val="black">
                <a:alpha val="8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dirty="0"/>
              <a:t> </a:t>
            </a:r>
            <a:endParaRPr lang="en-US" sz="2400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400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smtClean="0"/>
              <a:t>-</a:t>
            </a:r>
          </a:p>
          <a:p>
            <a:endParaRPr lang="en-US" sz="2400" dirty="0">
              <a:solidFill>
                <a:schemeClr val="tx1"/>
              </a:solidFill>
            </a:endParaRPr>
          </a:p>
          <a:p>
            <a:r>
              <a:rPr lang="en-US" sz="2400" dirty="0" smtClean="0">
                <a:solidFill>
                  <a:schemeClr val="tx1"/>
                </a:solidFill>
              </a:rPr>
              <a:t>-</a:t>
            </a:r>
            <a:r>
              <a:rPr lang="vi-VN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Thảo </a:t>
            </a:r>
            <a:r>
              <a:rPr lang="vi-VN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luận được về một vấn đề xã hội đặt ra trong tác phẩm văn học.</a:t>
            </a:r>
            <a:endParaRPr lang="en-US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lực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giải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quyết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vấn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đê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̀,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tiếp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hợp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tác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thập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tin,hợp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trao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thuyết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tiện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ngôn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phi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ngôn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endParaRPr lang="en-US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thần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vi-VN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văn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vi-VN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yêu thương, chia sẻ, cảm thông đối với những người xung </a:t>
            </a:r>
            <a:r>
              <a:rPr lang="vi-VN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quanh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ự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tin,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lắng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endParaRPr lang="en-US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400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 sz="4400" dirty="0"/>
              <a:t> </a:t>
            </a:r>
            <a:endParaRPr lang="en-US" sz="4400" dirty="0"/>
          </a:p>
          <a:p>
            <a:pPr algn="ctr"/>
            <a:endParaRPr lang="zh-CN" altLang="en-US" sz="4000" dirty="0">
              <a:solidFill>
                <a:srgbClr val="118C3B"/>
              </a:solidFill>
              <a:latin typeface="UVN Bach Dang Nang" pitchFamily="18" charset="0"/>
            </a:endParaRPr>
          </a:p>
        </p:txBody>
      </p:sp>
      <p:sp>
        <p:nvSpPr>
          <p:cNvPr id="47" name="MH_Other_2"/>
          <p:cNvSpPr/>
          <p:nvPr>
            <p:custDataLst>
              <p:tags r:id="rId1"/>
            </p:custDataLst>
          </p:nvPr>
        </p:nvSpPr>
        <p:spPr>
          <a:xfrm>
            <a:off x="1885162" y="0"/>
            <a:ext cx="5279126" cy="627534"/>
          </a:xfrm>
          <a:prstGeom prst="ellipse">
            <a:avLst/>
          </a:prstGeom>
          <a:gradFill flip="none" rotWithShape="1">
            <a:gsLst>
              <a:gs pos="100000">
                <a:schemeClr val="bg1"/>
              </a:gs>
              <a:gs pos="0">
                <a:srgbClr val="E0E0E0"/>
              </a:gs>
            </a:gsLst>
            <a:lin ang="8100000" scaled="0"/>
            <a:tileRect/>
          </a:gradFill>
          <a:ln w="34925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203200" dist="76200" dir="2940000" algn="tr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altLang="zh-CN" sz="5000" b="1" dirty="0" err="1" smtClean="0">
                <a:solidFill>
                  <a:srgbClr val="118C3B"/>
                </a:solidFill>
                <a:latin typeface="UVN Bach Dang Nang" pitchFamily="18" charset="0"/>
                <a:cs typeface="+mn-ea"/>
                <a:sym typeface="+mn-lt"/>
              </a:rPr>
              <a:t>Mục</a:t>
            </a:r>
            <a:r>
              <a:rPr lang="en-US" altLang="zh-CN" sz="5000" b="1" dirty="0" smtClean="0">
                <a:solidFill>
                  <a:srgbClr val="118C3B"/>
                </a:solidFill>
                <a:latin typeface="UVN Bach Dang Nang" pitchFamily="18" charset="0"/>
                <a:cs typeface="+mn-ea"/>
                <a:sym typeface="+mn-lt"/>
              </a:rPr>
              <a:t> </a:t>
            </a:r>
            <a:r>
              <a:rPr lang="en-US" altLang="zh-CN" sz="5000" b="1" dirty="0" err="1" smtClean="0">
                <a:solidFill>
                  <a:srgbClr val="118C3B"/>
                </a:solidFill>
                <a:latin typeface="UVN Bach Dang Nang" pitchFamily="18" charset="0"/>
                <a:cs typeface="+mn-ea"/>
                <a:sym typeface="+mn-lt"/>
              </a:rPr>
              <a:t>tiêu</a:t>
            </a:r>
            <a:r>
              <a:rPr lang="en-US" altLang="zh-CN" sz="5000" b="1" dirty="0" smtClean="0">
                <a:solidFill>
                  <a:srgbClr val="118C3B"/>
                </a:solidFill>
                <a:latin typeface="UVN Bach Dang Nang" pitchFamily="18" charset="0"/>
                <a:cs typeface="+mn-ea"/>
                <a:sym typeface="+mn-lt"/>
              </a:rPr>
              <a:t> </a:t>
            </a:r>
            <a:endParaRPr lang="zh-CN" altLang="en-US" sz="5000" b="1" dirty="0">
              <a:solidFill>
                <a:srgbClr val="118C3B"/>
              </a:solidFill>
              <a:latin typeface="UVN Bach Dang Nang" pitchFamily="18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26794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2564568"/>
              </p:ext>
            </p:extLst>
          </p:nvPr>
        </p:nvGraphicFramePr>
        <p:xfrm>
          <a:off x="29170" y="1203598"/>
          <a:ext cx="8971322" cy="382336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550942"/>
                <a:gridCol w="3420380"/>
              </a:tblGrid>
              <a:tr h="24828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Chủ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đề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bài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thuyết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trình</a:t>
                      </a:r>
                      <a:endParaRPr lang="en-US" sz="2000" dirty="0">
                        <a:solidFill>
                          <a:srgbClr val="0070C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7205" marR="47205" marT="0" marB="0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05" marR="47205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  <a:tr h="50034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Người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thuyết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trình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xưng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hô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là</a:t>
                      </a:r>
                      <a:endParaRPr lang="en-US" sz="2000" dirty="0">
                        <a:solidFill>
                          <a:srgbClr val="0070C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7205" marR="47205" marT="0" marB="0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05" marR="47205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  <a:tr h="50034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Cảm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xúc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suy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nghĩ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người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thuyết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trình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</a:t>
                      </a:r>
                      <a:endParaRPr lang="en-US" sz="2000" dirty="0">
                        <a:solidFill>
                          <a:srgbClr val="0070C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7205" marR="47205" marT="0" marB="0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1023252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  <a:hlinkClick r:id="rId2"/>
                        </a:rPr>
                        <a:t>    https</a:t>
                      </a:r>
                      <a:r>
                        <a:rPr lang="en-US" sz="14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  <a:hlinkClick r:id="rId2"/>
                        </a:rPr>
                        <a:t>://youtu.be/ykxZiYvVmUw</a:t>
                      </a:r>
                      <a:endParaRPr lang="en-US" sz="1400" dirty="0" smtClean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7205" marR="47205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  <a:tr h="48584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Giọng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điệu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cử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chỉ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tác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phong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</a:t>
                      </a:r>
                      <a:endParaRPr lang="en-US" sz="2000" dirty="0">
                        <a:solidFill>
                          <a:srgbClr val="0070C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7205" marR="47205" marT="0" marB="0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05" marR="47205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  <a:tr h="46679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Các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bước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một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bài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thuyết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trình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</a:t>
                      </a:r>
                      <a:endParaRPr lang="en-US" sz="2000" dirty="0">
                        <a:solidFill>
                          <a:srgbClr val="0070C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7205" marR="47205" marT="0" marB="0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05" marR="47205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  <a:tr h="100068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Thuyết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trình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về</a:t>
                      </a:r>
                      <a:r>
                        <a:rPr lang="vi-VN" sz="2800" dirty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một vấn đề xã hội đặt ra từ tác phẩm văn học. </a:t>
                      </a:r>
                      <a:endParaRPr lang="en-US" sz="2000" dirty="0">
                        <a:solidFill>
                          <a:srgbClr val="0070C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7205" marR="47205" marT="0" marB="0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05" marR="47205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8" name="椭圆 43"/>
          <p:cNvSpPr/>
          <p:nvPr/>
        </p:nvSpPr>
        <p:spPr>
          <a:xfrm>
            <a:off x="323528" y="250"/>
            <a:ext cx="8382606" cy="1040987"/>
          </a:xfrm>
          <a:prstGeom prst="ellipse">
            <a:avLst/>
          </a:prstGeom>
          <a:solidFill>
            <a:schemeClr val="accent5"/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Xem</a:t>
            </a:r>
            <a:r>
              <a:rPr lang="en-US" altLang="zh-CN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đoạn</a:t>
            </a:r>
            <a:r>
              <a:rPr lang="en-US" altLang="zh-CN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video </a:t>
            </a:r>
            <a:r>
              <a:rPr lang="en-US" altLang="zh-CN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và</a:t>
            </a:r>
            <a:r>
              <a:rPr lang="en-US" altLang="zh-CN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hoàn</a:t>
            </a:r>
            <a:r>
              <a:rPr lang="en-US" altLang="zh-CN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thành</a:t>
            </a:r>
            <a:r>
              <a:rPr lang="en-US" altLang="zh-CN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phiếu</a:t>
            </a:r>
            <a:r>
              <a:rPr lang="en-US" altLang="zh-CN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học</a:t>
            </a:r>
            <a:r>
              <a:rPr lang="en-US" altLang="zh-CN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tập</a:t>
            </a:r>
            <a:r>
              <a:rPr lang="en-US" altLang="zh-CN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số</a:t>
            </a:r>
            <a:r>
              <a:rPr lang="en-US" altLang="zh-CN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1</a:t>
            </a:r>
            <a:endParaRPr lang="zh-CN" altLang="en-US" sz="3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95219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[Vietsub] Trước 25 tuổi, hãy cứ THẤT BẠI - Jackma Speech - Bài học thành cô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flipH="1">
            <a:off x="107503" y="148862"/>
            <a:ext cx="8769219" cy="4994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392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160000251"/>
              </p:ext>
            </p:extLst>
          </p:nvPr>
        </p:nvGraphicFramePr>
        <p:xfrm>
          <a:off x="323528" y="539750"/>
          <a:ext cx="864096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81096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20"/>
          <p:cNvCxnSpPr>
            <a:cxnSpLocks noChangeShapeType="1"/>
            <a:stCxn id="18" idx="0"/>
          </p:cNvCxnSpPr>
          <p:nvPr/>
        </p:nvCxnSpPr>
        <p:spPr bwMode="auto">
          <a:xfrm flipV="1">
            <a:off x="1916950" y="954979"/>
            <a:ext cx="1651913" cy="569230"/>
          </a:xfrm>
          <a:prstGeom prst="line">
            <a:avLst/>
          </a:prstGeom>
          <a:noFill/>
          <a:ln w="28575">
            <a:solidFill>
              <a:schemeClr val="bg1">
                <a:lumMod val="50000"/>
              </a:schemeClr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" name="直接连接符 20"/>
          <p:cNvCxnSpPr>
            <a:cxnSpLocks noChangeShapeType="1"/>
            <a:stCxn id="27" idx="0"/>
          </p:cNvCxnSpPr>
          <p:nvPr/>
        </p:nvCxnSpPr>
        <p:spPr bwMode="auto">
          <a:xfrm flipH="1" flipV="1">
            <a:off x="5108042" y="1207966"/>
            <a:ext cx="1602086" cy="389345"/>
          </a:xfrm>
          <a:prstGeom prst="line">
            <a:avLst/>
          </a:prstGeom>
          <a:noFill/>
          <a:ln w="28575">
            <a:solidFill>
              <a:schemeClr val="bg1">
                <a:lumMod val="50000"/>
              </a:schemeClr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5" name="TextBox 34"/>
          <p:cNvSpPr txBox="1"/>
          <p:nvPr/>
        </p:nvSpPr>
        <p:spPr>
          <a:xfrm>
            <a:off x="0" y="59278"/>
            <a:ext cx="8169026" cy="107721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 I. </a:t>
            </a:r>
            <a:r>
              <a:rPr lang="vi-VN" sz="3200" b="1" dirty="0"/>
              <a:t>TÌM HIỂU ĐỊNH HƯỚNG NÓI VÀ NGHE</a:t>
            </a:r>
            <a:endParaRPr lang="en-US" sz="3200" b="1" dirty="0"/>
          </a:p>
          <a:p>
            <a:endParaRPr lang="en-US" sz="3200" dirty="0"/>
          </a:p>
        </p:txBody>
      </p:sp>
      <p:sp>
        <p:nvSpPr>
          <p:cNvPr id="31" name="TextBox 30"/>
          <p:cNvSpPr txBox="1"/>
          <p:nvPr/>
        </p:nvSpPr>
        <p:spPr>
          <a:xfrm>
            <a:off x="195478" y="585647"/>
            <a:ext cx="632106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659551586"/>
              </p:ext>
            </p:extLst>
          </p:nvPr>
        </p:nvGraphicFramePr>
        <p:xfrm>
          <a:off x="251520" y="699542"/>
          <a:ext cx="8784976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72840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Rectangle 3"/>
          <p:cNvSpPr>
            <a:spLocks noChangeArrowheads="1"/>
          </p:cNvSpPr>
          <p:nvPr/>
        </p:nvSpPr>
        <p:spPr bwMode="auto">
          <a:xfrm>
            <a:off x="5153599" y="952341"/>
            <a:ext cx="3450849" cy="514350"/>
          </a:xfrm>
          <a:prstGeom prst="rect">
            <a:avLst/>
          </a:prstGeom>
          <a:solidFill>
            <a:srgbClr val="FF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580" tIns="34290" rIns="68580" bIns="34290"/>
          <a:lstStyle/>
          <a:p>
            <a:r>
              <a:rPr lang="en-US" sz="2800" b="1" dirty="0" smtClean="0"/>
              <a:t>      </a:t>
            </a:r>
            <a:r>
              <a:rPr lang="vi-VN" sz="2800" b="1" dirty="0" smtClean="0"/>
              <a:t>b.Lập </a:t>
            </a:r>
            <a:r>
              <a:rPr lang="vi-VN" sz="2800" b="1" dirty="0"/>
              <a:t>dàn ý.</a:t>
            </a:r>
            <a:endParaRPr lang="en-US" sz="2800" dirty="0"/>
          </a:p>
        </p:txBody>
      </p:sp>
      <p:sp>
        <p:nvSpPr>
          <p:cNvPr id="36869" name="Rectangle 5"/>
          <p:cNvSpPr>
            <a:spLocks noChangeArrowheads="1"/>
          </p:cNvSpPr>
          <p:nvPr/>
        </p:nvSpPr>
        <p:spPr bwMode="auto">
          <a:xfrm>
            <a:off x="611560" y="963016"/>
            <a:ext cx="1644724" cy="514350"/>
          </a:xfrm>
          <a:prstGeom prst="rect">
            <a:avLst/>
          </a:prstGeom>
          <a:solidFill>
            <a:srgbClr val="FF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580" tIns="34290" rIns="68580" bIns="34290"/>
          <a:lstStyle/>
          <a:p>
            <a:r>
              <a:rPr lang="vi-VN" sz="2800" b="1" dirty="0"/>
              <a:t>a</a:t>
            </a:r>
            <a:r>
              <a:rPr lang="vi-VN" sz="2800" b="1" dirty="0" smtClean="0"/>
              <a:t>.</a:t>
            </a:r>
            <a:r>
              <a:rPr lang="en-US" sz="2800" b="1" dirty="0" smtClean="0"/>
              <a:t> </a:t>
            </a:r>
            <a:r>
              <a:rPr lang="vi-VN" sz="2800" b="1" dirty="0" smtClean="0"/>
              <a:t>Tìm</a:t>
            </a:r>
            <a:r>
              <a:rPr lang="en-US" sz="2800" b="1" dirty="0" smtClean="0"/>
              <a:t> </a:t>
            </a:r>
            <a:r>
              <a:rPr lang="vi-VN" sz="2800" b="1" dirty="0" smtClean="0"/>
              <a:t>ý</a:t>
            </a:r>
            <a:endParaRPr lang="en-US" sz="2800" dirty="0"/>
          </a:p>
        </p:txBody>
      </p:sp>
      <p:sp>
        <p:nvSpPr>
          <p:cNvPr id="36870" name="Line 6"/>
          <p:cNvSpPr>
            <a:spLocks noChangeShapeType="1"/>
          </p:cNvSpPr>
          <p:nvPr/>
        </p:nvSpPr>
        <p:spPr bwMode="auto">
          <a:xfrm flipH="1">
            <a:off x="2032727" y="482211"/>
            <a:ext cx="1635224" cy="49060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36872" name="Line 8"/>
          <p:cNvSpPr>
            <a:spLocks noChangeShapeType="1"/>
          </p:cNvSpPr>
          <p:nvPr/>
        </p:nvSpPr>
        <p:spPr bwMode="auto">
          <a:xfrm>
            <a:off x="3769431" y="710988"/>
            <a:ext cx="2469232" cy="25202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36876" name="Rectangle 12"/>
          <p:cNvSpPr>
            <a:spLocks noChangeArrowheads="1"/>
          </p:cNvSpPr>
          <p:nvPr/>
        </p:nvSpPr>
        <p:spPr bwMode="auto">
          <a:xfrm>
            <a:off x="1" y="1638137"/>
            <a:ext cx="4046984" cy="3165861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580" tIns="34290" rIns="68580" bIns="34290"/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Vấn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G</a:t>
            </a:r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ợi 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ra từ tác </a:t>
            </a:r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phẩ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Của </a:t>
            </a:r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ai?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thể hiện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ự 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cần thiết của vấn đề trong cuộc sống?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-B</a:t>
            </a:r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ài 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học về nhận thức và hành động 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Nhân </a:t>
            </a:r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ấn tượng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877" name="Rectangle 13"/>
          <p:cNvSpPr>
            <a:spLocks noChangeArrowheads="1"/>
          </p:cNvSpPr>
          <p:nvPr/>
        </p:nvSpPr>
        <p:spPr bwMode="auto">
          <a:xfrm>
            <a:off x="4283968" y="1647038"/>
            <a:ext cx="4860032" cy="3084952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580" tIns="34290" rIns="68580" bIns="34290"/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Giới 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thiệu khái quát về vấn </a:t>
            </a:r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v</a:t>
            </a:r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ấn đề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Tầm 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quan trọng/ giá trị/ sức mạnh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vấn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đề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+ B</a:t>
            </a:r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ài 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học 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thúc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vấn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đề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881" name="Line 17"/>
          <p:cNvSpPr>
            <a:spLocks noChangeShapeType="1"/>
          </p:cNvSpPr>
          <p:nvPr/>
        </p:nvSpPr>
        <p:spPr bwMode="auto">
          <a:xfrm>
            <a:off x="6975671" y="1494638"/>
            <a:ext cx="0" cy="14349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25" name="Rectangle 2"/>
          <p:cNvSpPr txBox="1">
            <a:spLocks noChangeArrowheads="1"/>
          </p:cNvSpPr>
          <p:nvPr/>
        </p:nvSpPr>
        <p:spPr>
          <a:xfrm>
            <a:off x="467544" y="82338"/>
            <a:ext cx="8136904" cy="62865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marL="383717" indent="-383717" algn="l" defTabSz="102325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31392" indent="-319759" algn="l" defTabSz="102325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79062" indent="-255814" algn="l" defTabSz="102325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90687" indent="-255814" algn="l" defTabSz="102325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02317" indent="-255814" algn="l" defTabSz="1023252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3940" indent="-255814" algn="l" defTabSz="102325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5564" indent="-255814" algn="l" defTabSz="102325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7188" indent="-255814" algn="l" defTabSz="102325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48819" indent="-255814" algn="l" defTabSz="102325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vi-VN" sz="2800" b="1" dirty="0"/>
              <a:t>2.Tìm ý, lập dàn ý và luyện tập nói.</a:t>
            </a:r>
            <a:endParaRPr lang="en-US" sz="2800" dirty="0"/>
          </a:p>
        </p:txBody>
      </p:sp>
      <p:sp>
        <p:nvSpPr>
          <p:cNvPr id="16" name="Line 17"/>
          <p:cNvSpPr>
            <a:spLocks noChangeShapeType="1"/>
          </p:cNvSpPr>
          <p:nvPr/>
        </p:nvSpPr>
        <p:spPr bwMode="auto">
          <a:xfrm>
            <a:off x="1979712" y="1494637"/>
            <a:ext cx="0" cy="14349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17" name="Rectangle 5"/>
          <p:cNvSpPr>
            <a:spLocks noChangeArrowheads="1"/>
          </p:cNvSpPr>
          <p:nvPr/>
        </p:nvSpPr>
        <p:spPr bwMode="auto">
          <a:xfrm>
            <a:off x="2799208" y="4629150"/>
            <a:ext cx="4176463" cy="514350"/>
          </a:xfrm>
          <a:prstGeom prst="rect">
            <a:avLst/>
          </a:prstGeom>
          <a:solidFill>
            <a:srgbClr val="FF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580" tIns="34290" rIns="68580" bIns="34290"/>
          <a:lstStyle/>
          <a:p>
            <a:r>
              <a:rPr lang="en-US" sz="2800" b="1" dirty="0"/>
              <a:t>c</a:t>
            </a:r>
            <a:r>
              <a:rPr lang="vi-VN" sz="2800" b="1" dirty="0" smtClean="0"/>
              <a:t>.</a:t>
            </a:r>
            <a:r>
              <a:rPr lang="en-US" sz="2800" b="1" dirty="0" smtClean="0"/>
              <a:t> </a:t>
            </a:r>
            <a:r>
              <a:rPr lang="vi-VN" sz="2800" b="1" dirty="0"/>
              <a:t>Luyện tập nói - nghe.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516115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68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8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8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68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68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68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68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76" grpId="0" animBg="1"/>
      <p:bldP spid="36877" grpId="0" animBg="1"/>
      <p:bldP spid="36881" grpId="0" animBg="1"/>
      <p:bldP spid="16" grpId="0" animBg="1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20"/>
          <p:cNvCxnSpPr>
            <a:cxnSpLocks noChangeShapeType="1"/>
          </p:cNvCxnSpPr>
          <p:nvPr/>
        </p:nvCxnSpPr>
        <p:spPr bwMode="auto">
          <a:xfrm flipV="1">
            <a:off x="1916950" y="954979"/>
            <a:ext cx="1651913" cy="569230"/>
          </a:xfrm>
          <a:prstGeom prst="line">
            <a:avLst/>
          </a:prstGeom>
          <a:noFill/>
          <a:ln w="28575">
            <a:solidFill>
              <a:schemeClr val="bg1">
                <a:lumMod val="50000"/>
              </a:schemeClr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" name="直接连接符 20"/>
          <p:cNvCxnSpPr>
            <a:cxnSpLocks noChangeShapeType="1"/>
          </p:cNvCxnSpPr>
          <p:nvPr/>
        </p:nvCxnSpPr>
        <p:spPr bwMode="auto">
          <a:xfrm flipH="1" flipV="1">
            <a:off x="5108042" y="1207966"/>
            <a:ext cx="1602086" cy="389345"/>
          </a:xfrm>
          <a:prstGeom prst="line">
            <a:avLst/>
          </a:prstGeom>
          <a:noFill/>
          <a:ln w="28575">
            <a:solidFill>
              <a:schemeClr val="bg1">
                <a:lumMod val="50000"/>
              </a:schemeClr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5" name="TextBox 34"/>
          <p:cNvSpPr txBox="1"/>
          <p:nvPr/>
        </p:nvSpPr>
        <p:spPr>
          <a:xfrm>
            <a:off x="54321" y="59278"/>
            <a:ext cx="4085631" cy="156966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 II. </a:t>
            </a:r>
            <a:r>
              <a:rPr lang="vi-VN" sz="3200" b="1" dirty="0"/>
              <a:t>THỰC HÀNH NÓI VÀ NGHE</a:t>
            </a:r>
            <a:endParaRPr lang="en-US" sz="3200" dirty="0"/>
          </a:p>
          <a:p>
            <a:endParaRPr lang="en-US" sz="3200" dirty="0"/>
          </a:p>
        </p:txBody>
      </p:sp>
      <p:pic>
        <p:nvPicPr>
          <p:cNvPr id="8" name="Picture 7" descr="https://lh6.googleusercontent.com/MjMYreIEBfqpPw7XopfjRTbig4gkjg901ukywM0hdgpI1qag2qJFpWKJa57V6pTACwmmnD852X61jv3YxijrSe6FoGP-kQdV8SwCBf5t6VRFrDnEkffCucA-mUVP9rApZI-HEBsO_wmYJvhB5uoIDQ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3738" y="339502"/>
            <a:ext cx="4499992" cy="4803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https://f10-zpcloud.zdn.vn/3042620247005949995/13d6b3ced8530b0d524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35765"/>
            <a:ext cx="4499992" cy="3986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490939" y="1135765"/>
            <a:ext cx="144016" cy="3970318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213104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Other"/>
  <p:tag name="MH_ORDER" val="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Title"/>
  <p:tag name="MH_ORDER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Other"/>
  <p:tag name="MH_ORDER" val="2"/>
</p:tagLst>
</file>

<file path=ppt/theme/theme1.xml><?xml version="1.0" encoding="utf-8"?>
<a:theme xmlns:a="http://schemas.openxmlformats.org/drawingml/2006/main" name="1_Office 主题​​">
  <a:themeElements>
    <a:clrScheme name="自定义 3">
      <a:dk1>
        <a:sysClr val="windowText" lastClr="000000"/>
      </a:dk1>
      <a:lt1>
        <a:sysClr val="window" lastClr="FFFFFF"/>
      </a:lt1>
      <a:dk2>
        <a:srgbClr val="000000"/>
      </a:dk2>
      <a:lt2>
        <a:srgbClr val="EEECE1"/>
      </a:lt2>
      <a:accent1>
        <a:srgbClr val="118C3B"/>
      </a:accent1>
      <a:accent2>
        <a:srgbClr val="92D050"/>
      </a:accent2>
      <a:accent3>
        <a:srgbClr val="00A44A"/>
      </a:accent3>
      <a:accent4>
        <a:srgbClr val="FFC000"/>
      </a:accent4>
      <a:accent5>
        <a:srgbClr val="9CC815"/>
      </a:accent5>
      <a:accent6>
        <a:srgbClr val="FF0000"/>
      </a:accent6>
      <a:hlink>
        <a:srgbClr val="1D55C5"/>
      </a:hlink>
      <a:folHlink>
        <a:srgbClr val="800080"/>
      </a:folHlink>
    </a:clrScheme>
    <a:fontScheme name="Custom 1">
      <a:majorFont>
        <a:latin typeface="Arial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2187</TotalTime>
  <Words>327</Words>
  <Application>Microsoft Office PowerPoint</Application>
  <PresentationFormat>On-screen Show (16:9)</PresentationFormat>
  <Paragraphs>66</Paragraphs>
  <Slides>9</Slides>
  <Notes>2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www.51pptmoban.com</Manager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微立体</dc:title>
  <dc:subject>微立体</dc:subject>
  <dc:creator>51PPT模板网</dc:creator>
  <cp:keywords>www.51pptmoban.com</cp:keywords>
  <dc:description>www.51pptmoban.com</dc:description>
  <cp:lastModifiedBy>Admin</cp:lastModifiedBy>
  <cp:revision>333</cp:revision>
  <dcterms:created xsi:type="dcterms:W3CDTF">2016-03-10T07:57:08Z</dcterms:created>
  <dcterms:modified xsi:type="dcterms:W3CDTF">2023-08-06T07:05:04Z</dcterms:modified>
</cp:coreProperties>
</file>