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5"/>
  </p:notesMasterIdLst>
  <p:sldIdLst>
    <p:sldId id="256" r:id="rId2"/>
    <p:sldId id="294" r:id="rId3"/>
    <p:sldId id="295" r:id="rId4"/>
    <p:sldId id="296" r:id="rId5"/>
    <p:sldId id="279" r:id="rId6"/>
    <p:sldId id="298" r:id="rId7"/>
    <p:sldId id="259" r:id="rId8"/>
    <p:sldId id="299" r:id="rId9"/>
    <p:sldId id="300" r:id="rId10"/>
    <p:sldId id="301" r:id="rId11"/>
    <p:sldId id="302" r:id="rId12"/>
    <p:sldId id="303" r:id="rId13"/>
    <p:sldId id="305" r:id="rId14"/>
  </p:sldIdLst>
  <p:sldSz cx="9144000" cy="5143500" type="screen16x9"/>
  <p:notesSz cx="6858000" cy="9144000"/>
  <p:embeddedFontLst>
    <p:embeddedFont>
      <p:font typeface="Roboto" panose="02000000000000000000"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4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7C0F2B-25AA-48CC-ACC1-20B725B82110}">
  <a:tblStyle styleId="{E67C0F2B-25AA-48CC-ACC1-20B725B821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F48243-01E5-4160-97DE-70D8B6626E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504D0F4-9621-452A-B649-40AE0DAF10B2}">
      <dgm:prSet phldrT="[Text]" custT="1"/>
      <dgm:spPr/>
      <dgm:t>
        <a:bodyPr/>
        <a:lstStyle/>
        <a:p>
          <a:pPr algn="just"/>
          <a:r>
            <a:rPr lang="en-US" sz="1800" dirty="0" err="1">
              <a:latin typeface="Times New Roman" panose="02020603050405020304" pitchFamily="18" charset="0"/>
              <a:cs typeface="Times New Roman" panose="02020603050405020304" pitchFamily="18" charset="0"/>
            </a:rPr>
            <a:t>Mở</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a:t>
          </a:r>
          <a:r>
            <a:rPr lang="en-US" sz="1800" dirty="0">
              <a:latin typeface="Times New Roman" panose="02020603050405020304" pitchFamily="18" charset="0"/>
              <a:cs typeface="Times New Roman" panose="02020603050405020304" pitchFamily="18" charset="0"/>
            </a:rPr>
            <a:t>.</a:t>
          </a:r>
        </a:p>
      </dgm:t>
    </dgm:pt>
    <dgm:pt modelId="{02D68B96-AF58-435F-BAC8-C0E98242C689}" type="parTrans" cxnId="{DDEB9650-2421-434F-AE4C-8323D94C55D1}">
      <dgm:prSet/>
      <dgm:spPr/>
      <dgm:t>
        <a:bodyPr/>
        <a:lstStyle/>
        <a:p>
          <a:endParaRPr lang="en-US"/>
        </a:p>
      </dgm:t>
    </dgm:pt>
    <dgm:pt modelId="{DFE2DC6D-E0E1-43CE-A91A-239173EF8381}" type="sibTrans" cxnId="{DDEB9650-2421-434F-AE4C-8323D94C55D1}">
      <dgm:prSet/>
      <dgm:spPr/>
      <dgm:t>
        <a:bodyPr/>
        <a:lstStyle/>
        <a:p>
          <a:endParaRPr lang="en-US"/>
        </a:p>
      </dgm:t>
    </dgm:pt>
    <dgm:pt modelId="{D384CBFA-41CA-4D5E-90B6-E9DCE3481E30}">
      <dgm:prSet phldrT="[Text]" custT="1"/>
      <dgm:spPr/>
      <dgm:t>
        <a:bodyPr/>
        <a:lstStyle/>
        <a:p>
          <a:pPr algn="just"/>
          <a:r>
            <a:rPr lang="vi-VN" sz="1800" dirty="0">
              <a:latin typeface="Times New Roman" panose="02020603050405020304" pitchFamily="18" charset="0"/>
              <a:cs typeface="Times New Roman" panose="02020603050405020304" pitchFamily="18" charset="0"/>
            </a:rPr>
            <a:t>Thân bài: Lần lượt nêu các luận điểm làm sáng tỏ cho sức mạnh của tình yêu thương giữa con người với con người.</a:t>
          </a:r>
          <a:endParaRPr lang="en-US" sz="1800" dirty="0">
            <a:latin typeface="Times New Roman" panose="02020603050405020304" pitchFamily="18" charset="0"/>
            <a:cs typeface="Times New Roman" panose="02020603050405020304" pitchFamily="18" charset="0"/>
          </a:endParaRPr>
        </a:p>
      </dgm:t>
    </dgm:pt>
    <dgm:pt modelId="{9E89E2E4-981C-4335-B0B0-FEE727560D9E}" type="parTrans" cxnId="{389D30EE-89CC-46EF-A968-8AE95FB12D3A}">
      <dgm:prSet/>
      <dgm:spPr/>
      <dgm:t>
        <a:bodyPr/>
        <a:lstStyle/>
        <a:p>
          <a:endParaRPr lang="en-US"/>
        </a:p>
      </dgm:t>
    </dgm:pt>
    <dgm:pt modelId="{E6EC4E8D-EA16-4337-B6E0-D799990F269C}" type="sibTrans" cxnId="{389D30EE-89CC-46EF-A968-8AE95FB12D3A}">
      <dgm:prSet/>
      <dgm:spPr/>
      <dgm:t>
        <a:bodyPr/>
        <a:lstStyle/>
        <a:p>
          <a:endParaRPr lang="en-US"/>
        </a:p>
      </dgm:t>
    </dgm:pt>
    <dgm:pt modelId="{67BE66AE-E017-4D34-9BD0-A9FFFE9CBB54}">
      <dgm:prSet phldrT="[Text]" custT="1"/>
      <dgm:spPr/>
      <dgm:t>
        <a:bodyPr/>
        <a:lstStyle/>
        <a:p>
          <a:pPr algn="just"/>
          <a:r>
            <a:rPr lang="vi-VN" sz="1800" dirty="0">
              <a:latin typeface="Times New Roman" panose="02020603050405020304" pitchFamily="18" charset="0"/>
              <a:cs typeface="Times New Roman" panose="02020603050405020304" pitchFamily="18" charset="0"/>
            </a:rPr>
            <a:t>Kết bài: Khẳng định tình yêu thương là một phẩm chất cần có của con người trong cuộc đời.</a:t>
          </a:r>
          <a:endParaRPr lang="en-US" sz="1800" dirty="0">
            <a:latin typeface="Times New Roman" panose="02020603050405020304" pitchFamily="18" charset="0"/>
            <a:cs typeface="Times New Roman" panose="02020603050405020304" pitchFamily="18" charset="0"/>
          </a:endParaRPr>
        </a:p>
      </dgm:t>
    </dgm:pt>
    <dgm:pt modelId="{AE7A51A3-347F-468C-ABED-920F3511F25E}" type="parTrans" cxnId="{5EA72F19-4A52-4511-8E1D-5D86B7067492}">
      <dgm:prSet/>
      <dgm:spPr/>
      <dgm:t>
        <a:bodyPr/>
        <a:lstStyle/>
        <a:p>
          <a:endParaRPr lang="en-US"/>
        </a:p>
      </dgm:t>
    </dgm:pt>
    <dgm:pt modelId="{04C5F640-DCE8-46BB-A0D4-943733CBB879}" type="sibTrans" cxnId="{5EA72F19-4A52-4511-8E1D-5D86B7067492}">
      <dgm:prSet/>
      <dgm:spPr/>
      <dgm:t>
        <a:bodyPr/>
        <a:lstStyle/>
        <a:p>
          <a:endParaRPr lang="en-US"/>
        </a:p>
      </dgm:t>
    </dgm:pt>
    <dgm:pt modelId="{D9BCD489-F7B5-458D-A92F-9FB871E5C359}" type="pres">
      <dgm:prSet presAssocID="{4EF48243-01E5-4160-97DE-70D8B6626E1E}" presName="linear" presStyleCnt="0">
        <dgm:presLayoutVars>
          <dgm:dir/>
          <dgm:animLvl val="lvl"/>
          <dgm:resizeHandles val="exact"/>
        </dgm:presLayoutVars>
      </dgm:prSet>
      <dgm:spPr/>
    </dgm:pt>
    <dgm:pt modelId="{7B00B5E1-935C-4B9F-8AF2-D9249DCD4043}" type="pres">
      <dgm:prSet presAssocID="{7504D0F4-9621-452A-B649-40AE0DAF10B2}" presName="parentLin" presStyleCnt="0"/>
      <dgm:spPr/>
    </dgm:pt>
    <dgm:pt modelId="{16CF79BD-09DA-4D2A-89C2-D73836546415}" type="pres">
      <dgm:prSet presAssocID="{7504D0F4-9621-452A-B649-40AE0DAF10B2}" presName="parentLeftMargin" presStyleLbl="node1" presStyleIdx="0" presStyleCnt="3"/>
      <dgm:spPr/>
    </dgm:pt>
    <dgm:pt modelId="{51CAF81A-7781-4972-A800-ABFB6DE76B9A}" type="pres">
      <dgm:prSet presAssocID="{7504D0F4-9621-452A-B649-40AE0DAF10B2}" presName="parentText" presStyleLbl="node1" presStyleIdx="0" presStyleCnt="3" custScaleX="111812">
        <dgm:presLayoutVars>
          <dgm:chMax val="0"/>
          <dgm:bulletEnabled val="1"/>
        </dgm:presLayoutVars>
      </dgm:prSet>
      <dgm:spPr/>
    </dgm:pt>
    <dgm:pt modelId="{3244B3DF-CD27-4306-8892-48C99086EE50}" type="pres">
      <dgm:prSet presAssocID="{7504D0F4-9621-452A-B649-40AE0DAF10B2}" presName="negativeSpace" presStyleCnt="0"/>
      <dgm:spPr/>
    </dgm:pt>
    <dgm:pt modelId="{266DDFAD-3DAD-4A30-BFC1-C7A3A9E365E9}" type="pres">
      <dgm:prSet presAssocID="{7504D0F4-9621-452A-B649-40AE0DAF10B2}" presName="childText" presStyleLbl="conFgAcc1" presStyleIdx="0" presStyleCnt="3">
        <dgm:presLayoutVars>
          <dgm:bulletEnabled val="1"/>
        </dgm:presLayoutVars>
      </dgm:prSet>
      <dgm:spPr/>
    </dgm:pt>
    <dgm:pt modelId="{E3B5FC90-6763-4538-914C-F2FF34416618}" type="pres">
      <dgm:prSet presAssocID="{DFE2DC6D-E0E1-43CE-A91A-239173EF8381}" presName="spaceBetweenRectangles" presStyleCnt="0"/>
      <dgm:spPr/>
    </dgm:pt>
    <dgm:pt modelId="{E469CCFF-DF41-417B-894C-EBD3490BF5FA}" type="pres">
      <dgm:prSet presAssocID="{D384CBFA-41CA-4D5E-90B6-E9DCE3481E30}" presName="parentLin" presStyleCnt="0"/>
      <dgm:spPr/>
    </dgm:pt>
    <dgm:pt modelId="{CFF8EDB9-17B8-455B-A69C-EFEE9C7605B1}" type="pres">
      <dgm:prSet presAssocID="{D384CBFA-41CA-4D5E-90B6-E9DCE3481E30}" presName="parentLeftMargin" presStyleLbl="node1" presStyleIdx="0" presStyleCnt="3"/>
      <dgm:spPr/>
    </dgm:pt>
    <dgm:pt modelId="{B795C613-A7EF-4AB0-AF40-363F7C3253E7}" type="pres">
      <dgm:prSet presAssocID="{D384CBFA-41CA-4D5E-90B6-E9DCE3481E30}" presName="parentText" presStyleLbl="node1" presStyleIdx="1" presStyleCnt="3" custScaleX="112689">
        <dgm:presLayoutVars>
          <dgm:chMax val="0"/>
          <dgm:bulletEnabled val="1"/>
        </dgm:presLayoutVars>
      </dgm:prSet>
      <dgm:spPr/>
    </dgm:pt>
    <dgm:pt modelId="{E76FB73C-FAFD-40E5-A417-B0D6E1F5D408}" type="pres">
      <dgm:prSet presAssocID="{D384CBFA-41CA-4D5E-90B6-E9DCE3481E30}" presName="negativeSpace" presStyleCnt="0"/>
      <dgm:spPr/>
    </dgm:pt>
    <dgm:pt modelId="{F8CA0100-3EF2-4CBC-AA9E-EF7CD786C167}" type="pres">
      <dgm:prSet presAssocID="{D384CBFA-41CA-4D5E-90B6-E9DCE3481E30}" presName="childText" presStyleLbl="conFgAcc1" presStyleIdx="1" presStyleCnt="3">
        <dgm:presLayoutVars>
          <dgm:bulletEnabled val="1"/>
        </dgm:presLayoutVars>
      </dgm:prSet>
      <dgm:spPr/>
    </dgm:pt>
    <dgm:pt modelId="{4D6869D1-CC41-4F74-BC65-3621237FCFD4}" type="pres">
      <dgm:prSet presAssocID="{E6EC4E8D-EA16-4337-B6E0-D799990F269C}" presName="spaceBetweenRectangles" presStyleCnt="0"/>
      <dgm:spPr/>
    </dgm:pt>
    <dgm:pt modelId="{2C930742-1CBD-496E-BFBA-2F174E58634F}" type="pres">
      <dgm:prSet presAssocID="{67BE66AE-E017-4D34-9BD0-A9FFFE9CBB54}" presName="parentLin" presStyleCnt="0"/>
      <dgm:spPr/>
    </dgm:pt>
    <dgm:pt modelId="{548F681C-F2D4-426E-8A2A-EF7F16ACBA04}" type="pres">
      <dgm:prSet presAssocID="{67BE66AE-E017-4D34-9BD0-A9FFFE9CBB54}" presName="parentLeftMargin" presStyleLbl="node1" presStyleIdx="1" presStyleCnt="3"/>
      <dgm:spPr/>
    </dgm:pt>
    <dgm:pt modelId="{8AFCB3F1-F52D-488F-BBCF-D150F557E0C2}" type="pres">
      <dgm:prSet presAssocID="{67BE66AE-E017-4D34-9BD0-A9FFFE9CBB54}" presName="parentText" presStyleLbl="node1" presStyleIdx="2" presStyleCnt="3" custScaleX="113328">
        <dgm:presLayoutVars>
          <dgm:chMax val="0"/>
          <dgm:bulletEnabled val="1"/>
        </dgm:presLayoutVars>
      </dgm:prSet>
      <dgm:spPr/>
    </dgm:pt>
    <dgm:pt modelId="{7186F9E4-D046-48E5-A7E8-1C305D1591A5}" type="pres">
      <dgm:prSet presAssocID="{67BE66AE-E017-4D34-9BD0-A9FFFE9CBB54}" presName="negativeSpace" presStyleCnt="0"/>
      <dgm:spPr/>
    </dgm:pt>
    <dgm:pt modelId="{3B7AEF24-2116-4EF7-BCD3-808E9D5DC4FA}" type="pres">
      <dgm:prSet presAssocID="{67BE66AE-E017-4D34-9BD0-A9FFFE9CBB54}" presName="childText" presStyleLbl="conFgAcc1" presStyleIdx="2" presStyleCnt="3">
        <dgm:presLayoutVars>
          <dgm:bulletEnabled val="1"/>
        </dgm:presLayoutVars>
      </dgm:prSet>
      <dgm:spPr/>
    </dgm:pt>
  </dgm:ptLst>
  <dgm:cxnLst>
    <dgm:cxn modelId="{5EA72F19-4A52-4511-8E1D-5D86B7067492}" srcId="{4EF48243-01E5-4160-97DE-70D8B6626E1E}" destId="{67BE66AE-E017-4D34-9BD0-A9FFFE9CBB54}" srcOrd="2" destOrd="0" parTransId="{AE7A51A3-347F-468C-ABED-920F3511F25E}" sibTransId="{04C5F640-DCE8-46BB-A0D4-943733CBB879}"/>
    <dgm:cxn modelId="{D4701D5E-6A55-4735-B5CC-6462F4E82324}" type="presOf" srcId="{7504D0F4-9621-452A-B649-40AE0DAF10B2}" destId="{16CF79BD-09DA-4D2A-89C2-D73836546415}" srcOrd="0" destOrd="0" presId="urn:microsoft.com/office/officeart/2005/8/layout/list1"/>
    <dgm:cxn modelId="{6E33DA6E-63D0-4A26-B971-A2F52A820D2C}" type="presOf" srcId="{D384CBFA-41CA-4D5E-90B6-E9DCE3481E30}" destId="{CFF8EDB9-17B8-455B-A69C-EFEE9C7605B1}" srcOrd="0" destOrd="0" presId="urn:microsoft.com/office/officeart/2005/8/layout/list1"/>
    <dgm:cxn modelId="{DDEB9650-2421-434F-AE4C-8323D94C55D1}" srcId="{4EF48243-01E5-4160-97DE-70D8B6626E1E}" destId="{7504D0F4-9621-452A-B649-40AE0DAF10B2}" srcOrd="0" destOrd="0" parTransId="{02D68B96-AF58-435F-BAC8-C0E98242C689}" sibTransId="{DFE2DC6D-E0E1-43CE-A91A-239173EF8381}"/>
    <dgm:cxn modelId="{A812C780-0CB2-4DAA-9E74-06BDA53B5FA1}" type="presOf" srcId="{67BE66AE-E017-4D34-9BD0-A9FFFE9CBB54}" destId="{8AFCB3F1-F52D-488F-BBCF-D150F557E0C2}" srcOrd="1" destOrd="0" presId="urn:microsoft.com/office/officeart/2005/8/layout/list1"/>
    <dgm:cxn modelId="{08A6DEB9-174B-4C0A-B150-952943CF04D1}" type="presOf" srcId="{7504D0F4-9621-452A-B649-40AE0DAF10B2}" destId="{51CAF81A-7781-4972-A800-ABFB6DE76B9A}" srcOrd="1" destOrd="0" presId="urn:microsoft.com/office/officeart/2005/8/layout/list1"/>
    <dgm:cxn modelId="{FADF02C2-9363-43E4-B31A-8444C57AF514}" type="presOf" srcId="{D384CBFA-41CA-4D5E-90B6-E9DCE3481E30}" destId="{B795C613-A7EF-4AB0-AF40-363F7C3253E7}" srcOrd="1" destOrd="0" presId="urn:microsoft.com/office/officeart/2005/8/layout/list1"/>
    <dgm:cxn modelId="{0F32D2EB-9276-4E7B-BD07-28086795F12D}" type="presOf" srcId="{4EF48243-01E5-4160-97DE-70D8B6626E1E}" destId="{D9BCD489-F7B5-458D-A92F-9FB871E5C359}" srcOrd="0" destOrd="0" presId="urn:microsoft.com/office/officeart/2005/8/layout/list1"/>
    <dgm:cxn modelId="{389D30EE-89CC-46EF-A968-8AE95FB12D3A}" srcId="{4EF48243-01E5-4160-97DE-70D8B6626E1E}" destId="{D384CBFA-41CA-4D5E-90B6-E9DCE3481E30}" srcOrd="1" destOrd="0" parTransId="{9E89E2E4-981C-4335-B0B0-FEE727560D9E}" sibTransId="{E6EC4E8D-EA16-4337-B6E0-D799990F269C}"/>
    <dgm:cxn modelId="{BFF958F5-5148-4FE1-AAA7-3A9DCEBCEB3D}" type="presOf" srcId="{67BE66AE-E017-4D34-9BD0-A9FFFE9CBB54}" destId="{548F681C-F2D4-426E-8A2A-EF7F16ACBA04}" srcOrd="0" destOrd="0" presId="urn:microsoft.com/office/officeart/2005/8/layout/list1"/>
    <dgm:cxn modelId="{C623682E-49DF-49A1-B131-750AB3B764D9}" type="presParOf" srcId="{D9BCD489-F7B5-458D-A92F-9FB871E5C359}" destId="{7B00B5E1-935C-4B9F-8AF2-D9249DCD4043}" srcOrd="0" destOrd="0" presId="urn:microsoft.com/office/officeart/2005/8/layout/list1"/>
    <dgm:cxn modelId="{011981D6-BA51-42FD-963F-F64C37289AB0}" type="presParOf" srcId="{7B00B5E1-935C-4B9F-8AF2-D9249DCD4043}" destId="{16CF79BD-09DA-4D2A-89C2-D73836546415}" srcOrd="0" destOrd="0" presId="urn:microsoft.com/office/officeart/2005/8/layout/list1"/>
    <dgm:cxn modelId="{D2E901A8-DF37-4DD8-9A4C-2B2D7574EBE5}" type="presParOf" srcId="{7B00B5E1-935C-4B9F-8AF2-D9249DCD4043}" destId="{51CAF81A-7781-4972-A800-ABFB6DE76B9A}" srcOrd="1" destOrd="0" presId="urn:microsoft.com/office/officeart/2005/8/layout/list1"/>
    <dgm:cxn modelId="{B406274C-7E97-4457-A837-DC6687D09505}" type="presParOf" srcId="{D9BCD489-F7B5-458D-A92F-9FB871E5C359}" destId="{3244B3DF-CD27-4306-8892-48C99086EE50}" srcOrd="1" destOrd="0" presId="urn:microsoft.com/office/officeart/2005/8/layout/list1"/>
    <dgm:cxn modelId="{54C44101-7152-4B40-B21D-DA42DCFB6373}" type="presParOf" srcId="{D9BCD489-F7B5-458D-A92F-9FB871E5C359}" destId="{266DDFAD-3DAD-4A30-BFC1-C7A3A9E365E9}" srcOrd="2" destOrd="0" presId="urn:microsoft.com/office/officeart/2005/8/layout/list1"/>
    <dgm:cxn modelId="{6188F7AF-7A1C-4CCE-AEF0-14D4C6D7B9BD}" type="presParOf" srcId="{D9BCD489-F7B5-458D-A92F-9FB871E5C359}" destId="{E3B5FC90-6763-4538-914C-F2FF34416618}" srcOrd="3" destOrd="0" presId="urn:microsoft.com/office/officeart/2005/8/layout/list1"/>
    <dgm:cxn modelId="{A72B6C57-0F82-42C1-85D6-FAA180F6ED6A}" type="presParOf" srcId="{D9BCD489-F7B5-458D-A92F-9FB871E5C359}" destId="{E469CCFF-DF41-417B-894C-EBD3490BF5FA}" srcOrd="4" destOrd="0" presId="urn:microsoft.com/office/officeart/2005/8/layout/list1"/>
    <dgm:cxn modelId="{C7CE40CE-C6F8-4B26-A531-35B8428A3C10}" type="presParOf" srcId="{E469CCFF-DF41-417B-894C-EBD3490BF5FA}" destId="{CFF8EDB9-17B8-455B-A69C-EFEE9C7605B1}" srcOrd="0" destOrd="0" presId="urn:microsoft.com/office/officeart/2005/8/layout/list1"/>
    <dgm:cxn modelId="{E7E8C13A-3704-4F20-A50D-2E1BE3A60F53}" type="presParOf" srcId="{E469CCFF-DF41-417B-894C-EBD3490BF5FA}" destId="{B795C613-A7EF-4AB0-AF40-363F7C3253E7}" srcOrd="1" destOrd="0" presId="urn:microsoft.com/office/officeart/2005/8/layout/list1"/>
    <dgm:cxn modelId="{3FD74C21-898A-441A-9DA7-D3FA39C6F73A}" type="presParOf" srcId="{D9BCD489-F7B5-458D-A92F-9FB871E5C359}" destId="{E76FB73C-FAFD-40E5-A417-B0D6E1F5D408}" srcOrd="5" destOrd="0" presId="urn:microsoft.com/office/officeart/2005/8/layout/list1"/>
    <dgm:cxn modelId="{BF3764E1-5A45-4CBE-BD6C-71EA6C3307BC}" type="presParOf" srcId="{D9BCD489-F7B5-458D-A92F-9FB871E5C359}" destId="{F8CA0100-3EF2-4CBC-AA9E-EF7CD786C167}" srcOrd="6" destOrd="0" presId="urn:microsoft.com/office/officeart/2005/8/layout/list1"/>
    <dgm:cxn modelId="{7C0DFD84-110E-408C-AE07-3234D6CBEEC9}" type="presParOf" srcId="{D9BCD489-F7B5-458D-A92F-9FB871E5C359}" destId="{4D6869D1-CC41-4F74-BC65-3621237FCFD4}" srcOrd="7" destOrd="0" presId="urn:microsoft.com/office/officeart/2005/8/layout/list1"/>
    <dgm:cxn modelId="{94572F78-C7CE-4B4D-9E4D-8CF1F81D6BEF}" type="presParOf" srcId="{D9BCD489-F7B5-458D-A92F-9FB871E5C359}" destId="{2C930742-1CBD-496E-BFBA-2F174E58634F}" srcOrd="8" destOrd="0" presId="urn:microsoft.com/office/officeart/2005/8/layout/list1"/>
    <dgm:cxn modelId="{2A4DAC4E-EE46-4AAD-925B-821CC00FE8BC}" type="presParOf" srcId="{2C930742-1CBD-496E-BFBA-2F174E58634F}" destId="{548F681C-F2D4-426E-8A2A-EF7F16ACBA04}" srcOrd="0" destOrd="0" presId="urn:microsoft.com/office/officeart/2005/8/layout/list1"/>
    <dgm:cxn modelId="{399E6673-5BCE-4225-95B1-4912B0D88BDB}" type="presParOf" srcId="{2C930742-1CBD-496E-BFBA-2F174E58634F}" destId="{8AFCB3F1-F52D-488F-BBCF-D150F557E0C2}" srcOrd="1" destOrd="0" presId="urn:microsoft.com/office/officeart/2005/8/layout/list1"/>
    <dgm:cxn modelId="{0C111F9A-E6DD-46D3-B917-D75C486DDD68}" type="presParOf" srcId="{D9BCD489-F7B5-458D-A92F-9FB871E5C359}" destId="{7186F9E4-D046-48E5-A7E8-1C305D1591A5}" srcOrd="9" destOrd="0" presId="urn:microsoft.com/office/officeart/2005/8/layout/list1"/>
    <dgm:cxn modelId="{63781B03-DD4B-45D3-8562-C807B2A5D579}" type="presParOf" srcId="{D9BCD489-F7B5-458D-A92F-9FB871E5C359}" destId="{3B7AEF24-2116-4EF7-BCD3-808E9D5DC4F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DDFAD-3DAD-4A30-BFC1-C7A3A9E365E9}">
      <dsp:nvSpPr>
        <dsp:cNvPr id="0" name=""/>
        <dsp:cNvSpPr/>
      </dsp:nvSpPr>
      <dsp:spPr>
        <a:xfrm>
          <a:off x="0" y="428849"/>
          <a:ext cx="68199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CAF81A-7781-4972-A800-ABFB6DE76B9A}">
      <dsp:nvSpPr>
        <dsp:cNvPr id="0" name=""/>
        <dsp:cNvSpPr/>
      </dsp:nvSpPr>
      <dsp:spPr>
        <a:xfrm>
          <a:off x="340995" y="30329"/>
          <a:ext cx="533782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just"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Mở</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bài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Dẫn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dắt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vấn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đề</a:t>
          </a:r>
          <a:r>
            <a:rPr lang="en-US" sz="1800" kern="1200" dirty="0">
              <a:latin typeface="Times New Roman" panose="02020603050405020304" pitchFamily="18" charset="0"/>
              <a:cs typeface="Times New Roman" panose="02020603050405020304" pitchFamily="18" charset="0"/>
            </a:rPr>
            <a:t>.</a:t>
          </a:r>
        </a:p>
      </dsp:txBody>
      <dsp:txXfrm>
        <a:off x="379903" y="69237"/>
        <a:ext cx="5260010" cy="719224"/>
      </dsp:txXfrm>
    </dsp:sp>
    <dsp:sp modelId="{F8CA0100-3EF2-4CBC-AA9E-EF7CD786C167}">
      <dsp:nvSpPr>
        <dsp:cNvPr id="0" name=""/>
        <dsp:cNvSpPr/>
      </dsp:nvSpPr>
      <dsp:spPr>
        <a:xfrm>
          <a:off x="0" y="1653569"/>
          <a:ext cx="68199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95C613-A7EF-4AB0-AF40-363F7C3253E7}">
      <dsp:nvSpPr>
        <dsp:cNvPr id="0" name=""/>
        <dsp:cNvSpPr/>
      </dsp:nvSpPr>
      <dsp:spPr>
        <a:xfrm>
          <a:off x="340995" y="1255049"/>
          <a:ext cx="5379693"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Times New Roman" panose="02020603050405020304" pitchFamily="18" charset="0"/>
              <a:cs typeface="Times New Roman" panose="02020603050405020304" pitchFamily="18" charset="0"/>
            </a:rPr>
            <a:t>Thân bài: Lần lượt nêu các luận điểm làm sáng tỏ cho sức mạnh của tình yêu thương giữa con người với con người.</a:t>
          </a:r>
          <a:endParaRPr lang="en-US" sz="1800" kern="1200" dirty="0">
            <a:latin typeface="Times New Roman" panose="02020603050405020304" pitchFamily="18" charset="0"/>
            <a:cs typeface="Times New Roman" panose="02020603050405020304" pitchFamily="18" charset="0"/>
          </a:endParaRPr>
        </a:p>
      </dsp:txBody>
      <dsp:txXfrm>
        <a:off x="379903" y="1293957"/>
        <a:ext cx="5301877" cy="719224"/>
      </dsp:txXfrm>
    </dsp:sp>
    <dsp:sp modelId="{3B7AEF24-2116-4EF7-BCD3-808E9D5DC4FA}">
      <dsp:nvSpPr>
        <dsp:cNvPr id="0" name=""/>
        <dsp:cNvSpPr/>
      </dsp:nvSpPr>
      <dsp:spPr>
        <a:xfrm>
          <a:off x="0" y="2878290"/>
          <a:ext cx="68199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FCB3F1-F52D-488F-BBCF-D150F557E0C2}">
      <dsp:nvSpPr>
        <dsp:cNvPr id="0" name=""/>
        <dsp:cNvSpPr/>
      </dsp:nvSpPr>
      <dsp:spPr>
        <a:xfrm>
          <a:off x="340995" y="2479769"/>
          <a:ext cx="5410199"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Times New Roman" panose="02020603050405020304" pitchFamily="18" charset="0"/>
              <a:cs typeface="Times New Roman" panose="02020603050405020304" pitchFamily="18" charset="0"/>
            </a:rPr>
            <a:t>Kết bài: Khẳng định tình yêu thương là một phẩm chất cần có của con người trong cuộc đời.</a:t>
          </a:r>
          <a:endParaRPr lang="en-US" sz="1800" kern="1200" dirty="0">
            <a:latin typeface="Times New Roman" panose="02020603050405020304" pitchFamily="18" charset="0"/>
            <a:cs typeface="Times New Roman" panose="02020603050405020304" pitchFamily="18" charset="0"/>
          </a:endParaRPr>
        </a:p>
      </dsp:txBody>
      <dsp:txXfrm>
        <a:off x="379903" y="2518677"/>
        <a:ext cx="5332383"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462cc5d660_0_17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462cc5d660_0_17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5b68681b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45b68681b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38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73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84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69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22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62cc5d660_0_17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62cc5d660_0_17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0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19550" y="1492425"/>
            <a:ext cx="6504900" cy="15099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10150" y="3155350"/>
            <a:ext cx="5123700" cy="4341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6169933" flipH="1">
            <a:off x="4352299" y="3970762"/>
            <a:ext cx="1839400" cy="2384976"/>
          </a:xfrm>
          <a:prstGeom prst="rect">
            <a:avLst/>
          </a:prstGeom>
          <a:noFill/>
          <a:ln>
            <a:noFill/>
          </a:ln>
        </p:spPr>
      </p:pic>
      <p:pic>
        <p:nvPicPr>
          <p:cNvPr id="12" name="Google Shape;12;p2"/>
          <p:cNvPicPr preferRelativeResize="0"/>
          <p:nvPr/>
        </p:nvPicPr>
        <p:blipFill>
          <a:blip r:embed="rId2">
            <a:alphaModFix/>
          </a:blip>
          <a:stretch>
            <a:fillRect/>
          </a:stretch>
        </p:blipFill>
        <p:spPr>
          <a:xfrm rot="6169933">
            <a:off x="3023124" y="4033299"/>
            <a:ext cx="1839400" cy="2384976"/>
          </a:xfrm>
          <a:prstGeom prst="rect">
            <a:avLst/>
          </a:prstGeom>
          <a:noFill/>
          <a:ln>
            <a:noFill/>
          </a:ln>
        </p:spPr>
      </p:pic>
      <p:pic>
        <p:nvPicPr>
          <p:cNvPr id="13" name="Google Shape;13;p2"/>
          <p:cNvPicPr preferRelativeResize="0"/>
          <p:nvPr/>
        </p:nvPicPr>
        <p:blipFill>
          <a:blip r:embed="rId2">
            <a:alphaModFix/>
          </a:blip>
          <a:stretch>
            <a:fillRect/>
          </a:stretch>
        </p:blipFill>
        <p:spPr>
          <a:xfrm rot="8266988">
            <a:off x="-329676" y="3233200"/>
            <a:ext cx="1839401" cy="2384976"/>
          </a:xfrm>
          <a:prstGeom prst="rect">
            <a:avLst/>
          </a:prstGeom>
          <a:noFill/>
          <a:ln>
            <a:noFill/>
          </a:ln>
        </p:spPr>
      </p:pic>
      <p:pic>
        <p:nvPicPr>
          <p:cNvPr id="14" name="Google Shape;14;p2"/>
          <p:cNvPicPr preferRelativeResize="0"/>
          <p:nvPr/>
        </p:nvPicPr>
        <p:blipFill>
          <a:blip r:embed="rId3">
            <a:alphaModFix/>
          </a:blip>
          <a:stretch>
            <a:fillRect/>
          </a:stretch>
        </p:blipFill>
        <p:spPr>
          <a:xfrm rot="-499297">
            <a:off x="496313" y="-373134"/>
            <a:ext cx="1648673" cy="1726567"/>
          </a:xfrm>
          <a:prstGeom prst="rect">
            <a:avLst/>
          </a:prstGeom>
          <a:noFill/>
          <a:ln>
            <a:noFill/>
          </a:ln>
        </p:spPr>
      </p:pic>
      <p:pic>
        <p:nvPicPr>
          <p:cNvPr id="15" name="Google Shape;15;p2"/>
          <p:cNvPicPr preferRelativeResize="0"/>
          <p:nvPr/>
        </p:nvPicPr>
        <p:blipFill>
          <a:blip r:embed="rId4">
            <a:alphaModFix/>
          </a:blip>
          <a:stretch>
            <a:fillRect/>
          </a:stretch>
        </p:blipFill>
        <p:spPr>
          <a:xfrm rot="-32" flipH="1">
            <a:off x="-528651" y="-1229793"/>
            <a:ext cx="1564250" cy="2925996"/>
          </a:xfrm>
          <a:prstGeom prst="rect">
            <a:avLst/>
          </a:prstGeom>
          <a:noFill/>
          <a:ln>
            <a:noFill/>
          </a:ln>
        </p:spPr>
      </p:pic>
      <p:pic>
        <p:nvPicPr>
          <p:cNvPr id="16" name="Google Shape;16;p2"/>
          <p:cNvPicPr preferRelativeResize="0"/>
          <p:nvPr/>
        </p:nvPicPr>
        <p:blipFill>
          <a:blip r:embed="rId5">
            <a:alphaModFix/>
          </a:blip>
          <a:stretch>
            <a:fillRect/>
          </a:stretch>
        </p:blipFill>
        <p:spPr>
          <a:xfrm rot="-10008180">
            <a:off x="-263994" y="3399722"/>
            <a:ext cx="1541513" cy="2532456"/>
          </a:xfrm>
          <a:prstGeom prst="rect">
            <a:avLst/>
          </a:prstGeom>
          <a:noFill/>
          <a:ln>
            <a:noFill/>
          </a:ln>
        </p:spPr>
      </p:pic>
      <p:pic>
        <p:nvPicPr>
          <p:cNvPr id="17" name="Google Shape;17;p2"/>
          <p:cNvPicPr preferRelativeResize="0"/>
          <p:nvPr/>
        </p:nvPicPr>
        <p:blipFill>
          <a:blip r:embed="rId2">
            <a:alphaModFix/>
          </a:blip>
          <a:stretch>
            <a:fillRect/>
          </a:stretch>
        </p:blipFill>
        <p:spPr>
          <a:xfrm rot="717779">
            <a:off x="7738000" y="-795875"/>
            <a:ext cx="1839400" cy="2384976"/>
          </a:xfrm>
          <a:prstGeom prst="rect">
            <a:avLst/>
          </a:prstGeom>
          <a:noFill/>
          <a:ln>
            <a:noFill/>
          </a:ln>
        </p:spPr>
      </p:pic>
      <p:pic>
        <p:nvPicPr>
          <p:cNvPr id="18" name="Google Shape;18;p2"/>
          <p:cNvPicPr preferRelativeResize="0"/>
          <p:nvPr/>
        </p:nvPicPr>
        <p:blipFill>
          <a:blip r:embed="rId6">
            <a:alphaModFix/>
          </a:blip>
          <a:stretch>
            <a:fillRect/>
          </a:stretch>
        </p:blipFill>
        <p:spPr>
          <a:xfrm>
            <a:off x="7966575" y="-609375"/>
            <a:ext cx="1564250" cy="2865225"/>
          </a:xfrm>
          <a:prstGeom prst="rect">
            <a:avLst/>
          </a:prstGeom>
          <a:noFill/>
          <a:ln>
            <a:noFill/>
          </a:ln>
        </p:spPr>
      </p:pic>
      <p:pic>
        <p:nvPicPr>
          <p:cNvPr id="19" name="Google Shape;19;p2"/>
          <p:cNvPicPr preferRelativeResize="0"/>
          <p:nvPr/>
        </p:nvPicPr>
        <p:blipFill>
          <a:blip r:embed="rId4">
            <a:alphaModFix/>
          </a:blip>
          <a:stretch>
            <a:fillRect/>
          </a:stretch>
        </p:blipFill>
        <p:spPr>
          <a:xfrm rot="9964585" flipH="1">
            <a:off x="8158780" y="3668816"/>
            <a:ext cx="1464089" cy="2738616"/>
          </a:xfrm>
          <a:prstGeom prst="rect">
            <a:avLst/>
          </a:prstGeom>
          <a:noFill/>
          <a:ln>
            <a:noFill/>
          </a:ln>
        </p:spPr>
      </p:pic>
      <p:pic>
        <p:nvPicPr>
          <p:cNvPr id="20" name="Google Shape;20;p2"/>
          <p:cNvPicPr preferRelativeResize="0"/>
          <p:nvPr/>
        </p:nvPicPr>
        <p:blipFill>
          <a:blip r:embed="rId5">
            <a:alphaModFix/>
          </a:blip>
          <a:stretch>
            <a:fillRect/>
          </a:stretch>
        </p:blipFill>
        <p:spPr>
          <a:xfrm rot="4080221">
            <a:off x="3815444" y="-1326128"/>
            <a:ext cx="1541513" cy="25324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2">
    <p:bg>
      <p:bgPr>
        <a:solidFill>
          <a:schemeClr val="lt1"/>
        </a:solidFill>
        <a:effectLst/>
      </p:bgPr>
    </p:bg>
    <p:spTree>
      <p:nvGrpSpPr>
        <p:cNvPr id="1" name="Shape 315"/>
        <p:cNvGrpSpPr/>
        <p:nvPr/>
      </p:nvGrpSpPr>
      <p:grpSpPr>
        <a:xfrm>
          <a:off x="0" y="0"/>
          <a:ext cx="0" cy="0"/>
          <a:chOff x="0" y="0"/>
          <a:chExt cx="0" cy="0"/>
        </a:xfrm>
      </p:grpSpPr>
      <p:pic>
        <p:nvPicPr>
          <p:cNvPr id="316" name="Google Shape;316;p32"/>
          <p:cNvPicPr preferRelativeResize="0"/>
          <p:nvPr/>
        </p:nvPicPr>
        <p:blipFill>
          <a:blip r:embed="rId2">
            <a:alphaModFix/>
          </a:blip>
          <a:stretch>
            <a:fillRect/>
          </a:stretch>
        </p:blipFill>
        <p:spPr>
          <a:xfrm rot="-9242906">
            <a:off x="3380230" y="3977138"/>
            <a:ext cx="2157041" cy="2827575"/>
          </a:xfrm>
          <a:prstGeom prst="rect">
            <a:avLst/>
          </a:prstGeom>
          <a:noFill/>
          <a:ln>
            <a:noFill/>
          </a:ln>
        </p:spPr>
      </p:pic>
      <p:pic>
        <p:nvPicPr>
          <p:cNvPr id="317" name="Google Shape;317;p32"/>
          <p:cNvPicPr preferRelativeResize="0"/>
          <p:nvPr/>
        </p:nvPicPr>
        <p:blipFill>
          <a:blip r:embed="rId3">
            <a:alphaModFix/>
          </a:blip>
          <a:stretch>
            <a:fillRect/>
          </a:stretch>
        </p:blipFill>
        <p:spPr>
          <a:xfrm rot="1316326" flipH="1">
            <a:off x="7926538" y="-346635"/>
            <a:ext cx="1648672" cy="1726566"/>
          </a:xfrm>
          <a:prstGeom prst="rect">
            <a:avLst/>
          </a:prstGeom>
          <a:noFill/>
          <a:ln>
            <a:noFill/>
          </a:ln>
        </p:spPr>
      </p:pic>
      <p:pic>
        <p:nvPicPr>
          <p:cNvPr id="318" name="Google Shape;318;p32"/>
          <p:cNvPicPr preferRelativeResize="0"/>
          <p:nvPr/>
        </p:nvPicPr>
        <p:blipFill>
          <a:blip r:embed="rId4">
            <a:alphaModFix/>
          </a:blip>
          <a:stretch>
            <a:fillRect/>
          </a:stretch>
        </p:blipFill>
        <p:spPr>
          <a:xfrm rot="8099999">
            <a:off x="8261186" y="2432372"/>
            <a:ext cx="1578368" cy="2046510"/>
          </a:xfrm>
          <a:prstGeom prst="rect">
            <a:avLst/>
          </a:prstGeom>
          <a:noFill/>
          <a:ln>
            <a:noFill/>
          </a:ln>
        </p:spPr>
      </p:pic>
      <p:pic>
        <p:nvPicPr>
          <p:cNvPr id="319" name="Google Shape;319;p32"/>
          <p:cNvPicPr preferRelativeResize="0"/>
          <p:nvPr/>
        </p:nvPicPr>
        <p:blipFill>
          <a:blip r:embed="rId4">
            <a:alphaModFix/>
          </a:blip>
          <a:stretch>
            <a:fillRect/>
          </a:stretch>
        </p:blipFill>
        <p:spPr>
          <a:xfrm flipH="1">
            <a:off x="-722910" y="2318622"/>
            <a:ext cx="1578368" cy="2046510"/>
          </a:xfrm>
          <a:prstGeom prst="rect">
            <a:avLst/>
          </a:prstGeom>
          <a:noFill/>
          <a:ln>
            <a:noFill/>
          </a:ln>
        </p:spPr>
      </p:pic>
      <p:pic>
        <p:nvPicPr>
          <p:cNvPr id="320" name="Google Shape;320;p32"/>
          <p:cNvPicPr preferRelativeResize="0"/>
          <p:nvPr/>
        </p:nvPicPr>
        <p:blipFill>
          <a:blip r:embed="rId3">
            <a:alphaModFix/>
          </a:blip>
          <a:stretch>
            <a:fillRect/>
          </a:stretch>
        </p:blipFill>
        <p:spPr>
          <a:xfrm rot="-1316326">
            <a:off x="-430583" y="-532585"/>
            <a:ext cx="1648672" cy="17265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589706"/>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720000" y="1186474"/>
            <a:ext cx="7704000" cy="286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pic>
        <p:nvPicPr>
          <p:cNvPr id="38" name="Google Shape;38;p4"/>
          <p:cNvPicPr preferRelativeResize="0"/>
          <p:nvPr/>
        </p:nvPicPr>
        <p:blipFill>
          <a:blip r:embed="rId2">
            <a:alphaModFix/>
          </a:blip>
          <a:stretch>
            <a:fillRect/>
          </a:stretch>
        </p:blipFill>
        <p:spPr>
          <a:xfrm rot="-6567442">
            <a:off x="-296738" y="3957916"/>
            <a:ext cx="1648674" cy="1726567"/>
          </a:xfrm>
          <a:prstGeom prst="rect">
            <a:avLst/>
          </a:prstGeom>
          <a:noFill/>
          <a:ln>
            <a:noFill/>
          </a:ln>
        </p:spPr>
      </p:pic>
      <p:pic>
        <p:nvPicPr>
          <p:cNvPr id="39" name="Google Shape;39;p4"/>
          <p:cNvPicPr preferRelativeResize="0"/>
          <p:nvPr/>
        </p:nvPicPr>
        <p:blipFill>
          <a:blip r:embed="rId2">
            <a:alphaModFix/>
          </a:blip>
          <a:stretch>
            <a:fillRect/>
          </a:stretch>
        </p:blipFill>
        <p:spPr>
          <a:xfrm rot="4174174">
            <a:off x="7799512" y="-463834"/>
            <a:ext cx="1648673" cy="17265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720000" y="589706"/>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pic>
        <p:nvPicPr>
          <p:cNvPr id="52" name="Google Shape;52;p6"/>
          <p:cNvPicPr preferRelativeResize="0"/>
          <p:nvPr/>
        </p:nvPicPr>
        <p:blipFill>
          <a:blip r:embed="rId2">
            <a:alphaModFix/>
          </a:blip>
          <a:stretch>
            <a:fillRect/>
          </a:stretch>
        </p:blipFill>
        <p:spPr>
          <a:xfrm rot="-184014" flipH="1">
            <a:off x="-374108" y="-464642"/>
            <a:ext cx="1578368" cy="2046510"/>
          </a:xfrm>
          <a:prstGeom prst="rect">
            <a:avLst/>
          </a:prstGeom>
          <a:noFill/>
          <a:ln>
            <a:noFill/>
          </a:ln>
        </p:spPr>
      </p:pic>
      <p:pic>
        <p:nvPicPr>
          <p:cNvPr id="53" name="Google Shape;53;p6"/>
          <p:cNvPicPr preferRelativeResize="0"/>
          <p:nvPr/>
        </p:nvPicPr>
        <p:blipFill>
          <a:blip r:embed="rId3">
            <a:alphaModFix/>
          </a:blip>
          <a:stretch>
            <a:fillRect/>
          </a:stretch>
        </p:blipFill>
        <p:spPr>
          <a:xfrm flipH="1">
            <a:off x="-464076" y="-609375"/>
            <a:ext cx="1564250" cy="2865225"/>
          </a:xfrm>
          <a:prstGeom prst="rect">
            <a:avLst/>
          </a:prstGeom>
          <a:noFill/>
          <a:ln>
            <a:noFill/>
          </a:ln>
        </p:spPr>
      </p:pic>
      <p:pic>
        <p:nvPicPr>
          <p:cNvPr id="54" name="Google Shape;54;p6"/>
          <p:cNvPicPr preferRelativeResize="0"/>
          <p:nvPr/>
        </p:nvPicPr>
        <p:blipFill>
          <a:blip r:embed="rId2">
            <a:alphaModFix/>
          </a:blip>
          <a:stretch>
            <a:fillRect/>
          </a:stretch>
        </p:blipFill>
        <p:spPr>
          <a:xfrm rot="-10635976">
            <a:off x="8135490" y="3350270"/>
            <a:ext cx="1618196" cy="2098159"/>
          </a:xfrm>
          <a:prstGeom prst="rect">
            <a:avLst/>
          </a:prstGeom>
          <a:noFill/>
          <a:ln>
            <a:noFill/>
          </a:ln>
        </p:spPr>
      </p:pic>
      <p:pic>
        <p:nvPicPr>
          <p:cNvPr id="55" name="Google Shape;55;p6"/>
          <p:cNvPicPr preferRelativeResize="0"/>
          <p:nvPr/>
        </p:nvPicPr>
        <p:blipFill>
          <a:blip r:embed="rId4">
            <a:alphaModFix/>
          </a:blip>
          <a:stretch>
            <a:fillRect/>
          </a:stretch>
        </p:blipFill>
        <p:spPr>
          <a:xfrm rot="-9732794" flipH="1">
            <a:off x="8338495" y="3199561"/>
            <a:ext cx="1291760" cy="21221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76"/>
        <p:cNvGrpSpPr/>
        <p:nvPr/>
      </p:nvGrpSpPr>
      <p:grpSpPr>
        <a:xfrm>
          <a:off x="0" y="0"/>
          <a:ext cx="0" cy="0"/>
          <a:chOff x="0" y="0"/>
          <a:chExt cx="0" cy="0"/>
        </a:xfrm>
      </p:grpSpPr>
      <p:sp>
        <p:nvSpPr>
          <p:cNvPr id="77" name="Google Shape;77;p9"/>
          <p:cNvSpPr txBox="1">
            <a:spLocks noGrp="1"/>
          </p:cNvSpPr>
          <p:nvPr>
            <p:ph type="subTitle" idx="1"/>
          </p:nvPr>
        </p:nvSpPr>
        <p:spPr>
          <a:xfrm>
            <a:off x="1649250" y="2893775"/>
            <a:ext cx="5845500" cy="731400"/>
          </a:xfrm>
          <a:prstGeom prst="rect">
            <a:avLst/>
          </a:prstGeom>
          <a:solidFill>
            <a:schemeClr val="dk2"/>
          </a:solidFill>
        </p:spPr>
        <p:txBody>
          <a:bodyPr spcFirstLastPara="1" wrap="square" lIns="91425" tIns="91425" rIns="91425" bIns="91425" anchor="ctr" anchorCtr="0">
            <a:noAutofit/>
          </a:bodyPr>
          <a:lstStyle>
            <a:lvl1pPr lvl="0" algn="ctr">
              <a:lnSpc>
                <a:spcPct val="115000"/>
              </a:lnSpc>
              <a:spcBef>
                <a:spcPts val="0"/>
              </a:spcBef>
              <a:spcAft>
                <a:spcPts val="0"/>
              </a:spcAft>
              <a:buSzPts val="1800"/>
              <a:buNone/>
              <a:defRPr sz="1800"/>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
        <p:nvSpPr>
          <p:cNvPr id="78" name="Google Shape;78;p9"/>
          <p:cNvSpPr txBox="1">
            <a:spLocks noGrp="1"/>
          </p:cNvSpPr>
          <p:nvPr>
            <p:ph type="title"/>
          </p:nvPr>
        </p:nvSpPr>
        <p:spPr>
          <a:xfrm>
            <a:off x="1649250" y="1518325"/>
            <a:ext cx="5845500" cy="11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9" name="Google Shape;79;p9"/>
          <p:cNvPicPr preferRelativeResize="0"/>
          <p:nvPr/>
        </p:nvPicPr>
        <p:blipFill>
          <a:blip r:embed="rId2">
            <a:alphaModFix/>
          </a:blip>
          <a:stretch>
            <a:fillRect/>
          </a:stretch>
        </p:blipFill>
        <p:spPr>
          <a:xfrm rot="-609079">
            <a:off x="-247035" y="-1102590"/>
            <a:ext cx="2093544" cy="2744379"/>
          </a:xfrm>
          <a:prstGeom prst="rect">
            <a:avLst/>
          </a:prstGeom>
          <a:noFill/>
          <a:ln>
            <a:noFill/>
          </a:ln>
        </p:spPr>
      </p:pic>
      <p:pic>
        <p:nvPicPr>
          <p:cNvPr id="80" name="Google Shape;80;p9"/>
          <p:cNvPicPr preferRelativeResize="0"/>
          <p:nvPr/>
        </p:nvPicPr>
        <p:blipFill>
          <a:blip r:embed="rId3">
            <a:alphaModFix/>
          </a:blip>
          <a:stretch>
            <a:fillRect/>
          </a:stretch>
        </p:blipFill>
        <p:spPr>
          <a:xfrm rot="1805446" flipH="1">
            <a:off x="7919122" y="-251370"/>
            <a:ext cx="1618197" cy="2098159"/>
          </a:xfrm>
          <a:prstGeom prst="rect">
            <a:avLst/>
          </a:prstGeom>
          <a:noFill/>
          <a:ln>
            <a:noFill/>
          </a:ln>
        </p:spPr>
      </p:pic>
      <p:pic>
        <p:nvPicPr>
          <p:cNvPr id="81" name="Google Shape;81;p9"/>
          <p:cNvPicPr preferRelativeResize="0"/>
          <p:nvPr/>
        </p:nvPicPr>
        <p:blipFill>
          <a:blip r:embed="rId4">
            <a:alphaModFix/>
          </a:blip>
          <a:stretch>
            <a:fillRect/>
          </a:stretch>
        </p:blipFill>
        <p:spPr>
          <a:xfrm rot="-3958753">
            <a:off x="7695017" y="-415765"/>
            <a:ext cx="1291760" cy="2122154"/>
          </a:xfrm>
          <a:prstGeom prst="rect">
            <a:avLst/>
          </a:prstGeom>
          <a:noFill/>
          <a:ln>
            <a:noFill/>
          </a:ln>
        </p:spPr>
      </p:pic>
      <p:pic>
        <p:nvPicPr>
          <p:cNvPr id="82" name="Google Shape;82;p9"/>
          <p:cNvPicPr preferRelativeResize="0"/>
          <p:nvPr/>
        </p:nvPicPr>
        <p:blipFill>
          <a:blip r:embed="rId3">
            <a:alphaModFix/>
          </a:blip>
          <a:stretch>
            <a:fillRect/>
          </a:stretch>
        </p:blipFill>
        <p:spPr>
          <a:xfrm rot="8837924">
            <a:off x="7954874" y="3199847"/>
            <a:ext cx="1578368" cy="2046510"/>
          </a:xfrm>
          <a:prstGeom prst="rect">
            <a:avLst/>
          </a:prstGeom>
          <a:noFill/>
          <a:ln>
            <a:noFill/>
          </a:ln>
        </p:spPr>
      </p:pic>
      <p:pic>
        <p:nvPicPr>
          <p:cNvPr id="83" name="Google Shape;83;p9"/>
          <p:cNvPicPr preferRelativeResize="0"/>
          <p:nvPr/>
        </p:nvPicPr>
        <p:blipFill>
          <a:blip r:embed="rId5">
            <a:alphaModFix/>
          </a:blip>
          <a:stretch>
            <a:fillRect/>
          </a:stretch>
        </p:blipFill>
        <p:spPr>
          <a:xfrm rot="7557389" flipH="1">
            <a:off x="7761915" y="3839417"/>
            <a:ext cx="1648673" cy="1726566"/>
          </a:xfrm>
          <a:prstGeom prst="rect">
            <a:avLst/>
          </a:prstGeom>
          <a:noFill/>
          <a:ln>
            <a:noFill/>
          </a:ln>
        </p:spPr>
      </p:pic>
      <p:pic>
        <p:nvPicPr>
          <p:cNvPr id="84" name="Google Shape;84;p9"/>
          <p:cNvPicPr preferRelativeResize="0"/>
          <p:nvPr/>
        </p:nvPicPr>
        <p:blipFill>
          <a:blip r:embed="rId3">
            <a:alphaModFix/>
          </a:blip>
          <a:stretch>
            <a:fillRect/>
          </a:stretch>
        </p:blipFill>
        <p:spPr>
          <a:xfrm rot="-8837924" flipH="1">
            <a:off x="-779435" y="2942909"/>
            <a:ext cx="1578368" cy="2046510"/>
          </a:xfrm>
          <a:prstGeom prst="rect">
            <a:avLst/>
          </a:prstGeom>
          <a:noFill/>
          <a:ln>
            <a:noFill/>
          </a:ln>
        </p:spPr>
      </p:pic>
      <p:pic>
        <p:nvPicPr>
          <p:cNvPr id="85" name="Google Shape;85;p9"/>
          <p:cNvPicPr preferRelativeResize="0"/>
          <p:nvPr/>
        </p:nvPicPr>
        <p:blipFill>
          <a:blip r:embed="rId6">
            <a:alphaModFix/>
          </a:blip>
          <a:stretch>
            <a:fillRect/>
          </a:stretch>
        </p:blipFill>
        <p:spPr>
          <a:xfrm rot="-10455382">
            <a:off x="-280097" y="3143300"/>
            <a:ext cx="1564251" cy="28652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lt1"/>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720000" y="58970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13"/>
          <p:cNvSpPr txBox="1">
            <a:spLocks noGrp="1"/>
          </p:cNvSpPr>
          <p:nvPr>
            <p:ph type="subTitle" idx="1"/>
          </p:nvPr>
        </p:nvSpPr>
        <p:spPr>
          <a:xfrm>
            <a:off x="1764153" y="1609325"/>
            <a:ext cx="26598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partan"/>
              <a:buNone/>
              <a:defRPr sz="2000" b="1">
                <a:latin typeface="Spartan"/>
                <a:ea typeface="Spartan"/>
                <a:cs typeface="Spartan"/>
                <a:sym typeface="Spartan"/>
              </a:defRPr>
            </a:lvl1pPr>
            <a:lvl2pPr lvl="1" rtl="0">
              <a:lnSpc>
                <a:spcPct val="100000"/>
              </a:lnSpc>
              <a:spcBef>
                <a:spcPts val="0"/>
              </a:spcBef>
              <a:spcAft>
                <a:spcPts val="0"/>
              </a:spcAft>
              <a:buSzPts val="2000"/>
              <a:buFont typeface="Spartan"/>
              <a:buNone/>
              <a:defRPr sz="2000" b="1">
                <a:latin typeface="Spartan"/>
                <a:ea typeface="Spartan"/>
                <a:cs typeface="Spartan"/>
                <a:sym typeface="Spartan"/>
              </a:defRPr>
            </a:lvl2pPr>
            <a:lvl3pPr lvl="2" rtl="0">
              <a:lnSpc>
                <a:spcPct val="100000"/>
              </a:lnSpc>
              <a:spcBef>
                <a:spcPts val="0"/>
              </a:spcBef>
              <a:spcAft>
                <a:spcPts val="0"/>
              </a:spcAft>
              <a:buSzPts val="2000"/>
              <a:buFont typeface="Spartan"/>
              <a:buNone/>
              <a:defRPr sz="2000" b="1">
                <a:latin typeface="Spartan"/>
                <a:ea typeface="Spartan"/>
                <a:cs typeface="Spartan"/>
                <a:sym typeface="Spartan"/>
              </a:defRPr>
            </a:lvl3pPr>
            <a:lvl4pPr lvl="3" rtl="0">
              <a:lnSpc>
                <a:spcPct val="100000"/>
              </a:lnSpc>
              <a:spcBef>
                <a:spcPts val="0"/>
              </a:spcBef>
              <a:spcAft>
                <a:spcPts val="0"/>
              </a:spcAft>
              <a:buSzPts val="2000"/>
              <a:buFont typeface="Spartan"/>
              <a:buNone/>
              <a:defRPr sz="2000" b="1">
                <a:latin typeface="Spartan"/>
                <a:ea typeface="Spartan"/>
                <a:cs typeface="Spartan"/>
                <a:sym typeface="Spartan"/>
              </a:defRPr>
            </a:lvl4pPr>
            <a:lvl5pPr lvl="4" rtl="0">
              <a:lnSpc>
                <a:spcPct val="100000"/>
              </a:lnSpc>
              <a:spcBef>
                <a:spcPts val="0"/>
              </a:spcBef>
              <a:spcAft>
                <a:spcPts val="0"/>
              </a:spcAft>
              <a:buSzPts val="2000"/>
              <a:buFont typeface="Spartan"/>
              <a:buNone/>
              <a:defRPr sz="2000" b="1">
                <a:latin typeface="Spartan"/>
                <a:ea typeface="Spartan"/>
                <a:cs typeface="Spartan"/>
                <a:sym typeface="Spartan"/>
              </a:defRPr>
            </a:lvl5pPr>
            <a:lvl6pPr lvl="5" rtl="0">
              <a:lnSpc>
                <a:spcPct val="100000"/>
              </a:lnSpc>
              <a:spcBef>
                <a:spcPts val="0"/>
              </a:spcBef>
              <a:spcAft>
                <a:spcPts val="0"/>
              </a:spcAft>
              <a:buSzPts val="2000"/>
              <a:buFont typeface="Spartan"/>
              <a:buNone/>
              <a:defRPr sz="2000" b="1">
                <a:latin typeface="Spartan"/>
                <a:ea typeface="Spartan"/>
                <a:cs typeface="Spartan"/>
                <a:sym typeface="Spartan"/>
              </a:defRPr>
            </a:lvl6pPr>
            <a:lvl7pPr lvl="6" rtl="0">
              <a:lnSpc>
                <a:spcPct val="100000"/>
              </a:lnSpc>
              <a:spcBef>
                <a:spcPts val="0"/>
              </a:spcBef>
              <a:spcAft>
                <a:spcPts val="0"/>
              </a:spcAft>
              <a:buSzPts val="2000"/>
              <a:buFont typeface="Spartan"/>
              <a:buNone/>
              <a:defRPr sz="2000" b="1">
                <a:latin typeface="Spartan"/>
                <a:ea typeface="Spartan"/>
                <a:cs typeface="Spartan"/>
                <a:sym typeface="Spartan"/>
              </a:defRPr>
            </a:lvl7pPr>
            <a:lvl8pPr lvl="7" rtl="0">
              <a:lnSpc>
                <a:spcPct val="100000"/>
              </a:lnSpc>
              <a:spcBef>
                <a:spcPts val="0"/>
              </a:spcBef>
              <a:spcAft>
                <a:spcPts val="0"/>
              </a:spcAft>
              <a:buSzPts val="2000"/>
              <a:buFont typeface="Spartan"/>
              <a:buNone/>
              <a:defRPr sz="2000" b="1">
                <a:latin typeface="Spartan"/>
                <a:ea typeface="Spartan"/>
                <a:cs typeface="Spartan"/>
                <a:sym typeface="Spartan"/>
              </a:defRPr>
            </a:lvl8pPr>
            <a:lvl9pPr lvl="8" rtl="0">
              <a:lnSpc>
                <a:spcPct val="100000"/>
              </a:lnSpc>
              <a:spcBef>
                <a:spcPts val="0"/>
              </a:spcBef>
              <a:spcAft>
                <a:spcPts val="0"/>
              </a:spcAft>
              <a:buSzPts val="2000"/>
              <a:buFont typeface="Spartan"/>
              <a:buNone/>
              <a:defRPr sz="2000" b="1">
                <a:latin typeface="Spartan"/>
                <a:ea typeface="Spartan"/>
                <a:cs typeface="Spartan"/>
                <a:sym typeface="Spartan"/>
              </a:defRPr>
            </a:lvl9pPr>
          </a:lstStyle>
          <a:p>
            <a:endParaRPr/>
          </a:p>
        </p:txBody>
      </p:sp>
      <p:sp>
        <p:nvSpPr>
          <p:cNvPr id="104" name="Google Shape;104;p13"/>
          <p:cNvSpPr txBox="1">
            <a:spLocks noGrp="1"/>
          </p:cNvSpPr>
          <p:nvPr>
            <p:ph type="subTitle" idx="2"/>
          </p:nvPr>
        </p:nvSpPr>
        <p:spPr>
          <a:xfrm>
            <a:off x="1764153" y="2016335"/>
            <a:ext cx="26598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title" idx="3" hasCustomPrompt="1"/>
          </p:nvPr>
        </p:nvSpPr>
        <p:spPr>
          <a:xfrm>
            <a:off x="1015947" y="1657825"/>
            <a:ext cx="707700" cy="876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2800"/>
              <a:buNone/>
              <a:defRPr sz="2800">
                <a:solidFill>
                  <a:schemeClr val="lt2"/>
                </a:solidFill>
              </a:defRPr>
            </a:lvl1pPr>
            <a:lvl2pPr lvl="1" algn="ctr" rtl="0">
              <a:spcBef>
                <a:spcPts val="0"/>
              </a:spcBef>
              <a:spcAft>
                <a:spcPts val="0"/>
              </a:spcAft>
              <a:buClr>
                <a:schemeClr val="lt2"/>
              </a:buClr>
              <a:buSzPts val="2800"/>
              <a:buNone/>
              <a:defRPr sz="2800">
                <a:solidFill>
                  <a:schemeClr val="lt2"/>
                </a:solidFill>
              </a:defRPr>
            </a:lvl2pPr>
            <a:lvl3pPr lvl="2" algn="ctr" rtl="0">
              <a:spcBef>
                <a:spcPts val="0"/>
              </a:spcBef>
              <a:spcAft>
                <a:spcPts val="0"/>
              </a:spcAft>
              <a:buClr>
                <a:schemeClr val="lt2"/>
              </a:buClr>
              <a:buSzPts val="2800"/>
              <a:buNone/>
              <a:defRPr sz="2800">
                <a:solidFill>
                  <a:schemeClr val="lt2"/>
                </a:solidFill>
              </a:defRPr>
            </a:lvl3pPr>
            <a:lvl4pPr lvl="3" algn="ctr" rtl="0">
              <a:spcBef>
                <a:spcPts val="0"/>
              </a:spcBef>
              <a:spcAft>
                <a:spcPts val="0"/>
              </a:spcAft>
              <a:buClr>
                <a:schemeClr val="lt2"/>
              </a:buClr>
              <a:buSzPts val="2800"/>
              <a:buNone/>
              <a:defRPr sz="2800">
                <a:solidFill>
                  <a:schemeClr val="lt2"/>
                </a:solidFill>
              </a:defRPr>
            </a:lvl4pPr>
            <a:lvl5pPr lvl="4" algn="ctr" rtl="0">
              <a:spcBef>
                <a:spcPts val="0"/>
              </a:spcBef>
              <a:spcAft>
                <a:spcPts val="0"/>
              </a:spcAft>
              <a:buClr>
                <a:schemeClr val="lt2"/>
              </a:buClr>
              <a:buSzPts val="2800"/>
              <a:buNone/>
              <a:defRPr sz="2800">
                <a:solidFill>
                  <a:schemeClr val="lt2"/>
                </a:solidFill>
              </a:defRPr>
            </a:lvl5pPr>
            <a:lvl6pPr lvl="5" algn="ctr" rtl="0">
              <a:spcBef>
                <a:spcPts val="0"/>
              </a:spcBef>
              <a:spcAft>
                <a:spcPts val="0"/>
              </a:spcAft>
              <a:buClr>
                <a:schemeClr val="lt2"/>
              </a:buClr>
              <a:buSzPts val="2800"/>
              <a:buNone/>
              <a:defRPr sz="2800">
                <a:solidFill>
                  <a:schemeClr val="lt2"/>
                </a:solidFill>
              </a:defRPr>
            </a:lvl6pPr>
            <a:lvl7pPr lvl="6" algn="ctr" rtl="0">
              <a:spcBef>
                <a:spcPts val="0"/>
              </a:spcBef>
              <a:spcAft>
                <a:spcPts val="0"/>
              </a:spcAft>
              <a:buClr>
                <a:schemeClr val="lt2"/>
              </a:buClr>
              <a:buSzPts val="2800"/>
              <a:buNone/>
              <a:defRPr sz="2800">
                <a:solidFill>
                  <a:schemeClr val="lt2"/>
                </a:solidFill>
              </a:defRPr>
            </a:lvl7pPr>
            <a:lvl8pPr lvl="7" algn="ctr" rtl="0">
              <a:spcBef>
                <a:spcPts val="0"/>
              </a:spcBef>
              <a:spcAft>
                <a:spcPts val="0"/>
              </a:spcAft>
              <a:buClr>
                <a:schemeClr val="lt2"/>
              </a:buClr>
              <a:buSzPts val="2800"/>
              <a:buNone/>
              <a:defRPr sz="2800">
                <a:solidFill>
                  <a:schemeClr val="lt2"/>
                </a:solidFill>
              </a:defRPr>
            </a:lvl8pPr>
            <a:lvl9pPr lvl="8" algn="ctr" rtl="0">
              <a:spcBef>
                <a:spcPts val="0"/>
              </a:spcBef>
              <a:spcAft>
                <a:spcPts val="0"/>
              </a:spcAft>
              <a:buClr>
                <a:schemeClr val="lt2"/>
              </a:buClr>
              <a:buSzPts val="2800"/>
              <a:buNone/>
              <a:defRPr sz="2800">
                <a:solidFill>
                  <a:schemeClr val="lt2"/>
                </a:solidFill>
              </a:defRPr>
            </a:lvl9pPr>
          </a:lstStyle>
          <a:p>
            <a:r>
              <a:t>xx%</a:t>
            </a:r>
          </a:p>
        </p:txBody>
      </p:sp>
      <p:sp>
        <p:nvSpPr>
          <p:cNvPr id="106" name="Google Shape;106;p13"/>
          <p:cNvSpPr txBox="1">
            <a:spLocks noGrp="1"/>
          </p:cNvSpPr>
          <p:nvPr>
            <p:ph type="subTitle" idx="4"/>
          </p:nvPr>
        </p:nvSpPr>
        <p:spPr>
          <a:xfrm>
            <a:off x="1764153" y="3088841"/>
            <a:ext cx="26598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partan"/>
              <a:buNone/>
              <a:defRPr sz="2000" b="1">
                <a:latin typeface="Spartan"/>
                <a:ea typeface="Spartan"/>
                <a:cs typeface="Spartan"/>
                <a:sym typeface="Spartan"/>
              </a:defRPr>
            </a:lvl1pPr>
            <a:lvl2pPr lvl="1" rtl="0">
              <a:lnSpc>
                <a:spcPct val="100000"/>
              </a:lnSpc>
              <a:spcBef>
                <a:spcPts val="0"/>
              </a:spcBef>
              <a:spcAft>
                <a:spcPts val="0"/>
              </a:spcAft>
              <a:buSzPts val="2000"/>
              <a:buFont typeface="Spartan"/>
              <a:buNone/>
              <a:defRPr sz="2000" b="1">
                <a:latin typeface="Spartan"/>
                <a:ea typeface="Spartan"/>
                <a:cs typeface="Spartan"/>
                <a:sym typeface="Spartan"/>
              </a:defRPr>
            </a:lvl2pPr>
            <a:lvl3pPr lvl="2" rtl="0">
              <a:lnSpc>
                <a:spcPct val="100000"/>
              </a:lnSpc>
              <a:spcBef>
                <a:spcPts val="0"/>
              </a:spcBef>
              <a:spcAft>
                <a:spcPts val="0"/>
              </a:spcAft>
              <a:buSzPts val="2000"/>
              <a:buFont typeface="Spartan"/>
              <a:buNone/>
              <a:defRPr sz="2000" b="1">
                <a:latin typeface="Spartan"/>
                <a:ea typeface="Spartan"/>
                <a:cs typeface="Spartan"/>
                <a:sym typeface="Spartan"/>
              </a:defRPr>
            </a:lvl3pPr>
            <a:lvl4pPr lvl="3" rtl="0">
              <a:lnSpc>
                <a:spcPct val="100000"/>
              </a:lnSpc>
              <a:spcBef>
                <a:spcPts val="0"/>
              </a:spcBef>
              <a:spcAft>
                <a:spcPts val="0"/>
              </a:spcAft>
              <a:buSzPts val="2000"/>
              <a:buFont typeface="Spartan"/>
              <a:buNone/>
              <a:defRPr sz="2000" b="1">
                <a:latin typeface="Spartan"/>
                <a:ea typeface="Spartan"/>
                <a:cs typeface="Spartan"/>
                <a:sym typeface="Spartan"/>
              </a:defRPr>
            </a:lvl4pPr>
            <a:lvl5pPr lvl="4" rtl="0">
              <a:lnSpc>
                <a:spcPct val="100000"/>
              </a:lnSpc>
              <a:spcBef>
                <a:spcPts val="0"/>
              </a:spcBef>
              <a:spcAft>
                <a:spcPts val="0"/>
              </a:spcAft>
              <a:buSzPts val="2000"/>
              <a:buFont typeface="Spartan"/>
              <a:buNone/>
              <a:defRPr sz="2000" b="1">
                <a:latin typeface="Spartan"/>
                <a:ea typeface="Spartan"/>
                <a:cs typeface="Spartan"/>
                <a:sym typeface="Spartan"/>
              </a:defRPr>
            </a:lvl5pPr>
            <a:lvl6pPr lvl="5" rtl="0">
              <a:lnSpc>
                <a:spcPct val="100000"/>
              </a:lnSpc>
              <a:spcBef>
                <a:spcPts val="0"/>
              </a:spcBef>
              <a:spcAft>
                <a:spcPts val="0"/>
              </a:spcAft>
              <a:buSzPts val="2000"/>
              <a:buFont typeface="Spartan"/>
              <a:buNone/>
              <a:defRPr sz="2000" b="1">
                <a:latin typeface="Spartan"/>
                <a:ea typeface="Spartan"/>
                <a:cs typeface="Spartan"/>
                <a:sym typeface="Spartan"/>
              </a:defRPr>
            </a:lvl6pPr>
            <a:lvl7pPr lvl="6" rtl="0">
              <a:lnSpc>
                <a:spcPct val="100000"/>
              </a:lnSpc>
              <a:spcBef>
                <a:spcPts val="0"/>
              </a:spcBef>
              <a:spcAft>
                <a:spcPts val="0"/>
              </a:spcAft>
              <a:buSzPts val="2000"/>
              <a:buFont typeface="Spartan"/>
              <a:buNone/>
              <a:defRPr sz="2000" b="1">
                <a:latin typeface="Spartan"/>
                <a:ea typeface="Spartan"/>
                <a:cs typeface="Spartan"/>
                <a:sym typeface="Spartan"/>
              </a:defRPr>
            </a:lvl7pPr>
            <a:lvl8pPr lvl="7" rtl="0">
              <a:lnSpc>
                <a:spcPct val="100000"/>
              </a:lnSpc>
              <a:spcBef>
                <a:spcPts val="0"/>
              </a:spcBef>
              <a:spcAft>
                <a:spcPts val="0"/>
              </a:spcAft>
              <a:buSzPts val="2000"/>
              <a:buFont typeface="Spartan"/>
              <a:buNone/>
              <a:defRPr sz="2000" b="1">
                <a:latin typeface="Spartan"/>
                <a:ea typeface="Spartan"/>
                <a:cs typeface="Spartan"/>
                <a:sym typeface="Spartan"/>
              </a:defRPr>
            </a:lvl8pPr>
            <a:lvl9pPr lvl="8" rtl="0">
              <a:lnSpc>
                <a:spcPct val="100000"/>
              </a:lnSpc>
              <a:spcBef>
                <a:spcPts val="0"/>
              </a:spcBef>
              <a:spcAft>
                <a:spcPts val="0"/>
              </a:spcAft>
              <a:buSzPts val="2000"/>
              <a:buFont typeface="Spartan"/>
              <a:buNone/>
              <a:defRPr sz="2000" b="1">
                <a:latin typeface="Spartan"/>
                <a:ea typeface="Spartan"/>
                <a:cs typeface="Spartan"/>
                <a:sym typeface="Spartan"/>
              </a:defRPr>
            </a:lvl9pPr>
          </a:lstStyle>
          <a:p>
            <a:endParaRPr/>
          </a:p>
        </p:txBody>
      </p:sp>
      <p:sp>
        <p:nvSpPr>
          <p:cNvPr id="107" name="Google Shape;107;p13"/>
          <p:cNvSpPr txBox="1">
            <a:spLocks noGrp="1"/>
          </p:cNvSpPr>
          <p:nvPr>
            <p:ph type="subTitle" idx="5"/>
          </p:nvPr>
        </p:nvSpPr>
        <p:spPr>
          <a:xfrm>
            <a:off x="1764153" y="3495851"/>
            <a:ext cx="26598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title" idx="6" hasCustomPrompt="1"/>
          </p:nvPr>
        </p:nvSpPr>
        <p:spPr>
          <a:xfrm>
            <a:off x="1015947" y="3137350"/>
            <a:ext cx="707700" cy="876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2800"/>
              <a:buNone/>
              <a:defRPr sz="2800">
                <a:solidFill>
                  <a:schemeClr val="lt2"/>
                </a:solidFill>
              </a:defRPr>
            </a:lvl1pPr>
            <a:lvl2pPr lvl="1" algn="ctr" rtl="0">
              <a:spcBef>
                <a:spcPts val="0"/>
              </a:spcBef>
              <a:spcAft>
                <a:spcPts val="0"/>
              </a:spcAft>
              <a:buClr>
                <a:schemeClr val="lt2"/>
              </a:buClr>
              <a:buSzPts val="2800"/>
              <a:buNone/>
              <a:defRPr sz="2800">
                <a:solidFill>
                  <a:schemeClr val="lt2"/>
                </a:solidFill>
              </a:defRPr>
            </a:lvl2pPr>
            <a:lvl3pPr lvl="2" algn="ctr" rtl="0">
              <a:spcBef>
                <a:spcPts val="0"/>
              </a:spcBef>
              <a:spcAft>
                <a:spcPts val="0"/>
              </a:spcAft>
              <a:buClr>
                <a:schemeClr val="lt2"/>
              </a:buClr>
              <a:buSzPts val="2800"/>
              <a:buNone/>
              <a:defRPr sz="2800">
                <a:solidFill>
                  <a:schemeClr val="lt2"/>
                </a:solidFill>
              </a:defRPr>
            </a:lvl3pPr>
            <a:lvl4pPr lvl="3" algn="ctr" rtl="0">
              <a:spcBef>
                <a:spcPts val="0"/>
              </a:spcBef>
              <a:spcAft>
                <a:spcPts val="0"/>
              </a:spcAft>
              <a:buClr>
                <a:schemeClr val="lt2"/>
              </a:buClr>
              <a:buSzPts val="2800"/>
              <a:buNone/>
              <a:defRPr sz="2800">
                <a:solidFill>
                  <a:schemeClr val="lt2"/>
                </a:solidFill>
              </a:defRPr>
            </a:lvl4pPr>
            <a:lvl5pPr lvl="4" algn="ctr" rtl="0">
              <a:spcBef>
                <a:spcPts val="0"/>
              </a:spcBef>
              <a:spcAft>
                <a:spcPts val="0"/>
              </a:spcAft>
              <a:buClr>
                <a:schemeClr val="lt2"/>
              </a:buClr>
              <a:buSzPts val="2800"/>
              <a:buNone/>
              <a:defRPr sz="2800">
                <a:solidFill>
                  <a:schemeClr val="lt2"/>
                </a:solidFill>
              </a:defRPr>
            </a:lvl5pPr>
            <a:lvl6pPr lvl="5" algn="ctr" rtl="0">
              <a:spcBef>
                <a:spcPts val="0"/>
              </a:spcBef>
              <a:spcAft>
                <a:spcPts val="0"/>
              </a:spcAft>
              <a:buClr>
                <a:schemeClr val="lt2"/>
              </a:buClr>
              <a:buSzPts val="2800"/>
              <a:buNone/>
              <a:defRPr sz="2800">
                <a:solidFill>
                  <a:schemeClr val="lt2"/>
                </a:solidFill>
              </a:defRPr>
            </a:lvl6pPr>
            <a:lvl7pPr lvl="6" algn="ctr" rtl="0">
              <a:spcBef>
                <a:spcPts val="0"/>
              </a:spcBef>
              <a:spcAft>
                <a:spcPts val="0"/>
              </a:spcAft>
              <a:buClr>
                <a:schemeClr val="lt2"/>
              </a:buClr>
              <a:buSzPts val="2800"/>
              <a:buNone/>
              <a:defRPr sz="2800">
                <a:solidFill>
                  <a:schemeClr val="lt2"/>
                </a:solidFill>
              </a:defRPr>
            </a:lvl7pPr>
            <a:lvl8pPr lvl="7" algn="ctr" rtl="0">
              <a:spcBef>
                <a:spcPts val="0"/>
              </a:spcBef>
              <a:spcAft>
                <a:spcPts val="0"/>
              </a:spcAft>
              <a:buClr>
                <a:schemeClr val="lt2"/>
              </a:buClr>
              <a:buSzPts val="2800"/>
              <a:buNone/>
              <a:defRPr sz="2800">
                <a:solidFill>
                  <a:schemeClr val="lt2"/>
                </a:solidFill>
              </a:defRPr>
            </a:lvl8pPr>
            <a:lvl9pPr lvl="8" algn="ctr" rtl="0">
              <a:spcBef>
                <a:spcPts val="0"/>
              </a:spcBef>
              <a:spcAft>
                <a:spcPts val="0"/>
              </a:spcAft>
              <a:buClr>
                <a:schemeClr val="lt2"/>
              </a:buClr>
              <a:buSzPts val="2800"/>
              <a:buNone/>
              <a:defRPr sz="2800">
                <a:solidFill>
                  <a:schemeClr val="lt2"/>
                </a:solidFill>
              </a:defRPr>
            </a:lvl9pPr>
          </a:lstStyle>
          <a:p>
            <a:r>
              <a:t>xx%</a:t>
            </a:r>
          </a:p>
        </p:txBody>
      </p:sp>
      <p:sp>
        <p:nvSpPr>
          <p:cNvPr id="109" name="Google Shape;109;p13"/>
          <p:cNvSpPr txBox="1">
            <a:spLocks noGrp="1"/>
          </p:cNvSpPr>
          <p:nvPr>
            <p:ph type="subTitle" idx="7"/>
          </p:nvPr>
        </p:nvSpPr>
        <p:spPr>
          <a:xfrm>
            <a:off x="5468253" y="1609325"/>
            <a:ext cx="26598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partan"/>
              <a:buNone/>
              <a:defRPr sz="2000" b="1">
                <a:latin typeface="Spartan"/>
                <a:ea typeface="Spartan"/>
                <a:cs typeface="Spartan"/>
                <a:sym typeface="Spartan"/>
              </a:defRPr>
            </a:lvl1pPr>
            <a:lvl2pPr lvl="1" rtl="0">
              <a:lnSpc>
                <a:spcPct val="100000"/>
              </a:lnSpc>
              <a:spcBef>
                <a:spcPts val="0"/>
              </a:spcBef>
              <a:spcAft>
                <a:spcPts val="0"/>
              </a:spcAft>
              <a:buSzPts val="2000"/>
              <a:buFont typeface="Spartan"/>
              <a:buNone/>
              <a:defRPr sz="2000" b="1">
                <a:latin typeface="Spartan"/>
                <a:ea typeface="Spartan"/>
                <a:cs typeface="Spartan"/>
                <a:sym typeface="Spartan"/>
              </a:defRPr>
            </a:lvl2pPr>
            <a:lvl3pPr lvl="2" rtl="0">
              <a:lnSpc>
                <a:spcPct val="100000"/>
              </a:lnSpc>
              <a:spcBef>
                <a:spcPts val="0"/>
              </a:spcBef>
              <a:spcAft>
                <a:spcPts val="0"/>
              </a:spcAft>
              <a:buSzPts val="2000"/>
              <a:buFont typeface="Spartan"/>
              <a:buNone/>
              <a:defRPr sz="2000" b="1">
                <a:latin typeface="Spartan"/>
                <a:ea typeface="Spartan"/>
                <a:cs typeface="Spartan"/>
                <a:sym typeface="Spartan"/>
              </a:defRPr>
            </a:lvl3pPr>
            <a:lvl4pPr lvl="3" rtl="0">
              <a:lnSpc>
                <a:spcPct val="100000"/>
              </a:lnSpc>
              <a:spcBef>
                <a:spcPts val="0"/>
              </a:spcBef>
              <a:spcAft>
                <a:spcPts val="0"/>
              </a:spcAft>
              <a:buSzPts val="2000"/>
              <a:buFont typeface="Spartan"/>
              <a:buNone/>
              <a:defRPr sz="2000" b="1">
                <a:latin typeface="Spartan"/>
                <a:ea typeface="Spartan"/>
                <a:cs typeface="Spartan"/>
                <a:sym typeface="Spartan"/>
              </a:defRPr>
            </a:lvl4pPr>
            <a:lvl5pPr lvl="4" rtl="0">
              <a:lnSpc>
                <a:spcPct val="100000"/>
              </a:lnSpc>
              <a:spcBef>
                <a:spcPts val="0"/>
              </a:spcBef>
              <a:spcAft>
                <a:spcPts val="0"/>
              </a:spcAft>
              <a:buSzPts val="2000"/>
              <a:buFont typeface="Spartan"/>
              <a:buNone/>
              <a:defRPr sz="2000" b="1">
                <a:latin typeface="Spartan"/>
                <a:ea typeface="Spartan"/>
                <a:cs typeface="Spartan"/>
                <a:sym typeface="Spartan"/>
              </a:defRPr>
            </a:lvl5pPr>
            <a:lvl6pPr lvl="5" rtl="0">
              <a:lnSpc>
                <a:spcPct val="100000"/>
              </a:lnSpc>
              <a:spcBef>
                <a:spcPts val="0"/>
              </a:spcBef>
              <a:spcAft>
                <a:spcPts val="0"/>
              </a:spcAft>
              <a:buSzPts val="2000"/>
              <a:buFont typeface="Spartan"/>
              <a:buNone/>
              <a:defRPr sz="2000" b="1">
                <a:latin typeface="Spartan"/>
                <a:ea typeface="Spartan"/>
                <a:cs typeface="Spartan"/>
                <a:sym typeface="Spartan"/>
              </a:defRPr>
            </a:lvl6pPr>
            <a:lvl7pPr lvl="6" rtl="0">
              <a:lnSpc>
                <a:spcPct val="100000"/>
              </a:lnSpc>
              <a:spcBef>
                <a:spcPts val="0"/>
              </a:spcBef>
              <a:spcAft>
                <a:spcPts val="0"/>
              </a:spcAft>
              <a:buSzPts val="2000"/>
              <a:buFont typeface="Spartan"/>
              <a:buNone/>
              <a:defRPr sz="2000" b="1">
                <a:latin typeface="Spartan"/>
                <a:ea typeface="Spartan"/>
                <a:cs typeface="Spartan"/>
                <a:sym typeface="Spartan"/>
              </a:defRPr>
            </a:lvl7pPr>
            <a:lvl8pPr lvl="7" rtl="0">
              <a:lnSpc>
                <a:spcPct val="100000"/>
              </a:lnSpc>
              <a:spcBef>
                <a:spcPts val="0"/>
              </a:spcBef>
              <a:spcAft>
                <a:spcPts val="0"/>
              </a:spcAft>
              <a:buSzPts val="2000"/>
              <a:buFont typeface="Spartan"/>
              <a:buNone/>
              <a:defRPr sz="2000" b="1">
                <a:latin typeface="Spartan"/>
                <a:ea typeface="Spartan"/>
                <a:cs typeface="Spartan"/>
                <a:sym typeface="Spartan"/>
              </a:defRPr>
            </a:lvl8pPr>
            <a:lvl9pPr lvl="8" rtl="0">
              <a:lnSpc>
                <a:spcPct val="100000"/>
              </a:lnSpc>
              <a:spcBef>
                <a:spcPts val="0"/>
              </a:spcBef>
              <a:spcAft>
                <a:spcPts val="0"/>
              </a:spcAft>
              <a:buSzPts val="2000"/>
              <a:buFont typeface="Spartan"/>
              <a:buNone/>
              <a:defRPr sz="2000" b="1">
                <a:latin typeface="Spartan"/>
                <a:ea typeface="Spartan"/>
                <a:cs typeface="Spartan"/>
                <a:sym typeface="Spartan"/>
              </a:defRPr>
            </a:lvl9pPr>
          </a:lstStyle>
          <a:p>
            <a:endParaRPr/>
          </a:p>
        </p:txBody>
      </p:sp>
      <p:sp>
        <p:nvSpPr>
          <p:cNvPr id="110" name="Google Shape;110;p13"/>
          <p:cNvSpPr txBox="1">
            <a:spLocks noGrp="1"/>
          </p:cNvSpPr>
          <p:nvPr>
            <p:ph type="subTitle" idx="8"/>
          </p:nvPr>
        </p:nvSpPr>
        <p:spPr>
          <a:xfrm>
            <a:off x="5468253" y="2016335"/>
            <a:ext cx="26598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title" idx="9" hasCustomPrompt="1"/>
          </p:nvPr>
        </p:nvSpPr>
        <p:spPr>
          <a:xfrm>
            <a:off x="4720147" y="1657825"/>
            <a:ext cx="707700" cy="876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2800"/>
              <a:buNone/>
              <a:defRPr sz="2800">
                <a:solidFill>
                  <a:schemeClr val="lt2"/>
                </a:solidFill>
              </a:defRPr>
            </a:lvl1pPr>
            <a:lvl2pPr lvl="1" algn="ctr" rtl="0">
              <a:spcBef>
                <a:spcPts val="0"/>
              </a:spcBef>
              <a:spcAft>
                <a:spcPts val="0"/>
              </a:spcAft>
              <a:buClr>
                <a:schemeClr val="lt2"/>
              </a:buClr>
              <a:buSzPts val="2800"/>
              <a:buNone/>
              <a:defRPr sz="2800">
                <a:solidFill>
                  <a:schemeClr val="lt2"/>
                </a:solidFill>
              </a:defRPr>
            </a:lvl2pPr>
            <a:lvl3pPr lvl="2" algn="ctr" rtl="0">
              <a:spcBef>
                <a:spcPts val="0"/>
              </a:spcBef>
              <a:spcAft>
                <a:spcPts val="0"/>
              </a:spcAft>
              <a:buClr>
                <a:schemeClr val="lt2"/>
              </a:buClr>
              <a:buSzPts val="2800"/>
              <a:buNone/>
              <a:defRPr sz="2800">
                <a:solidFill>
                  <a:schemeClr val="lt2"/>
                </a:solidFill>
              </a:defRPr>
            </a:lvl3pPr>
            <a:lvl4pPr lvl="3" algn="ctr" rtl="0">
              <a:spcBef>
                <a:spcPts val="0"/>
              </a:spcBef>
              <a:spcAft>
                <a:spcPts val="0"/>
              </a:spcAft>
              <a:buClr>
                <a:schemeClr val="lt2"/>
              </a:buClr>
              <a:buSzPts val="2800"/>
              <a:buNone/>
              <a:defRPr sz="2800">
                <a:solidFill>
                  <a:schemeClr val="lt2"/>
                </a:solidFill>
              </a:defRPr>
            </a:lvl4pPr>
            <a:lvl5pPr lvl="4" algn="ctr" rtl="0">
              <a:spcBef>
                <a:spcPts val="0"/>
              </a:spcBef>
              <a:spcAft>
                <a:spcPts val="0"/>
              </a:spcAft>
              <a:buClr>
                <a:schemeClr val="lt2"/>
              </a:buClr>
              <a:buSzPts val="2800"/>
              <a:buNone/>
              <a:defRPr sz="2800">
                <a:solidFill>
                  <a:schemeClr val="lt2"/>
                </a:solidFill>
              </a:defRPr>
            </a:lvl5pPr>
            <a:lvl6pPr lvl="5" algn="ctr" rtl="0">
              <a:spcBef>
                <a:spcPts val="0"/>
              </a:spcBef>
              <a:spcAft>
                <a:spcPts val="0"/>
              </a:spcAft>
              <a:buClr>
                <a:schemeClr val="lt2"/>
              </a:buClr>
              <a:buSzPts val="2800"/>
              <a:buNone/>
              <a:defRPr sz="2800">
                <a:solidFill>
                  <a:schemeClr val="lt2"/>
                </a:solidFill>
              </a:defRPr>
            </a:lvl6pPr>
            <a:lvl7pPr lvl="6" algn="ctr" rtl="0">
              <a:spcBef>
                <a:spcPts val="0"/>
              </a:spcBef>
              <a:spcAft>
                <a:spcPts val="0"/>
              </a:spcAft>
              <a:buClr>
                <a:schemeClr val="lt2"/>
              </a:buClr>
              <a:buSzPts val="2800"/>
              <a:buNone/>
              <a:defRPr sz="2800">
                <a:solidFill>
                  <a:schemeClr val="lt2"/>
                </a:solidFill>
              </a:defRPr>
            </a:lvl7pPr>
            <a:lvl8pPr lvl="7" algn="ctr" rtl="0">
              <a:spcBef>
                <a:spcPts val="0"/>
              </a:spcBef>
              <a:spcAft>
                <a:spcPts val="0"/>
              </a:spcAft>
              <a:buClr>
                <a:schemeClr val="lt2"/>
              </a:buClr>
              <a:buSzPts val="2800"/>
              <a:buNone/>
              <a:defRPr sz="2800">
                <a:solidFill>
                  <a:schemeClr val="lt2"/>
                </a:solidFill>
              </a:defRPr>
            </a:lvl8pPr>
            <a:lvl9pPr lvl="8" algn="ctr" rtl="0">
              <a:spcBef>
                <a:spcPts val="0"/>
              </a:spcBef>
              <a:spcAft>
                <a:spcPts val="0"/>
              </a:spcAft>
              <a:buClr>
                <a:schemeClr val="lt2"/>
              </a:buClr>
              <a:buSzPts val="2800"/>
              <a:buNone/>
              <a:defRPr sz="2800">
                <a:solidFill>
                  <a:schemeClr val="lt2"/>
                </a:solidFill>
              </a:defRPr>
            </a:lvl9pPr>
          </a:lstStyle>
          <a:p>
            <a:r>
              <a:t>xx%</a:t>
            </a:r>
          </a:p>
        </p:txBody>
      </p:sp>
      <p:sp>
        <p:nvSpPr>
          <p:cNvPr id="112" name="Google Shape;112;p13"/>
          <p:cNvSpPr txBox="1">
            <a:spLocks noGrp="1"/>
          </p:cNvSpPr>
          <p:nvPr>
            <p:ph type="subTitle" idx="13"/>
          </p:nvPr>
        </p:nvSpPr>
        <p:spPr>
          <a:xfrm>
            <a:off x="5468253" y="3088841"/>
            <a:ext cx="26598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partan"/>
              <a:buNone/>
              <a:defRPr sz="2000" b="1">
                <a:latin typeface="Spartan"/>
                <a:ea typeface="Spartan"/>
                <a:cs typeface="Spartan"/>
                <a:sym typeface="Spartan"/>
              </a:defRPr>
            </a:lvl1pPr>
            <a:lvl2pPr lvl="1" rtl="0">
              <a:lnSpc>
                <a:spcPct val="100000"/>
              </a:lnSpc>
              <a:spcBef>
                <a:spcPts val="0"/>
              </a:spcBef>
              <a:spcAft>
                <a:spcPts val="0"/>
              </a:spcAft>
              <a:buSzPts val="2000"/>
              <a:buFont typeface="Spartan"/>
              <a:buNone/>
              <a:defRPr sz="2000" b="1">
                <a:latin typeface="Spartan"/>
                <a:ea typeface="Spartan"/>
                <a:cs typeface="Spartan"/>
                <a:sym typeface="Spartan"/>
              </a:defRPr>
            </a:lvl2pPr>
            <a:lvl3pPr lvl="2" rtl="0">
              <a:lnSpc>
                <a:spcPct val="100000"/>
              </a:lnSpc>
              <a:spcBef>
                <a:spcPts val="0"/>
              </a:spcBef>
              <a:spcAft>
                <a:spcPts val="0"/>
              </a:spcAft>
              <a:buSzPts val="2000"/>
              <a:buFont typeface="Spartan"/>
              <a:buNone/>
              <a:defRPr sz="2000" b="1">
                <a:latin typeface="Spartan"/>
                <a:ea typeface="Spartan"/>
                <a:cs typeface="Spartan"/>
                <a:sym typeface="Spartan"/>
              </a:defRPr>
            </a:lvl3pPr>
            <a:lvl4pPr lvl="3" rtl="0">
              <a:lnSpc>
                <a:spcPct val="100000"/>
              </a:lnSpc>
              <a:spcBef>
                <a:spcPts val="0"/>
              </a:spcBef>
              <a:spcAft>
                <a:spcPts val="0"/>
              </a:spcAft>
              <a:buSzPts val="2000"/>
              <a:buFont typeface="Spartan"/>
              <a:buNone/>
              <a:defRPr sz="2000" b="1">
                <a:latin typeface="Spartan"/>
                <a:ea typeface="Spartan"/>
                <a:cs typeface="Spartan"/>
                <a:sym typeface="Spartan"/>
              </a:defRPr>
            </a:lvl4pPr>
            <a:lvl5pPr lvl="4" rtl="0">
              <a:lnSpc>
                <a:spcPct val="100000"/>
              </a:lnSpc>
              <a:spcBef>
                <a:spcPts val="0"/>
              </a:spcBef>
              <a:spcAft>
                <a:spcPts val="0"/>
              </a:spcAft>
              <a:buSzPts val="2000"/>
              <a:buFont typeface="Spartan"/>
              <a:buNone/>
              <a:defRPr sz="2000" b="1">
                <a:latin typeface="Spartan"/>
                <a:ea typeface="Spartan"/>
                <a:cs typeface="Spartan"/>
                <a:sym typeface="Spartan"/>
              </a:defRPr>
            </a:lvl5pPr>
            <a:lvl6pPr lvl="5" rtl="0">
              <a:lnSpc>
                <a:spcPct val="100000"/>
              </a:lnSpc>
              <a:spcBef>
                <a:spcPts val="0"/>
              </a:spcBef>
              <a:spcAft>
                <a:spcPts val="0"/>
              </a:spcAft>
              <a:buSzPts val="2000"/>
              <a:buFont typeface="Spartan"/>
              <a:buNone/>
              <a:defRPr sz="2000" b="1">
                <a:latin typeface="Spartan"/>
                <a:ea typeface="Spartan"/>
                <a:cs typeface="Spartan"/>
                <a:sym typeface="Spartan"/>
              </a:defRPr>
            </a:lvl6pPr>
            <a:lvl7pPr lvl="6" rtl="0">
              <a:lnSpc>
                <a:spcPct val="100000"/>
              </a:lnSpc>
              <a:spcBef>
                <a:spcPts val="0"/>
              </a:spcBef>
              <a:spcAft>
                <a:spcPts val="0"/>
              </a:spcAft>
              <a:buSzPts val="2000"/>
              <a:buFont typeface="Spartan"/>
              <a:buNone/>
              <a:defRPr sz="2000" b="1">
                <a:latin typeface="Spartan"/>
                <a:ea typeface="Spartan"/>
                <a:cs typeface="Spartan"/>
                <a:sym typeface="Spartan"/>
              </a:defRPr>
            </a:lvl7pPr>
            <a:lvl8pPr lvl="7" rtl="0">
              <a:lnSpc>
                <a:spcPct val="100000"/>
              </a:lnSpc>
              <a:spcBef>
                <a:spcPts val="0"/>
              </a:spcBef>
              <a:spcAft>
                <a:spcPts val="0"/>
              </a:spcAft>
              <a:buSzPts val="2000"/>
              <a:buFont typeface="Spartan"/>
              <a:buNone/>
              <a:defRPr sz="2000" b="1">
                <a:latin typeface="Spartan"/>
                <a:ea typeface="Spartan"/>
                <a:cs typeface="Spartan"/>
                <a:sym typeface="Spartan"/>
              </a:defRPr>
            </a:lvl8pPr>
            <a:lvl9pPr lvl="8" rtl="0">
              <a:lnSpc>
                <a:spcPct val="100000"/>
              </a:lnSpc>
              <a:spcBef>
                <a:spcPts val="0"/>
              </a:spcBef>
              <a:spcAft>
                <a:spcPts val="0"/>
              </a:spcAft>
              <a:buSzPts val="2000"/>
              <a:buFont typeface="Spartan"/>
              <a:buNone/>
              <a:defRPr sz="2000" b="1">
                <a:latin typeface="Spartan"/>
                <a:ea typeface="Spartan"/>
                <a:cs typeface="Spartan"/>
                <a:sym typeface="Spartan"/>
              </a:defRPr>
            </a:lvl9pPr>
          </a:lstStyle>
          <a:p>
            <a:endParaRPr/>
          </a:p>
        </p:txBody>
      </p:sp>
      <p:sp>
        <p:nvSpPr>
          <p:cNvPr id="113" name="Google Shape;113;p13"/>
          <p:cNvSpPr txBox="1">
            <a:spLocks noGrp="1"/>
          </p:cNvSpPr>
          <p:nvPr>
            <p:ph type="subTitle" idx="14"/>
          </p:nvPr>
        </p:nvSpPr>
        <p:spPr>
          <a:xfrm>
            <a:off x="5468253" y="3495851"/>
            <a:ext cx="26598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4" name="Google Shape;114;p13"/>
          <p:cNvSpPr txBox="1">
            <a:spLocks noGrp="1"/>
          </p:cNvSpPr>
          <p:nvPr>
            <p:ph type="title" idx="15" hasCustomPrompt="1"/>
          </p:nvPr>
        </p:nvSpPr>
        <p:spPr>
          <a:xfrm>
            <a:off x="4720147" y="3137350"/>
            <a:ext cx="707700" cy="876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2800"/>
              <a:buNone/>
              <a:defRPr sz="2800">
                <a:solidFill>
                  <a:schemeClr val="lt2"/>
                </a:solidFill>
              </a:defRPr>
            </a:lvl1pPr>
            <a:lvl2pPr lvl="1" algn="ctr" rtl="0">
              <a:spcBef>
                <a:spcPts val="0"/>
              </a:spcBef>
              <a:spcAft>
                <a:spcPts val="0"/>
              </a:spcAft>
              <a:buClr>
                <a:schemeClr val="lt2"/>
              </a:buClr>
              <a:buSzPts val="2800"/>
              <a:buNone/>
              <a:defRPr sz="2800">
                <a:solidFill>
                  <a:schemeClr val="lt2"/>
                </a:solidFill>
              </a:defRPr>
            </a:lvl2pPr>
            <a:lvl3pPr lvl="2" algn="ctr" rtl="0">
              <a:spcBef>
                <a:spcPts val="0"/>
              </a:spcBef>
              <a:spcAft>
                <a:spcPts val="0"/>
              </a:spcAft>
              <a:buClr>
                <a:schemeClr val="lt2"/>
              </a:buClr>
              <a:buSzPts val="2800"/>
              <a:buNone/>
              <a:defRPr sz="2800">
                <a:solidFill>
                  <a:schemeClr val="lt2"/>
                </a:solidFill>
              </a:defRPr>
            </a:lvl3pPr>
            <a:lvl4pPr lvl="3" algn="ctr" rtl="0">
              <a:spcBef>
                <a:spcPts val="0"/>
              </a:spcBef>
              <a:spcAft>
                <a:spcPts val="0"/>
              </a:spcAft>
              <a:buClr>
                <a:schemeClr val="lt2"/>
              </a:buClr>
              <a:buSzPts val="2800"/>
              <a:buNone/>
              <a:defRPr sz="2800">
                <a:solidFill>
                  <a:schemeClr val="lt2"/>
                </a:solidFill>
              </a:defRPr>
            </a:lvl4pPr>
            <a:lvl5pPr lvl="4" algn="ctr" rtl="0">
              <a:spcBef>
                <a:spcPts val="0"/>
              </a:spcBef>
              <a:spcAft>
                <a:spcPts val="0"/>
              </a:spcAft>
              <a:buClr>
                <a:schemeClr val="lt2"/>
              </a:buClr>
              <a:buSzPts val="2800"/>
              <a:buNone/>
              <a:defRPr sz="2800">
                <a:solidFill>
                  <a:schemeClr val="lt2"/>
                </a:solidFill>
              </a:defRPr>
            </a:lvl5pPr>
            <a:lvl6pPr lvl="5" algn="ctr" rtl="0">
              <a:spcBef>
                <a:spcPts val="0"/>
              </a:spcBef>
              <a:spcAft>
                <a:spcPts val="0"/>
              </a:spcAft>
              <a:buClr>
                <a:schemeClr val="lt2"/>
              </a:buClr>
              <a:buSzPts val="2800"/>
              <a:buNone/>
              <a:defRPr sz="2800">
                <a:solidFill>
                  <a:schemeClr val="lt2"/>
                </a:solidFill>
              </a:defRPr>
            </a:lvl6pPr>
            <a:lvl7pPr lvl="6" algn="ctr" rtl="0">
              <a:spcBef>
                <a:spcPts val="0"/>
              </a:spcBef>
              <a:spcAft>
                <a:spcPts val="0"/>
              </a:spcAft>
              <a:buClr>
                <a:schemeClr val="lt2"/>
              </a:buClr>
              <a:buSzPts val="2800"/>
              <a:buNone/>
              <a:defRPr sz="2800">
                <a:solidFill>
                  <a:schemeClr val="lt2"/>
                </a:solidFill>
              </a:defRPr>
            </a:lvl7pPr>
            <a:lvl8pPr lvl="7" algn="ctr" rtl="0">
              <a:spcBef>
                <a:spcPts val="0"/>
              </a:spcBef>
              <a:spcAft>
                <a:spcPts val="0"/>
              </a:spcAft>
              <a:buClr>
                <a:schemeClr val="lt2"/>
              </a:buClr>
              <a:buSzPts val="2800"/>
              <a:buNone/>
              <a:defRPr sz="2800">
                <a:solidFill>
                  <a:schemeClr val="lt2"/>
                </a:solidFill>
              </a:defRPr>
            </a:lvl8pPr>
            <a:lvl9pPr lvl="8" algn="ctr" rtl="0">
              <a:spcBef>
                <a:spcPts val="0"/>
              </a:spcBef>
              <a:spcAft>
                <a:spcPts val="0"/>
              </a:spcAft>
              <a:buClr>
                <a:schemeClr val="lt2"/>
              </a:buClr>
              <a:buSzPts val="2800"/>
              <a:buNone/>
              <a:defRPr sz="2800">
                <a:solidFill>
                  <a:schemeClr val="lt2"/>
                </a:solidFill>
              </a:defRPr>
            </a:lvl9pPr>
          </a:lstStyle>
          <a:p>
            <a:r>
              <a:t>xx%</a:t>
            </a:r>
          </a:p>
        </p:txBody>
      </p:sp>
      <p:pic>
        <p:nvPicPr>
          <p:cNvPr id="115" name="Google Shape;115;p13"/>
          <p:cNvPicPr preferRelativeResize="0"/>
          <p:nvPr/>
        </p:nvPicPr>
        <p:blipFill>
          <a:blip r:embed="rId2">
            <a:alphaModFix/>
          </a:blip>
          <a:stretch>
            <a:fillRect/>
          </a:stretch>
        </p:blipFill>
        <p:spPr>
          <a:xfrm rot="-10453113">
            <a:off x="3366661" y="4034116"/>
            <a:ext cx="1648674" cy="1726567"/>
          </a:xfrm>
          <a:prstGeom prst="rect">
            <a:avLst/>
          </a:prstGeom>
          <a:noFill/>
          <a:ln>
            <a:noFill/>
          </a:ln>
        </p:spPr>
      </p:pic>
      <p:pic>
        <p:nvPicPr>
          <p:cNvPr id="116" name="Google Shape;116;p13"/>
          <p:cNvPicPr preferRelativeResize="0"/>
          <p:nvPr/>
        </p:nvPicPr>
        <p:blipFill>
          <a:blip r:embed="rId2">
            <a:alphaModFix/>
          </a:blip>
          <a:stretch>
            <a:fillRect/>
          </a:stretch>
        </p:blipFill>
        <p:spPr>
          <a:xfrm rot="10175305" flipH="1">
            <a:off x="4337786" y="4173440"/>
            <a:ext cx="1648674" cy="1726567"/>
          </a:xfrm>
          <a:prstGeom prst="rect">
            <a:avLst/>
          </a:prstGeom>
          <a:noFill/>
          <a:ln>
            <a:noFill/>
          </a:ln>
        </p:spPr>
      </p:pic>
      <p:pic>
        <p:nvPicPr>
          <p:cNvPr id="117" name="Google Shape;117;p13"/>
          <p:cNvPicPr preferRelativeResize="0"/>
          <p:nvPr/>
        </p:nvPicPr>
        <p:blipFill>
          <a:blip r:embed="rId3">
            <a:alphaModFix/>
          </a:blip>
          <a:stretch>
            <a:fillRect/>
          </a:stretch>
        </p:blipFill>
        <p:spPr>
          <a:xfrm rot="-10370745">
            <a:off x="-548344" y="4098494"/>
            <a:ext cx="1447213" cy="1876464"/>
          </a:xfrm>
          <a:prstGeom prst="rect">
            <a:avLst/>
          </a:prstGeom>
          <a:noFill/>
          <a:ln>
            <a:noFill/>
          </a:ln>
        </p:spPr>
      </p:pic>
      <p:pic>
        <p:nvPicPr>
          <p:cNvPr id="118" name="Google Shape;118;p13"/>
          <p:cNvPicPr preferRelativeResize="0"/>
          <p:nvPr/>
        </p:nvPicPr>
        <p:blipFill>
          <a:blip r:embed="rId4">
            <a:alphaModFix/>
          </a:blip>
          <a:stretch>
            <a:fillRect/>
          </a:stretch>
        </p:blipFill>
        <p:spPr>
          <a:xfrm rot="451779" flipH="1">
            <a:off x="7643645" y="-1059039"/>
            <a:ext cx="1962309" cy="257236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p:cSld name="BLANK_6">
    <p:bg>
      <p:bgPr>
        <a:solidFill>
          <a:schemeClr val="lt1"/>
        </a:solidFill>
        <a:effectLst/>
      </p:bgPr>
    </p:bg>
    <p:spTree>
      <p:nvGrpSpPr>
        <p:cNvPr id="1" name="Shape 255"/>
        <p:cNvGrpSpPr/>
        <p:nvPr/>
      </p:nvGrpSpPr>
      <p:grpSpPr>
        <a:xfrm>
          <a:off x="0" y="0"/>
          <a:ext cx="0" cy="0"/>
          <a:chOff x="0" y="0"/>
          <a:chExt cx="0" cy="0"/>
        </a:xfrm>
      </p:grpSpPr>
      <p:sp>
        <p:nvSpPr>
          <p:cNvPr id="256" name="Google Shape;256;p26"/>
          <p:cNvSpPr txBox="1">
            <a:spLocks noGrp="1"/>
          </p:cNvSpPr>
          <p:nvPr>
            <p:ph type="title" hasCustomPrompt="1"/>
          </p:nvPr>
        </p:nvSpPr>
        <p:spPr>
          <a:xfrm>
            <a:off x="720000" y="2776337"/>
            <a:ext cx="3745500" cy="100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7" name="Google Shape;257;p26"/>
          <p:cNvSpPr txBox="1">
            <a:spLocks noGrp="1"/>
          </p:cNvSpPr>
          <p:nvPr>
            <p:ph type="subTitle" idx="1"/>
          </p:nvPr>
        </p:nvSpPr>
        <p:spPr>
          <a:xfrm>
            <a:off x="720000" y="3892963"/>
            <a:ext cx="3745500" cy="4551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58" name="Google Shape;258;p26"/>
          <p:cNvSpPr txBox="1">
            <a:spLocks noGrp="1"/>
          </p:cNvSpPr>
          <p:nvPr>
            <p:ph type="title" idx="2" hasCustomPrompt="1"/>
          </p:nvPr>
        </p:nvSpPr>
        <p:spPr>
          <a:xfrm>
            <a:off x="4678500" y="2776337"/>
            <a:ext cx="3745500" cy="100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9" name="Google Shape;259;p26"/>
          <p:cNvSpPr txBox="1">
            <a:spLocks noGrp="1"/>
          </p:cNvSpPr>
          <p:nvPr>
            <p:ph type="subTitle" idx="3"/>
          </p:nvPr>
        </p:nvSpPr>
        <p:spPr>
          <a:xfrm>
            <a:off x="4678500" y="3892963"/>
            <a:ext cx="3745500" cy="4551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60" name="Google Shape;260;p26"/>
          <p:cNvSpPr txBox="1">
            <a:spLocks noGrp="1"/>
          </p:cNvSpPr>
          <p:nvPr>
            <p:ph type="title" idx="4" hasCustomPrompt="1"/>
          </p:nvPr>
        </p:nvSpPr>
        <p:spPr>
          <a:xfrm>
            <a:off x="2699250" y="795437"/>
            <a:ext cx="3745500" cy="100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1" name="Google Shape;261;p26"/>
          <p:cNvSpPr txBox="1">
            <a:spLocks noGrp="1"/>
          </p:cNvSpPr>
          <p:nvPr>
            <p:ph type="subTitle" idx="5"/>
          </p:nvPr>
        </p:nvSpPr>
        <p:spPr>
          <a:xfrm>
            <a:off x="2699250" y="1912063"/>
            <a:ext cx="3745500" cy="4551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262" name="Google Shape;262;p26"/>
          <p:cNvPicPr preferRelativeResize="0"/>
          <p:nvPr/>
        </p:nvPicPr>
        <p:blipFill>
          <a:blip r:embed="rId2">
            <a:alphaModFix/>
          </a:blip>
          <a:stretch>
            <a:fillRect/>
          </a:stretch>
        </p:blipFill>
        <p:spPr>
          <a:xfrm rot="900002" flipH="1">
            <a:off x="421886" y="-506603"/>
            <a:ext cx="1578368" cy="2046510"/>
          </a:xfrm>
          <a:prstGeom prst="rect">
            <a:avLst/>
          </a:prstGeom>
          <a:noFill/>
          <a:ln>
            <a:noFill/>
          </a:ln>
        </p:spPr>
      </p:pic>
      <p:pic>
        <p:nvPicPr>
          <p:cNvPr id="263" name="Google Shape;263;p26"/>
          <p:cNvPicPr preferRelativeResize="0"/>
          <p:nvPr/>
        </p:nvPicPr>
        <p:blipFill>
          <a:blip r:embed="rId3">
            <a:alphaModFix/>
          </a:blip>
          <a:stretch>
            <a:fillRect/>
          </a:stretch>
        </p:blipFill>
        <p:spPr>
          <a:xfrm rot="-609068">
            <a:off x="-316396" y="-1127874"/>
            <a:ext cx="2157041" cy="2827573"/>
          </a:xfrm>
          <a:prstGeom prst="rect">
            <a:avLst/>
          </a:prstGeom>
          <a:noFill/>
          <a:ln>
            <a:noFill/>
          </a:ln>
        </p:spPr>
      </p:pic>
      <p:pic>
        <p:nvPicPr>
          <p:cNvPr id="264" name="Google Shape;264;p26"/>
          <p:cNvPicPr preferRelativeResize="0"/>
          <p:nvPr/>
        </p:nvPicPr>
        <p:blipFill>
          <a:blip r:embed="rId4">
            <a:alphaModFix/>
          </a:blip>
          <a:stretch>
            <a:fillRect/>
          </a:stretch>
        </p:blipFill>
        <p:spPr>
          <a:xfrm rot="1316326" flipH="1">
            <a:off x="7194563" y="-462010"/>
            <a:ext cx="1648672" cy="1726566"/>
          </a:xfrm>
          <a:prstGeom prst="rect">
            <a:avLst/>
          </a:prstGeom>
          <a:noFill/>
          <a:ln>
            <a:noFill/>
          </a:ln>
        </p:spPr>
      </p:pic>
      <p:pic>
        <p:nvPicPr>
          <p:cNvPr id="265" name="Google Shape;265;p26"/>
          <p:cNvPicPr preferRelativeResize="0"/>
          <p:nvPr/>
        </p:nvPicPr>
        <p:blipFill>
          <a:blip r:embed="rId5">
            <a:alphaModFix/>
          </a:blip>
          <a:stretch>
            <a:fillRect/>
          </a:stretch>
        </p:blipFill>
        <p:spPr>
          <a:xfrm rot="-822977">
            <a:off x="8037248" y="-1098744"/>
            <a:ext cx="1564250" cy="29259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BLANK_19">
    <p:bg>
      <p:bgPr>
        <a:solidFill>
          <a:schemeClr val="lt1"/>
        </a:solidFill>
        <a:effectLst/>
      </p:bgPr>
    </p:bg>
    <p:spTree>
      <p:nvGrpSpPr>
        <p:cNvPr id="1" name="Shape 291"/>
        <p:cNvGrpSpPr/>
        <p:nvPr/>
      </p:nvGrpSpPr>
      <p:grpSpPr>
        <a:xfrm>
          <a:off x="0" y="0"/>
          <a:ext cx="0" cy="0"/>
          <a:chOff x="0" y="0"/>
          <a:chExt cx="0" cy="0"/>
        </a:xfrm>
      </p:grpSpPr>
      <p:pic>
        <p:nvPicPr>
          <p:cNvPr id="292" name="Google Shape;292;p29"/>
          <p:cNvPicPr preferRelativeResize="0"/>
          <p:nvPr/>
        </p:nvPicPr>
        <p:blipFill>
          <a:blip r:embed="rId2">
            <a:alphaModFix/>
          </a:blip>
          <a:stretch>
            <a:fillRect/>
          </a:stretch>
        </p:blipFill>
        <p:spPr>
          <a:xfrm rot="10370745" flipH="1">
            <a:off x="8239268" y="4098494"/>
            <a:ext cx="1447213" cy="1876464"/>
          </a:xfrm>
          <a:prstGeom prst="rect">
            <a:avLst/>
          </a:prstGeom>
          <a:noFill/>
          <a:ln>
            <a:noFill/>
          </a:ln>
        </p:spPr>
      </p:pic>
      <p:pic>
        <p:nvPicPr>
          <p:cNvPr id="293" name="Google Shape;293;p29"/>
          <p:cNvPicPr preferRelativeResize="0"/>
          <p:nvPr/>
        </p:nvPicPr>
        <p:blipFill>
          <a:blip r:embed="rId2">
            <a:alphaModFix/>
          </a:blip>
          <a:stretch>
            <a:fillRect/>
          </a:stretch>
        </p:blipFill>
        <p:spPr>
          <a:xfrm rot="899662" flipH="1">
            <a:off x="-821520" y="-496371"/>
            <a:ext cx="1839400" cy="2384976"/>
          </a:xfrm>
          <a:prstGeom prst="rect">
            <a:avLst/>
          </a:prstGeom>
          <a:noFill/>
          <a:ln>
            <a:noFill/>
          </a:ln>
        </p:spPr>
      </p:pic>
      <p:sp>
        <p:nvSpPr>
          <p:cNvPr id="294" name="Google Shape;294;p29"/>
          <p:cNvSpPr txBox="1">
            <a:spLocks noGrp="1"/>
          </p:cNvSpPr>
          <p:nvPr>
            <p:ph type="title"/>
          </p:nvPr>
        </p:nvSpPr>
        <p:spPr>
          <a:xfrm>
            <a:off x="720000" y="58970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5" name="Google Shape;295;p29"/>
          <p:cNvPicPr preferRelativeResize="0"/>
          <p:nvPr/>
        </p:nvPicPr>
        <p:blipFill>
          <a:blip r:embed="rId3">
            <a:alphaModFix/>
          </a:blip>
          <a:stretch>
            <a:fillRect/>
          </a:stretch>
        </p:blipFill>
        <p:spPr>
          <a:xfrm rot="-4464641" flipH="1">
            <a:off x="-265838" y="-563560"/>
            <a:ext cx="1648674" cy="1726567"/>
          </a:xfrm>
          <a:prstGeom prst="rect">
            <a:avLst/>
          </a:prstGeom>
          <a:noFill/>
          <a:ln>
            <a:noFill/>
          </a:ln>
        </p:spPr>
      </p:pic>
      <p:pic>
        <p:nvPicPr>
          <p:cNvPr id="296" name="Google Shape;296;p29"/>
          <p:cNvPicPr preferRelativeResize="0"/>
          <p:nvPr/>
        </p:nvPicPr>
        <p:blipFill>
          <a:blip r:embed="rId4">
            <a:alphaModFix/>
          </a:blip>
          <a:stretch>
            <a:fillRect/>
          </a:stretch>
        </p:blipFill>
        <p:spPr>
          <a:xfrm rot="-10496616">
            <a:off x="8125073" y="3451115"/>
            <a:ext cx="1541514" cy="25324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3">
    <p:bg>
      <p:bgPr>
        <a:solidFill>
          <a:schemeClr val="lt1"/>
        </a:solidFill>
        <a:effectLst/>
      </p:bgPr>
    </p:bg>
    <p:spTree>
      <p:nvGrpSpPr>
        <p:cNvPr id="1" name="Shape 311"/>
        <p:cNvGrpSpPr/>
        <p:nvPr/>
      </p:nvGrpSpPr>
      <p:grpSpPr>
        <a:xfrm>
          <a:off x="0" y="0"/>
          <a:ext cx="0" cy="0"/>
          <a:chOff x="0" y="0"/>
          <a:chExt cx="0" cy="0"/>
        </a:xfrm>
      </p:grpSpPr>
      <p:pic>
        <p:nvPicPr>
          <p:cNvPr id="312" name="Google Shape;312;p31"/>
          <p:cNvPicPr preferRelativeResize="0"/>
          <p:nvPr/>
        </p:nvPicPr>
        <p:blipFill>
          <a:blip r:embed="rId2">
            <a:alphaModFix/>
          </a:blip>
          <a:stretch>
            <a:fillRect/>
          </a:stretch>
        </p:blipFill>
        <p:spPr>
          <a:xfrm rot="-8837924" flipH="1">
            <a:off x="7954874" y="3580847"/>
            <a:ext cx="1578368" cy="2046510"/>
          </a:xfrm>
          <a:prstGeom prst="rect">
            <a:avLst/>
          </a:prstGeom>
          <a:noFill/>
          <a:ln>
            <a:noFill/>
          </a:ln>
        </p:spPr>
      </p:pic>
      <p:pic>
        <p:nvPicPr>
          <p:cNvPr id="313" name="Google Shape;313;p31"/>
          <p:cNvPicPr preferRelativeResize="0"/>
          <p:nvPr/>
        </p:nvPicPr>
        <p:blipFill>
          <a:blip r:embed="rId3">
            <a:alphaModFix/>
          </a:blip>
          <a:stretch>
            <a:fillRect/>
          </a:stretch>
        </p:blipFill>
        <p:spPr>
          <a:xfrm rot="3151748">
            <a:off x="3902323" y="-1663200"/>
            <a:ext cx="1564251" cy="2865226"/>
          </a:xfrm>
          <a:prstGeom prst="rect">
            <a:avLst/>
          </a:prstGeom>
          <a:noFill/>
          <a:ln>
            <a:noFill/>
          </a:ln>
        </p:spPr>
      </p:pic>
      <p:pic>
        <p:nvPicPr>
          <p:cNvPr id="314" name="Google Shape;314;p31"/>
          <p:cNvPicPr preferRelativeResize="0"/>
          <p:nvPr/>
        </p:nvPicPr>
        <p:blipFill>
          <a:blip r:embed="rId2">
            <a:alphaModFix/>
          </a:blip>
          <a:stretch>
            <a:fillRect/>
          </a:stretch>
        </p:blipFill>
        <p:spPr>
          <a:xfrm rot="8837924">
            <a:off x="-423751" y="3580847"/>
            <a:ext cx="1578368" cy="20465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89706"/>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1pPr>
            <a:lvl2pPr lvl="1">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2pPr>
            <a:lvl3pPr lvl="2">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3pPr>
            <a:lvl4pPr lvl="3">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4pPr>
            <a:lvl5pPr lvl="4">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5pPr>
            <a:lvl6pPr lvl="5">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6pPr>
            <a:lvl7pPr lvl="6">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7pPr>
            <a:lvl8pPr lvl="7">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8pPr>
            <a:lvl9pPr lvl="8">
              <a:spcBef>
                <a:spcPts val="0"/>
              </a:spcBef>
              <a:spcAft>
                <a:spcPts val="0"/>
              </a:spcAft>
              <a:buClr>
                <a:schemeClr val="dk1"/>
              </a:buClr>
              <a:buSzPts val="2800"/>
              <a:buFont typeface="Spartan"/>
              <a:buNone/>
              <a:defRPr sz="2800" b="1">
                <a:solidFill>
                  <a:schemeClr val="dk1"/>
                </a:solidFill>
                <a:latin typeface="Spartan"/>
                <a:ea typeface="Spartan"/>
                <a:cs typeface="Spartan"/>
                <a:sym typeface="Spartan"/>
              </a:defRPr>
            </a:lvl9pPr>
          </a:lstStyle>
          <a:p>
            <a:endParaRPr/>
          </a:p>
        </p:txBody>
      </p:sp>
      <p:sp>
        <p:nvSpPr>
          <p:cNvPr id="7" name="Google Shape;7;p1"/>
          <p:cNvSpPr txBox="1">
            <a:spLocks noGrp="1"/>
          </p:cNvSpPr>
          <p:nvPr>
            <p:ph type="body" idx="1"/>
          </p:nvPr>
        </p:nvSpPr>
        <p:spPr>
          <a:xfrm>
            <a:off x="720000" y="1186468"/>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5" r:id="rId4"/>
    <p:sldLayoutId id="2147483658" r:id="rId5"/>
    <p:sldLayoutId id="2147483659" r:id="rId6"/>
    <p:sldLayoutId id="2147483672" r:id="rId7"/>
    <p:sldLayoutId id="2147483675"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ctrTitle"/>
          </p:nvPr>
        </p:nvSpPr>
        <p:spPr>
          <a:xfrm>
            <a:off x="937260" y="1341097"/>
            <a:ext cx="7269480" cy="2461305"/>
          </a:xfrm>
          <a:prstGeom prst="rect">
            <a:avLst/>
          </a:prstGeom>
        </p:spPr>
        <p:txBody>
          <a:bodyPr spcFirstLastPara="1" wrap="square" lIns="91425" tIns="91425" rIns="91425" bIns="91425" anchor="ctr" anchorCtr="0">
            <a:noAutofit/>
          </a:bodyPr>
          <a:lstStyle/>
          <a:p>
            <a:pPr marL="0" lvl="0" indent="0" algn="ctr" rtl="0">
              <a:lnSpc>
                <a:spcPct val="200000"/>
              </a:lnSpc>
              <a:spcBef>
                <a:spcPts val="0"/>
              </a:spcBef>
              <a:spcAft>
                <a:spcPts val="0"/>
              </a:spcAft>
              <a:buNone/>
            </a:pPr>
            <a:r>
              <a:rPr lang="en" sz="3200" dirty="0">
                <a:solidFill>
                  <a:schemeClr val="lt2"/>
                </a:solidFill>
                <a:latin typeface="Times New Roman" panose="02020603050405020304" pitchFamily="18" charset="0"/>
                <a:ea typeface="Tahoma" panose="020B0604030504040204" pitchFamily="34" charset="0"/>
                <a:cs typeface="Times New Roman" panose="02020603050405020304" pitchFamily="18" charset="0"/>
                <a:sym typeface="Spartan"/>
              </a:rPr>
              <a:t>BÀI 3. TRUYỆN</a:t>
            </a:r>
            <a:br>
              <a:rPr lang="en" sz="3200" dirty="0">
                <a:solidFill>
                  <a:schemeClr val="lt2"/>
                </a:solidFill>
                <a:latin typeface="Times New Roman" panose="02020603050405020304" pitchFamily="18" charset="0"/>
                <a:ea typeface="Tahoma" panose="020B0604030504040204" pitchFamily="34" charset="0"/>
                <a:cs typeface="Times New Roman" panose="02020603050405020304" pitchFamily="18" charset="0"/>
                <a:sym typeface="Spartan"/>
              </a:rPr>
            </a:br>
            <a:r>
              <a:rPr lang="en-US" sz="2400" dirty="0">
                <a:latin typeface="Times New Roman" panose="02020603050405020304" pitchFamily="18" charset="0"/>
                <a:ea typeface="Tahoma" panose="020B0604030504040204" pitchFamily="34" charset="0"/>
                <a:cs typeface="Times New Roman" panose="02020603050405020304" pitchFamily="18" charset="0"/>
                <a:sym typeface="Spartan"/>
              </a:rPr>
              <a:t>VIẾT BÀI NGHỊ LUẬN XÃ HỘI VỀ MỘT VẤN ĐỀ ĐẶT RA TRONG TÁC PHẨM VĂN HỌC</a:t>
            </a:r>
            <a:br>
              <a:rPr lang="en-US" sz="2400" dirty="0">
                <a:latin typeface="Times New Roman" panose="02020603050405020304" pitchFamily="18" charset="0"/>
                <a:ea typeface="Tahoma" panose="020B0604030504040204" pitchFamily="34" charset="0"/>
                <a:cs typeface="Times New Roman" panose="02020603050405020304" pitchFamily="18" charset="0"/>
                <a:sym typeface="Spartan"/>
              </a:rPr>
            </a:br>
            <a:endParaRPr sz="2400" dirty="0">
              <a:latin typeface="Times New Roman" panose="02020603050405020304" pitchFamily="18" charset="0"/>
              <a:ea typeface="Tahoma" panose="020B0604030504040204" pitchFamily="34" charset="0"/>
              <a:cs typeface="Times New Roman" panose="02020603050405020304" pitchFamily="18" charset="0"/>
              <a:sym typeface="Spartan"/>
            </a:endParaRPr>
          </a:p>
        </p:txBody>
      </p:sp>
      <p:pic>
        <p:nvPicPr>
          <p:cNvPr id="333" name="Google Shape;333;p36"/>
          <p:cNvPicPr preferRelativeResize="0"/>
          <p:nvPr/>
        </p:nvPicPr>
        <p:blipFill>
          <a:blip r:embed="rId3">
            <a:alphaModFix/>
          </a:blip>
          <a:stretch>
            <a:fillRect/>
          </a:stretch>
        </p:blipFill>
        <p:spPr>
          <a:xfrm rot="-9362601">
            <a:off x="3605045" y="3877069"/>
            <a:ext cx="1962309" cy="2572362"/>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rot="16200000">
            <a:off x="-1429210" y="2293298"/>
            <a:ext cx="4297681" cy="591703"/>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Bước 4. Kiểm tra và chỉnh sửa</a:t>
            </a:r>
            <a:endParaRPr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156601F-61C0-6C20-3A10-E84FA2C20B7C}"/>
              </a:ext>
            </a:extLst>
          </p:cNvPr>
          <p:cNvPicPr>
            <a:picLocks noChangeAspect="1"/>
          </p:cNvPicPr>
          <p:nvPr/>
        </p:nvPicPr>
        <p:blipFill rotWithShape="1">
          <a:blip r:embed="rId3"/>
          <a:srcRect t="13205"/>
          <a:stretch/>
        </p:blipFill>
        <p:spPr>
          <a:xfrm>
            <a:off x="2085172" y="440309"/>
            <a:ext cx="4818548" cy="2831587"/>
          </a:xfrm>
          <a:prstGeom prst="rect">
            <a:avLst/>
          </a:prstGeom>
        </p:spPr>
      </p:pic>
      <p:pic>
        <p:nvPicPr>
          <p:cNvPr id="8" name="Picture 7">
            <a:extLst>
              <a:ext uri="{FF2B5EF4-FFF2-40B4-BE49-F238E27FC236}">
                <a16:creationId xmlns:a16="http://schemas.microsoft.com/office/drawing/2014/main" id="{3D304E05-7D30-783E-6AF1-8FBBB0AE79C4}"/>
              </a:ext>
            </a:extLst>
          </p:cNvPr>
          <p:cNvPicPr>
            <a:picLocks noChangeAspect="1"/>
          </p:cNvPicPr>
          <p:nvPr/>
        </p:nvPicPr>
        <p:blipFill>
          <a:blip r:embed="rId4"/>
          <a:stretch>
            <a:fillRect/>
          </a:stretch>
        </p:blipFill>
        <p:spPr>
          <a:xfrm>
            <a:off x="2085172" y="3271895"/>
            <a:ext cx="4818548" cy="1700387"/>
          </a:xfrm>
          <a:prstGeom prst="rect">
            <a:avLst/>
          </a:prstGeom>
        </p:spPr>
      </p:pic>
    </p:spTree>
    <p:extLst>
      <p:ext uri="{BB962C8B-B14F-4D97-AF65-F5344CB8AC3E}">
        <p14:creationId xmlns:p14="http://schemas.microsoft.com/office/powerpoint/2010/main" val="21044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idx="4294967295"/>
          </p:nvPr>
        </p:nvSpPr>
        <p:spPr>
          <a:xfrm>
            <a:off x="1135380" y="352425"/>
            <a:ext cx="7025640" cy="798196"/>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kĩ năng viết: </a:t>
            </a:r>
            <a:br>
              <a:rPr lang="en-US"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Người viết và người đọc giả định, cách xưng hô trong bài viết</a:t>
            </a:r>
            <a:endParaRPr sz="2000" dirty="0">
              <a:latin typeface="Times New Roman" panose="02020603050405020304" pitchFamily="18" charset="0"/>
              <a:cs typeface="Times New Roman" panose="02020603050405020304" pitchFamily="18" charset="0"/>
            </a:endParaRPr>
          </a:p>
        </p:txBody>
      </p:sp>
      <p:sp>
        <p:nvSpPr>
          <p:cNvPr id="365" name="Google Shape;365;p39"/>
          <p:cNvSpPr txBox="1">
            <a:spLocks noGrp="1"/>
          </p:cNvSpPr>
          <p:nvPr>
            <p:ph type="subTitle" idx="4294967295"/>
          </p:nvPr>
        </p:nvSpPr>
        <p:spPr>
          <a:xfrm>
            <a:off x="2438400" y="1426050"/>
            <a:ext cx="6207125" cy="3525837"/>
          </a:xfrm>
          <a:prstGeom prst="rect">
            <a:avLst/>
          </a:prstGeom>
          <a:solidFill>
            <a:schemeClr val="bg1"/>
          </a:solidFill>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vi-VN" sz="1800" b="1" dirty="0">
                <a:latin typeface="Times New Roman" panose="02020603050405020304" pitchFamily="18" charset="0"/>
                <a:cs typeface="Times New Roman" panose="02020603050405020304" pitchFamily="18" charset="0"/>
              </a:rPr>
              <a:t>a. Cách thức</a:t>
            </a:r>
          </a:p>
          <a:p>
            <a:pPr marL="0" lvl="0" indent="0" algn="just" rtl="0">
              <a:lnSpc>
                <a:spcPct val="150000"/>
              </a:lnSpc>
              <a:spcBef>
                <a:spcPts val="0"/>
              </a:spcBef>
              <a:spcAft>
                <a:spcPts val="0"/>
              </a:spcAft>
              <a:buNone/>
            </a:pPr>
            <a:r>
              <a:rPr lang="vi-VN" sz="1800" dirty="0">
                <a:latin typeface="Times New Roman" panose="02020603050405020304" pitchFamily="18" charset="0"/>
                <a:cs typeface="Times New Roman" panose="02020603050405020304" pitchFamily="18" charset="0"/>
              </a:rPr>
              <a:t>- Cần hình dung mình là ai (người viết giả định), viết cho ai đọc (người đọc giả định).</a:t>
            </a:r>
          </a:p>
          <a:p>
            <a:pPr marL="0" lvl="0" indent="0" algn="just" rtl="0">
              <a:lnSpc>
                <a:spcPct val="150000"/>
              </a:lnSpc>
              <a:spcBef>
                <a:spcPts val="0"/>
              </a:spcBef>
              <a:spcAft>
                <a:spcPts val="0"/>
              </a:spcAft>
              <a:buNone/>
            </a:pPr>
            <a:r>
              <a:rPr lang="vi-VN" sz="1800" dirty="0">
                <a:latin typeface="Times New Roman" panose="02020603050405020304" pitchFamily="18" charset="0"/>
                <a:cs typeface="Times New Roman" panose="02020603050405020304" pitchFamily="18" charset="0"/>
              </a:rPr>
              <a:t>- Cần xác định người viết giả định và người đọc giả định vì các đối tượng giả định chi phối việc xác định nội dung, các triển khai và sử dụng ngôn ngữ, nhất là cách xưng hô của em trong bài viết.</a:t>
            </a:r>
          </a:p>
          <a:p>
            <a:pPr marL="0" lvl="0" indent="0" algn="just" rtl="0">
              <a:lnSpc>
                <a:spcPct val="150000"/>
              </a:lnSpc>
              <a:spcBef>
                <a:spcPts val="0"/>
              </a:spcBef>
              <a:spcAft>
                <a:spcPts val="0"/>
              </a:spcAft>
              <a:buNone/>
            </a:pPr>
            <a:r>
              <a:rPr lang="vi-VN" sz="1800" dirty="0">
                <a:latin typeface="Times New Roman" panose="02020603050405020304" pitchFamily="18" charset="0"/>
                <a:cs typeface="Times New Roman" panose="02020603050405020304" pitchFamily="18" charset="0"/>
              </a:rPr>
              <a:t>- Cách xưng hô: cần thể hiện giọng điệu phù hợp, tôi – bạn/các bạn, tôi – ông/bà, tôi – quý ngài, tôi – ngài,…</a:t>
            </a:r>
          </a:p>
          <a:p>
            <a:pPr marL="0" lvl="0" indent="0" algn="ctr" rtl="0">
              <a:lnSpc>
                <a:spcPct val="150000"/>
              </a:lnSpc>
              <a:spcBef>
                <a:spcPts val="0"/>
              </a:spcBef>
              <a:spcAft>
                <a:spcPts val="0"/>
              </a:spcAft>
              <a:buNone/>
            </a:pPr>
            <a:endParaRPr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81CF601-9AC1-200E-E8FB-48863971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1193" y1="83983" x2="31193" y2="83983"/>
                        <a14:foregroundMark x1="67890" y1="82684" x2="67890" y2="82684"/>
                        <a14:foregroundMark x1="50917" y1="82251" x2="50917" y2="82251"/>
                        <a14:foregroundMark x1="84862" y1="80952" x2="84862" y2="80952"/>
                      </a14:backgroundRemoval>
                    </a14:imgEffect>
                  </a14:imgLayer>
                </a14:imgProps>
              </a:ext>
            </a:extLst>
          </a:blip>
          <a:stretch>
            <a:fillRect/>
          </a:stretch>
        </p:blipFill>
        <p:spPr>
          <a:xfrm>
            <a:off x="42587" y="1958340"/>
            <a:ext cx="2199598" cy="2330767"/>
          </a:xfrm>
          <a:prstGeom prst="rect">
            <a:avLst/>
          </a:prstGeom>
        </p:spPr>
      </p:pic>
    </p:spTree>
    <p:extLst>
      <p:ext uri="{BB962C8B-B14F-4D97-AF65-F5344CB8AC3E}">
        <p14:creationId xmlns:p14="http://schemas.microsoft.com/office/powerpoint/2010/main" val="142430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P spid="36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idx="4294967295"/>
          </p:nvPr>
        </p:nvSpPr>
        <p:spPr>
          <a:xfrm>
            <a:off x="1135380" y="352425"/>
            <a:ext cx="7025640" cy="798196"/>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kĩ năng viết: </a:t>
            </a:r>
            <a:br>
              <a:rPr lang="en-US"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Người viết và người đọc giả định, cách xưng hô trong bài viết</a:t>
            </a:r>
            <a:endParaRPr sz="2000" dirty="0">
              <a:latin typeface="Times New Roman" panose="02020603050405020304" pitchFamily="18" charset="0"/>
              <a:cs typeface="Times New Roman" panose="02020603050405020304" pitchFamily="18" charset="0"/>
            </a:endParaRPr>
          </a:p>
        </p:txBody>
      </p:sp>
      <p:sp>
        <p:nvSpPr>
          <p:cNvPr id="365" name="Google Shape;365;p39"/>
          <p:cNvSpPr txBox="1">
            <a:spLocks noGrp="1"/>
          </p:cNvSpPr>
          <p:nvPr>
            <p:ph type="subTitle" idx="4294967295"/>
          </p:nvPr>
        </p:nvSpPr>
        <p:spPr>
          <a:xfrm>
            <a:off x="3825240" y="1360804"/>
            <a:ext cx="4629785" cy="3525837"/>
          </a:xfrm>
          <a:prstGeom prst="rect">
            <a:avLst/>
          </a:prstGeom>
          <a:solidFill>
            <a:schemeClr val="bg1"/>
          </a:solidFill>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b="1" dirty="0">
                <a:latin typeface="Times New Roman" panose="02020603050405020304" pitchFamily="18" charset="0"/>
                <a:cs typeface="Times New Roman" panose="02020603050405020304" pitchFamily="18" charset="0"/>
              </a:rPr>
              <a:t>b. </a:t>
            </a:r>
            <a:r>
              <a:rPr lang="en-US" sz="1800" b="1" dirty="0" err="1">
                <a:latin typeface="Times New Roman" panose="02020603050405020304" pitchFamily="18" charset="0"/>
                <a:cs typeface="Times New Roman" panose="02020603050405020304" pitchFamily="18" charset="0"/>
              </a:rPr>
              <a:t>Bài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tập</a:t>
            </a:r>
            <a:endParaRPr lang="vi-VN" sz="1800" b="1" dirty="0">
              <a:latin typeface="Times New Roman" panose="02020603050405020304" pitchFamily="18" charset="0"/>
              <a:cs typeface="Times New Roman" panose="02020603050405020304" pitchFamily="18" charset="0"/>
            </a:endParaRPr>
          </a:p>
          <a:p>
            <a:pPr marL="0" lvl="0" indent="0" algn="just" rtl="0">
              <a:lnSpc>
                <a:spcPct val="150000"/>
              </a:lnSpc>
              <a:spcBef>
                <a:spcPts val="0"/>
              </a:spcBef>
              <a:spcAft>
                <a:spcPts val="0"/>
              </a:spcAft>
              <a:buNone/>
            </a:pPr>
            <a:r>
              <a:rPr lang="vi-VN" sz="1800" i="1" dirty="0">
                <a:latin typeface="Times New Roman" panose="02020603050405020304" pitchFamily="18" charset="0"/>
                <a:cs typeface="Times New Roman" panose="02020603050405020304" pitchFamily="18" charset="0"/>
              </a:rPr>
              <a:t>Hãy viết một đoạn văn cho một luận điểm trong dàn ý đã lập ở ý 2.1, mục 2. Thực hành, trong đó thể hiện cách xưng hô cho phù hợp với người đọc và người viết giả định.</a:t>
            </a:r>
            <a:endParaRPr sz="2000" i="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255DE68-1B75-C585-3FD8-AD33B758CA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917" y1="64333" x2="50917" y2="64333"/>
                        <a14:foregroundMark x1="37417" y1="64000" x2="37417" y2="64000"/>
                        <a14:foregroundMark x1="37417" y1="64000" x2="37417" y2="64000"/>
                        <a14:foregroundMark x1="37417" y1="64000" x2="37417" y2="64000"/>
                        <a14:foregroundMark x1="37417" y1="64000" x2="37417" y2="64000"/>
                        <a14:foregroundMark x1="53083" y1="67083" x2="53083" y2="67083"/>
                        <a14:foregroundMark x1="53083" y1="67083" x2="53083" y2="67083"/>
                        <a14:foregroundMark x1="39167" y1="64417" x2="39167" y2="64417"/>
                        <a14:foregroundMark x1="39167" y1="64417" x2="39167" y2="64417"/>
                        <a14:foregroundMark x1="39333" y1="67250" x2="39333" y2="67250"/>
                        <a14:foregroundMark x1="39333" y1="67250" x2="39333" y2="67250"/>
                        <a14:foregroundMark x1="34167" y1="64917" x2="34167" y2="64917"/>
                        <a14:foregroundMark x1="34167" y1="64917" x2="34167" y2="64917"/>
                        <a14:foregroundMark x1="45000" y1="63583" x2="45000" y2="63583"/>
                        <a14:foregroundMark x1="45000" y1="63583" x2="45000" y2="63583"/>
                        <a14:foregroundMark x1="16333" y1="25000" x2="16333" y2="25000"/>
                        <a14:foregroundMark x1="16333" y1="25000" x2="16333" y2="25000"/>
                        <a14:foregroundMark x1="20667" y1="27250" x2="20667" y2="27250"/>
                        <a14:foregroundMark x1="20667" y1="27250" x2="20667" y2="27250"/>
                        <a14:foregroundMark x1="22750" y1="22500" x2="22750" y2="22500"/>
                        <a14:foregroundMark x1="17417" y1="26833" x2="17417" y2="26833"/>
                      </a14:backgroundRemoval>
                    </a14:imgEffect>
                  </a14:imgLayer>
                </a14:imgProps>
              </a:ext>
            </a:extLst>
          </a:blip>
          <a:stretch>
            <a:fillRect/>
          </a:stretch>
        </p:blipFill>
        <p:spPr>
          <a:xfrm>
            <a:off x="22860" y="1341120"/>
            <a:ext cx="3802380" cy="3802380"/>
          </a:xfrm>
          <a:prstGeom prst="rect">
            <a:avLst/>
          </a:prstGeom>
        </p:spPr>
      </p:pic>
    </p:spTree>
    <p:extLst>
      <p:ext uri="{BB962C8B-B14F-4D97-AF65-F5344CB8AC3E}">
        <p14:creationId xmlns:p14="http://schemas.microsoft.com/office/powerpoint/2010/main" val="109243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P spid="36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E2E8AD-B323-8720-BA8D-8ACAD4D976D3}"/>
              </a:ext>
            </a:extLst>
          </p:cNvPr>
          <p:cNvPicPr>
            <a:picLocks noChangeAspect="1"/>
          </p:cNvPicPr>
          <p:nvPr/>
        </p:nvPicPr>
        <p:blipFill>
          <a:blip r:embed="rId2"/>
          <a:stretch>
            <a:fillRect/>
          </a:stretch>
        </p:blipFill>
        <p:spPr>
          <a:xfrm>
            <a:off x="0" y="-76200"/>
            <a:ext cx="9334500" cy="6600825"/>
          </a:xfrm>
          <a:prstGeom prst="rect">
            <a:avLst/>
          </a:prstGeom>
        </p:spPr>
      </p:pic>
      <p:sp>
        <p:nvSpPr>
          <p:cNvPr id="3" name="Google Shape;364;p39">
            <a:extLst>
              <a:ext uri="{FF2B5EF4-FFF2-40B4-BE49-F238E27FC236}">
                <a16:creationId xmlns:a16="http://schemas.microsoft.com/office/drawing/2014/main" id="{8AE1D10A-6D59-3BE2-7900-FC29E68A3859}"/>
              </a:ext>
            </a:extLst>
          </p:cNvPr>
          <p:cNvSpPr txBox="1">
            <a:spLocks/>
          </p:cNvSpPr>
          <p:nvPr/>
        </p:nvSpPr>
        <p:spPr>
          <a:xfrm>
            <a:off x="815340" y="650681"/>
            <a:ext cx="3634740" cy="15438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1pPr>
            <a:lvl2pPr marR="0" lvl="1"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2pPr>
            <a:lvl3pPr marR="0" lvl="2"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3pPr>
            <a:lvl4pPr marR="0" lvl="3"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4pPr>
            <a:lvl5pPr marR="0" lvl="4"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5pPr>
            <a:lvl6pPr marR="0" lvl="5"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6pPr>
            <a:lvl7pPr marR="0" lvl="6"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7pPr>
            <a:lvl8pPr marR="0" lvl="7"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8pPr>
            <a:lvl9pPr marR="0" lvl="8" algn="l" rtl="0">
              <a:lnSpc>
                <a:spcPct val="100000"/>
              </a:lnSpc>
              <a:spcBef>
                <a:spcPts val="0"/>
              </a:spcBef>
              <a:spcAft>
                <a:spcPts val="0"/>
              </a:spcAft>
              <a:buClr>
                <a:schemeClr val="dk1"/>
              </a:buClr>
              <a:buSzPts val="2800"/>
              <a:buFont typeface="Spartan"/>
              <a:buNone/>
              <a:defRPr sz="2800" b="1" i="0" u="none" strike="noStrike" cap="none">
                <a:solidFill>
                  <a:schemeClr val="dk1"/>
                </a:solidFill>
                <a:latin typeface="Spartan"/>
                <a:ea typeface="Spartan"/>
                <a:cs typeface="Spartan"/>
                <a:sym typeface="Spartan"/>
              </a:defRPr>
            </a:lvl9pPr>
          </a:lstStyle>
          <a:p>
            <a:pPr algn="ctr"/>
            <a:r>
              <a:rPr lang="en-US" sz="2000" dirty="0">
                <a:solidFill>
                  <a:schemeClr val="bg1"/>
                </a:solidFill>
                <a:latin typeface="Times New Roman" panose="02020603050405020304" pitchFamily="18" charset="0"/>
                <a:cs typeface="Times New Roman" panose="02020603050405020304" pitchFamily="18" charset="0"/>
              </a:rPr>
              <a:t>TỔNG KẾT</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0" dirty="0">
                <a:solidFill>
                  <a:schemeClr val="bg1"/>
                </a:solidFill>
                <a:latin typeface="Times New Roman" panose="02020603050405020304" pitchFamily="18" charset="0"/>
                <a:cs typeface="Times New Roman" panose="02020603050405020304" pitchFamily="18" charset="0"/>
              </a:rPr>
              <a:t>HS </a:t>
            </a:r>
            <a:r>
              <a:rPr lang="en-US" sz="2000" b="0" dirty="0" err="1">
                <a:solidFill>
                  <a:schemeClr val="bg1"/>
                </a:solidFill>
                <a:latin typeface="Times New Roman" panose="02020603050405020304" pitchFamily="18" charset="0"/>
                <a:cs typeface="Times New Roman" panose="02020603050405020304" pitchFamily="18" charset="0"/>
              </a:rPr>
              <a:t>thực</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hành</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viết</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bài</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văn</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bám</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sát</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dàn</a:t>
            </a:r>
            <a:r>
              <a:rPr lang="en-US" sz="2000" b="0" dirty="0">
                <a:solidFill>
                  <a:schemeClr val="bg1"/>
                </a:solidFill>
                <a:latin typeface="Times New Roman" panose="02020603050405020304" pitchFamily="18" charset="0"/>
                <a:cs typeface="Times New Roman" panose="02020603050405020304" pitchFamily="18" charset="0"/>
              </a:rPr>
              <a:t> ý </a:t>
            </a:r>
            <a:r>
              <a:rPr lang="en-US" sz="2000" b="0" dirty="0" err="1">
                <a:solidFill>
                  <a:schemeClr val="bg1"/>
                </a:solidFill>
                <a:latin typeface="Times New Roman" panose="02020603050405020304" pitchFamily="18" charset="0"/>
                <a:cs typeface="Times New Roman" panose="02020603050405020304" pitchFamily="18" charset="0"/>
              </a:rPr>
              <a:t>đã</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lập</a:t>
            </a:r>
            <a:r>
              <a:rPr lang="en-US" sz="2000" b="0" dirty="0">
                <a:solidFill>
                  <a:schemeClr val="bg1"/>
                </a:solidFill>
                <a:latin typeface="Times New Roman" panose="02020603050405020304" pitchFamily="18" charset="0"/>
                <a:cs typeface="Times New Roman" panose="02020603050405020304" pitchFamily="18" charset="0"/>
              </a:rPr>
              <a:t>.</a:t>
            </a:r>
          </a:p>
          <a:p>
            <a:pPr algn="ctr"/>
            <a:endParaRPr lang="en-US" sz="2000" b="0" dirty="0">
              <a:solidFill>
                <a:schemeClr val="bg1"/>
              </a:solidFill>
              <a:latin typeface="Times New Roman" panose="02020603050405020304" pitchFamily="18" charset="0"/>
              <a:cs typeface="Times New Roman" panose="02020603050405020304" pitchFamily="18" charset="0"/>
            </a:endParaRPr>
          </a:p>
          <a:p>
            <a:pPr algn="ctr"/>
            <a:endParaRPr lang="en-US" sz="2000" b="0" dirty="0">
              <a:solidFill>
                <a:schemeClr val="bg1"/>
              </a:solidFill>
              <a:latin typeface="Times New Roman" panose="02020603050405020304" pitchFamily="18" charset="0"/>
              <a:cs typeface="Times New Roman" panose="02020603050405020304" pitchFamily="18" charset="0"/>
            </a:endParaRP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4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85;p63">
            <a:extLst>
              <a:ext uri="{FF2B5EF4-FFF2-40B4-BE49-F238E27FC236}">
                <a16:creationId xmlns:a16="http://schemas.microsoft.com/office/drawing/2014/main" id="{F1255BE0-E1AE-17DA-7BC0-5948B4DB39A3}"/>
              </a:ext>
            </a:extLst>
          </p:cNvPr>
          <p:cNvSpPr txBox="1"/>
          <p:nvPr/>
        </p:nvSpPr>
        <p:spPr>
          <a:xfrm>
            <a:off x="2148839" y="343410"/>
            <a:ext cx="4846320" cy="606646"/>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Times New Roman" panose="02020603050405020304" pitchFamily="18" charset="0"/>
                <a:ea typeface="Spartan"/>
                <a:cs typeface="Times New Roman" panose="02020603050405020304" pitchFamily="18" charset="0"/>
                <a:sym typeface="Spartan"/>
              </a:rPr>
              <a:t>KHỞI ĐỘNG: HỎI NHANH ĐÁP GỌN</a:t>
            </a:r>
            <a:endParaRPr sz="20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6" name="Google Shape;365;p39">
            <a:extLst>
              <a:ext uri="{FF2B5EF4-FFF2-40B4-BE49-F238E27FC236}">
                <a16:creationId xmlns:a16="http://schemas.microsoft.com/office/drawing/2014/main" id="{56C4569F-CD40-8918-8F14-7B13A056B7F2}"/>
              </a:ext>
            </a:extLst>
          </p:cNvPr>
          <p:cNvSpPr txBox="1">
            <a:spLocks/>
          </p:cNvSpPr>
          <p:nvPr/>
        </p:nvSpPr>
        <p:spPr>
          <a:xfrm>
            <a:off x="1745932" y="1144393"/>
            <a:ext cx="5652135" cy="1307742"/>
          </a:xfrm>
          <a:prstGeom prst="rect">
            <a:avLst/>
          </a:prstGeom>
          <a:solidFill>
            <a:schemeClr val="tx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Roboto"/>
              <a:buChar char="●"/>
              <a:defRPr sz="12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vi-VN" sz="1800" b="1" dirty="0">
                <a:latin typeface="+mj-lt"/>
              </a:rPr>
              <a:t>Câu 1: </a:t>
            </a:r>
            <a:r>
              <a:rPr lang="vi-VN" sz="1800" dirty="0">
                <a:latin typeface="+mj-lt"/>
              </a:rPr>
              <a:t>Đề bài dưới đây thuộc dạng bài nghị luận nào?</a:t>
            </a:r>
            <a:endParaRPr lang="en-US" sz="1800" dirty="0">
              <a:latin typeface="+mj-lt"/>
            </a:endParaRPr>
          </a:p>
          <a:p>
            <a:pPr marL="0" indent="0">
              <a:buFont typeface="Roboto"/>
              <a:buNone/>
            </a:pPr>
            <a:r>
              <a:rPr lang="vi-VN" sz="1800" i="1" dirty="0">
                <a:latin typeface="+mj-lt"/>
              </a:rPr>
              <a:t>Suy nghĩ của em về câu nói</a:t>
            </a:r>
            <a:r>
              <a:rPr lang="en-US" sz="1800" i="1" dirty="0">
                <a:latin typeface="+mj-lt"/>
              </a:rPr>
              <a:t>:</a:t>
            </a:r>
          </a:p>
          <a:p>
            <a:pPr marL="0" indent="0">
              <a:buFont typeface="Roboto"/>
              <a:buNone/>
            </a:pPr>
            <a:r>
              <a:rPr lang="vi-VN" sz="1800" i="1" dirty="0">
                <a:latin typeface="+mj-lt"/>
              </a:rPr>
              <a:t>“Lời nói chẳng mất tiền mua</a:t>
            </a:r>
            <a:endParaRPr lang="en-US" sz="1800" i="1" dirty="0">
              <a:latin typeface="+mj-lt"/>
            </a:endParaRPr>
          </a:p>
          <a:p>
            <a:pPr marL="0" indent="0">
              <a:buFont typeface="Roboto"/>
              <a:buNone/>
            </a:pPr>
            <a:r>
              <a:rPr lang="vi-VN" sz="1800" i="1" dirty="0">
                <a:latin typeface="+mj-lt"/>
              </a:rPr>
              <a:t>Lựa lời mà nói cho vừa lòng nhau”</a:t>
            </a:r>
            <a:endParaRPr lang="vi-VN" sz="1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C11E82-777F-73DB-38E8-2003B40D928D}"/>
              </a:ext>
            </a:extLst>
          </p:cNvPr>
          <p:cNvSpPr txBox="1"/>
          <p:nvPr/>
        </p:nvSpPr>
        <p:spPr>
          <a:xfrm>
            <a:off x="1693544" y="2691366"/>
            <a:ext cx="5760720" cy="457200"/>
          </a:xfrm>
          <a:prstGeom prst="rect">
            <a:avLst/>
          </a:prstGeom>
          <a:solidFill>
            <a:schemeClr val="bg2">
              <a:lumMod val="40000"/>
              <a:lumOff val="60000"/>
            </a:schemeClr>
          </a:solidFill>
        </p:spPr>
        <p:txBody>
          <a:bodyPr wrap="square" rtlCol="0">
            <a:spAutoFit/>
          </a:bodyPr>
          <a:lstStyle/>
          <a:p>
            <a:r>
              <a:rPr lang="vi-VN" sz="1800" dirty="0">
                <a:latin typeface="Times New Roman" panose="02020603050405020304" pitchFamily="18" charset="0"/>
                <a:cs typeface="Times New Roman" panose="02020603050405020304" pitchFamily="18" charset="0"/>
              </a:rPr>
              <a:t>A. Dạng bài nghị luận về một tư tưởng, đạo lý</a:t>
            </a:r>
          </a:p>
          <a:p>
            <a:endParaRPr lang="vi-VN" sz="1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8ACCE4-2148-8ED9-A045-163CBEDF58DA}"/>
              </a:ext>
            </a:extLst>
          </p:cNvPr>
          <p:cNvSpPr txBox="1"/>
          <p:nvPr/>
        </p:nvSpPr>
        <p:spPr>
          <a:xfrm>
            <a:off x="1693544" y="3423359"/>
            <a:ext cx="5760720" cy="457200"/>
          </a:xfrm>
          <a:prstGeom prst="rect">
            <a:avLst/>
          </a:prstGeom>
          <a:solidFill>
            <a:schemeClr val="bg2">
              <a:lumMod val="40000"/>
              <a:lumOff val="60000"/>
            </a:schemeClr>
          </a:solidFill>
        </p:spPr>
        <p:txBody>
          <a:bodyPr wrap="square" rtlCol="0">
            <a:spAutoFit/>
          </a:bodyPr>
          <a:lstStyle/>
          <a:p>
            <a:r>
              <a:rPr lang="vi-VN" sz="1800" dirty="0">
                <a:latin typeface="Times New Roman" panose="02020603050405020304" pitchFamily="18" charset="0"/>
                <a:cs typeface="Times New Roman" panose="02020603050405020304" pitchFamily="18" charset="0"/>
              </a:rPr>
              <a:t>B. Dạng bài nghị luận về một hiện tượng đời sống</a:t>
            </a:r>
          </a:p>
        </p:txBody>
      </p:sp>
      <p:sp>
        <p:nvSpPr>
          <p:cNvPr id="9" name="TextBox 8">
            <a:extLst>
              <a:ext uri="{FF2B5EF4-FFF2-40B4-BE49-F238E27FC236}">
                <a16:creationId xmlns:a16="http://schemas.microsoft.com/office/drawing/2014/main" id="{5AAB870C-4959-CCE0-3483-D5A973E469E5}"/>
              </a:ext>
            </a:extLst>
          </p:cNvPr>
          <p:cNvSpPr txBox="1"/>
          <p:nvPr/>
        </p:nvSpPr>
        <p:spPr>
          <a:xfrm>
            <a:off x="1689734" y="4143887"/>
            <a:ext cx="5764530" cy="457200"/>
          </a:xfrm>
          <a:prstGeom prst="rect">
            <a:avLst/>
          </a:prstGeom>
          <a:solidFill>
            <a:schemeClr val="bg2">
              <a:lumMod val="40000"/>
              <a:lumOff val="60000"/>
            </a:schemeClr>
          </a:solidFill>
        </p:spPr>
        <p:txBody>
          <a:bodyPr wrap="square" rtlCol="0">
            <a:spAutoFit/>
          </a:bodyPr>
          <a:lstStyle/>
          <a:p>
            <a:pPr algn="just"/>
            <a:r>
              <a:rPr lang="vi-VN" sz="1800" dirty="0">
                <a:latin typeface="Times New Roman" panose="02020603050405020304" pitchFamily="18" charset="0"/>
                <a:cs typeface="Times New Roman" panose="02020603050405020304" pitchFamily="18" charset="0"/>
              </a:rPr>
              <a:t>C. Dạng bài nghi luận về một vấn đề trong tác</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phẩm văn học</a:t>
            </a:r>
          </a:p>
        </p:txBody>
      </p:sp>
    </p:spTree>
    <p:extLst>
      <p:ext uri="{BB962C8B-B14F-4D97-AF65-F5344CB8AC3E}">
        <p14:creationId xmlns:p14="http://schemas.microsoft.com/office/powerpoint/2010/main" val="3204646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00B05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17B6F"/>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F17B6F"/>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85;p63">
            <a:extLst>
              <a:ext uri="{FF2B5EF4-FFF2-40B4-BE49-F238E27FC236}">
                <a16:creationId xmlns:a16="http://schemas.microsoft.com/office/drawing/2014/main" id="{F1255BE0-E1AE-17DA-7BC0-5948B4DB39A3}"/>
              </a:ext>
            </a:extLst>
          </p:cNvPr>
          <p:cNvSpPr txBox="1"/>
          <p:nvPr/>
        </p:nvSpPr>
        <p:spPr>
          <a:xfrm>
            <a:off x="2148839" y="343410"/>
            <a:ext cx="4846320" cy="606646"/>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Times New Roman" panose="02020603050405020304" pitchFamily="18" charset="0"/>
                <a:ea typeface="Spartan"/>
                <a:cs typeface="Times New Roman" panose="02020603050405020304" pitchFamily="18" charset="0"/>
                <a:sym typeface="Spartan"/>
              </a:rPr>
              <a:t>KHỞI ĐỘNG: HỎI NHANH ĐÁP GỌN</a:t>
            </a:r>
            <a:endParaRPr sz="20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6" name="Google Shape;365;p39">
            <a:extLst>
              <a:ext uri="{FF2B5EF4-FFF2-40B4-BE49-F238E27FC236}">
                <a16:creationId xmlns:a16="http://schemas.microsoft.com/office/drawing/2014/main" id="{56C4569F-CD40-8918-8F14-7B13A056B7F2}"/>
              </a:ext>
            </a:extLst>
          </p:cNvPr>
          <p:cNvSpPr txBox="1">
            <a:spLocks/>
          </p:cNvSpPr>
          <p:nvPr/>
        </p:nvSpPr>
        <p:spPr>
          <a:xfrm>
            <a:off x="1077401" y="1158051"/>
            <a:ext cx="6989196" cy="1307742"/>
          </a:xfrm>
          <a:prstGeom prst="rect">
            <a:avLst/>
          </a:prstGeom>
          <a:solidFill>
            <a:schemeClr val="tx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Roboto"/>
              <a:buChar char="●"/>
              <a:defRPr sz="12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vi-VN" sz="1800" b="1" dirty="0">
                <a:latin typeface="+mj-lt"/>
              </a:rPr>
              <a:t>Câu </a:t>
            </a:r>
            <a:r>
              <a:rPr lang="en-US" sz="1800" b="1" dirty="0">
                <a:latin typeface="Times New Roman" panose="02020603050405020304" pitchFamily="18" charset="0"/>
                <a:cs typeface="Times New Roman" panose="02020603050405020304" pitchFamily="18" charset="0"/>
              </a:rPr>
              <a:t>2</a:t>
            </a:r>
            <a:r>
              <a:rPr lang="vi-VN" sz="1800" b="1" dirty="0">
                <a:latin typeface="Times New Roman" panose="02020603050405020304" pitchFamily="18" charset="0"/>
                <a:cs typeface="Times New Roman" panose="02020603050405020304" pitchFamily="18" charset="0"/>
              </a:rPr>
              <a:t>:</a:t>
            </a:r>
            <a:r>
              <a:rPr lang="vi-VN" sz="1800" b="1" dirty="0">
                <a:latin typeface="+mj-lt"/>
              </a:rPr>
              <a:t> </a:t>
            </a:r>
            <a:r>
              <a:rPr lang="vi-VN" sz="1800" dirty="0">
                <a:latin typeface="+mj-lt"/>
              </a:rPr>
              <a:t>Đề bài sau thuộc dạng bài nghị luận nào?</a:t>
            </a:r>
          </a:p>
          <a:p>
            <a:pPr marL="0" indent="0">
              <a:buFont typeface="Roboto"/>
              <a:buNone/>
            </a:pPr>
            <a:r>
              <a:rPr lang="vi-VN" sz="1800" i="1" dirty="0">
                <a:latin typeface="+mj-lt"/>
              </a:rPr>
              <a:t>Từ truyện “Chữ người tử tù” (Nguyễn Tuân), em hãy suy nghĩ về mối quan hệ giữa cái “tài” và cái “tâm”, giữa cái “đẹp” và cái “thiện”.</a:t>
            </a:r>
          </a:p>
        </p:txBody>
      </p:sp>
      <p:sp>
        <p:nvSpPr>
          <p:cNvPr id="7" name="TextBox 6">
            <a:extLst>
              <a:ext uri="{FF2B5EF4-FFF2-40B4-BE49-F238E27FC236}">
                <a16:creationId xmlns:a16="http://schemas.microsoft.com/office/drawing/2014/main" id="{BAC11E82-777F-73DB-38E8-2003B40D928D}"/>
              </a:ext>
            </a:extLst>
          </p:cNvPr>
          <p:cNvSpPr txBox="1"/>
          <p:nvPr/>
        </p:nvSpPr>
        <p:spPr>
          <a:xfrm>
            <a:off x="1693544" y="2691366"/>
            <a:ext cx="5760720" cy="457200"/>
          </a:xfrm>
          <a:prstGeom prst="rect">
            <a:avLst/>
          </a:prstGeom>
          <a:solidFill>
            <a:schemeClr val="bg2">
              <a:lumMod val="40000"/>
              <a:lumOff val="60000"/>
            </a:schemeClr>
          </a:solidFill>
        </p:spPr>
        <p:txBody>
          <a:bodyPr wrap="square" rtlCol="0">
            <a:spAutoFit/>
          </a:bodyPr>
          <a:lstStyle/>
          <a:p>
            <a:r>
              <a:rPr lang="vi-VN" sz="1800" dirty="0">
                <a:latin typeface="Times New Roman" panose="02020603050405020304" pitchFamily="18" charset="0"/>
                <a:cs typeface="Times New Roman" panose="02020603050405020304" pitchFamily="18" charset="0"/>
              </a:rPr>
              <a:t>A. Dạng bài nghị luận về một tư tưởng, đạo lý</a:t>
            </a:r>
          </a:p>
          <a:p>
            <a:endParaRPr lang="vi-VN" sz="1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8ACCE4-2148-8ED9-A045-163CBEDF58DA}"/>
              </a:ext>
            </a:extLst>
          </p:cNvPr>
          <p:cNvSpPr txBox="1"/>
          <p:nvPr/>
        </p:nvSpPr>
        <p:spPr>
          <a:xfrm>
            <a:off x="1693544" y="3423359"/>
            <a:ext cx="5760720" cy="457200"/>
          </a:xfrm>
          <a:prstGeom prst="rect">
            <a:avLst/>
          </a:prstGeom>
          <a:solidFill>
            <a:schemeClr val="bg2">
              <a:lumMod val="40000"/>
              <a:lumOff val="60000"/>
            </a:schemeClr>
          </a:solidFill>
        </p:spPr>
        <p:txBody>
          <a:bodyPr wrap="square" rtlCol="0">
            <a:spAutoFit/>
          </a:bodyPr>
          <a:lstStyle/>
          <a:p>
            <a:r>
              <a:rPr lang="vi-VN" sz="1800" dirty="0">
                <a:latin typeface="Times New Roman" panose="02020603050405020304" pitchFamily="18" charset="0"/>
                <a:cs typeface="Times New Roman" panose="02020603050405020304" pitchFamily="18" charset="0"/>
              </a:rPr>
              <a:t>B. Dạng bài nghị luận về một hiện tượng đời sống</a:t>
            </a:r>
          </a:p>
        </p:txBody>
      </p:sp>
      <p:sp>
        <p:nvSpPr>
          <p:cNvPr id="9" name="TextBox 8">
            <a:extLst>
              <a:ext uri="{FF2B5EF4-FFF2-40B4-BE49-F238E27FC236}">
                <a16:creationId xmlns:a16="http://schemas.microsoft.com/office/drawing/2014/main" id="{5AAB870C-4959-CCE0-3483-D5A973E469E5}"/>
              </a:ext>
            </a:extLst>
          </p:cNvPr>
          <p:cNvSpPr txBox="1"/>
          <p:nvPr/>
        </p:nvSpPr>
        <p:spPr>
          <a:xfrm>
            <a:off x="1689734" y="4143887"/>
            <a:ext cx="5764530" cy="457200"/>
          </a:xfrm>
          <a:prstGeom prst="rect">
            <a:avLst/>
          </a:prstGeom>
          <a:solidFill>
            <a:schemeClr val="bg2">
              <a:lumMod val="40000"/>
              <a:lumOff val="60000"/>
            </a:schemeClr>
          </a:solidFill>
        </p:spPr>
        <p:txBody>
          <a:bodyPr wrap="square" rtlCol="0">
            <a:spAutoFit/>
          </a:bodyPr>
          <a:lstStyle/>
          <a:p>
            <a:pPr algn="just"/>
            <a:r>
              <a:rPr lang="vi-VN" sz="1800" dirty="0">
                <a:latin typeface="Times New Roman" panose="02020603050405020304" pitchFamily="18" charset="0"/>
                <a:cs typeface="Times New Roman" panose="02020603050405020304" pitchFamily="18" charset="0"/>
              </a:rPr>
              <a:t>C. Dạng bài nghi luận về một vấn đề trong tác</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phẩm văn học</a:t>
            </a:r>
          </a:p>
        </p:txBody>
      </p:sp>
    </p:spTree>
    <p:extLst>
      <p:ext uri="{BB962C8B-B14F-4D97-AF65-F5344CB8AC3E}">
        <p14:creationId xmlns:p14="http://schemas.microsoft.com/office/powerpoint/2010/main" val="2598720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17B6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17B6F"/>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00B050"/>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FB16-BA9E-D7F3-F0BE-CDE5315FE565}"/>
              </a:ext>
            </a:extLst>
          </p:cNvPr>
          <p:cNvSpPr>
            <a:spLocks noGrp="1"/>
          </p:cNvSpPr>
          <p:nvPr>
            <p:ph type="title"/>
          </p:nvPr>
        </p:nvSpPr>
        <p:spPr>
          <a:xfrm>
            <a:off x="1083568" y="1798983"/>
            <a:ext cx="7432280" cy="2886323"/>
          </a:xfrm>
        </p:spPr>
        <p:txBody>
          <a:bodyPr/>
          <a:lstStyle/>
          <a:p>
            <a:pPr algn="just">
              <a:lnSpc>
                <a:spcPct val="150000"/>
              </a:lnSpc>
              <a:spcBef>
                <a:spcPts val="800"/>
              </a:spcBef>
              <a:spcAft>
                <a:spcPts val="800"/>
              </a:spcAft>
            </a:pPr>
            <a:r>
              <a:rPr lang="en-US" sz="1800" b="0" dirty="0">
                <a:latin typeface="Times New Roman" panose="02020603050405020304" pitchFamily="18" charset="0"/>
                <a:cs typeface="Times New Roman" panose="02020603050405020304" pitchFamily="18" charset="0"/>
              </a:rPr>
              <a:t>- </a:t>
            </a:r>
            <a:r>
              <a:rPr lang="vi-VN" sz="1800" b="0" dirty="0">
                <a:latin typeface="Times New Roman" panose="02020603050405020304" pitchFamily="18" charset="0"/>
                <a:cs typeface="Times New Roman" panose="02020603050405020304" pitchFamily="18" charset="0"/>
              </a:rPr>
              <a:t>Đây là dạng bài đòi hỏi các em phải có kiến thức cả về văn học và đời sống,  cả kĩ năng phân tích văn học và kĩ năng phân tích, đánh giá một vấn đề xã hội.</a:t>
            </a:r>
            <a:br>
              <a:rPr lang="en-US" sz="1800" b="0" dirty="0">
                <a:latin typeface="Times New Roman" panose="02020603050405020304" pitchFamily="18" charset="0"/>
                <a:cs typeface="Times New Roman" panose="02020603050405020304" pitchFamily="18" charset="0"/>
              </a:rPr>
            </a:br>
            <a:r>
              <a:rPr lang="en-US" sz="1800" b="0" dirty="0">
                <a:latin typeface="Times New Roman" panose="02020603050405020304" pitchFamily="18" charset="0"/>
                <a:cs typeface="Times New Roman" panose="02020603050405020304" pitchFamily="18" charset="0"/>
              </a:rPr>
              <a:t>- </a:t>
            </a:r>
            <a:r>
              <a:rPr lang="vi-VN" sz="1800" b="0" dirty="0">
                <a:latin typeface="Times New Roman" panose="02020603050405020304" pitchFamily="18" charset="0"/>
                <a:cs typeface="Times New Roman" panose="02020603050405020304" pitchFamily="18" charset="0"/>
              </a:rPr>
              <a:t>Đề bài thường xuất phát từ một vấn đề xã hội giàu ý nghĩa có trong một tác phẩm văn học nào đó để yêu cầu học sinh bàn bạc rộng ra vấn đề xã hội ấy.</a:t>
            </a:r>
            <a:br>
              <a:rPr lang="en-US" sz="1800" b="0" dirty="0">
                <a:latin typeface="Times New Roman" panose="02020603050405020304" pitchFamily="18" charset="0"/>
                <a:cs typeface="Times New Roman" panose="02020603050405020304" pitchFamily="18" charset="0"/>
              </a:rPr>
            </a:b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Ví</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dụ</a:t>
            </a:r>
            <a:r>
              <a:rPr lang="en-US" sz="1800" b="0" dirty="0">
                <a:latin typeface="Times New Roman" panose="02020603050405020304" pitchFamily="18" charset="0"/>
                <a:cs typeface="Times New Roman" panose="02020603050405020304" pitchFamily="18" charset="0"/>
              </a:rPr>
              <a:t>: </a:t>
            </a:r>
            <a:r>
              <a:rPr lang="vi-VN" sz="1800" b="0" i="1" dirty="0">
                <a:latin typeface="Times New Roman" panose="02020603050405020304" pitchFamily="18" charset="0"/>
                <a:cs typeface="Times New Roman" panose="02020603050405020304" pitchFamily="18" charset="0"/>
              </a:rPr>
              <a:t>Từ truyện “Chữ người tử tù” (Nguyễn Tuân), em hãy suy nghĩ về mối quan hệ giữa cái “tài” và cái “tâm”, giữa cái “đẹp” và cái “thiện”.</a:t>
            </a:r>
            <a:br>
              <a:rPr lang="vi-VN" sz="1800" b="0" i="1" dirty="0">
                <a:latin typeface="Times New Roman" panose="02020603050405020304" pitchFamily="18" charset="0"/>
                <a:cs typeface="Times New Roman" panose="02020603050405020304" pitchFamily="18" charset="0"/>
              </a:rPr>
            </a:br>
            <a:endParaRPr lang="en-US" sz="1800" b="0" i="1"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5BDB3E86-58EE-44CA-4A3E-B3971E37B1A1}"/>
              </a:ext>
            </a:extLst>
          </p:cNvPr>
          <p:cNvSpPr>
            <a:spLocks noGrp="1"/>
          </p:cNvSpPr>
          <p:nvPr>
            <p:ph type="title" idx="4"/>
          </p:nvPr>
        </p:nvSpPr>
        <p:spPr>
          <a:xfrm rot="16200000">
            <a:off x="-529738" y="2843606"/>
            <a:ext cx="2143189" cy="442937"/>
          </a:xfrm>
          <a:solidFill>
            <a:schemeClr val="accent4">
              <a:lumMod val="60000"/>
              <a:lumOff val="40000"/>
            </a:schemeClr>
          </a:solidFill>
        </p:spPr>
        <p:txBody>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endParaRPr lang="en-US" sz="2400" dirty="0">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91C1AE50-9C74-EB60-86EC-1E6D84F53D8A}"/>
              </a:ext>
            </a:extLst>
          </p:cNvPr>
          <p:cNvSpPr>
            <a:spLocks noGrp="1"/>
          </p:cNvSpPr>
          <p:nvPr>
            <p:ph type="subTitle" idx="5"/>
          </p:nvPr>
        </p:nvSpPr>
        <p:spPr>
          <a:xfrm>
            <a:off x="1820847" y="458194"/>
            <a:ext cx="5502302" cy="862717"/>
          </a:xfrm>
          <a:solidFill>
            <a:schemeClr val="tx2">
              <a:lumMod val="20000"/>
              <a:lumOff val="80000"/>
            </a:schemeClr>
          </a:solidFill>
        </p:spPr>
        <p:txBody>
          <a:bodyPr/>
          <a:lstStyle/>
          <a:p>
            <a:pPr>
              <a:lnSpc>
                <a:spcPct val="150000"/>
              </a:lnSpc>
            </a:pPr>
            <a:r>
              <a:rPr lang="en-US" sz="2000" b="1" dirty="0">
                <a:latin typeface="Times New Roman" panose="02020603050405020304" pitchFamily="18" charset="0"/>
                <a:cs typeface="Times New Roman" panose="02020603050405020304" pitchFamily="18" charset="0"/>
              </a:rPr>
              <a:t>1.1.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3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9"/>
          <p:cNvSpPr txBox="1">
            <a:spLocks noGrp="1"/>
          </p:cNvSpPr>
          <p:nvPr>
            <p:ph type="title"/>
          </p:nvPr>
        </p:nvSpPr>
        <p:spPr>
          <a:xfrm>
            <a:off x="1871919" y="285176"/>
            <a:ext cx="5966975" cy="722052"/>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1.2. Để viết bài nghị luận về một vấn đề xã hội đặt ra trong tác phẩm văn học, cần lưu ý:</a:t>
            </a:r>
            <a:endParaRPr sz="2000" dirty="0">
              <a:latin typeface="Times New Roman" panose="02020603050405020304" pitchFamily="18" charset="0"/>
              <a:cs typeface="Times New Roman" panose="02020603050405020304" pitchFamily="18" charset="0"/>
            </a:endParaRPr>
          </a:p>
        </p:txBody>
      </p:sp>
      <p:sp>
        <p:nvSpPr>
          <p:cNvPr id="714" name="Google Shape;714;p59"/>
          <p:cNvSpPr txBox="1"/>
          <p:nvPr/>
        </p:nvSpPr>
        <p:spPr>
          <a:xfrm>
            <a:off x="2005132" y="1204615"/>
            <a:ext cx="3258630" cy="484500"/>
          </a:xfrm>
          <a:prstGeom prst="rect">
            <a:avLst/>
          </a:prstGeom>
          <a:noFill/>
          <a:ln>
            <a:noFill/>
          </a:ln>
        </p:spPr>
        <p:txBody>
          <a:bodyPr spcFirstLastPara="1" wrap="square" lIns="91425" tIns="91425" rIns="91425" bIns="91425" anchor="b" anchorCtr="0">
            <a:noAutofit/>
          </a:bodyPr>
          <a:lstStyle/>
          <a:p>
            <a:pPr marL="0" lvl="0" indent="0" algn="just" rtl="0">
              <a:spcBef>
                <a:spcPts val="0"/>
              </a:spcBef>
              <a:spcAft>
                <a:spcPts val="0"/>
              </a:spcAft>
              <a:buNone/>
            </a:pPr>
            <a:r>
              <a:rPr lang="vi-VN" sz="1800" dirty="0">
                <a:solidFill>
                  <a:schemeClr val="dk1"/>
                </a:solidFill>
                <a:latin typeface="Times New Roman" panose="02020603050405020304" pitchFamily="18" charset="0"/>
                <a:ea typeface="Spartan"/>
                <a:cs typeface="Times New Roman" panose="02020603050405020304" pitchFamily="18" charset="0"/>
                <a:sym typeface="Spartan"/>
              </a:rPr>
              <a:t>Đọc kĩ </a:t>
            </a:r>
            <a:r>
              <a:rPr lang="en-US" sz="1800" dirty="0">
                <a:solidFill>
                  <a:schemeClr val="dk1"/>
                </a:solidFill>
                <a:latin typeface="Times New Roman" panose="02020603050405020304" pitchFamily="18" charset="0"/>
                <a:ea typeface="Spartan"/>
                <a:cs typeface="Times New Roman" panose="02020603050405020304" pitchFamily="18" charset="0"/>
                <a:sym typeface="Spartan"/>
              </a:rPr>
              <a:t>VBVH</a:t>
            </a:r>
            <a:r>
              <a:rPr lang="vi-VN" sz="1800" dirty="0">
                <a:solidFill>
                  <a:schemeClr val="dk1"/>
                </a:solidFill>
                <a:latin typeface="Times New Roman" panose="02020603050405020304" pitchFamily="18" charset="0"/>
                <a:ea typeface="Spartan"/>
                <a:cs typeface="Times New Roman" panose="02020603050405020304" pitchFamily="18" charset="0"/>
                <a:sym typeface="Spartan"/>
              </a:rPr>
              <a:t> được nêu trong đề</a:t>
            </a:r>
            <a:endParaRPr sz="1800"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15" name="Google Shape;715;p59"/>
          <p:cNvSpPr txBox="1"/>
          <p:nvPr/>
        </p:nvSpPr>
        <p:spPr>
          <a:xfrm>
            <a:off x="5852236" y="2089340"/>
            <a:ext cx="2742363" cy="613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Giới</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thiệu</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và</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phân</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tích</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vấn</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xã</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hội</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đặt</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ra</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trong</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TPVH</a:t>
            </a:r>
            <a:endParaRPr sz="160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716" name="Google Shape;716;p59"/>
          <p:cNvSpPr txBox="1"/>
          <p:nvPr/>
        </p:nvSpPr>
        <p:spPr>
          <a:xfrm>
            <a:off x="2014013" y="2089340"/>
            <a:ext cx="3168973" cy="326825"/>
          </a:xfrm>
          <a:prstGeom prst="rect">
            <a:avLst/>
          </a:prstGeom>
          <a:noFill/>
          <a:ln>
            <a:noFill/>
          </a:ln>
        </p:spPr>
        <p:txBody>
          <a:bodyPr spcFirstLastPara="1" wrap="square" lIns="91425" tIns="91425" rIns="91425" bIns="91425" anchor="b" anchorCtr="0">
            <a:noAutofit/>
          </a:bodyPr>
          <a:lstStyle/>
          <a:p>
            <a:pPr marL="0" lvl="0" indent="0" algn="just" rtl="0">
              <a:spcBef>
                <a:spcPts val="0"/>
              </a:spcBef>
              <a:spcAft>
                <a:spcPts val="0"/>
              </a:spcAft>
              <a:buNone/>
            </a:pPr>
            <a:endParaRPr lang="en-US" sz="1800" dirty="0">
              <a:solidFill>
                <a:schemeClr val="dk1"/>
              </a:solidFill>
              <a:latin typeface="Times New Roman" panose="02020603050405020304" pitchFamily="18" charset="0"/>
              <a:ea typeface="Spartan"/>
              <a:cs typeface="Times New Roman" panose="02020603050405020304" pitchFamily="18" charset="0"/>
              <a:sym typeface="Spartan"/>
            </a:endParaRPr>
          </a:p>
          <a:p>
            <a:pPr marL="0" lvl="0" indent="0" algn="just" rtl="0">
              <a:spcBef>
                <a:spcPts val="0"/>
              </a:spcBef>
              <a:spcAft>
                <a:spcPts val="0"/>
              </a:spcAft>
              <a:buNone/>
            </a:pPr>
            <a:r>
              <a:rPr lang="en-US" sz="1800" dirty="0">
                <a:solidFill>
                  <a:schemeClr val="dk1"/>
                </a:solidFill>
                <a:latin typeface="Times New Roman" panose="02020603050405020304" pitchFamily="18" charset="0"/>
                <a:ea typeface="Spartan"/>
                <a:cs typeface="Times New Roman" panose="02020603050405020304" pitchFamily="18" charset="0"/>
                <a:sym typeface="Spartan"/>
              </a:rPr>
              <a:t>XĐ </a:t>
            </a:r>
            <a:r>
              <a:rPr lang="vi-VN" sz="1800" dirty="0">
                <a:solidFill>
                  <a:schemeClr val="dk1"/>
                </a:solidFill>
                <a:latin typeface="Times New Roman" panose="02020603050405020304" pitchFamily="18" charset="0"/>
                <a:ea typeface="Spartan"/>
                <a:cs typeface="Times New Roman" panose="02020603050405020304" pitchFamily="18" charset="0"/>
                <a:sym typeface="Spartan"/>
              </a:rPr>
              <a:t>vấn đề xã hội có ý nghĩa được đặt ra trong </a:t>
            </a:r>
            <a:r>
              <a:rPr lang="en-US" sz="1800" dirty="0">
                <a:solidFill>
                  <a:schemeClr val="dk1"/>
                </a:solidFill>
                <a:latin typeface="Times New Roman" panose="02020603050405020304" pitchFamily="18" charset="0"/>
                <a:ea typeface="Spartan"/>
                <a:cs typeface="Times New Roman" panose="02020603050405020304" pitchFamily="18" charset="0"/>
                <a:sym typeface="Spartan"/>
              </a:rPr>
              <a:t>VB</a:t>
            </a:r>
            <a:endParaRPr sz="1800"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17" name="Google Shape;717;p59"/>
          <p:cNvSpPr txBox="1"/>
          <p:nvPr/>
        </p:nvSpPr>
        <p:spPr>
          <a:xfrm>
            <a:off x="5852236" y="3237371"/>
            <a:ext cx="2742363" cy="613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Bàn</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luận</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về</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vấn</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xã</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hội</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đó</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trong</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đời</a:t>
            </a:r>
            <a:r>
              <a:rPr lang="en-US" sz="16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1600" dirty="0" err="1">
                <a:solidFill>
                  <a:schemeClr val="dk1"/>
                </a:solidFill>
                <a:latin typeface="Times New Roman" panose="02020603050405020304" pitchFamily="18" charset="0"/>
                <a:ea typeface="Roboto"/>
                <a:cs typeface="Times New Roman" panose="02020603050405020304" pitchFamily="18" charset="0"/>
                <a:sym typeface="Roboto"/>
              </a:rPr>
              <a:t>sống</a:t>
            </a:r>
            <a:endParaRPr lang="en-US" sz="160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718" name="Google Shape;718;p59"/>
          <p:cNvSpPr txBox="1"/>
          <p:nvPr/>
        </p:nvSpPr>
        <p:spPr>
          <a:xfrm>
            <a:off x="2005132" y="2852265"/>
            <a:ext cx="3322241" cy="48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vi-VN" sz="1800" dirty="0">
                <a:solidFill>
                  <a:schemeClr val="dk1"/>
                </a:solidFill>
                <a:latin typeface="Times New Roman" panose="02020603050405020304" pitchFamily="18" charset="0"/>
                <a:ea typeface="Spartan"/>
                <a:cs typeface="Times New Roman" panose="02020603050405020304" pitchFamily="18" charset="0"/>
                <a:sym typeface="Spartan"/>
              </a:rPr>
              <a:t>Tìm ý và lập  dàn ý cho bài</a:t>
            </a:r>
            <a:r>
              <a:rPr lang="en-US" sz="1800" dirty="0">
                <a:solidFill>
                  <a:schemeClr val="dk1"/>
                </a:solidFill>
                <a:latin typeface="Times New Roman" panose="02020603050405020304" pitchFamily="18" charset="0"/>
                <a:ea typeface="Spartan"/>
                <a:cs typeface="Times New Roman" panose="02020603050405020304" pitchFamily="18" charset="0"/>
                <a:sym typeface="Spartan"/>
              </a:rPr>
              <a:t> </a:t>
            </a:r>
            <a:r>
              <a:rPr lang="en-US" sz="1800" dirty="0" err="1">
                <a:solidFill>
                  <a:schemeClr val="dk1"/>
                </a:solidFill>
                <a:latin typeface="Times New Roman" panose="02020603050405020304" pitchFamily="18" charset="0"/>
                <a:ea typeface="Spartan"/>
                <a:cs typeface="Times New Roman" panose="02020603050405020304" pitchFamily="18" charset="0"/>
                <a:sym typeface="Spartan"/>
              </a:rPr>
              <a:t>viết</a:t>
            </a:r>
            <a:endParaRPr sz="1800"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20" name="Google Shape;720;p59"/>
          <p:cNvSpPr txBox="1"/>
          <p:nvPr/>
        </p:nvSpPr>
        <p:spPr>
          <a:xfrm>
            <a:off x="2014013" y="4287883"/>
            <a:ext cx="3322240" cy="484500"/>
          </a:xfrm>
          <a:prstGeom prst="rect">
            <a:avLst/>
          </a:prstGeom>
          <a:noFill/>
          <a:ln>
            <a:noFill/>
          </a:ln>
        </p:spPr>
        <p:txBody>
          <a:bodyPr spcFirstLastPara="1" wrap="square" lIns="91425" tIns="91425" rIns="91425" bIns="91425" anchor="b" anchorCtr="0">
            <a:noAutofit/>
          </a:bodyPr>
          <a:lstStyle/>
          <a:p>
            <a:pPr marL="0" lvl="0" indent="0" algn="just" rtl="0">
              <a:spcBef>
                <a:spcPts val="0"/>
              </a:spcBef>
              <a:spcAft>
                <a:spcPts val="0"/>
              </a:spcAft>
              <a:buNone/>
            </a:pPr>
            <a:r>
              <a:rPr lang="vi-VN" sz="1800" dirty="0">
                <a:solidFill>
                  <a:schemeClr val="dk1"/>
                </a:solidFill>
                <a:latin typeface="Times New Roman" panose="02020603050405020304" pitchFamily="18" charset="0"/>
                <a:ea typeface="Spartan"/>
                <a:cs typeface="Times New Roman" panose="02020603050405020304" pitchFamily="18" charset="0"/>
                <a:sym typeface="Spartan"/>
              </a:rPr>
              <a:t>Thể hiện rõ thái độ, tình cảm khi bàn luận về vấn đề đã nêu. Vận dụng được kiến thức và những trải nghiệm cá nhân người viết.</a:t>
            </a:r>
            <a:endParaRPr sz="1800" dirty="0">
              <a:solidFill>
                <a:schemeClr val="dk1"/>
              </a:solidFill>
              <a:latin typeface="Times New Roman" panose="02020603050405020304" pitchFamily="18" charset="0"/>
              <a:ea typeface="Spartan"/>
              <a:cs typeface="Times New Roman" panose="02020603050405020304" pitchFamily="18" charset="0"/>
              <a:sym typeface="Spartan"/>
            </a:endParaRPr>
          </a:p>
        </p:txBody>
      </p:sp>
      <p:cxnSp>
        <p:nvCxnSpPr>
          <p:cNvPr id="721" name="Google Shape;721;p59"/>
          <p:cNvCxnSpPr>
            <a:cxnSpLocks/>
            <a:stCxn id="722" idx="3"/>
            <a:endCxn id="714" idx="1"/>
          </p:cNvCxnSpPr>
          <p:nvPr/>
        </p:nvCxnSpPr>
        <p:spPr>
          <a:xfrm flipV="1">
            <a:off x="1746162" y="1446865"/>
            <a:ext cx="258970" cy="150"/>
          </a:xfrm>
          <a:prstGeom prst="straightConnector1">
            <a:avLst/>
          </a:prstGeom>
          <a:noFill/>
          <a:ln w="9525" cap="flat" cmpd="sng">
            <a:solidFill>
              <a:schemeClr val="dk1"/>
            </a:solidFill>
            <a:prstDash val="solid"/>
            <a:round/>
            <a:headEnd type="none" w="med" len="med"/>
            <a:tailEnd type="none" w="med" len="med"/>
          </a:ln>
        </p:spPr>
      </p:cxnSp>
      <p:cxnSp>
        <p:nvCxnSpPr>
          <p:cNvPr id="723" name="Google Shape;723;p59"/>
          <p:cNvCxnSpPr>
            <a:cxnSpLocks/>
            <a:stCxn id="724" idx="3"/>
            <a:endCxn id="716" idx="1"/>
          </p:cNvCxnSpPr>
          <p:nvPr/>
        </p:nvCxnSpPr>
        <p:spPr>
          <a:xfrm flipV="1">
            <a:off x="1755043" y="2252753"/>
            <a:ext cx="258970" cy="1"/>
          </a:xfrm>
          <a:prstGeom prst="straightConnector1">
            <a:avLst/>
          </a:prstGeom>
          <a:noFill/>
          <a:ln w="9525" cap="flat" cmpd="sng">
            <a:solidFill>
              <a:schemeClr val="dk1"/>
            </a:solidFill>
            <a:prstDash val="solid"/>
            <a:round/>
            <a:headEnd type="none" w="med" len="med"/>
            <a:tailEnd type="none" w="med" len="med"/>
          </a:ln>
        </p:spPr>
      </p:cxnSp>
      <p:cxnSp>
        <p:nvCxnSpPr>
          <p:cNvPr id="725" name="Google Shape;725;p59"/>
          <p:cNvCxnSpPr>
            <a:cxnSpLocks/>
            <a:stCxn id="726" idx="3"/>
            <a:endCxn id="718" idx="1"/>
          </p:cNvCxnSpPr>
          <p:nvPr/>
        </p:nvCxnSpPr>
        <p:spPr>
          <a:xfrm flipV="1">
            <a:off x="1746163" y="3094515"/>
            <a:ext cx="258969" cy="1300"/>
          </a:xfrm>
          <a:prstGeom prst="straightConnector1">
            <a:avLst/>
          </a:prstGeom>
          <a:noFill/>
          <a:ln w="9525" cap="flat" cmpd="sng">
            <a:solidFill>
              <a:schemeClr val="dk1"/>
            </a:solidFill>
            <a:prstDash val="solid"/>
            <a:round/>
            <a:headEnd type="none" w="med" len="med"/>
            <a:tailEnd type="none" w="med" len="med"/>
          </a:ln>
        </p:spPr>
      </p:cxnSp>
      <p:cxnSp>
        <p:nvCxnSpPr>
          <p:cNvPr id="727" name="Google Shape;727;p59"/>
          <p:cNvCxnSpPr>
            <a:cxnSpLocks/>
            <a:stCxn id="728" idx="3"/>
            <a:endCxn id="720" idx="1"/>
          </p:cNvCxnSpPr>
          <p:nvPr/>
        </p:nvCxnSpPr>
        <p:spPr>
          <a:xfrm>
            <a:off x="1755043" y="4530133"/>
            <a:ext cx="258970" cy="0"/>
          </a:xfrm>
          <a:prstGeom prst="straightConnector1">
            <a:avLst/>
          </a:prstGeom>
          <a:noFill/>
          <a:ln w="9525" cap="flat" cmpd="sng">
            <a:solidFill>
              <a:schemeClr val="dk1"/>
            </a:solidFill>
            <a:prstDash val="solid"/>
            <a:round/>
            <a:headEnd type="none" w="med" len="med"/>
            <a:tailEnd type="none" w="med" len="med"/>
          </a:ln>
        </p:spPr>
      </p:cxnSp>
      <p:sp>
        <p:nvSpPr>
          <p:cNvPr id="722" name="Google Shape;722;p59"/>
          <p:cNvSpPr/>
          <p:nvPr/>
        </p:nvSpPr>
        <p:spPr>
          <a:xfrm>
            <a:off x="1049262" y="1098565"/>
            <a:ext cx="696900" cy="696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Times New Roman" panose="02020603050405020304" pitchFamily="18" charset="0"/>
                <a:ea typeface="Spartan"/>
                <a:cs typeface="Times New Roman" panose="02020603050405020304" pitchFamily="18" charset="0"/>
                <a:sym typeface="Spartan"/>
              </a:rPr>
              <a:t>1.</a:t>
            </a:r>
            <a:endParaRPr sz="18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24" name="Google Shape;724;p59"/>
          <p:cNvSpPr/>
          <p:nvPr/>
        </p:nvSpPr>
        <p:spPr>
          <a:xfrm>
            <a:off x="1058143" y="1973441"/>
            <a:ext cx="696900" cy="55862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Times New Roman" panose="02020603050405020304" pitchFamily="18" charset="0"/>
                <a:ea typeface="Spartan"/>
                <a:cs typeface="Times New Roman" panose="02020603050405020304" pitchFamily="18" charset="0"/>
                <a:sym typeface="Spartan"/>
              </a:rPr>
              <a:t>2.</a:t>
            </a:r>
            <a:endParaRPr sz="18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26" name="Google Shape;726;p59"/>
          <p:cNvSpPr/>
          <p:nvPr/>
        </p:nvSpPr>
        <p:spPr>
          <a:xfrm>
            <a:off x="1049263" y="2747365"/>
            <a:ext cx="696900" cy="696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Times New Roman" panose="02020603050405020304" pitchFamily="18" charset="0"/>
                <a:ea typeface="Spartan"/>
                <a:cs typeface="Times New Roman" panose="02020603050405020304" pitchFamily="18" charset="0"/>
                <a:sym typeface="Spartan"/>
              </a:rPr>
              <a:t>3.</a:t>
            </a:r>
            <a:endParaRPr sz="18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sp>
        <p:nvSpPr>
          <p:cNvPr id="728" name="Google Shape;728;p59"/>
          <p:cNvSpPr/>
          <p:nvPr/>
        </p:nvSpPr>
        <p:spPr>
          <a:xfrm>
            <a:off x="1058143" y="4181683"/>
            <a:ext cx="696900" cy="696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Times New Roman" panose="02020603050405020304" pitchFamily="18" charset="0"/>
                <a:ea typeface="Spartan"/>
                <a:cs typeface="Times New Roman" panose="02020603050405020304" pitchFamily="18" charset="0"/>
                <a:sym typeface="Spartan"/>
              </a:rPr>
              <a:t>4.</a:t>
            </a:r>
            <a:endParaRPr sz="1800" b="1" dirty="0">
              <a:solidFill>
                <a:schemeClr val="dk1"/>
              </a:solidFill>
              <a:latin typeface="Times New Roman" panose="02020603050405020304" pitchFamily="18" charset="0"/>
              <a:ea typeface="Spartan"/>
              <a:cs typeface="Times New Roman" panose="02020603050405020304" pitchFamily="18" charset="0"/>
              <a:sym typeface="Spartan"/>
            </a:endParaRPr>
          </a:p>
        </p:txBody>
      </p:sp>
      <p:cxnSp>
        <p:nvCxnSpPr>
          <p:cNvPr id="754" name="Google Shape;737;p59">
            <a:extLst>
              <a:ext uri="{FF2B5EF4-FFF2-40B4-BE49-F238E27FC236}">
                <a16:creationId xmlns:a16="http://schemas.microsoft.com/office/drawing/2014/main" id="{6C8F4D0C-4B38-379E-6FDE-A1ABEC41D775}"/>
              </a:ext>
            </a:extLst>
          </p:cNvPr>
          <p:cNvCxnSpPr>
            <a:cxnSpLocks/>
          </p:cNvCxnSpPr>
          <p:nvPr/>
        </p:nvCxnSpPr>
        <p:spPr>
          <a:xfrm rot="10800000">
            <a:off x="5085881" y="3073476"/>
            <a:ext cx="707928" cy="541849"/>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755" name="Google Shape;737;p59">
            <a:extLst>
              <a:ext uri="{FF2B5EF4-FFF2-40B4-BE49-F238E27FC236}">
                <a16:creationId xmlns:a16="http://schemas.microsoft.com/office/drawing/2014/main" id="{032882A2-CA61-E9F5-3F72-12E8BD072641}"/>
              </a:ext>
            </a:extLst>
          </p:cNvPr>
          <p:cNvCxnSpPr>
            <a:cxnSpLocks/>
          </p:cNvCxnSpPr>
          <p:nvPr/>
        </p:nvCxnSpPr>
        <p:spPr>
          <a:xfrm rot="10800000" flipV="1">
            <a:off x="5085881" y="2509523"/>
            <a:ext cx="707928" cy="562721"/>
          </a:xfrm>
          <a:prstGeom prst="bentConnector3">
            <a:avLst>
              <a:gd name="adj1" fmla="val 50000"/>
            </a:avLst>
          </a:prstGeom>
          <a:noFill/>
          <a:ln w="9525"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5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5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1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2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2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animBg="1"/>
      <p:bldP spid="714" grpId="0"/>
      <p:bldP spid="715" grpId="0"/>
      <p:bldP spid="716" grpId="0"/>
      <p:bldP spid="717" grpId="0"/>
      <p:bldP spid="718" grpId="0"/>
      <p:bldP spid="720" grpId="0"/>
      <p:bldP spid="722" grpId="0" animBg="1"/>
      <p:bldP spid="724" grpId="0" animBg="1"/>
      <p:bldP spid="726" grpId="0" animBg="1"/>
      <p:bldP spid="7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a:spLocks noGrp="1"/>
          </p:cNvSpPr>
          <p:nvPr>
            <p:ph type="title"/>
          </p:nvPr>
        </p:nvSpPr>
        <p:spPr>
          <a:xfrm>
            <a:off x="3293988" y="161519"/>
            <a:ext cx="2102713" cy="572700"/>
          </a:xfrm>
          <a:prstGeom prst="rect">
            <a:avLst/>
          </a:prstGeom>
          <a:solidFill>
            <a:schemeClr val="accent4">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2. Thực hành</a:t>
            </a:r>
            <a:endParaRPr sz="2400" dirty="0">
              <a:latin typeface="Times New Roman" panose="02020603050405020304" pitchFamily="18" charset="0"/>
              <a:cs typeface="Times New Roman" panose="02020603050405020304" pitchFamily="18" charset="0"/>
            </a:endParaRPr>
          </a:p>
        </p:txBody>
      </p:sp>
      <p:sp>
        <p:nvSpPr>
          <p:cNvPr id="25" name="Subtitle 24">
            <a:extLst>
              <a:ext uri="{FF2B5EF4-FFF2-40B4-BE49-F238E27FC236}">
                <a16:creationId xmlns:a16="http://schemas.microsoft.com/office/drawing/2014/main" id="{731A284D-43C2-0177-A037-A65E10FFF41E}"/>
              </a:ext>
            </a:extLst>
          </p:cNvPr>
          <p:cNvSpPr>
            <a:spLocks noGrp="1"/>
          </p:cNvSpPr>
          <p:nvPr>
            <p:ph type="subTitle" idx="1"/>
          </p:nvPr>
        </p:nvSpPr>
        <p:spPr>
          <a:xfrm>
            <a:off x="593581" y="891746"/>
            <a:ext cx="7260579" cy="985961"/>
          </a:xfrm>
        </p:spPr>
        <p:txBody>
          <a:bodyPr/>
          <a:lstStyle/>
          <a:p>
            <a:pPr algn="just">
              <a:lnSpc>
                <a:spcPct val="150000"/>
              </a:lnSpc>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Đề bài: Từ truyện “Chí Phèo” (Nam Cao), em hãy bàn về sức mạnh của tình yêu thương giữa con người với con người.</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A42245B-E40E-CC25-6FBE-FAB69A83A688}"/>
              </a:ext>
            </a:extLst>
          </p:cNvPr>
          <p:cNvSpPr txBox="1"/>
          <p:nvPr/>
        </p:nvSpPr>
        <p:spPr>
          <a:xfrm rot="16200000">
            <a:off x="-808605" y="2836650"/>
            <a:ext cx="2615979" cy="400110"/>
          </a:xfrm>
          <a:prstGeom prst="rect">
            <a:avLst/>
          </a:prstGeom>
          <a:solidFill>
            <a:schemeClr val="tx2">
              <a:lumMod val="40000"/>
              <a:lumOff val="6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endParaRPr lang="en-US" sz="20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E55B013-51C2-2A47-B64D-26547DD79C0D}"/>
              </a:ext>
            </a:extLst>
          </p:cNvPr>
          <p:cNvSpPr txBox="1"/>
          <p:nvPr/>
        </p:nvSpPr>
        <p:spPr>
          <a:xfrm>
            <a:off x="987690" y="1877707"/>
            <a:ext cx="6866470" cy="2535566"/>
          </a:xfrm>
          <a:prstGeom prst="rect">
            <a:avLst/>
          </a:prstGeom>
          <a:noFill/>
        </p:spPr>
        <p:txBody>
          <a:bodyPr wrap="square">
            <a:spAutoFit/>
          </a:bodyPr>
          <a:lstStyle/>
          <a:p>
            <a:pPr algn="just">
              <a:lnSpc>
                <a:spcPct val="150000"/>
              </a:lnSpc>
            </a:pPr>
            <a:r>
              <a:rPr lang="vi-VN" sz="1800" dirty="0">
                <a:latin typeface="+mj-lt"/>
              </a:rPr>
              <a:t>+ Xác định vấn đề cần bàn luận, các thao tác lập luận cần sử dụng, phạm vi dẫn chứng.</a:t>
            </a:r>
          </a:p>
          <a:p>
            <a:pPr algn="just">
              <a:lnSpc>
                <a:spcPct val="150000"/>
              </a:lnSpc>
            </a:pPr>
            <a:r>
              <a:rPr lang="vi-VN" sz="1800" dirty="0">
                <a:latin typeface="+mj-lt"/>
              </a:rPr>
              <a:t>+ Đọc lại truyện </a:t>
            </a:r>
            <a:r>
              <a:rPr lang="vi-VN" sz="1800" i="1" dirty="0">
                <a:latin typeface="+mj-lt"/>
              </a:rPr>
              <a:t>Chí Phèo</a:t>
            </a:r>
            <a:r>
              <a:rPr lang="vi-VN" sz="1800" dirty="0">
                <a:latin typeface="+mj-lt"/>
              </a:rPr>
              <a:t> (Nam Cao), tìm hiểu mối quan hệ giữa các nhân vật trong truyện.</a:t>
            </a:r>
          </a:p>
          <a:p>
            <a:pPr algn="just">
              <a:lnSpc>
                <a:spcPct val="150000"/>
              </a:lnSpc>
            </a:pPr>
            <a:r>
              <a:rPr lang="vi-VN" sz="1800" dirty="0">
                <a:latin typeface="+mj-lt"/>
              </a:rPr>
              <a:t>+ Lấy thêm các nguồn tư liệu khác để thấy được những biểu hiện và sức mạnh của tình yêu thương giữa con người với nhau.</a:t>
            </a:r>
          </a:p>
        </p:txBody>
      </p:sp>
      <p:pic>
        <p:nvPicPr>
          <p:cNvPr id="29" name="Picture 28">
            <a:extLst>
              <a:ext uri="{FF2B5EF4-FFF2-40B4-BE49-F238E27FC236}">
                <a16:creationId xmlns:a16="http://schemas.microsoft.com/office/drawing/2014/main" id="{F5A90E3B-8B37-F28C-7F5D-5CC8224A4A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936" b="52245" l="55000" r="95000"/>
                    </a14:imgEffect>
                  </a14:imgLayer>
                </a14:imgProps>
              </a:ext>
            </a:extLst>
          </a:blip>
          <a:srcRect l="50000" t="14197" b="48213"/>
          <a:stretch/>
        </p:blipFill>
        <p:spPr>
          <a:xfrm>
            <a:off x="7267492" y="2230179"/>
            <a:ext cx="2737197" cy="2913321"/>
          </a:xfrm>
          <a:prstGeom prst="rect">
            <a:avLst/>
          </a:prstGeom>
        </p:spPr>
      </p:pic>
    </p:spTree>
    <p:extLst>
      <p:ext uri="{BB962C8B-B14F-4D97-AF65-F5344CB8AC3E}">
        <p14:creationId xmlns:p14="http://schemas.microsoft.com/office/powerpoint/2010/main" val="103244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25" grpId="0" build="p"/>
      <p:bldP spid="26"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2631882" y="263702"/>
            <a:ext cx="4281369" cy="572700"/>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Bước 2. Tìm ý và lập dàn ý</a:t>
            </a:r>
            <a:endParaRPr sz="2400" dirty="0">
              <a:latin typeface="Times New Roman" panose="02020603050405020304" pitchFamily="18" charset="0"/>
              <a:cs typeface="Times New Roman" panose="02020603050405020304" pitchFamily="18" charset="0"/>
            </a:endParaRPr>
          </a:p>
        </p:txBody>
      </p:sp>
      <p:sp>
        <p:nvSpPr>
          <p:cNvPr id="365" name="Google Shape;365;p39"/>
          <p:cNvSpPr txBox="1">
            <a:spLocks noGrp="1"/>
          </p:cNvSpPr>
          <p:nvPr>
            <p:ph type="subTitle" idx="4294967295"/>
          </p:nvPr>
        </p:nvSpPr>
        <p:spPr>
          <a:xfrm>
            <a:off x="1733385" y="836402"/>
            <a:ext cx="5845175" cy="7318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rPr>
              <a:t>- Tìm ý bằng cách suy luận từ khái quát đến cụ thể:</a:t>
            </a:r>
            <a:endParaRPr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22EFD2-20A4-EF46-0B22-37E267D6E560}"/>
              </a:ext>
            </a:extLst>
          </p:cNvPr>
          <p:cNvPicPr>
            <a:picLocks noChangeAspect="1"/>
          </p:cNvPicPr>
          <p:nvPr/>
        </p:nvPicPr>
        <p:blipFill>
          <a:blip r:embed="rId3"/>
          <a:stretch>
            <a:fillRect/>
          </a:stretch>
        </p:blipFill>
        <p:spPr>
          <a:xfrm>
            <a:off x="1348417" y="1568239"/>
            <a:ext cx="6336823" cy="3569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P spid="36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39"/>
          <p:cNvSpPr txBox="1">
            <a:spLocks noGrp="1"/>
          </p:cNvSpPr>
          <p:nvPr>
            <p:ph type="subTitle" idx="4294967295"/>
          </p:nvPr>
        </p:nvSpPr>
        <p:spPr>
          <a:xfrm>
            <a:off x="1264597" y="523982"/>
            <a:ext cx="6420643" cy="7318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Lập dàn ý bằng cách dựa vào các ý đã tìm được, sắp xếp lại theo các ý chính của đoạn văn</a:t>
            </a:r>
            <a:r>
              <a:rPr lang="en" sz="2000"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FD5A7170-1595-3DFB-BB72-6F21014D09D9}"/>
              </a:ext>
            </a:extLst>
          </p:cNvPr>
          <p:cNvGraphicFramePr/>
          <p:nvPr>
            <p:extLst>
              <p:ext uri="{D42A27DB-BD31-4B8C-83A1-F6EECF244321}">
                <p14:modId xmlns:p14="http://schemas.microsoft.com/office/powerpoint/2010/main" val="1000706196"/>
              </p:ext>
            </p:extLst>
          </p:nvPr>
        </p:nvGraphicFramePr>
        <p:xfrm>
          <a:off x="1264597" y="1333500"/>
          <a:ext cx="6819900" cy="3589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9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build="p"/>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idx="4294967295"/>
          </p:nvPr>
        </p:nvSpPr>
        <p:spPr>
          <a:xfrm>
            <a:off x="2545080" y="405765"/>
            <a:ext cx="3746500" cy="592138"/>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Bước 3. Viết bài</a:t>
            </a:r>
            <a:endParaRPr sz="2400" dirty="0">
              <a:latin typeface="Times New Roman" panose="02020603050405020304" pitchFamily="18" charset="0"/>
              <a:cs typeface="Times New Roman" panose="02020603050405020304" pitchFamily="18" charset="0"/>
            </a:endParaRPr>
          </a:p>
        </p:txBody>
      </p:sp>
      <p:sp>
        <p:nvSpPr>
          <p:cNvPr id="365" name="Google Shape;365;p39"/>
          <p:cNvSpPr txBox="1">
            <a:spLocks noGrp="1"/>
          </p:cNvSpPr>
          <p:nvPr>
            <p:ph type="subTitle" idx="4294967295"/>
          </p:nvPr>
        </p:nvSpPr>
        <p:spPr>
          <a:xfrm>
            <a:off x="1577340" y="997903"/>
            <a:ext cx="6207125" cy="3525837"/>
          </a:xfrm>
          <a:prstGeom prst="rect">
            <a:avLst/>
          </a:prstGeom>
          <a:solidFill>
            <a:schemeClr val="bg1"/>
          </a:solidFill>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a:t>
            </a:r>
          </a:p>
          <a:p>
            <a:pPr marL="0" lvl="0" indent="0" algn="just" rtl="0">
              <a:lnSpc>
                <a:spcPct val="150000"/>
              </a:lnSpc>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ý:</a:t>
            </a:r>
          </a:p>
          <a:p>
            <a:pPr marL="0" lvl="0" indent="0" algn="just" rtl="0">
              <a:lnSpc>
                <a:spcPct val="150000"/>
              </a:lnSpc>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đủ</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phần</a:t>
            </a:r>
            <a:endParaRPr lang="en-US" sz="2000" dirty="0">
              <a:latin typeface="Times New Roman" panose="02020603050405020304" pitchFamily="18" charset="0"/>
              <a:cs typeface="Times New Roman" panose="02020603050405020304" pitchFamily="18" charset="0"/>
            </a:endParaRPr>
          </a:p>
          <a:p>
            <a:pPr marL="0" lvl="0" indent="0" algn="just" rtl="0">
              <a:lnSpc>
                <a:spcPct val="150000"/>
              </a:lnSpc>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a:t>
            </a:r>
          </a:p>
          <a:p>
            <a:pPr marL="0" lvl="0" indent="0" algn="ctr" rtl="0">
              <a:lnSpc>
                <a:spcPct val="150000"/>
              </a:lnSpc>
              <a:spcBef>
                <a:spcPts val="0"/>
              </a:spcBef>
              <a:spcAft>
                <a:spcPts val="0"/>
              </a:spcAft>
              <a:buNone/>
            </a:pPr>
            <a:endParaRPr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B3C8BDD-D3ED-10EE-1057-80F195785A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15" b="97264" l="6889" r="100000"/>
                    </a14:imgEffect>
                  </a14:imgLayer>
                </a14:imgProps>
              </a:ext>
            </a:extLst>
          </a:blip>
          <a:stretch>
            <a:fillRect/>
          </a:stretch>
        </p:blipFill>
        <p:spPr>
          <a:xfrm>
            <a:off x="5532120" y="2875609"/>
            <a:ext cx="4286250" cy="3133725"/>
          </a:xfrm>
          <a:prstGeom prst="rect">
            <a:avLst/>
          </a:prstGeom>
        </p:spPr>
      </p:pic>
      <p:pic>
        <p:nvPicPr>
          <p:cNvPr id="11" name="Picture 10">
            <a:extLst>
              <a:ext uri="{FF2B5EF4-FFF2-40B4-BE49-F238E27FC236}">
                <a16:creationId xmlns:a16="http://schemas.microsoft.com/office/drawing/2014/main" id="{21EE87D7-FBA7-561B-71C2-0DEEDCD60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444" b="100000" l="0" r="100000">
                        <a14:foregroundMark x1="15857" y1="32020" x2="15857" y2="32020"/>
                        <a14:foregroundMark x1="18857" y1="33030" x2="18857" y2="33030"/>
                        <a14:foregroundMark x1="18857" y1="33030" x2="18857" y2="33030"/>
                        <a14:foregroundMark x1="18857" y1="33030" x2="18857" y2="33030"/>
                        <a14:foregroundMark x1="37429" y1="31515" x2="37429" y2="31515"/>
                        <a14:foregroundMark x1="37429" y1="31515" x2="37429" y2="31515"/>
                        <a14:foregroundMark x1="37429" y1="31515" x2="37429" y2="31515"/>
                        <a14:foregroundMark x1="36357" y1="31717" x2="36357" y2="31717"/>
                        <a14:foregroundMark x1="36357" y1="31717" x2="36357" y2="31717"/>
                        <a14:foregroundMark x1="38286" y1="52020" x2="38286" y2="52020"/>
                        <a14:foregroundMark x1="29286" y1="50808" x2="29286" y2="50808"/>
                        <a14:foregroundMark x1="21786" y1="54242" x2="21786" y2="54242"/>
                        <a14:foregroundMark x1="18500" y1="50505" x2="18500" y2="50505"/>
                        <a14:foregroundMark x1="24357" y1="52727" x2="24357" y2="52727"/>
                        <a14:foregroundMark x1="17929" y1="49798" x2="17929" y2="49798"/>
                        <a14:foregroundMark x1="16143" y1="68283" x2="16143" y2="68283"/>
                        <a14:foregroundMark x1="19071" y1="69293" x2="19071" y2="69293"/>
                        <a14:foregroundMark x1="23000" y1="69293" x2="23000" y2="69293"/>
                        <a14:foregroundMark x1="28214" y1="69192" x2="28214" y2="69192"/>
                        <a14:foregroundMark x1="32786" y1="68182" x2="32786" y2="68182"/>
                        <a14:foregroundMark x1="29286" y1="67879" x2="29286" y2="67879"/>
                        <a14:foregroundMark x1="26214" y1="68586" x2="26214" y2="68586"/>
                        <a14:foregroundMark x1="21929" y1="68788" x2="21929" y2="68788"/>
                        <a14:foregroundMark x1="35000" y1="70101" x2="35000" y2="70101"/>
                        <a14:foregroundMark x1="37000" y1="69293" x2="37000" y2="69293"/>
                        <a14:foregroundMark x1="26357" y1="70505" x2="26357" y2="70505"/>
                      </a14:backgroundRemoval>
                    </a14:imgEffect>
                  </a14:imgLayer>
                </a14:imgProps>
              </a:ext>
            </a:extLst>
          </a:blip>
          <a:stretch>
            <a:fillRect/>
          </a:stretch>
        </p:blipFill>
        <p:spPr>
          <a:xfrm>
            <a:off x="0" y="3417995"/>
            <a:ext cx="2440108" cy="1725505"/>
          </a:xfrm>
          <a:prstGeom prst="rect">
            <a:avLst/>
          </a:prstGeom>
        </p:spPr>
      </p:pic>
    </p:spTree>
    <p:extLst>
      <p:ext uri="{BB962C8B-B14F-4D97-AF65-F5344CB8AC3E}">
        <p14:creationId xmlns:p14="http://schemas.microsoft.com/office/powerpoint/2010/main" val="16395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P spid="365" grpId="0" build="p" animBg="1"/>
    </p:bldLst>
  </p:timing>
</p:sld>
</file>

<file path=ppt/theme/theme1.xml><?xml version="1.0" encoding="utf-8"?>
<a:theme xmlns:a="http://schemas.openxmlformats.org/drawingml/2006/main" name="Guarani Culture Lesson for Middle School by Slidesgo">
  <a:themeElements>
    <a:clrScheme name="Simple Light">
      <a:dk1>
        <a:srgbClr val="1D1D20"/>
      </a:dk1>
      <a:lt1>
        <a:srgbClr val="FFFDF9"/>
      </a:lt1>
      <a:dk2>
        <a:srgbClr val="B4B88E"/>
      </a:dk2>
      <a:lt2>
        <a:srgbClr val="454A2C"/>
      </a:lt2>
      <a:accent1>
        <a:srgbClr val="B56953"/>
      </a:accent1>
      <a:accent2>
        <a:srgbClr val="6C130A"/>
      </a:accent2>
      <a:accent3>
        <a:srgbClr val="CC8B42"/>
      </a:accent3>
      <a:accent4>
        <a:srgbClr val="B26122"/>
      </a:accent4>
      <a:accent5>
        <a:srgbClr val="AE9553"/>
      </a:accent5>
      <a:accent6>
        <a:srgbClr val="806022"/>
      </a:accent6>
      <a:hlink>
        <a:srgbClr val="1D1D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976</Words>
  <Application>Microsoft Office PowerPoint</Application>
  <PresentationFormat>On-screen Show (16:9)</PresentationFormat>
  <Paragraphs>60</Paragraphs>
  <Slides>13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Times New Roman</vt:lpstr>
      <vt:lpstr>Arial</vt:lpstr>
      <vt:lpstr>Spartan</vt:lpstr>
      <vt:lpstr>Roboto</vt:lpstr>
      <vt:lpstr>Guarani Culture Lesson for Middle School by Slidesgo</vt:lpstr>
      <vt:lpstr>BÀI 3. TRUYỆN VIẾT BÀI NGHỊ LUẬN XÃ HỘI VỀ MỘT VẤN ĐỀ ĐẶT RA TRONG TÁC PHẨM VĂN HỌC </vt:lpstr>
      <vt:lpstr>PowerPoint Presentation</vt:lpstr>
      <vt:lpstr>PowerPoint Presentation</vt:lpstr>
      <vt:lpstr>- Đây là dạng bài đòi hỏi các em phải có kiến thức cả về văn học và đời sống,  cả kĩ năng phân tích văn học và kĩ năng phân tích, đánh giá một vấn đề xã hội. - Đề bài thường xuất phát từ một vấn đề xã hội giàu ý nghĩa có trong một tác phẩm văn học nào đó để yêu cầu học sinh bàn bạc rộng ra vấn đề xã hội ấy. - Ví dụ: Từ truyện “Chữ người tử tù” (Nguyễn Tuân), em hãy suy nghĩ về mối quan hệ giữa cái “tài” và cái “tâm”, giữa cái “đẹp” và cái “thiện”. </vt:lpstr>
      <vt:lpstr>1.2. Để viết bài nghị luận về một vấn đề xã hội đặt ra trong tác phẩm văn học, cần lưu ý:</vt:lpstr>
      <vt:lpstr>2. Thực hành</vt:lpstr>
      <vt:lpstr>Bước 2. Tìm ý và lập dàn ý</vt:lpstr>
      <vt:lpstr>PowerPoint Presentation</vt:lpstr>
      <vt:lpstr>Bước 3. Viết bài</vt:lpstr>
      <vt:lpstr>Bước 4. Kiểm tra và chỉnh sửa</vt:lpstr>
      <vt:lpstr>* Rèn luyện kĩ năng viết:  Người viết và người đọc giả định, cách xưng hô trong bài viết</vt:lpstr>
      <vt:lpstr>* Rèn luyện kĩ năng viết:  Người viết và người đọc giả định, cách xưng hô trong bài viết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Guarani Culture Lesson for Middle School</dc:title>
  <cp:lastModifiedBy>Dương Thùy</cp:lastModifiedBy>
  <cp:revision>2</cp:revision>
  <dcterms:modified xsi:type="dcterms:W3CDTF">2023-08-07T11:45:28Z</dcterms:modified>
</cp:coreProperties>
</file>