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8" r:id="rId2"/>
    <p:sldId id="361" r:id="rId3"/>
    <p:sldId id="334" r:id="rId4"/>
    <p:sldId id="358" r:id="rId5"/>
    <p:sldId id="363" r:id="rId6"/>
    <p:sldId id="362" r:id="rId7"/>
    <p:sldId id="337" r:id="rId8"/>
    <p:sldId id="364" r:id="rId9"/>
    <p:sldId id="351" r:id="rId10"/>
    <p:sldId id="365" r:id="rId11"/>
    <p:sldId id="367" r:id="rId12"/>
    <p:sldId id="370" r:id="rId13"/>
    <p:sldId id="368" r:id="rId14"/>
    <p:sldId id="373" r:id="rId15"/>
    <p:sldId id="374" r:id="rId16"/>
    <p:sldId id="375" r:id="rId17"/>
    <p:sldId id="376" r:id="rId18"/>
    <p:sldId id="377" r:id="rId19"/>
    <p:sldId id="378" r:id="rId20"/>
    <p:sldId id="371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C3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9816" autoAdjust="0"/>
  </p:normalViewPr>
  <p:slideViewPr>
    <p:cSldViewPr>
      <p:cViewPr>
        <p:scale>
          <a:sx n="81" d="100"/>
          <a:sy n="81" d="100"/>
        </p:scale>
        <p:origin x="-1512" y="-6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 err="1" smtClean="0"/>
            <a:t>Ngôn</a:t>
          </a:r>
          <a:r>
            <a:rPr lang="en-US" sz="2800" b="1" dirty="0" smtClean="0"/>
            <a:t> </a:t>
          </a:r>
          <a:r>
            <a:rPr lang="en-US" sz="2800" b="1" dirty="0" err="1" smtClean="0"/>
            <a:t>ngữ</a:t>
          </a:r>
          <a:r>
            <a:rPr lang="en-US" sz="2800" b="1" dirty="0" smtClean="0"/>
            <a:t> </a:t>
          </a:r>
          <a:r>
            <a:rPr lang="en-US" sz="2800" b="1" dirty="0" err="1" smtClean="0"/>
            <a:t>viết</a:t>
          </a:r>
          <a:r>
            <a:rPr lang="en-US" sz="2800" b="1" dirty="0" smtClean="0"/>
            <a:t> </a:t>
          </a:r>
          <a:r>
            <a:rPr lang="en-US" sz="2800" b="1" dirty="0" err="1" smtClean="0"/>
            <a:t>và</a:t>
          </a:r>
          <a:r>
            <a:rPr lang="en-US" sz="2800" b="1" dirty="0" smtClean="0"/>
            <a:t> </a:t>
          </a:r>
          <a:r>
            <a:rPr lang="en-US" sz="2800" b="1" dirty="0" err="1" smtClean="0"/>
            <a:t>nói</a:t>
          </a:r>
          <a:r>
            <a:rPr lang="en-US" sz="2800" b="1" dirty="0" smtClean="0"/>
            <a:t> </a:t>
          </a:r>
          <a:r>
            <a:rPr lang="en-US" sz="2800" b="1" dirty="0" err="1" smtClean="0"/>
            <a:t>trong</a:t>
          </a:r>
          <a:r>
            <a:rPr lang="en-US" sz="2800" b="1" dirty="0" smtClean="0"/>
            <a:t> </a:t>
          </a:r>
          <a:r>
            <a:rPr lang="en-US" sz="2800" b="1" dirty="0" err="1" smtClean="0"/>
            <a:t>thực</a:t>
          </a:r>
          <a:r>
            <a:rPr lang="en-US" sz="2800" b="1" dirty="0" smtClean="0"/>
            <a:t> </a:t>
          </a:r>
          <a:r>
            <a:rPr lang="en-US" sz="2800" b="1" dirty="0" err="1" smtClean="0"/>
            <a:t>tế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en-US" sz="2800" dirty="0" err="1" smtClean="0"/>
            <a:t>Ngôn</a:t>
          </a:r>
          <a:r>
            <a:rPr lang="en-US" sz="2800" dirty="0" smtClean="0"/>
            <a:t> </a:t>
          </a:r>
          <a:r>
            <a:rPr lang="en-US" sz="2800" dirty="0" err="1" smtClean="0"/>
            <a:t>ngữ</a:t>
          </a:r>
          <a:r>
            <a:rPr lang="en-US" sz="2800" dirty="0" smtClean="0"/>
            <a:t> </a:t>
          </a:r>
          <a:r>
            <a:rPr lang="en-US" sz="2800" dirty="0" err="1" smtClean="0"/>
            <a:t>nói</a:t>
          </a:r>
          <a:r>
            <a:rPr lang="en-US" sz="2800" dirty="0" smtClean="0"/>
            <a:t> ở </a:t>
          </a:r>
          <a:r>
            <a:rPr lang="en-US" sz="2800" dirty="0" err="1" smtClean="0"/>
            <a:t>dạng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B022320-9407-492A-9A35-24B456B400DD}">
      <dgm:prSet phldrT="[Text]" custT="1"/>
      <dgm:spPr/>
      <dgm:t>
        <a:bodyPr/>
        <a:lstStyle/>
        <a:p>
          <a:r>
            <a:rPr lang="en-US" sz="2800" dirty="0" smtClean="0"/>
            <a:t> </a:t>
          </a:r>
          <a:r>
            <a:rPr lang="en-US" sz="2800" dirty="0" err="1" smtClean="0"/>
            <a:t>Ngôn</a:t>
          </a:r>
          <a:r>
            <a:rPr lang="en-US" sz="2800" dirty="0" smtClean="0"/>
            <a:t> </a:t>
          </a:r>
          <a:r>
            <a:rPr lang="en-US" sz="2800" dirty="0" err="1" smtClean="0"/>
            <a:t>ngữ</a:t>
          </a:r>
          <a:r>
            <a:rPr lang="en-US" sz="2800" dirty="0" smtClean="0"/>
            <a:t> </a:t>
          </a:r>
          <a:r>
            <a:rPr lang="en-US" sz="2800" dirty="0" err="1" smtClean="0"/>
            <a:t>viết</a:t>
          </a:r>
          <a:r>
            <a:rPr lang="en-US" sz="2800" dirty="0" smtClean="0"/>
            <a:t> ở </a:t>
          </a:r>
          <a:r>
            <a:rPr lang="en-US" sz="2800" dirty="0" err="1" smtClean="0"/>
            <a:t>dạng</a:t>
          </a:r>
          <a:r>
            <a:rPr lang="en-US" sz="2800" dirty="0" smtClean="0"/>
            <a:t> </a:t>
          </a:r>
          <a:r>
            <a:rPr lang="en-US" sz="2800" dirty="0" err="1" smtClean="0"/>
            <a:t>nói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3FCCB3AA-303C-4498-90CD-43A7FEDD22EE}" type="parTrans" cxnId="{7573E038-27AC-41C2-9767-78639CC3D456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E757C4CC-89D3-4225-BD56-14BC02448E2B}" type="sibTrans" cxnId="{7573E038-27AC-41C2-9767-78639CC3D456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512274" custLinFactNeighborX="-34325" custLinFactNeighborY="-819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287484" custScaleY="136236" custLinFactNeighborX="-10290" custLinFactNeighborY="-52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C6E078DE-F766-4469-8072-F67786390152}" type="pres">
      <dgm:prSet presAssocID="{3FCCB3AA-303C-4498-90CD-43A7FEDD22E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18AD04F-4486-42E5-9293-D89942542626}" type="pres">
      <dgm:prSet presAssocID="{4B022320-9407-492A-9A35-24B456B400DD}" presName="hierRoot2" presStyleCnt="0"/>
      <dgm:spPr/>
    </dgm:pt>
    <dgm:pt modelId="{21F04764-22D4-49B5-AE6B-3A18056565C1}" type="pres">
      <dgm:prSet presAssocID="{4B022320-9407-492A-9A35-24B456B400DD}" presName="composite2" presStyleCnt="0"/>
      <dgm:spPr/>
    </dgm:pt>
    <dgm:pt modelId="{9AB0D877-4D41-4F32-9650-BD74FEFC7B98}" type="pres">
      <dgm:prSet presAssocID="{4B022320-9407-492A-9A35-24B456B400DD}" presName="background2" presStyleLbl="node2" presStyleIdx="1" presStyleCnt="2"/>
      <dgm:spPr/>
    </dgm:pt>
    <dgm:pt modelId="{B13AE526-6048-4F2F-B569-C91907C08360}" type="pres">
      <dgm:prSet presAssocID="{4B022320-9407-492A-9A35-24B456B400DD}" presName="text2" presStyleLbl="fgAcc2" presStyleIdx="1" presStyleCnt="2" custScaleX="284980" custScaleY="132635" custLinFactNeighborX="-2709" custLinFactNeighborY="-451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CD2C5C-F0CC-47AA-A49D-C032E1E90955}" type="pres">
      <dgm:prSet presAssocID="{4B022320-9407-492A-9A35-24B456B400DD}" presName="hierChild3" presStyleCnt="0"/>
      <dgm:spPr/>
    </dgm:pt>
  </dgm:ptLst>
  <dgm:cxnLst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B3F63DFE-BDEB-4875-8655-1E07AFC53D35}" type="presOf" srcId="{09753808-79E2-4E80-AABB-F08DAFE4EAE7}" destId="{6DEA9B1A-CFF3-46FA-815E-B16575809256}" srcOrd="0" destOrd="0" presId="urn:microsoft.com/office/officeart/2005/8/layout/hierarchy1"/>
    <dgm:cxn modelId="{ED6E3431-ACFB-48A5-8C45-43B2515949A7}" type="presOf" srcId="{C0604FF5-EB6E-42B1-B9C4-A062D44DDC07}" destId="{7460BFFF-99BF-4935-8CB3-E44E5F8F767C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846794FB-3BD7-460D-8405-1496DD9E9180}" type="presOf" srcId="{A1D8FD9D-1012-4008-93F6-58BEE3AB5BCD}" destId="{941D9AE0-62B8-44D6-9F3F-1EEFC7284120}" srcOrd="0" destOrd="0" presId="urn:microsoft.com/office/officeart/2005/8/layout/hierarchy1"/>
    <dgm:cxn modelId="{616E973E-8086-444E-9454-F51C21751E5A}" type="presOf" srcId="{D9BA0AB1-5291-482C-BCA2-BA7D66630697}" destId="{2EF5096E-0F12-43BC-B896-A1CF3E7D73C4}" srcOrd="0" destOrd="0" presId="urn:microsoft.com/office/officeart/2005/8/layout/hierarchy1"/>
    <dgm:cxn modelId="{7573E038-27AC-41C2-9767-78639CC3D456}" srcId="{D9BA0AB1-5291-482C-BCA2-BA7D66630697}" destId="{4B022320-9407-492A-9A35-24B456B400DD}" srcOrd="1" destOrd="0" parTransId="{3FCCB3AA-303C-4498-90CD-43A7FEDD22EE}" sibTransId="{E757C4CC-89D3-4225-BD56-14BC02448E2B}"/>
    <dgm:cxn modelId="{85AB3FED-8A14-45E9-B247-2FC468DC4F58}" type="presOf" srcId="{3FCCB3AA-303C-4498-90CD-43A7FEDD22EE}" destId="{C6E078DE-F766-4469-8072-F67786390152}" srcOrd="0" destOrd="0" presId="urn:microsoft.com/office/officeart/2005/8/layout/hierarchy1"/>
    <dgm:cxn modelId="{2F6835B4-AF61-4492-ABB9-0D37D201A3BB}" type="presOf" srcId="{4B022320-9407-492A-9A35-24B456B400DD}" destId="{B13AE526-6048-4F2F-B569-C91907C08360}" srcOrd="0" destOrd="0" presId="urn:microsoft.com/office/officeart/2005/8/layout/hierarchy1"/>
    <dgm:cxn modelId="{96C00F28-A5B9-4152-814C-22E27C7F1652}" type="presParOf" srcId="{7460BFFF-99BF-4935-8CB3-E44E5F8F767C}" destId="{8F4087BB-03A6-425D-9890-9B2CCC3AEDAB}" srcOrd="0" destOrd="0" presId="urn:microsoft.com/office/officeart/2005/8/layout/hierarchy1"/>
    <dgm:cxn modelId="{1F331916-3C73-4D35-A3E9-44916A4BDE94}" type="presParOf" srcId="{8F4087BB-03A6-425D-9890-9B2CCC3AEDAB}" destId="{FDFA856F-582C-4111-BAA2-CE1F048D1AF1}" srcOrd="0" destOrd="0" presId="urn:microsoft.com/office/officeart/2005/8/layout/hierarchy1"/>
    <dgm:cxn modelId="{ADE0AF46-5A94-4000-AF9F-3D69C4553279}" type="presParOf" srcId="{FDFA856F-582C-4111-BAA2-CE1F048D1AF1}" destId="{C31DE044-C292-4F7B-ABE8-BEB6779DC9C3}" srcOrd="0" destOrd="0" presId="urn:microsoft.com/office/officeart/2005/8/layout/hierarchy1"/>
    <dgm:cxn modelId="{AEBB473C-BA8B-4DCF-8545-CDDC826A6552}" type="presParOf" srcId="{FDFA856F-582C-4111-BAA2-CE1F048D1AF1}" destId="{2EF5096E-0F12-43BC-B896-A1CF3E7D73C4}" srcOrd="1" destOrd="0" presId="urn:microsoft.com/office/officeart/2005/8/layout/hierarchy1"/>
    <dgm:cxn modelId="{FB3AF4C6-6B25-4A95-AD4E-46CC72DB0B5A}" type="presParOf" srcId="{8F4087BB-03A6-425D-9890-9B2CCC3AEDAB}" destId="{22D9FF83-620A-4D81-9B7D-B8AF1C722F60}" srcOrd="1" destOrd="0" presId="urn:microsoft.com/office/officeart/2005/8/layout/hierarchy1"/>
    <dgm:cxn modelId="{C1A91E15-48B8-47C8-B45F-EB18B544AF87}" type="presParOf" srcId="{22D9FF83-620A-4D81-9B7D-B8AF1C722F60}" destId="{941D9AE0-62B8-44D6-9F3F-1EEFC7284120}" srcOrd="0" destOrd="0" presId="urn:microsoft.com/office/officeart/2005/8/layout/hierarchy1"/>
    <dgm:cxn modelId="{FCF719C9-35E3-4102-90A5-022A62483EE7}" type="presParOf" srcId="{22D9FF83-620A-4D81-9B7D-B8AF1C722F60}" destId="{A6A05EF9-EB00-4017-A110-D20085438302}" srcOrd="1" destOrd="0" presId="urn:microsoft.com/office/officeart/2005/8/layout/hierarchy1"/>
    <dgm:cxn modelId="{E2D32681-353A-4C6D-B1A8-0EEBD62EF6D8}" type="presParOf" srcId="{A6A05EF9-EB00-4017-A110-D20085438302}" destId="{90AB1555-51A6-4B64-BD71-9085327426F1}" srcOrd="0" destOrd="0" presId="urn:microsoft.com/office/officeart/2005/8/layout/hierarchy1"/>
    <dgm:cxn modelId="{AE7D2FF3-A764-48BA-AA13-2A3AFCB44F3A}" type="presParOf" srcId="{90AB1555-51A6-4B64-BD71-9085327426F1}" destId="{6E6FF548-4D07-4C40-B664-7A8A3D0015CA}" srcOrd="0" destOrd="0" presId="urn:microsoft.com/office/officeart/2005/8/layout/hierarchy1"/>
    <dgm:cxn modelId="{5E2059FE-B179-4409-9CC0-0E0D858F65F3}" type="presParOf" srcId="{90AB1555-51A6-4B64-BD71-9085327426F1}" destId="{6DEA9B1A-CFF3-46FA-815E-B16575809256}" srcOrd="1" destOrd="0" presId="urn:microsoft.com/office/officeart/2005/8/layout/hierarchy1"/>
    <dgm:cxn modelId="{B3FC3BB6-63CB-46C6-9F38-E9A83294273A}" type="presParOf" srcId="{A6A05EF9-EB00-4017-A110-D20085438302}" destId="{83446AAF-DB98-491A-B5B0-5D0F44178FF6}" srcOrd="1" destOrd="0" presId="urn:microsoft.com/office/officeart/2005/8/layout/hierarchy1"/>
    <dgm:cxn modelId="{55C8702E-0DE1-4E43-A82A-667A9AD90F2C}" type="presParOf" srcId="{22D9FF83-620A-4D81-9B7D-B8AF1C722F60}" destId="{C6E078DE-F766-4469-8072-F67786390152}" srcOrd="2" destOrd="0" presId="urn:microsoft.com/office/officeart/2005/8/layout/hierarchy1"/>
    <dgm:cxn modelId="{C09E0ED7-57E5-41D2-B0EF-9F5F8EE1B6D6}" type="presParOf" srcId="{22D9FF83-620A-4D81-9B7D-B8AF1C722F60}" destId="{E18AD04F-4486-42E5-9293-D89942542626}" srcOrd="3" destOrd="0" presId="urn:microsoft.com/office/officeart/2005/8/layout/hierarchy1"/>
    <dgm:cxn modelId="{5227C798-4321-4C5D-9570-8197BA3D7634}" type="presParOf" srcId="{E18AD04F-4486-42E5-9293-D89942542626}" destId="{21F04764-22D4-49B5-AE6B-3A18056565C1}" srcOrd="0" destOrd="0" presId="urn:microsoft.com/office/officeart/2005/8/layout/hierarchy1"/>
    <dgm:cxn modelId="{DE2E91FD-1915-424C-AF4C-409BA7571010}" type="presParOf" srcId="{21F04764-22D4-49B5-AE6B-3A18056565C1}" destId="{9AB0D877-4D41-4F32-9650-BD74FEFC7B98}" srcOrd="0" destOrd="0" presId="urn:microsoft.com/office/officeart/2005/8/layout/hierarchy1"/>
    <dgm:cxn modelId="{8E56CEDA-D3CA-4FD2-ACCB-EA4A2551951A}" type="presParOf" srcId="{21F04764-22D4-49B5-AE6B-3A18056565C1}" destId="{B13AE526-6048-4F2F-B569-C91907C08360}" srcOrd="1" destOrd="0" presId="urn:microsoft.com/office/officeart/2005/8/layout/hierarchy1"/>
    <dgm:cxn modelId="{505D08A6-4AA0-4ECD-9477-3FFA6B4F91BC}" type="presParOf" srcId="{E18AD04F-4486-42E5-9293-D89942542626}" destId="{B7CD2C5C-F0CC-47AA-A49D-C032E1E909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078DE-F766-4469-8072-F67786390152}">
      <dsp:nvSpPr>
        <dsp:cNvPr id="0" name=""/>
        <dsp:cNvSpPr/>
      </dsp:nvSpPr>
      <dsp:spPr>
        <a:xfrm>
          <a:off x="3814359" y="823349"/>
          <a:ext cx="2703148" cy="760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6536"/>
              </a:lnTo>
              <a:lnTo>
                <a:pt x="2703148" y="626536"/>
              </a:lnTo>
              <a:lnTo>
                <a:pt x="2703148" y="760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936104" y="823349"/>
          <a:ext cx="1878254" cy="688817"/>
        </a:xfrm>
        <a:custGeom>
          <a:avLst/>
          <a:gdLst/>
          <a:ahLst/>
          <a:cxnLst/>
          <a:rect l="0" t="0" r="0" b="0"/>
          <a:pathLst>
            <a:path>
              <a:moveTo>
                <a:pt x="1878254" y="0"/>
              </a:moveTo>
              <a:lnTo>
                <a:pt x="1878254" y="554523"/>
              </a:lnTo>
              <a:lnTo>
                <a:pt x="0" y="554523"/>
              </a:lnTo>
              <a:lnTo>
                <a:pt x="0" y="6888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1270" y="-97177"/>
          <a:ext cx="7426178" cy="920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62342" y="55840"/>
          <a:ext cx="7426178" cy="920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Ngôn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ngữ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viết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và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nói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trong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thực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tế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303" y="82801"/>
        <a:ext cx="7372256" cy="866605"/>
      </dsp:txXfrm>
    </dsp:sp>
    <dsp:sp modelId="{6E6FF548-4D07-4C40-B664-7A8A3D0015CA}">
      <dsp:nvSpPr>
        <dsp:cNvPr id="0" name=""/>
        <dsp:cNvSpPr/>
      </dsp:nvSpPr>
      <dsp:spPr>
        <a:xfrm>
          <a:off x="-147650" y="1512167"/>
          <a:ext cx="4167511" cy="1254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13421" y="1665185"/>
          <a:ext cx="4167511" cy="12540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Ngôn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ngữ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nói</a:t>
          </a:r>
          <a:r>
            <a:rPr lang="en-US" sz="2800" kern="1200" dirty="0" smtClean="0"/>
            <a:t> ở </a:t>
          </a:r>
          <a:r>
            <a:rPr lang="en-US" sz="2800" kern="1200" dirty="0" err="1" smtClean="0"/>
            <a:t>dạng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152" y="1701916"/>
        <a:ext cx="4094049" cy="1180627"/>
      </dsp:txXfrm>
    </dsp:sp>
    <dsp:sp modelId="{9AB0D877-4D41-4F32-9650-BD74FEFC7B98}">
      <dsp:nvSpPr>
        <dsp:cNvPr id="0" name=""/>
        <dsp:cNvSpPr/>
      </dsp:nvSpPr>
      <dsp:spPr>
        <a:xfrm>
          <a:off x="4451902" y="1584179"/>
          <a:ext cx="4131211" cy="1220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AE526-6048-4F2F-B569-C91907C08360}">
      <dsp:nvSpPr>
        <dsp:cNvPr id="0" name=""/>
        <dsp:cNvSpPr/>
      </dsp:nvSpPr>
      <dsp:spPr>
        <a:xfrm>
          <a:off x="4612974" y="1737198"/>
          <a:ext cx="4131211" cy="1220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 </a:t>
          </a:r>
          <a:r>
            <a:rPr lang="en-US" sz="2800" kern="1200" dirty="0" err="1" smtClean="0"/>
            <a:t>Ngôn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ngữ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viết</a:t>
          </a:r>
          <a:r>
            <a:rPr lang="en-US" sz="2800" kern="1200" dirty="0" smtClean="0"/>
            <a:t> ở </a:t>
          </a:r>
          <a:r>
            <a:rPr lang="en-US" sz="2800" kern="1200" dirty="0" err="1" smtClean="0"/>
            <a:t>dạng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nói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48734" y="1772958"/>
        <a:ext cx="4059691" cy="1149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1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0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695C171-E6B2-4CD5-BCA5-F9BCCEEF3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E07329D-F979-40D9-8B45-4FDB22710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792422" y="282745"/>
            <a:ext cx="7956042" cy="55674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23528" y="150888"/>
            <a:ext cx="690204" cy="690204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24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3426849" y="2715766"/>
            <a:ext cx="5717151" cy="2430016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77340"/>
            <a:ext cx="7543800" cy="2887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/>
          <a:lstStyle/>
          <a:p>
            <a:fld id="{7332B432-ACDA-4023-A761-2BAB76577B62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4526280"/>
            <a:ext cx="628650" cy="274320"/>
          </a:xfrm>
          <a:prstGeom prst="rect">
            <a:avLst/>
          </a:prstGeo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8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7" r:id="rId3"/>
    <p:sldLayoutId id="2147483673" r:id="rId4"/>
    <p:sldLayoutId id="2147483671" r:id="rId5"/>
    <p:sldLayoutId id="2147483674" r:id="rId6"/>
    <p:sldLayoutId id="2147483675" r:id="rId7"/>
    <p:sldLayoutId id="2147483676" r:id="rId8"/>
    <p:sldLayoutId id="2147483678" r:id="rId9"/>
    <p:sldLayoutId id="2147483679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2325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717" indent="-383717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392" indent="-319759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062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8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31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940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564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88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19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2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879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0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128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7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37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003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9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m-UM6KlMoM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66490" y="203483"/>
            <a:ext cx="7560840" cy="1728192"/>
          </a:xfrm>
          <a:prstGeom prst="roundRect">
            <a:avLst>
              <a:gd name="adj" fmla="val 6466"/>
            </a:avLst>
          </a:prstGeom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b="1" dirty="0" smtClean="0">
                <a:latin typeface="UVN Bach Dang Nang" pitchFamily="18" charset="0"/>
              </a:rPr>
              <a:t>BÀI 3 : TRUYỆN</a:t>
            </a:r>
            <a:endParaRPr lang="zh-CN" altLang="en-US" sz="3500" b="1" dirty="0">
              <a:latin typeface="UVN Bach Dang Nang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95536" y="2067694"/>
            <a:ext cx="8208912" cy="158417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</a:rPr>
              <a:t>Thực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hành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tiếng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Việt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NGÔN NGỮ NÓI VÀ NGÔN NGỮ VIẾT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altLang="zh-CN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1471"/>
            <a:ext cx="87849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90, 91 SGK)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ồm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44809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a).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 smtClean="0"/>
              <a:t>luận</a:t>
            </a:r>
            <a:r>
              <a:rPr lang="en-US" sz="2400" dirty="0" smtClean="0"/>
              <a:t>: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/>
              <a:t>dân</a:t>
            </a:r>
            <a:r>
              <a:rPr lang="en-US" sz="2400" dirty="0"/>
              <a:t>,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</a:t>
            </a:r>
            <a:r>
              <a:rPr lang="en-US" sz="2400" dirty="0" err="1"/>
              <a:t>độc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,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,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 smtClean="0"/>
              <a:t>hòa</a:t>
            </a:r>
            <a:r>
              <a:rPr lang="en-US" sz="2400" dirty="0" smtClean="0"/>
              <a:t>;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giàu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: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đổ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xiềng</a:t>
            </a:r>
            <a:r>
              <a:rPr lang="en-US" sz="2400" dirty="0"/>
              <a:t> </a:t>
            </a:r>
            <a:r>
              <a:rPr lang="en-US" sz="2400" dirty="0" err="1" smtClean="0"/>
              <a:t>xích</a:t>
            </a:r>
            <a:r>
              <a:rPr lang="en-US" sz="2400" dirty="0" smtClean="0"/>
              <a:t>;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 smtClean="0"/>
              <a:t>xen</a:t>
            </a:r>
            <a:r>
              <a:rPr lang="en-US" sz="2400" dirty="0" smtClean="0"/>
              <a:t>; 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kê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gáp</a:t>
            </a:r>
            <a:r>
              <a:rPr lang="en-US" sz="2400" dirty="0"/>
              <a:t>, </a:t>
            </a:r>
            <a:r>
              <a:rPr lang="en-US" sz="2400" dirty="0" err="1"/>
              <a:t>khẩn</a:t>
            </a:r>
            <a:r>
              <a:rPr lang="en-US" sz="2400" dirty="0"/>
              <a:t> </a:t>
            </a:r>
            <a:r>
              <a:rPr lang="en-US" sz="2400" dirty="0" err="1"/>
              <a:t>trương</a:t>
            </a:r>
            <a:r>
              <a:rPr lang="en-US" sz="2400" dirty="0"/>
              <a:t>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bấy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3355" y="2903616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b). </a:t>
            </a: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vầng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Giêng</a:t>
            </a:r>
            <a:r>
              <a:rPr lang="en-US" sz="2800" dirty="0"/>
              <a:t>,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ngôn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bay </a:t>
            </a:r>
            <a:r>
              <a:rPr lang="en-US" sz="2800" dirty="0" err="1"/>
              <a:t>bổng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.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biện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khơi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rung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mãnh</a:t>
            </a:r>
            <a:r>
              <a:rPr lang="en-US" sz="2800" dirty="0"/>
              <a:t> </a:t>
            </a:r>
            <a:r>
              <a:rPr lang="en-US" sz="2800" dirty="0" err="1"/>
              <a:t>liệt</a:t>
            </a:r>
            <a:r>
              <a:rPr lang="en-U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57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03" y="36214"/>
            <a:ext cx="8964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91 SGK)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2211710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Cao.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Cao.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92 SGK)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Cao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9592" y="1635646"/>
            <a:ext cx="7344815" cy="1938275"/>
          </a:xfrm>
          <a:prstGeom prst="rect">
            <a:avLst/>
          </a:prstGeom>
          <a:noFill/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RUNG CHUÔNG VÀNG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78114" y="297151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H_Other_4"/>
          <p:cNvSpPr/>
          <p:nvPr>
            <p:custDataLst>
              <p:tags r:id="rId1"/>
            </p:custDataLst>
          </p:nvPr>
        </p:nvSpPr>
        <p:spPr>
          <a:xfrm flipH="1">
            <a:off x="3651078" y="2485595"/>
            <a:ext cx="833423" cy="2216396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MH_Other_1"/>
          <p:cNvSpPr/>
          <p:nvPr>
            <p:custDataLst>
              <p:tags r:id="rId2"/>
            </p:custDataLst>
          </p:nvPr>
        </p:nvSpPr>
        <p:spPr>
          <a:xfrm>
            <a:off x="4831633" y="850959"/>
            <a:ext cx="945283" cy="3672408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MH_Other_3"/>
          <p:cNvSpPr/>
          <p:nvPr>
            <p:custDataLst>
              <p:tags r:id="rId3"/>
            </p:custDataLst>
          </p:nvPr>
        </p:nvSpPr>
        <p:spPr>
          <a:xfrm flipH="1">
            <a:off x="4160720" y="3723471"/>
            <a:ext cx="843327" cy="1008520"/>
          </a:xfrm>
          <a:custGeom>
            <a:avLst/>
            <a:gdLst>
              <a:gd name="connsiteX0" fmla="*/ 221247 w 863600"/>
              <a:gd name="connsiteY0" fmla="*/ 0 h 746809"/>
              <a:gd name="connsiteX1" fmla="*/ 0 w 863600"/>
              <a:gd name="connsiteY1" fmla="*/ 221247 h 746809"/>
              <a:gd name="connsiteX2" fmla="*/ 0 w 863600"/>
              <a:gd name="connsiteY2" fmla="*/ 746809 h 746809"/>
              <a:gd name="connsiteX3" fmla="*/ 140965 w 863600"/>
              <a:gd name="connsiteY3" fmla="*/ 746809 h 746809"/>
              <a:gd name="connsiteX4" fmla="*/ 140965 w 863600"/>
              <a:gd name="connsiteY4" fmla="*/ 221247 h 746809"/>
              <a:gd name="connsiteX5" fmla="*/ 221247 w 863600"/>
              <a:gd name="connsiteY5" fmla="*/ 140965 h 746809"/>
              <a:gd name="connsiteX6" fmla="*/ 863600 w 863600"/>
              <a:gd name="connsiteY6" fmla="*/ 140965 h 746809"/>
              <a:gd name="connsiteX7" fmla="*/ 863600 w 863600"/>
              <a:gd name="connsiteY7" fmla="*/ 1 h 7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746809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746809"/>
                </a:lnTo>
                <a:lnTo>
                  <a:pt x="140965" y="746809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965622" y="88702"/>
            <a:ext cx="6014655" cy="1357039"/>
            <a:chOff x="4157801" y="3968984"/>
            <a:chExt cx="2391687" cy="677679"/>
          </a:xfrm>
        </p:grpSpPr>
        <p:sp>
          <p:nvSpPr>
            <p:cNvPr id="46" name="MH_Other_2"/>
            <p:cNvSpPr/>
            <p:nvPr>
              <p:custDataLst>
                <p:tags r:id="rId10"/>
              </p:custDataLst>
            </p:nvPr>
          </p:nvSpPr>
          <p:spPr>
            <a:xfrm>
              <a:off x="4157801" y="4038934"/>
              <a:ext cx="792000" cy="596292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47" name="MH_Title_1"/>
            <p:cNvSpPr/>
            <p:nvPr>
              <p:custDataLst>
                <p:tags r:id="rId11"/>
              </p:custDataLst>
            </p:nvPr>
          </p:nvSpPr>
          <p:spPr>
            <a:xfrm>
              <a:off x="4168555" y="3968984"/>
              <a:ext cx="2380933" cy="6776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thắng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endParaRPr lang="en-US" altLang="zh-CN" sz="36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25208" y="1754659"/>
            <a:ext cx="3941902" cy="2768705"/>
            <a:chOff x="3897281" y="3902475"/>
            <a:chExt cx="1123955" cy="994044"/>
          </a:xfrm>
        </p:grpSpPr>
        <p:sp>
          <p:nvSpPr>
            <p:cNvPr id="64" name="MH_Other_2"/>
            <p:cNvSpPr/>
            <p:nvPr>
              <p:custDataLst>
                <p:tags r:id="rId8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65" name="MH_Title_1"/>
            <p:cNvSpPr/>
            <p:nvPr>
              <p:custDataLst>
                <p:tags r:id="rId9"/>
              </p:custDataLst>
            </p:nvPr>
          </p:nvSpPr>
          <p:spPr>
            <a:xfrm>
              <a:off x="3897281" y="3902475"/>
              <a:ext cx="1063370" cy="9940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en-US" altLang="zh-CN" sz="36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cxnSp>
        <p:nvCxnSpPr>
          <p:cNvPr id="66" name="MH_Other_9"/>
          <p:cNvCxnSpPr/>
          <p:nvPr>
            <p:custDataLst>
              <p:tags r:id="rId4"/>
            </p:custDataLst>
          </p:nvPr>
        </p:nvCxnSpPr>
        <p:spPr>
          <a:xfrm>
            <a:off x="2029500" y="4832128"/>
            <a:ext cx="5105767" cy="0"/>
          </a:xfrm>
          <a:prstGeom prst="line">
            <a:avLst/>
          </a:prstGeom>
          <a:solidFill>
            <a:srgbClr val="FFFFFF"/>
          </a:solidFill>
          <a:ln w="95250">
            <a:solidFill>
              <a:schemeClr val="bg1"/>
            </a:solidFill>
          </a:ln>
          <a:effectLst>
            <a:outerShdw blurRad="63500" dist="38100" dir="810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28"/>
          <p:cNvSpPr txBox="1"/>
          <p:nvPr/>
        </p:nvSpPr>
        <p:spPr>
          <a:xfrm>
            <a:off x="493675" y="1050959"/>
            <a:ext cx="2096243" cy="646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dirty="0" err="1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dirty="0">
              <a:solidFill>
                <a:srgbClr val="118C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MH_Other_1"/>
          <p:cNvSpPr/>
          <p:nvPr>
            <p:custDataLst>
              <p:tags r:id="rId5"/>
            </p:custDataLst>
          </p:nvPr>
        </p:nvSpPr>
        <p:spPr>
          <a:xfrm>
            <a:off x="4473902" y="2077848"/>
            <a:ext cx="833423" cy="2517722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3" name="组合 44"/>
          <p:cNvGrpSpPr/>
          <p:nvPr/>
        </p:nvGrpSpPr>
        <p:grpSpPr>
          <a:xfrm>
            <a:off x="4582384" y="1886461"/>
            <a:ext cx="4544918" cy="2450761"/>
            <a:chOff x="4229236" y="4116029"/>
            <a:chExt cx="2206284" cy="1550162"/>
          </a:xfrm>
        </p:grpSpPr>
        <p:sp>
          <p:nvSpPr>
            <p:cNvPr id="34" name="MH_Other_2"/>
            <p:cNvSpPr/>
            <p:nvPr>
              <p:custDataLst>
                <p:tags r:id="rId6"/>
              </p:custDataLst>
            </p:nvPr>
          </p:nvSpPr>
          <p:spPr>
            <a:xfrm>
              <a:off x="4229236" y="4535656"/>
              <a:ext cx="792000" cy="571982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35" name="MH_Title_1"/>
            <p:cNvSpPr/>
            <p:nvPr>
              <p:custDataLst>
                <p:tags r:id="rId7"/>
              </p:custDataLst>
            </p:nvPr>
          </p:nvSpPr>
          <p:spPr>
            <a:xfrm>
              <a:off x="4229236" y="4116029"/>
              <a:ext cx="2206284" cy="15501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3200" dirty="0" err="1">
                  <a:latin typeface="Times New Roman" pitchFamily="18" charset="0"/>
                  <a:cs typeface="Times New Roman" pitchFamily="18" charset="0"/>
                  <a:sym typeface="+mn-lt"/>
                </a:rPr>
                <a:t>Hết</a:t>
              </a:r>
              <a:r>
                <a:rPr lang="en-US" altLang="zh-CN" sz="3200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hời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chậm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 </a:t>
              </a:r>
              <a:endParaRPr lang="en-US" altLang="zh-CN" sz="32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442025" y="2387085"/>
            <a:ext cx="239164" cy="307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pic>
        <p:nvPicPr>
          <p:cNvPr id="23" name="Picture 22" descr="A close up of a logo&#10;&#10;Description generated with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86545" y="98305"/>
            <a:ext cx="991683" cy="766489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rot="20813254">
            <a:off x="238670" y="1524325"/>
            <a:ext cx="510008" cy="12905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 rot="20126987">
            <a:off x="3612195" y="3886092"/>
            <a:ext cx="2158917" cy="1143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5211146">
            <a:off x="8148615" y="1279269"/>
            <a:ext cx="759208" cy="3788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465" y="1262889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923" y="1287536"/>
            <a:ext cx="6708416" cy="953390"/>
          </a:xfrm>
          <a:prstGeom prst="rect">
            <a:avLst/>
          </a:prstGeom>
          <a:solidFill>
            <a:schemeClr val="bg2"/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pt-BR" sz="2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Đoạn trích "Người cầm quyền khôi phục uy quyền" là của tác giả nào dưới đây?</a:t>
            </a:r>
            <a:endParaRPr lang="en-US" sz="28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465" y="3077454"/>
            <a:ext cx="3805468" cy="6456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smtClean="0"/>
              <a:t>A.</a:t>
            </a:r>
            <a:r>
              <a:rPr lang="en-US" sz="3600" b="1" dirty="0"/>
              <a:t> </a:t>
            </a:r>
            <a:r>
              <a:rPr lang="en-US" sz="3600" dirty="0"/>
              <a:t>	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201" y="3077452"/>
            <a:ext cx="3004065" cy="6443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err="1" smtClean="0"/>
              <a:t>B.V.Huy-gô</a:t>
            </a:r>
            <a:r>
              <a:rPr lang="en-US" sz="3600" dirty="0" smtClean="0"/>
              <a:t>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4127" y="4145696"/>
            <a:ext cx="3597441" cy="6456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/>
              <a:t>D.R.Ta</a:t>
            </a:r>
            <a:r>
              <a:rPr lang="en-US" sz="3600" b="1" dirty="0"/>
              <a:t>-go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65" y="4130271"/>
            <a:ext cx="3823851" cy="6456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/>
              <a:t> </a:t>
            </a:r>
            <a:r>
              <a:rPr lang="en-US" sz="3600" b="1" dirty="0" err="1"/>
              <a:t>X.Pu</a:t>
            </a:r>
            <a:r>
              <a:rPr lang="en-US" sz="3600" b="1" dirty="0"/>
              <a:t>-skin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78114" y="29715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6474" y="3448414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3628472" y="2387084"/>
            <a:ext cx="18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1A; 2C; 3C; 4A; 5D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4008" y="1131590"/>
            <a:ext cx="7077332" cy="953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5247" y="2494400"/>
            <a:ext cx="4536504" cy="953390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      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7531" y="2280810"/>
            <a:ext cx="3192721" cy="95339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4149" y="3957834"/>
            <a:ext cx="3192721" cy="1014946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D.Từ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841" y="3803946"/>
            <a:ext cx="3932569" cy="95339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/>
              <a:t> C.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.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c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0118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62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580" y="803212"/>
            <a:ext cx="1023354" cy="99257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6819" y="411510"/>
            <a:ext cx="7435661" cy="1384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800" dirty="0" err="1">
                <a:effectLst/>
              </a:rPr>
              <a:t>Câu</a:t>
            </a:r>
            <a:r>
              <a:rPr lang="en-US" sz="2800" dirty="0">
                <a:effectLst/>
              </a:rPr>
              <a:t> 3: </a:t>
            </a:r>
            <a:r>
              <a:rPr lang="en-US" sz="2800" dirty="0" err="1">
                <a:effectLst/>
              </a:rPr>
              <a:t>Trong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những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trường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hợp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sau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trường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hợp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nào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mang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đặc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trưng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cơ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bản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của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ngôn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ngữ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viết</a:t>
            </a:r>
            <a:r>
              <a:rPr lang="en-US" sz="2800" dirty="0" smtClean="0">
                <a:effectLst/>
              </a:rPr>
              <a:t>?</a:t>
            </a:r>
            <a:endParaRPr lang="en-US" sz="2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335" y="1963923"/>
            <a:ext cx="4572000" cy="953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A.Biên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             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2837" y="1963923"/>
            <a:ext cx="3693660" cy="1384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4926" y="3950199"/>
            <a:ext cx="3669073" cy="953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D.Bài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08074"/>
            <a:ext cx="4419601" cy="181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51435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92546"/>
            <a:ext cx="865442" cy="87409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587284" y="-128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8933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63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668" y="1181443"/>
            <a:ext cx="7077332" cy="830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400" dirty="0" err="1" smtClean="0">
                <a:solidFill>
                  <a:schemeClr val="tx1"/>
                </a:solidFill>
                <a:effectLst/>
              </a:rPr>
              <a:t>Xác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định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nhân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chính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đoạn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trích</a:t>
            </a:r>
            <a:r>
              <a:rPr lang="en-US" sz="2400" dirty="0">
                <a:solidFill>
                  <a:schemeClr val="tx1"/>
                </a:solidFill>
                <a:effectLst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Tấm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lòng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</a:rPr>
              <a:t>”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ai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?</a:t>
            </a:r>
            <a:endParaRPr lang="en-US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4145072"/>
            <a:ext cx="3567300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C. Con </a:t>
            </a:r>
            <a:r>
              <a:rPr lang="en-US" sz="3600" dirty="0" err="1"/>
              <a:t>gái</a:t>
            </a:r>
            <a:r>
              <a:rPr lang="en-US" sz="3600" dirty="0"/>
              <a:t> </a:t>
            </a:r>
            <a:r>
              <a:rPr lang="en-US" sz="3600" dirty="0" err="1" smtClean="0"/>
              <a:t>Cô-dét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453" y="2783914"/>
            <a:ext cx="3786519" cy="1199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 B.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</a:t>
            </a:r>
            <a:r>
              <a:rPr lang="en-US" sz="3600" dirty="0" err="1" smtClean="0"/>
              <a:t>Tê</a:t>
            </a:r>
            <a:r>
              <a:rPr lang="en-US" sz="3600" dirty="0" smtClean="0"/>
              <a:t>-</a:t>
            </a:r>
            <a:r>
              <a:rPr lang="en-US" sz="3600" dirty="0" err="1" smtClean="0"/>
              <a:t>nác</a:t>
            </a:r>
            <a:r>
              <a:rPr lang="en-US" sz="3600" dirty="0" smtClean="0"/>
              <a:t>-</a:t>
            </a:r>
            <a:r>
              <a:rPr lang="en-US" sz="3600" dirty="0" err="1" smtClean="0"/>
              <a:t>đi</a:t>
            </a:r>
            <a:r>
              <a:rPr lang="en-US" sz="3600" dirty="0" smtClean="0"/>
              <a:t>-ê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8527" y="4299942"/>
            <a:ext cx="3715473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 smtClean="0"/>
              <a:t>D</a:t>
            </a:r>
            <a:r>
              <a:rPr lang="en-US" sz="3600" dirty="0"/>
              <a:t>. </a:t>
            </a:r>
            <a:r>
              <a:rPr lang="en-US" sz="3600" dirty="0" err="1"/>
              <a:t>Giăng</a:t>
            </a:r>
            <a:r>
              <a:rPr lang="en-US" sz="3600" dirty="0"/>
              <a:t> Van-</a:t>
            </a:r>
            <a:r>
              <a:rPr lang="en-US" sz="3600" dirty="0" err="1"/>
              <a:t>giăng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124983"/>
            <a:ext cx="3317029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/>
              <a:t>A. </a:t>
            </a:r>
            <a:r>
              <a:rPr lang="en-US" sz="3600" dirty="0" err="1"/>
              <a:t>Phăng</a:t>
            </a:r>
            <a:r>
              <a:rPr lang="en-US" sz="3600" dirty="0"/>
              <a:t>-tin 	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A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8411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1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017" y="156363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NHÓM  CÁNH DIỀU 2 – DỰ ÁN CỘNG ĐỒNG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SOẠN word: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NGÔ THÚY VÂN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PP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ĐỖ THỊ SEN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25791"/>
            <a:ext cx="7644994" cy="522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85" y="3405648"/>
            <a:ext cx="4057723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ngôn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ngôn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,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chỗ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181211" y="1577673"/>
            <a:ext cx="3647861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dirty="0" err="1"/>
              <a:t>Ngôn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85" y="1694181"/>
            <a:ext cx="416546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/>
              <a:t>Ngôn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ghi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2083" y="3437625"/>
            <a:ext cx="3619877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 </a:t>
            </a:r>
            <a:r>
              <a:rPr lang="en-US" sz="3200" dirty="0" err="1"/>
              <a:t>tố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thù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ngôn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198" y="746040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01" y="94239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803441" y="24062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 smtClean="0">
                <a:solidFill>
                  <a:prstClr val="white"/>
                </a:solidFill>
                <a:latin typeface="Algerian" panose="04020705040A02060702" pitchFamily="82" charset="0"/>
              </a:rPr>
              <a:t>d</a:t>
            </a:r>
            <a:endParaRPr lang="en-US" sz="5400" dirty="0">
              <a:solidFill>
                <a:prstClr val="white"/>
              </a:solidFill>
              <a:latin typeface="Algerian" panose="04020705040A02060702" pitchFamily="82" charset="0"/>
            </a:endParaRP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9652" y="2859782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452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36498" y="483518"/>
            <a:ext cx="9134681" cy="4806281"/>
          </a:xfrm>
          <a:prstGeom prst="roundRect">
            <a:avLst>
              <a:gd name="adj" fmla="val 6466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 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</a:t>
            </a:r>
            <a:r>
              <a:rPr lang="en-US" sz="3200" dirty="0" err="1">
                <a:solidFill>
                  <a:schemeClr val="tx1"/>
                </a:solidFill>
              </a:rPr>
              <a:t>Đ</a:t>
            </a:r>
            <a:r>
              <a:rPr lang="en-US" sz="3200" dirty="0" err="1" smtClean="0">
                <a:solidFill>
                  <a:schemeClr val="tx1"/>
                </a:solidFill>
              </a:rPr>
              <a:t>ặc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ngôn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ngôn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ngữ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Kỹ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năng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dụng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ngôn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ngôn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hợp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hiệu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giao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tiếp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quyết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tin,hợp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Y</a:t>
            </a:r>
            <a:r>
              <a:rPr lang="en-US" sz="3200" dirty="0" err="1" smtClean="0">
                <a:solidFill>
                  <a:schemeClr val="tx1"/>
                </a:solidFill>
              </a:rPr>
              <a:t>êu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Việt</a:t>
            </a:r>
            <a:r>
              <a:rPr lang="en-US" sz="3200" dirty="0" smtClean="0">
                <a:solidFill>
                  <a:schemeClr val="tx1"/>
                </a:solidFill>
              </a:rPr>
              <a:t>,  ý </a:t>
            </a:r>
            <a:r>
              <a:rPr lang="en-US" sz="3200" dirty="0" err="1" smtClean="0">
                <a:solidFill>
                  <a:schemeClr val="tx1"/>
                </a:solidFill>
              </a:rPr>
              <a:t>thức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dụng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ngôn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đúng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trau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dồi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dirty="0"/>
              <a:t> </a:t>
            </a:r>
            <a:endParaRPr lang="en-US" sz="4400" dirty="0"/>
          </a:p>
          <a:p>
            <a:pPr algn="ctr"/>
            <a:endParaRPr lang="zh-CN" altLang="en-US" sz="4000" dirty="0">
              <a:solidFill>
                <a:srgbClr val="118C3B"/>
              </a:solidFill>
              <a:latin typeface="UVN Bach Dang Nang" pitchFamily="18" charset="0"/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1885162" y="0"/>
            <a:ext cx="5279126" cy="62753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Mục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tiêu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endParaRPr lang="zh-CN" altLang="en-US" sz="5000" b="1" dirty="0">
              <a:solidFill>
                <a:srgbClr val="118C3B"/>
              </a:solidFill>
              <a:latin typeface="UVN Bach Dang Nang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43"/>
          <p:cNvSpPr/>
          <p:nvPr/>
        </p:nvSpPr>
        <p:spPr>
          <a:xfrm>
            <a:off x="323528" y="250"/>
            <a:ext cx="8382606" cy="4299692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/>
              <a:t>Theo </a:t>
            </a:r>
            <a:r>
              <a:rPr lang="en-US" sz="3200" i="1" dirty="0" err="1"/>
              <a:t>em</a:t>
            </a:r>
            <a:r>
              <a:rPr lang="en-US" sz="3200" i="1" dirty="0"/>
              <a:t>, </a:t>
            </a:r>
            <a:r>
              <a:rPr lang="en-US" sz="3200" i="1" dirty="0" err="1"/>
              <a:t>yếu</a:t>
            </a:r>
            <a:r>
              <a:rPr lang="en-US" sz="3200" i="1" dirty="0"/>
              <a:t> </a:t>
            </a:r>
            <a:r>
              <a:rPr lang="en-US" sz="3200" i="1" dirty="0" err="1"/>
              <a:t>tố</a:t>
            </a:r>
            <a:r>
              <a:rPr lang="en-US" sz="3200" i="1" dirty="0"/>
              <a:t> </a:t>
            </a:r>
            <a:r>
              <a:rPr lang="en-US" sz="3200" i="1" dirty="0" err="1"/>
              <a:t>nào</a:t>
            </a:r>
            <a:r>
              <a:rPr lang="en-US" sz="3200" i="1" dirty="0"/>
              <a:t> </a:t>
            </a:r>
            <a:r>
              <a:rPr lang="en-US" sz="3200" i="1" dirty="0" err="1"/>
              <a:t>là</a:t>
            </a:r>
            <a:r>
              <a:rPr lang="en-US" sz="3200" i="1" dirty="0"/>
              <a:t> </a:t>
            </a:r>
            <a:r>
              <a:rPr lang="en-US" sz="3200" i="1" dirty="0" err="1"/>
              <a:t>phương</a:t>
            </a:r>
            <a:r>
              <a:rPr lang="en-US" sz="3200" i="1" dirty="0"/>
              <a:t> </a:t>
            </a:r>
            <a:r>
              <a:rPr lang="en-US" sz="3200" i="1" dirty="0" err="1"/>
              <a:t>tiện</a:t>
            </a:r>
            <a:r>
              <a:rPr lang="en-US" sz="3200" i="1" dirty="0"/>
              <a:t> </a:t>
            </a:r>
            <a:r>
              <a:rPr lang="en-US" sz="3200" i="1" dirty="0" err="1"/>
              <a:t>quan</a:t>
            </a:r>
            <a:r>
              <a:rPr lang="en-US" sz="3200" i="1" dirty="0"/>
              <a:t> </a:t>
            </a:r>
            <a:r>
              <a:rPr lang="en-US" sz="3200" i="1" dirty="0" err="1"/>
              <a:t>trọng</a:t>
            </a:r>
            <a:r>
              <a:rPr lang="en-US" sz="3200" i="1" dirty="0"/>
              <a:t> </a:t>
            </a:r>
            <a:r>
              <a:rPr lang="en-US" sz="3200" i="1" dirty="0" err="1"/>
              <a:t>nhất</a:t>
            </a:r>
            <a:r>
              <a:rPr lang="en-US" sz="3200" i="1" dirty="0"/>
              <a:t> </a:t>
            </a:r>
            <a:r>
              <a:rPr lang="en-US" sz="3200" i="1" dirty="0" err="1"/>
              <a:t>trong</a:t>
            </a:r>
            <a:r>
              <a:rPr lang="en-US" sz="3200" i="1" dirty="0"/>
              <a:t> </a:t>
            </a:r>
            <a:r>
              <a:rPr lang="en-US" sz="3200" i="1" dirty="0" err="1"/>
              <a:t>việc</a:t>
            </a:r>
            <a:r>
              <a:rPr lang="en-US" sz="3200" i="1" dirty="0"/>
              <a:t> </a:t>
            </a:r>
            <a:r>
              <a:rPr lang="en-US" sz="3200" i="1" dirty="0" err="1"/>
              <a:t>truyền</a:t>
            </a:r>
            <a:r>
              <a:rPr lang="en-US" sz="3200" i="1" dirty="0"/>
              <a:t> </a:t>
            </a:r>
            <a:r>
              <a:rPr lang="en-US" sz="3200" i="1" dirty="0" err="1"/>
              <a:t>tải</a:t>
            </a:r>
            <a:r>
              <a:rPr lang="en-US" sz="3200" i="1" dirty="0"/>
              <a:t> </a:t>
            </a:r>
            <a:r>
              <a:rPr lang="en-US" sz="3200" i="1" dirty="0" err="1"/>
              <a:t>thông</a:t>
            </a:r>
            <a:r>
              <a:rPr lang="en-US" sz="3200" i="1" dirty="0"/>
              <a:t> tin </a:t>
            </a:r>
            <a:r>
              <a:rPr lang="en-US" sz="3200" i="1" dirty="0" err="1"/>
              <a:t>giữa</a:t>
            </a:r>
            <a:r>
              <a:rPr lang="en-US" sz="3200" i="1" dirty="0"/>
              <a:t> con </a:t>
            </a:r>
            <a:r>
              <a:rPr lang="en-US" sz="3200" i="1" dirty="0" err="1"/>
              <a:t>người</a:t>
            </a:r>
            <a:r>
              <a:rPr lang="en-US" sz="3200" i="1" dirty="0"/>
              <a:t> </a:t>
            </a:r>
            <a:r>
              <a:rPr lang="en-US" sz="3200" i="1" dirty="0" err="1"/>
              <a:t>với</a:t>
            </a:r>
            <a:r>
              <a:rPr lang="en-US" sz="3200" i="1" dirty="0"/>
              <a:t> </a:t>
            </a:r>
            <a:r>
              <a:rPr lang="en-US" sz="3200" i="1" dirty="0" err="1"/>
              <a:t>nhau</a:t>
            </a:r>
            <a:r>
              <a:rPr lang="en-US" sz="3200" i="1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52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349508" y="2767835"/>
            <a:ext cx="6822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https://www.youtube.com/watch?v=0m-UM6KlMoM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75656" y="26749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0" y="0"/>
            <a:ext cx="8820472" cy="28597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/>
              <a:t> </a:t>
            </a:r>
            <a:r>
              <a:rPr lang="en-US" sz="2800" i="1" dirty="0" err="1" smtClean="0"/>
              <a:t>Ngôn</a:t>
            </a:r>
            <a:r>
              <a:rPr lang="en-US" sz="2800" i="1" dirty="0" smtClean="0"/>
              <a:t> </a:t>
            </a:r>
            <a:r>
              <a:rPr lang="en-US" sz="2800" i="1" dirty="0" err="1"/>
              <a:t>ngữ</a:t>
            </a:r>
            <a:r>
              <a:rPr lang="en-US" sz="2800" i="1" dirty="0"/>
              <a:t> </a:t>
            </a:r>
            <a:r>
              <a:rPr lang="en-US" sz="2800" i="1" dirty="0" err="1"/>
              <a:t>nói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</a:t>
            </a:r>
            <a:r>
              <a:rPr lang="en-US" sz="2800" i="1" dirty="0" err="1"/>
              <a:t>ngôn</a:t>
            </a:r>
            <a:r>
              <a:rPr lang="en-US" sz="2800" i="1" dirty="0"/>
              <a:t> </a:t>
            </a:r>
            <a:r>
              <a:rPr lang="en-US" sz="2800" i="1" dirty="0" err="1"/>
              <a:t>ngữ</a:t>
            </a:r>
            <a:r>
              <a:rPr lang="en-US" sz="2800" i="1" dirty="0"/>
              <a:t> </a:t>
            </a:r>
            <a:r>
              <a:rPr lang="en-US" sz="2800" i="1" dirty="0" err="1"/>
              <a:t>viết</a:t>
            </a:r>
            <a:r>
              <a:rPr lang="en-US" sz="2800" i="1" dirty="0"/>
              <a:t> </a:t>
            </a:r>
            <a:r>
              <a:rPr lang="en-US" sz="2800" i="1" dirty="0" err="1"/>
              <a:t>có</a:t>
            </a:r>
            <a:r>
              <a:rPr lang="en-US" sz="2800" i="1" dirty="0"/>
              <a:t> </a:t>
            </a:r>
            <a:r>
              <a:rPr lang="en-US" sz="2800" i="1" dirty="0" err="1"/>
              <a:t>những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 smtClean="0"/>
              <a:t>gì</a:t>
            </a:r>
            <a:r>
              <a:rPr lang="en-US" sz="2800" i="1" dirty="0" smtClean="0"/>
              <a:t>?</a:t>
            </a:r>
            <a:r>
              <a:rPr lang="en-US" sz="2800" dirty="0"/>
              <a:t> </a:t>
            </a:r>
            <a:r>
              <a:rPr lang="en-US" sz="2800" i="1" dirty="0" err="1" smtClean="0"/>
              <a:t>Trong</a:t>
            </a:r>
            <a:r>
              <a:rPr lang="en-US" sz="2800" i="1" dirty="0" smtClean="0"/>
              <a:t> </a:t>
            </a:r>
            <a:r>
              <a:rPr lang="en-US" sz="2800" i="1" dirty="0" err="1"/>
              <a:t>thực</a:t>
            </a:r>
            <a:r>
              <a:rPr lang="en-US" sz="2800" i="1" dirty="0"/>
              <a:t> </a:t>
            </a:r>
            <a:r>
              <a:rPr lang="en-US" sz="2800" i="1" dirty="0" err="1"/>
              <a:t>tế</a:t>
            </a:r>
            <a:r>
              <a:rPr lang="en-US" sz="2800" i="1" dirty="0"/>
              <a:t>, </a:t>
            </a:r>
            <a:r>
              <a:rPr lang="en-US" sz="2800" i="1" dirty="0" err="1"/>
              <a:t>chúng</a:t>
            </a:r>
            <a:r>
              <a:rPr lang="en-US" sz="2800" i="1" dirty="0"/>
              <a:t> ta </a:t>
            </a:r>
            <a:r>
              <a:rPr lang="en-US" sz="2800" i="1" dirty="0" err="1"/>
              <a:t>có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gặp</a:t>
            </a:r>
            <a:r>
              <a:rPr lang="en-US" sz="2800" i="1" dirty="0"/>
              <a:t> </a:t>
            </a:r>
            <a:r>
              <a:rPr lang="en-US" sz="2800" i="1" dirty="0" err="1"/>
              <a:t>ngôn</a:t>
            </a:r>
            <a:r>
              <a:rPr lang="en-US" sz="2800" i="1" dirty="0"/>
              <a:t> </a:t>
            </a:r>
            <a:r>
              <a:rPr lang="en-US" sz="2800" i="1" dirty="0" err="1"/>
              <a:t>ngữ</a:t>
            </a:r>
            <a:r>
              <a:rPr lang="en-US" sz="2800" i="1" dirty="0"/>
              <a:t> </a:t>
            </a:r>
            <a:r>
              <a:rPr lang="en-US" sz="2800" i="1" dirty="0" err="1"/>
              <a:t>nói</a:t>
            </a:r>
            <a:r>
              <a:rPr lang="en-US" sz="2800" i="1" dirty="0"/>
              <a:t> ở </a:t>
            </a:r>
            <a:r>
              <a:rPr lang="en-US" sz="2800" i="1" dirty="0" err="1"/>
              <a:t>dạng</a:t>
            </a:r>
            <a:r>
              <a:rPr lang="en-US" sz="2800" i="1" dirty="0"/>
              <a:t> </a:t>
            </a:r>
            <a:r>
              <a:rPr lang="en-US" sz="2800" i="1" dirty="0" err="1"/>
              <a:t>viết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</a:t>
            </a:r>
            <a:r>
              <a:rPr lang="en-US" sz="2800" i="1" dirty="0" err="1"/>
              <a:t>ngược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ở </a:t>
            </a:r>
            <a:r>
              <a:rPr lang="en-US" sz="2800" i="1" dirty="0" err="1"/>
              <a:t>đâu</a:t>
            </a:r>
            <a:r>
              <a:rPr lang="en-US" sz="2800" i="1" dirty="0"/>
              <a:t>?</a:t>
            </a:r>
            <a:endParaRPr lang="en-US" sz="2800" dirty="0"/>
          </a:p>
          <a:p>
            <a:pPr algn="ctr"/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13053"/>
              </p:ext>
            </p:extLst>
          </p:nvPr>
        </p:nvGraphicFramePr>
        <p:xfrm>
          <a:off x="0" y="-475873"/>
          <a:ext cx="9288016" cy="5567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008"/>
                <a:gridCol w="4644008"/>
              </a:tblGrid>
              <a:tr h="739284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Ngôn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ngữ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nói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Ngôn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ngữ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viết</a:t>
                      </a:r>
                      <a:endParaRPr lang="en-US" sz="4000" dirty="0"/>
                    </a:p>
                  </a:txBody>
                  <a:tcPr/>
                </a:tc>
              </a:tr>
              <a:tr h="1758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668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7035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724" y="555525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221171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41" y="1953002"/>
            <a:ext cx="4413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1512" y="55552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17" y="3723878"/>
            <a:ext cx="441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6500" y="4011910"/>
            <a:ext cx="4395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  <a:stCxn id="18" idx="0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  <a:stCxn id="27" idx="0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40257411"/>
              </p:ext>
            </p:extLst>
          </p:nvPr>
        </p:nvGraphicFramePr>
        <p:xfrm>
          <a:off x="336120" y="195486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4716016" y="3579862"/>
            <a:ext cx="442798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3364998"/>
            <a:ext cx="432048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6" name="Down Arrow 5"/>
          <p:cNvSpPr/>
          <p:nvPr/>
        </p:nvSpPr>
        <p:spPr>
          <a:xfrm>
            <a:off x="2343290" y="3196772"/>
            <a:ext cx="399616" cy="289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092280" y="3220402"/>
            <a:ext cx="288032" cy="289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56363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1,3: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2,4: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48351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683456" y="819641"/>
            <a:ext cx="4447711" cy="5143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800" b="1" dirty="0" smtClean="0"/>
              <a:t> </a:t>
            </a:r>
            <a:r>
              <a:rPr lang="en-US" sz="2800" b="1" dirty="0" smtClean="0"/>
              <a:t>b)</a:t>
            </a:r>
            <a:endParaRPr lang="en-US" sz="2800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3888" y="837002"/>
            <a:ext cx="4649296" cy="5143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800" b="1" dirty="0" smtClean="0"/>
              <a:t>a)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1835696" y="342234"/>
            <a:ext cx="1635224" cy="490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3526066" y="580811"/>
            <a:ext cx="2469232" cy="252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1354555"/>
            <a:ext cx="4788024" cy="378894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400" dirty="0" smtClean="0"/>
              <a:t>-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: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ở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,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,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: 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: </a:t>
            </a:r>
            <a:r>
              <a:rPr lang="en-US" sz="2400" dirty="0" err="1"/>
              <a:t>khẽ</a:t>
            </a:r>
            <a:r>
              <a:rPr lang="en-US" sz="2400" dirty="0"/>
              <a:t> lay, </a:t>
            </a:r>
            <a:r>
              <a:rPr lang="en-US" sz="2400" dirty="0" err="1"/>
              <a:t>gọi</a:t>
            </a:r>
            <a:r>
              <a:rPr lang="en-US" sz="2400" dirty="0"/>
              <a:t>, </a:t>
            </a:r>
            <a:r>
              <a:rPr lang="en-US" sz="2400" dirty="0" err="1"/>
              <a:t>rên</a:t>
            </a:r>
            <a:r>
              <a:rPr lang="en-US" sz="2400" dirty="0"/>
              <a:t>,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: </a:t>
            </a:r>
            <a:r>
              <a:rPr lang="en-US" sz="2400" dirty="0" err="1"/>
              <a:t>khẽ</a:t>
            </a:r>
            <a:r>
              <a:rPr lang="en-US" sz="2400" dirty="0"/>
              <a:t> lay,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r>
              <a:rPr lang="en-US" sz="2400" dirty="0"/>
              <a:t>: </a:t>
            </a:r>
            <a:r>
              <a:rPr lang="en-US" sz="2400" dirty="0" err="1"/>
              <a:t>lim</a:t>
            </a:r>
            <a:r>
              <a:rPr lang="en-US" sz="2400" dirty="0"/>
              <a:t> dim </a:t>
            </a:r>
            <a:r>
              <a:rPr lang="en-US" sz="2400" dirty="0" err="1"/>
              <a:t>mắt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: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,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giòn</a:t>
            </a:r>
            <a:r>
              <a:rPr lang="en-US" sz="2400" dirty="0"/>
              <a:t> </a:t>
            </a:r>
            <a:r>
              <a:rPr lang="en-US" sz="2400" dirty="0" err="1"/>
              <a:t>giã</a:t>
            </a:r>
            <a:r>
              <a:rPr lang="en-US" sz="2400" dirty="0"/>
              <a:t> (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đểu</a:t>
            </a:r>
            <a:r>
              <a:rPr lang="en-US" sz="2400" dirty="0"/>
              <a:t>).</a:t>
            </a: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4703184" y="1370254"/>
            <a:ext cx="4427983" cy="377324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: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ở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,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,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: 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r>
              <a:rPr lang="en-US" sz="2400" dirty="0"/>
              <a:t>: </a:t>
            </a:r>
            <a:r>
              <a:rPr lang="en-US" sz="2400" dirty="0" err="1"/>
              <a:t>hách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, </a:t>
            </a:r>
            <a:r>
              <a:rPr lang="en-US" sz="2400" dirty="0" err="1"/>
              <a:t>khinh</a:t>
            </a:r>
            <a:r>
              <a:rPr lang="en-US" sz="2400" dirty="0"/>
              <a:t> </a:t>
            </a:r>
            <a:r>
              <a:rPr lang="en-US" sz="2400" dirty="0" err="1"/>
              <a:t>bỉ</a:t>
            </a:r>
            <a:r>
              <a:rPr lang="en-US" sz="2400" dirty="0"/>
              <a:t>, </a:t>
            </a:r>
            <a:r>
              <a:rPr lang="en-US" sz="2400" dirty="0" err="1"/>
              <a:t>giả</a:t>
            </a:r>
            <a:r>
              <a:rPr lang="en-US" sz="2400" dirty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ngọt</a:t>
            </a:r>
            <a:r>
              <a:rPr lang="en-US" sz="2400" dirty="0" smtClean="0"/>
              <a:t> </a:t>
            </a:r>
            <a:r>
              <a:rPr lang="en-US" sz="2400" dirty="0" err="1" smtClean="0"/>
              <a:t>ngào</a:t>
            </a:r>
            <a:r>
              <a:rPr lang="en-US" sz="2400" dirty="0" smtClean="0"/>
              <a:t>, </a:t>
            </a:r>
            <a:r>
              <a:rPr lang="en-US" sz="2400" dirty="0" err="1" smtClean="0"/>
              <a:t>khúm</a:t>
            </a:r>
            <a:r>
              <a:rPr lang="en-US" sz="2400" dirty="0" smtClean="0"/>
              <a:t> </a:t>
            </a:r>
            <a:r>
              <a:rPr lang="en-US" sz="2400" dirty="0" err="1" smtClean="0"/>
              <a:t>núm</a:t>
            </a:r>
            <a:r>
              <a:rPr lang="en-US" sz="2400" dirty="0" smtClean="0"/>
              <a:t>, </a:t>
            </a:r>
            <a:r>
              <a:rPr lang="en-US" sz="2400" dirty="0" err="1"/>
              <a:t>chua</a:t>
            </a:r>
            <a:r>
              <a:rPr lang="en-US" sz="2400" dirty="0"/>
              <a:t> </a:t>
            </a:r>
            <a:r>
              <a:rPr lang="en-US" sz="2400" dirty="0" err="1"/>
              <a:t>xót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Anh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Bền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Điệu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: </a:t>
            </a:r>
            <a:r>
              <a:rPr lang="en-US" sz="2400" dirty="0" err="1"/>
              <a:t>bĩu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,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lạt</a:t>
            </a:r>
            <a:r>
              <a:rPr lang="en-US" sz="2400" dirty="0"/>
              <a:t>,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ngào</a:t>
            </a:r>
            <a:r>
              <a:rPr lang="en-US" sz="2400" dirty="0"/>
              <a:t> </a:t>
            </a:r>
            <a:r>
              <a:rPr lang="en-US" sz="2400" dirty="0" err="1"/>
              <a:t>dỗ</a:t>
            </a:r>
            <a:r>
              <a:rPr lang="en-US" sz="2400" dirty="0"/>
              <a:t>.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67544" y="82338"/>
            <a:ext cx="8136904" cy="6286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83717" indent="-383717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392" indent="-319759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9062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68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231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3940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5564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7188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8819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1 (</a:t>
            </a:r>
            <a:r>
              <a:rPr lang="en-US" sz="2800" b="1" dirty="0" err="1"/>
              <a:t>trang</a:t>
            </a:r>
            <a:r>
              <a:rPr lang="en-US" sz="2800" b="1" dirty="0"/>
              <a:t> 90)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 animBg="1"/>
      <p:bldP spid="368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2259</TotalTime>
  <Words>1451</Words>
  <Application>Microsoft Office PowerPoint</Application>
  <PresentationFormat>On-screen Show (16:9)</PresentationFormat>
  <Paragraphs>124</Paragraphs>
  <Slides>20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微立体</dc:title>
  <dc:subject>微立体</dc:subject>
  <dc:creator>51PPT模板网</dc:creator>
  <cp:keywords>www.51pptmoban.com</cp:keywords>
  <dc:description>www.51pptmoban.com</dc:description>
  <cp:lastModifiedBy>Admin</cp:lastModifiedBy>
  <cp:revision>346</cp:revision>
  <dcterms:created xsi:type="dcterms:W3CDTF">2016-03-10T07:57:08Z</dcterms:created>
  <dcterms:modified xsi:type="dcterms:W3CDTF">2023-08-13T17:08:16Z</dcterms:modified>
</cp:coreProperties>
</file>