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8" r:id="rId2"/>
    <p:sldId id="361" r:id="rId3"/>
    <p:sldId id="334" r:id="rId4"/>
    <p:sldId id="358" r:id="rId5"/>
    <p:sldId id="369" r:id="rId6"/>
    <p:sldId id="337" r:id="rId7"/>
    <p:sldId id="362" r:id="rId8"/>
    <p:sldId id="351" r:id="rId9"/>
    <p:sldId id="363" r:id="rId10"/>
    <p:sldId id="360" r:id="rId11"/>
    <p:sldId id="365" r:id="rId12"/>
    <p:sldId id="366" r:id="rId13"/>
    <p:sldId id="367" r:id="rId14"/>
    <p:sldId id="383" r:id="rId15"/>
    <p:sldId id="385" r:id="rId16"/>
    <p:sldId id="372" r:id="rId17"/>
    <p:sldId id="373" r:id="rId18"/>
    <p:sldId id="376" r:id="rId19"/>
    <p:sldId id="377" r:id="rId20"/>
    <p:sldId id="378" r:id="rId21"/>
    <p:sldId id="380" r:id="rId22"/>
    <p:sldId id="381" r:id="rId23"/>
    <p:sldId id="382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C3B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9816" autoAdjust="0"/>
  </p:normalViewPr>
  <p:slideViewPr>
    <p:cSldViewPr>
      <p:cViewPr>
        <p:scale>
          <a:sx n="66" d="100"/>
          <a:sy n="66" d="100"/>
        </p:scale>
        <p:origin x="-1944" y="-9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2800" b="1" dirty="0" smtClean="0"/>
            <a:t>I. Tìm hiểu chung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Phẩm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8AF4D31-8627-4973-A8A8-85EDBD969728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3.Đoạn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trích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5D904696-F988-447E-86E5-F835A5BAD1E1}" type="par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AF1C19E-1C08-42C6-A84E-ADA46C944E96}" type="sib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352751" custLinFactNeighborX="-32948" custLinFactNeighborY="-37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3"/>
      <dgm:spPr/>
    </dgm:pt>
    <dgm:pt modelId="{6DEA9B1A-CFF3-46FA-815E-B16575809256}" type="pres">
      <dgm:prSet presAssocID="{09753808-79E2-4E80-AABB-F08DAFE4EAE7}" presName="text2" presStyleLbl="fgAcc2" presStyleIdx="0" presStyleCnt="3" custScaleX="138146" custScaleY="127862" custLinFactX="-35148" custLinFactNeighborX="-100000" custLinFactNeighborY="-28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3"/>
      <dgm:spPr/>
    </dgm:pt>
    <dgm:pt modelId="{6CB9D171-A3E8-4F2E-B593-F760FBEFB571}" type="pres">
      <dgm:prSet presAssocID="{AD0AB698-25DC-46F7-B5AB-732849AB6B7A}" presName="text2" presStyleLbl="fgAcc2" presStyleIdx="1" presStyleCnt="3" custScaleX="94075" custScaleY="139527" custLinFactNeighborX="-21896" custLinFactNeighborY="-28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  <dgm:pt modelId="{40437D75-A32E-4CBA-B6A5-A51C2D97D37F}" type="pres">
      <dgm:prSet presAssocID="{5D904696-F988-447E-86E5-F835A5BAD1E1}" presName="Name10" presStyleLbl="parChTrans1D2" presStyleIdx="2" presStyleCnt="3"/>
      <dgm:spPr/>
      <dgm:t>
        <a:bodyPr/>
        <a:lstStyle/>
        <a:p>
          <a:endParaRPr lang="en-US"/>
        </a:p>
      </dgm:t>
    </dgm:pt>
    <dgm:pt modelId="{75C2801B-D5AC-4964-8EF5-15976FB2D0A7}" type="pres">
      <dgm:prSet presAssocID="{58AF4D31-8627-4973-A8A8-85EDBD969728}" presName="hierRoot2" presStyleCnt="0"/>
      <dgm:spPr/>
    </dgm:pt>
    <dgm:pt modelId="{559059EE-753A-4BF0-85A6-ECDD9ED1D90E}" type="pres">
      <dgm:prSet presAssocID="{58AF4D31-8627-4973-A8A8-85EDBD969728}" presName="composite2" presStyleCnt="0"/>
      <dgm:spPr/>
    </dgm:pt>
    <dgm:pt modelId="{79791F09-1F42-4DB3-9DE0-B972C2D50C19}" type="pres">
      <dgm:prSet presAssocID="{58AF4D31-8627-4973-A8A8-85EDBD969728}" presName="background2" presStyleLbl="node2" presStyleIdx="2" presStyleCnt="3"/>
      <dgm:spPr/>
    </dgm:pt>
    <dgm:pt modelId="{54DD0230-497C-4865-A9C3-3EF6E40FF0F6}" type="pres">
      <dgm:prSet presAssocID="{58AF4D31-8627-4973-A8A8-85EDBD969728}" presName="text2" presStyleLbl="fgAcc2" presStyleIdx="2" presStyleCnt="3" custScaleY="136560" custLinFactNeighborX="8036" custLinFactNeighborY="-179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F00AB-A784-4275-8D20-315243C518CC}" type="pres">
      <dgm:prSet presAssocID="{58AF4D31-8627-4973-A8A8-85EDBD969728}" presName="hierChild3" presStyleCnt="0"/>
      <dgm:spPr/>
    </dgm:pt>
  </dgm:ptLst>
  <dgm:cxnLst>
    <dgm:cxn modelId="{D325B7BC-C891-4A38-974D-E56C4D77A571}" srcId="{D9BA0AB1-5291-482C-BCA2-BA7D66630697}" destId="{58AF4D31-8627-4973-A8A8-85EDBD969728}" srcOrd="2" destOrd="0" parTransId="{5D904696-F988-447E-86E5-F835A5BAD1E1}" sibTransId="{5AF1C19E-1C08-42C6-A84E-ADA46C944E96}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BAA57934-E1E4-4FE9-A258-C7CFDFE90034}" type="presOf" srcId="{AD0AB698-25DC-46F7-B5AB-732849AB6B7A}" destId="{6CB9D171-A3E8-4F2E-B593-F760FBEFB571}" srcOrd="0" destOrd="0" presId="urn:microsoft.com/office/officeart/2005/8/layout/hierarchy1"/>
    <dgm:cxn modelId="{EE6D07D1-12C8-4AFC-9257-D93C0155E64D}" type="presOf" srcId="{58AF4D31-8627-4973-A8A8-85EDBD969728}" destId="{54DD0230-497C-4865-A9C3-3EF6E40FF0F6}" srcOrd="0" destOrd="0" presId="urn:microsoft.com/office/officeart/2005/8/layout/hierarchy1"/>
    <dgm:cxn modelId="{48F6C0D2-7263-4CAF-8DA2-6EB45565AD73}" type="presOf" srcId="{5D904696-F988-447E-86E5-F835A5BAD1E1}" destId="{40437D75-A32E-4CBA-B6A5-A51C2D97D37F}" srcOrd="0" destOrd="0" presId="urn:microsoft.com/office/officeart/2005/8/layout/hierarchy1"/>
    <dgm:cxn modelId="{F1E3321C-385D-489A-A2C2-64FAA39FFE16}" type="presOf" srcId="{17A87603-E210-424F-A780-B3EA83A36AFA}" destId="{E079592D-BB51-4C8B-8E6D-6B70AAD1EB72}" srcOrd="0" destOrd="0" presId="urn:microsoft.com/office/officeart/2005/8/layout/hierarchy1"/>
    <dgm:cxn modelId="{616E973E-8086-444E-9454-F51C21751E5A}" type="presOf" srcId="{D9BA0AB1-5291-482C-BCA2-BA7D66630697}" destId="{2EF5096E-0F12-43BC-B896-A1CF3E7D73C4}" srcOrd="0" destOrd="0" presId="urn:microsoft.com/office/officeart/2005/8/layout/hierarchy1"/>
    <dgm:cxn modelId="{B3F63DFE-BDEB-4875-8655-1E07AFC53D35}" type="presOf" srcId="{09753808-79E2-4E80-AABB-F08DAFE4EAE7}" destId="{6DEA9B1A-CFF3-46FA-815E-B16575809256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ED6E3431-ACFB-48A5-8C45-43B2515949A7}" type="presOf" srcId="{C0604FF5-EB6E-42B1-B9C4-A062D44DDC07}" destId="{7460BFFF-99BF-4935-8CB3-E44E5F8F767C}" srcOrd="0" destOrd="0" presId="urn:microsoft.com/office/officeart/2005/8/layout/hierarchy1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846794FB-3BD7-460D-8405-1496DD9E9180}" type="presOf" srcId="{A1D8FD9D-1012-4008-93F6-58BEE3AB5BCD}" destId="{941D9AE0-62B8-44D6-9F3F-1EEFC7284120}" srcOrd="0" destOrd="0" presId="urn:microsoft.com/office/officeart/2005/8/layout/hierarchy1"/>
    <dgm:cxn modelId="{96C00F28-A5B9-4152-814C-22E27C7F1652}" type="presParOf" srcId="{7460BFFF-99BF-4935-8CB3-E44E5F8F767C}" destId="{8F4087BB-03A6-425D-9890-9B2CCC3AEDAB}" srcOrd="0" destOrd="0" presId="urn:microsoft.com/office/officeart/2005/8/layout/hierarchy1"/>
    <dgm:cxn modelId="{1F331916-3C73-4D35-A3E9-44916A4BDE94}" type="presParOf" srcId="{8F4087BB-03A6-425D-9890-9B2CCC3AEDAB}" destId="{FDFA856F-582C-4111-BAA2-CE1F048D1AF1}" srcOrd="0" destOrd="0" presId="urn:microsoft.com/office/officeart/2005/8/layout/hierarchy1"/>
    <dgm:cxn modelId="{ADE0AF46-5A94-4000-AF9F-3D69C4553279}" type="presParOf" srcId="{FDFA856F-582C-4111-BAA2-CE1F048D1AF1}" destId="{C31DE044-C292-4F7B-ABE8-BEB6779DC9C3}" srcOrd="0" destOrd="0" presId="urn:microsoft.com/office/officeart/2005/8/layout/hierarchy1"/>
    <dgm:cxn modelId="{AEBB473C-BA8B-4DCF-8545-CDDC826A6552}" type="presParOf" srcId="{FDFA856F-582C-4111-BAA2-CE1F048D1AF1}" destId="{2EF5096E-0F12-43BC-B896-A1CF3E7D73C4}" srcOrd="1" destOrd="0" presId="urn:microsoft.com/office/officeart/2005/8/layout/hierarchy1"/>
    <dgm:cxn modelId="{FB3AF4C6-6B25-4A95-AD4E-46CC72DB0B5A}" type="presParOf" srcId="{8F4087BB-03A6-425D-9890-9B2CCC3AEDAB}" destId="{22D9FF83-620A-4D81-9B7D-B8AF1C722F60}" srcOrd="1" destOrd="0" presId="urn:microsoft.com/office/officeart/2005/8/layout/hierarchy1"/>
    <dgm:cxn modelId="{C1A91E15-48B8-47C8-B45F-EB18B544AF87}" type="presParOf" srcId="{22D9FF83-620A-4D81-9B7D-B8AF1C722F60}" destId="{941D9AE0-62B8-44D6-9F3F-1EEFC7284120}" srcOrd="0" destOrd="0" presId="urn:microsoft.com/office/officeart/2005/8/layout/hierarchy1"/>
    <dgm:cxn modelId="{FCF719C9-35E3-4102-90A5-022A62483EE7}" type="presParOf" srcId="{22D9FF83-620A-4D81-9B7D-B8AF1C722F60}" destId="{A6A05EF9-EB00-4017-A110-D20085438302}" srcOrd="1" destOrd="0" presId="urn:microsoft.com/office/officeart/2005/8/layout/hierarchy1"/>
    <dgm:cxn modelId="{E2D32681-353A-4C6D-B1A8-0EEBD62EF6D8}" type="presParOf" srcId="{A6A05EF9-EB00-4017-A110-D20085438302}" destId="{90AB1555-51A6-4B64-BD71-9085327426F1}" srcOrd="0" destOrd="0" presId="urn:microsoft.com/office/officeart/2005/8/layout/hierarchy1"/>
    <dgm:cxn modelId="{AE7D2FF3-A764-48BA-AA13-2A3AFCB44F3A}" type="presParOf" srcId="{90AB1555-51A6-4B64-BD71-9085327426F1}" destId="{6E6FF548-4D07-4C40-B664-7A8A3D0015CA}" srcOrd="0" destOrd="0" presId="urn:microsoft.com/office/officeart/2005/8/layout/hierarchy1"/>
    <dgm:cxn modelId="{5E2059FE-B179-4409-9CC0-0E0D858F65F3}" type="presParOf" srcId="{90AB1555-51A6-4B64-BD71-9085327426F1}" destId="{6DEA9B1A-CFF3-46FA-815E-B16575809256}" srcOrd="1" destOrd="0" presId="urn:microsoft.com/office/officeart/2005/8/layout/hierarchy1"/>
    <dgm:cxn modelId="{B3FC3BB6-63CB-46C6-9F38-E9A83294273A}" type="presParOf" srcId="{A6A05EF9-EB00-4017-A110-D20085438302}" destId="{83446AAF-DB98-491A-B5B0-5D0F44178FF6}" srcOrd="1" destOrd="0" presId="urn:microsoft.com/office/officeart/2005/8/layout/hierarchy1"/>
    <dgm:cxn modelId="{18FD48E1-13A6-4D1D-A1FB-974E202D4BC4}" type="presParOf" srcId="{22D9FF83-620A-4D81-9B7D-B8AF1C722F60}" destId="{E079592D-BB51-4C8B-8E6D-6B70AAD1EB72}" srcOrd="2" destOrd="0" presId="urn:microsoft.com/office/officeart/2005/8/layout/hierarchy1"/>
    <dgm:cxn modelId="{15D256D1-A352-4668-B1A7-1E0784C75476}" type="presParOf" srcId="{22D9FF83-620A-4D81-9B7D-B8AF1C722F60}" destId="{195F446A-5FD6-4439-BA2D-BC58739E0DA1}" srcOrd="3" destOrd="0" presId="urn:microsoft.com/office/officeart/2005/8/layout/hierarchy1"/>
    <dgm:cxn modelId="{76F3E2D2-0603-4509-A2CA-BDEF48FD0010}" type="presParOf" srcId="{195F446A-5FD6-4439-BA2D-BC58739E0DA1}" destId="{4FCAD84D-9228-4C27-8F4C-4AFC30D9F5D2}" srcOrd="0" destOrd="0" presId="urn:microsoft.com/office/officeart/2005/8/layout/hierarchy1"/>
    <dgm:cxn modelId="{4552179D-899E-49C3-9B95-BBEF9173CDEC}" type="presParOf" srcId="{4FCAD84D-9228-4C27-8F4C-4AFC30D9F5D2}" destId="{C4EBBC1D-B3DB-4E43-B784-7B1DFB0C386C}" srcOrd="0" destOrd="0" presId="urn:microsoft.com/office/officeart/2005/8/layout/hierarchy1"/>
    <dgm:cxn modelId="{3030CC8E-7C6C-4363-BBA6-80522AC7EF2D}" type="presParOf" srcId="{4FCAD84D-9228-4C27-8F4C-4AFC30D9F5D2}" destId="{6CB9D171-A3E8-4F2E-B593-F760FBEFB571}" srcOrd="1" destOrd="0" presId="urn:microsoft.com/office/officeart/2005/8/layout/hierarchy1"/>
    <dgm:cxn modelId="{34D9BCAB-FAAD-49B0-859D-37A053C41694}" type="presParOf" srcId="{195F446A-5FD6-4439-BA2D-BC58739E0DA1}" destId="{8A0F26C1-0C5A-4852-8837-D1BA6CEEE43C}" srcOrd="1" destOrd="0" presId="urn:microsoft.com/office/officeart/2005/8/layout/hierarchy1"/>
    <dgm:cxn modelId="{22B9AE74-FFAD-41B6-8BD9-1A89A4FC2000}" type="presParOf" srcId="{22D9FF83-620A-4D81-9B7D-B8AF1C722F60}" destId="{40437D75-A32E-4CBA-B6A5-A51C2D97D37F}" srcOrd="4" destOrd="0" presId="urn:microsoft.com/office/officeart/2005/8/layout/hierarchy1"/>
    <dgm:cxn modelId="{A5468037-5276-45C0-8BAA-5F90A2F446C3}" type="presParOf" srcId="{22D9FF83-620A-4D81-9B7D-B8AF1C722F60}" destId="{75C2801B-D5AC-4964-8EF5-15976FB2D0A7}" srcOrd="5" destOrd="0" presId="urn:microsoft.com/office/officeart/2005/8/layout/hierarchy1"/>
    <dgm:cxn modelId="{589B9465-F5D5-4EE2-AC0D-8A156316BECA}" type="presParOf" srcId="{75C2801B-D5AC-4964-8EF5-15976FB2D0A7}" destId="{559059EE-753A-4BF0-85A6-ECDD9ED1D90E}" srcOrd="0" destOrd="0" presId="urn:microsoft.com/office/officeart/2005/8/layout/hierarchy1"/>
    <dgm:cxn modelId="{741FF15B-657A-469C-8745-0CECADD16E4C}" type="presParOf" srcId="{559059EE-753A-4BF0-85A6-ECDD9ED1D90E}" destId="{79791F09-1F42-4DB3-9DE0-B972C2D50C19}" srcOrd="0" destOrd="0" presId="urn:microsoft.com/office/officeart/2005/8/layout/hierarchy1"/>
    <dgm:cxn modelId="{2F85BB14-986F-44BA-919F-F044C82BBD91}" type="presParOf" srcId="{559059EE-753A-4BF0-85A6-ECDD9ED1D90E}" destId="{54DD0230-497C-4865-A9C3-3EF6E40FF0F6}" srcOrd="1" destOrd="0" presId="urn:microsoft.com/office/officeart/2005/8/layout/hierarchy1"/>
    <dgm:cxn modelId="{2CF93ABE-F586-433A-B931-C87143788DAB}" type="presParOf" srcId="{75C2801B-D5AC-4964-8EF5-15976FB2D0A7}" destId="{44FF00AB-A784-4275-8D20-315243C518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0FD9E6-E91F-4B66-8529-7F5C9A56D53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658AB5-3150-4B8C-BCD3-0A0B9913961F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en-US" sz="3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Tác</a:t>
          </a:r>
          <a:r>
            <a: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en-US" sz="3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</a:t>
          </a:r>
          <a:endParaRPr lang="en-US" sz="3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B312C0-2B20-433A-AB1A-41DA8B5DF196}" type="parTrans" cxnId="{6D7DCCD9-541A-40BD-B3C4-81AE345226DD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EA9360-25B8-49B8-B2B7-13DCF25883ED}" type="sibTrans" cxnId="{6D7DCCD9-541A-40BD-B3C4-81AE345226DD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57FDC6-E018-4B55-B797-FC0628DBF87F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Vị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trí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</a:t>
          </a:r>
          <a:r>
            <a:rPr lang="vi-VN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 cách mạng có tư tiến bộ và lỗi lạc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kịch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lớn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 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dòng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lãng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mạn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kỷ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XIX.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62B7DF-7AF3-4F62-975A-82CF71810284}" type="parTrans" cxnId="{CD95BA79-7932-4415-B408-B649767AE8B2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AA8055-ECC4-46F7-ABD3-EA88D1472D78}" type="sibTrans" cxnId="{CD95BA79-7932-4415-B408-B649767AE8B2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5463B0-C7E4-41A2-87DE-1778F263BEA5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thuật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7F69AD-D8E8-4B4B-91A8-CFAA78167F25}" type="parTrans" cxnId="{4E163B74-2FBD-4F90-BB77-0060DFF30E51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8DA207-9747-440C-8B83-C0A6F4968E13}" type="sibTrans" cxnId="{4E163B74-2FBD-4F90-BB77-0060DFF30E51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44A7E4-44D3-418A-AD9A-4756CE674204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ngòi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bút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vào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khốn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C</a:t>
          </a:r>
          <a:r>
            <a:rPr lang="vi-VN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hủ trương dùng tình thương để thanh lọc cuộc sống</a:t>
          </a:r>
          <a:r>
            <a:rPr lang="vi-VN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0148DE-AC67-4F88-B329-1AA98C41956E}" type="parTrans" cxnId="{7EE6A051-55D9-477D-A1E1-F39BAF7BA38F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9FE986-A9B1-4705-B4DB-DF6C3731D6C0}" type="sibTrans" cxnId="{7EE6A051-55D9-477D-A1E1-F39BAF7BA38F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C58786-550F-46B9-8FFC-85157ABF7985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Cái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y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êu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,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hạnh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phúc</a:t>
          </a:r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bình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đẳng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Tiến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vô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tận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Con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5B666A-BE4A-4DFF-81A0-80B4C062DA7F}" type="parTrans" cxnId="{00C43738-3C37-4BC7-8904-097ACB32B745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6DC91C-685B-4744-BFF9-CCBDFDD9141A}" type="sibTrans" cxnId="{00C43738-3C37-4BC7-8904-097ACB32B745}">
      <dgm:prSet/>
      <dgm:spPr/>
      <dgm:t>
        <a:bodyPr/>
        <a:lstStyle/>
        <a:p>
          <a:endParaRPr lang="en-US" sz="4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13AFBB-B604-47A2-822E-0E5093891563}" type="pres">
      <dgm:prSet presAssocID="{D20FD9E6-E91F-4B66-8529-7F5C9A56D53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52D2E8-A1DE-4690-9EAF-77ABBDC3E136}" type="pres">
      <dgm:prSet presAssocID="{D20FD9E6-E91F-4B66-8529-7F5C9A56D537}" presName="hierFlow" presStyleCnt="0"/>
      <dgm:spPr/>
    </dgm:pt>
    <dgm:pt modelId="{18E9F2EE-95C2-4DEB-B2B6-3BF61B5CB36A}" type="pres">
      <dgm:prSet presAssocID="{D20FD9E6-E91F-4B66-8529-7F5C9A56D53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AEB3153-ECB9-47EB-8651-2596331A9211}" type="pres">
      <dgm:prSet presAssocID="{13658AB5-3150-4B8C-BCD3-0A0B9913961F}" presName="Name14" presStyleCnt="0"/>
      <dgm:spPr/>
    </dgm:pt>
    <dgm:pt modelId="{369F37BE-BE9F-47AB-B6A6-515C5B8943FA}" type="pres">
      <dgm:prSet presAssocID="{13658AB5-3150-4B8C-BCD3-0A0B9913961F}" presName="level1Shape" presStyleLbl="node0" presStyleIdx="0" presStyleCnt="1" custScaleX="559643" custScaleY="83315" custLinFactNeighborX="-2194" custLinFactNeighborY="-451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E92350-804C-4EDD-BD6E-0674EF8F2A25}" type="pres">
      <dgm:prSet presAssocID="{13658AB5-3150-4B8C-BCD3-0A0B9913961F}" presName="hierChild2" presStyleCnt="0"/>
      <dgm:spPr/>
    </dgm:pt>
    <dgm:pt modelId="{8B41CD69-5EED-424F-BCE7-66D51DA9526E}" type="pres">
      <dgm:prSet presAssocID="{5762B7DF-7AF3-4F62-975A-82CF71810284}" presName="Name19" presStyleLbl="parChTrans1D2" presStyleIdx="0" presStyleCnt="2"/>
      <dgm:spPr/>
      <dgm:t>
        <a:bodyPr/>
        <a:lstStyle/>
        <a:p>
          <a:endParaRPr lang="en-US"/>
        </a:p>
      </dgm:t>
    </dgm:pt>
    <dgm:pt modelId="{93E80378-BC1E-4E46-8B95-B4F1BC497AF9}" type="pres">
      <dgm:prSet presAssocID="{7C57FDC6-E018-4B55-B797-FC0628DBF87F}" presName="Name21" presStyleCnt="0"/>
      <dgm:spPr/>
    </dgm:pt>
    <dgm:pt modelId="{D66531B6-1A7B-4542-98EF-C1C0DC1E8FD8}" type="pres">
      <dgm:prSet presAssocID="{7C57FDC6-E018-4B55-B797-FC0628DBF87F}" presName="level2Shape" presStyleLbl="node2" presStyleIdx="0" presStyleCnt="2" custScaleX="248372" custScaleY="717959" custLinFactNeighborX="-25686" custLinFactNeighborY="6435"/>
      <dgm:spPr/>
      <dgm:t>
        <a:bodyPr/>
        <a:lstStyle/>
        <a:p>
          <a:endParaRPr lang="en-US"/>
        </a:p>
      </dgm:t>
    </dgm:pt>
    <dgm:pt modelId="{34FB341A-B4E1-410A-A392-E1480E68E1FB}" type="pres">
      <dgm:prSet presAssocID="{7C57FDC6-E018-4B55-B797-FC0628DBF87F}" presName="hierChild3" presStyleCnt="0"/>
      <dgm:spPr/>
    </dgm:pt>
    <dgm:pt modelId="{EFDA4C8A-132D-466E-8908-570459B65172}" type="pres">
      <dgm:prSet presAssocID="{197F69AD-D8E8-4B4B-91A8-CFAA78167F25}" presName="Name19" presStyleLbl="parChTrans1D2" presStyleIdx="1" presStyleCnt="2"/>
      <dgm:spPr/>
      <dgm:t>
        <a:bodyPr/>
        <a:lstStyle/>
        <a:p>
          <a:endParaRPr lang="en-US"/>
        </a:p>
      </dgm:t>
    </dgm:pt>
    <dgm:pt modelId="{8E0F38BA-1EE7-4F97-BEC4-2F77A47C0582}" type="pres">
      <dgm:prSet presAssocID="{F65463B0-C7E4-41A2-87DE-1778F263BEA5}" presName="Name21" presStyleCnt="0"/>
      <dgm:spPr/>
    </dgm:pt>
    <dgm:pt modelId="{20EC0FDD-A8BA-43B1-AFB7-C0FA3E6FE373}" type="pres">
      <dgm:prSet presAssocID="{F65463B0-C7E4-41A2-87DE-1778F263BEA5}" presName="level2Shape" presStyleLbl="node2" presStyleIdx="1" presStyleCnt="2" custScaleX="481033" custScaleY="56567"/>
      <dgm:spPr/>
      <dgm:t>
        <a:bodyPr/>
        <a:lstStyle/>
        <a:p>
          <a:endParaRPr lang="en-US"/>
        </a:p>
      </dgm:t>
    </dgm:pt>
    <dgm:pt modelId="{BBB5A9AC-F4B7-4BD0-8D18-B64D7DD179B5}" type="pres">
      <dgm:prSet presAssocID="{F65463B0-C7E4-41A2-87DE-1778F263BEA5}" presName="hierChild3" presStyleCnt="0"/>
      <dgm:spPr/>
    </dgm:pt>
    <dgm:pt modelId="{29D21CA4-3532-4F88-B155-3A24DECF0F92}" type="pres">
      <dgm:prSet presAssocID="{830148DE-AC67-4F88-B329-1AA98C41956E}" presName="Name19" presStyleLbl="parChTrans1D3" presStyleIdx="0" presStyleCnt="2"/>
      <dgm:spPr/>
      <dgm:t>
        <a:bodyPr/>
        <a:lstStyle/>
        <a:p>
          <a:endParaRPr lang="en-US"/>
        </a:p>
      </dgm:t>
    </dgm:pt>
    <dgm:pt modelId="{4731B5A7-FF83-470F-9C19-ED9F88D2CA88}" type="pres">
      <dgm:prSet presAssocID="{7444A7E4-44D3-418A-AD9A-4756CE674204}" presName="Name21" presStyleCnt="0"/>
      <dgm:spPr/>
    </dgm:pt>
    <dgm:pt modelId="{F3A96D6D-6DA2-4011-80C5-961BDFC7393F}" type="pres">
      <dgm:prSet presAssocID="{7444A7E4-44D3-418A-AD9A-4756CE674204}" presName="level2Shape" presStyleLbl="node3" presStyleIdx="0" presStyleCnt="2" custScaleX="217817" custScaleY="684398" custLinFactNeighborX="-15908" custLinFactNeighborY="94811"/>
      <dgm:spPr/>
      <dgm:t>
        <a:bodyPr/>
        <a:lstStyle/>
        <a:p>
          <a:endParaRPr lang="en-US"/>
        </a:p>
      </dgm:t>
    </dgm:pt>
    <dgm:pt modelId="{5BEF7D79-1504-40F5-93CA-FEB0B9CE1126}" type="pres">
      <dgm:prSet presAssocID="{7444A7E4-44D3-418A-AD9A-4756CE674204}" presName="hierChild3" presStyleCnt="0"/>
      <dgm:spPr/>
    </dgm:pt>
    <dgm:pt modelId="{2540050F-BCCD-4424-872B-8DBE325B8F9B}" type="pres">
      <dgm:prSet presAssocID="{2D5B666A-BE4A-4DFF-81A0-80B4C062DA7F}" presName="Name19" presStyleLbl="parChTrans1D3" presStyleIdx="1" presStyleCnt="2"/>
      <dgm:spPr/>
      <dgm:t>
        <a:bodyPr/>
        <a:lstStyle/>
        <a:p>
          <a:endParaRPr lang="en-US"/>
        </a:p>
      </dgm:t>
    </dgm:pt>
    <dgm:pt modelId="{8E9581D1-F4F3-4AFA-9BE9-EF3E5D01444B}" type="pres">
      <dgm:prSet presAssocID="{01C58786-550F-46B9-8FFC-85157ABF7985}" presName="Name21" presStyleCnt="0"/>
      <dgm:spPr/>
    </dgm:pt>
    <dgm:pt modelId="{878257BE-8C5E-4CDB-A97D-9EF2DB4CF7D1}" type="pres">
      <dgm:prSet presAssocID="{01C58786-550F-46B9-8FFC-85157ABF7985}" presName="level2Shape" presStyleLbl="node3" presStyleIdx="1" presStyleCnt="2" custScaleX="219657" custScaleY="681575" custLinFactNeighborX="-19834" custLinFactNeighborY="94811"/>
      <dgm:spPr/>
      <dgm:t>
        <a:bodyPr/>
        <a:lstStyle/>
        <a:p>
          <a:endParaRPr lang="en-US"/>
        </a:p>
      </dgm:t>
    </dgm:pt>
    <dgm:pt modelId="{C1685363-A6B9-4874-AF2E-4C6A6DB31A9D}" type="pres">
      <dgm:prSet presAssocID="{01C58786-550F-46B9-8FFC-85157ABF7985}" presName="hierChild3" presStyleCnt="0"/>
      <dgm:spPr/>
    </dgm:pt>
    <dgm:pt modelId="{9ABEE31B-2B81-469F-BE83-432B0A59C67E}" type="pres">
      <dgm:prSet presAssocID="{D20FD9E6-E91F-4B66-8529-7F5C9A56D537}" presName="bgShapesFlow" presStyleCnt="0"/>
      <dgm:spPr/>
    </dgm:pt>
  </dgm:ptLst>
  <dgm:cxnLst>
    <dgm:cxn modelId="{5EB1AE31-4F39-4E2D-8868-840DA01B334C}" type="presOf" srcId="{01C58786-550F-46B9-8FFC-85157ABF7985}" destId="{878257BE-8C5E-4CDB-A97D-9EF2DB4CF7D1}" srcOrd="0" destOrd="0" presId="urn:microsoft.com/office/officeart/2005/8/layout/hierarchy6"/>
    <dgm:cxn modelId="{462B0DF3-36FA-449F-9480-309E486F3950}" type="presOf" srcId="{830148DE-AC67-4F88-B329-1AA98C41956E}" destId="{29D21CA4-3532-4F88-B155-3A24DECF0F92}" srcOrd="0" destOrd="0" presId="urn:microsoft.com/office/officeart/2005/8/layout/hierarchy6"/>
    <dgm:cxn modelId="{96948B4D-E8E9-4A70-B19B-CE093E41EBAE}" type="presOf" srcId="{D20FD9E6-E91F-4B66-8529-7F5C9A56D537}" destId="{9313AFBB-B604-47A2-822E-0E5093891563}" srcOrd="0" destOrd="0" presId="urn:microsoft.com/office/officeart/2005/8/layout/hierarchy6"/>
    <dgm:cxn modelId="{6E4D2B9A-1733-4369-BCD5-022CEC20ED6A}" type="presOf" srcId="{F65463B0-C7E4-41A2-87DE-1778F263BEA5}" destId="{20EC0FDD-A8BA-43B1-AFB7-C0FA3E6FE373}" srcOrd="0" destOrd="0" presId="urn:microsoft.com/office/officeart/2005/8/layout/hierarchy6"/>
    <dgm:cxn modelId="{8EF6817B-EDA5-4601-98A1-A0726D298A7F}" type="presOf" srcId="{13658AB5-3150-4B8C-BCD3-0A0B9913961F}" destId="{369F37BE-BE9F-47AB-B6A6-515C5B8943FA}" srcOrd="0" destOrd="0" presId="urn:microsoft.com/office/officeart/2005/8/layout/hierarchy6"/>
    <dgm:cxn modelId="{7EE6A051-55D9-477D-A1E1-F39BAF7BA38F}" srcId="{F65463B0-C7E4-41A2-87DE-1778F263BEA5}" destId="{7444A7E4-44D3-418A-AD9A-4756CE674204}" srcOrd="0" destOrd="0" parTransId="{830148DE-AC67-4F88-B329-1AA98C41956E}" sibTransId="{F49FE986-A9B1-4705-B4DB-DF6C3731D6C0}"/>
    <dgm:cxn modelId="{1A0EC8B7-F663-461B-8C16-0EEE87E29F89}" type="presOf" srcId="{5762B7DF-7AF3-4F62-975A-82CF71810284}" destId="{8B41CD69-5EED-424F-BCE7-66D51DA9526E}" srcOrd="0" destOrd="0" presId="urn:microsoft.com/office/officeart/2005/8/layout/hierarchy6"/>
    <dgm:cxn modelId="{7B050735-4786-490D-97A6-C1F85BC0BE9A}" type="presOf" srcId="{7C57FDC6-E018-4B55-B797-FC0628DBF87F}" destId="{D66531B6-1A7B-4542-98EF-C1C0DC1E8FD8}" srcOrd="0" destOrd="0" presId="urn:microsoft.com/office/officeart/2005/8/layout/hierarchy6"/>
    <dgm:cxn modelId="{4E163B74-2FBD-4F90-BB77-0060DFF30E51}" srcId="{13658AB5-3150-4B8C-BCD3-0A0B9913961F}" destId="{F65463B0-C7E4-41A2-87DE-1778F263BEA5}" srcOrd="1" destOrd="0" parTransId="{197F69AD-D8E8-4B4B-91A8-CFAA78167F25}" sibTransId="{E88DA207-9747-440C-8B83-C0A6F4968E13}"/>
    <dgm:cxn modelId="{D33DD98F-FAE0-4BE1-86EE-B0D96AC2D0B0}" type="presOf" srcId="{2D5B666A-BE4A-4DFF-81A0-80B4C062DA7F}" destId="{2540050F-BCCD-4424-872B-8DBE325B8F9B}" srcOrd="0" destOrd="0" presId="urn:microsoft.com/office/officeart/2005/8/layout/hierarchy6"/>
    <dgm:cxn modelId="{5C0FFE62-0315-44AF-BCE9-0D57E0F8A7DD}" type="presOf" srcId="{197F69AD-D8E8-4B4B-91A8-CFAA78167F25}" destId="{EFDA4C8A-132D-466E-8908-570459B65172}" srcOrd="0" destOrd="0" presId="urn:microsoft.com/office/officeart/2005/8/layout/hierarchy6"/>
    <dgm:cxn modelId="{CD95BA79-7932-4415-B408-B649767AE8B2}" srcId="{13658AB5-3150-4B8C-BCD3-0A0B9913961F}" destId="{7C57FDC6-E018-4B55-B797-FC0628DBF87F}" srcOrd="0" destOrd="0" parTransId="{5762B7DF-7AF3-4F62-975A-82CF71810284}" sibTransId="{B8AA8055-ECC4-46F7-ABD3-EA88D1472D78}"/>
    <dgm:cxn modelId="{6D7DCCD9-541A-40BD-B3C4-81AE345226DD}" srcId="{D20FD9E6-E91F-4B66-8529-7F5C9A56D537}" destId="{13658AB5-3150-4B8C-BCD3-0A0B9913961F}" srcOrd="0" destOrd="0" parTransId="{82B312C0-2B20-433A-AB1A-41DA8B5DF196}" sibTransId="{3FEA9360-25B8-49B8-B2B7-13DCF25883ED}"/>
    <dgm:cxn modelId="{E40D43E1-B431-42A3-B9F1-B70CC35ABF17}" type="presOf" srcId="{7444A7E4-44D3-418A-AD9A-4756CE674204}" destId="{F3A96D6D-6DA2-4011-80C5-961BDFC7393F}" srcOrd="0" destOrd="0" presId="urn:microsoft.com/office/officeart/2005/8/layout/hierarchy6"/>
    <dgm:cxn modelId="{00C43738-3C37-4BC7-8904-097ACB32B745}" srcId="{F65463B0-C7E4-41A2-87DE-1778F263BEA5}" destId="{01C58786-550F-46B9-8FFC-85157ABF7985}" srcOrd="1" destOrd="0" parTransId="{2D5B666A-BE4A-4DFF-81A0-80B4C062DA7F}" sibTransId="{8F6DC91C-685B-4744-BFF9-CCBDFDD9141A}"/>
    <dgm:cxn modelId="{2BD03820-306A-4957-879A-594B0E340A06}" type="presParOf" srcId="{9313AFBB-B604-47A2-822E-0E5093891563}" destId="{F252D2E8-A1DE-4690-9EAF-77ABBDC3E136}" srcOrd="0" destOrd="0" presId="urn:microsoft.com/office/officeart/2005/8/layout/hierarchy6"/>
    <dgm:cxn modelId="{BF429FF1-C306-438C-8785-038FE9B99788}" type="presParOf" srcId="{F252D2E8-A1DE-4690-9EAF-77ABBDC3E136}" destId="{18E9F2EE-95C2-4DEB-B2B6-3BF61B5CB36A}" srcOrd="0" destOrd="0" presId="urn:microsoft.com/office/officeart/2005/8/layout/hierarchy6"/>
    <dgm:cxn modelId="{B8AF455D-C5AE-4433-8394-BFE1497D38AD}" type="presParOf" srcId="{18E9F2EE-95C2-4DEB-B2B6-3BF61B5CB36A}" destId="{7AEB3153-ECB9-47EB-8651-2596331A9211}" srcOrd="0" destOrd="0" presId="urn:microsoft.com/office/officeart/2005/8/layout/hierarchy6"/>
    <dgm:cxn modelId="{6AFACF46-CFBD-4931-9523-978107FF00DB}" type="presParOf" srcId="{7AEB3153-ECB9-47EB-8651-2596331A9211}" destId="{369F37BE-BE9F-47AB-B6A6-515C5B8943FA}" srcOrd="0" destOrd="0" presId="urn:microsoft.com/office/officeart/2005/8/layout/hierarchy6"/>
    <dgm:cxn modelId="{AA49624B-EB20-4360-AAA9-20D3630A2A57}" type="presParOf" srcId="{7AEB3153-ECB9-47EB-8651-2596331A9211}" destId="{4CE92350-804C-4EDD-BD6E-0674EF8F2A25}" srcOrd="1" destOrd="0" presId="urn:microsoft.com/office/officeart/2005/8/layout/hierarchy6"/>
    <dgm:cxn modelId="{E207D966-A3DC-4339-B12A-DEA011B0CD82}" type="presParOf" srcId="{4CE92350-804C-4EDD-BD6E-0674EF8F2A25}" destId="{8B41CD69-5EED-424F-BCE7-66D51DA9526E}" srcOrd="0" destOrd="0" presId="urn:microsoft.com/office/officeart/2005/8/layout/hierarchy6"/>
    <dgm:cxn modelId="{2263C5AA-15A6-4181-935B-87A2571A2287}" type="presParOf" srcId="{4CE92350-804C-4EDD-BD6E-0674EF8F2A25}" destId="{93E80378-BC1E-4E46-8B95-B4F1BC497AF9}" srcOrd="1" destOrd="0" presId="urn:microsoft.com/office/officeart/2005/8/layout/hierarchy6"/>
    <dgm:cxn modelId="{4164676C-DB6F-4899-8259-0499397F3132}" type="presParOf" srcId="{93E80378-BC1E-4E46-8B95-B4F1BC497AF9}" destId="{D66531B6-1A7B-4542-98EF-C1C0DC1E8FD8}" srcOrd="0" destOrd="0" presId="urn:microsoft.com/office/officeart/2005/8/layout/hierarchy6"/>
    <dgm:cxn modelId="{BF216EF4-7C07-4AA1-B6B1-427438E2F17B}" type="presParOf" srcId="{93E80378-BC1E-4E46-8B95-B4F1BC497AF9}" destId="{34FB341A-B4E1-410A-A392-E1480E68E1FB}" srcOrd="1" destOrd="0" presId="urn:microsoft.com/office/officeart/2005/8/layout/hierarchy6"/>
    <dgm:cxn modelId="{A1AC47AD-EC7C-4629-95B8-CD6FDA2B368E}" type="presParOf" srcId="{4CE92350-804C-4EDD-BD6E-0674EF8F2A25}" destId="{EFDA4C8A-132D-466E-8908-570459B65172}" srcOrd="2" destOrd="0" presId="urn:microsoft.com/office/officeart/2005/8/layout/hierarchy6"/>
    <dgm:cxn modelId="{0DEC6074-1D93-4EBE-9F5D-51643D4D7AD4}" type="presParOf" srcId="{4CE92350-804C-4EDD-BD6E-0674EF8F2A25}" destId="{8E0F38BA-1EE7-4F97-BEC4-2F77A47C0582}" srcOrd="3" destOrd="0" presId="urn:microsoft.com/office/officeart/2005/8/layout/hierarchy6"/>
    <dgm:cxn modelId="{774DDF5D-346A-4EEA-9A4B-6ED2B8823296}" type="presParOf" srcId="{8E0F38BA-1EE7-4F97-BEC4-2F77A47C0582}" destId="{20EC0FDD-A8BA-43B1-AFB7-C0FA3E6FE373}" srcOrd="0" destOrd="0" presId="urn:microsoft.com/office/officeart/2005/8/layout/hierarchy6"/>
    <dgm:cxn modelId="{7AD6DBA9-1D92-4E48-9E10-7C24503BC96B}" type="presParOf" srcId="{8E0F38BA-1EE7-4F97-BEC4-2F77A47C0582}" destId="{BBB5A9AC-F4B7-4BD0-8D18-B64D7DD179B5}" srcOrd="1" destOrd="0" presId="urn:microsoft.com/office/officeart/2005/8/layout/hierarchy6"/>
    <dgm:cxn modelId="{7CF8418F-65E4-4EAB-940B-D504C32FFAA0}" type="presParOf" srcId="{BBB5A9AC-F4B7-4BD0-8D18-B64D7DD179B5}" destId="{29D21CA4-3532-4F88-B155-3A24DECF0F92}" srcOrd="0" destOrd="0" presId="urn:microsoft.com/office/officeart/2005/8/layout/hierarchy6"/>
    <dgm:cxn modelId="{4C493949-77CB-472F-A47E-7505215AAEF5}" type="presParOf" srcId="{BBB5A9AC-F4B7-4BD0-8D18-B64D7DD179B5}" destId="{4731B5A7-FF83-470F-9C19-ED9F88D2CA88}" srcOrd="1" destOrd="0" presId="urn:microsoft.com/office/officeart/2005/8/layout/hierarchy6"/>
    <dgm:cxn modelId="{80FD6D2B-9B4B-4A5C-985D-E04FAEA3EDC8}" type="presParOf" srcId="{4731B5A7-FF83-470F-9C19-ED9F88D2CA88}" destId="{F3A96D6D-6DA2-4011-80C5-961BDFC7393F}" srcOrd="0" destOrd="0" presId="urn:microsoft.com/office/officeart/2005/8/layout/hierarchy6"/>
    <dgm:cxn modelId="{615D5F03-E311-4CEE-9056-E8A3A5908FBB}" type="presParOf" srcId="{4731B5A7-FF83-470F-9C19-ED9F88D2CA88}" destId="{5BEF7D79-1504-40F5-93CA-FEB0B9CE1126}" srcOrd="1" destOrd="0" presId="urn:microsoft.com/office/officeart/2005/8/layout/hierarchy6"/>
    <dgm:cxn modelId="{73314EA3-7CEE-4E17-9ADC-60FCC0B73AFF}" type="presParOf" srcId="{BBB5A9AC-F4B7-4BD0-8D18-B64D7DD179B5}" destId="{2540050F-BCCD-4424-872B-8DBE325B8F9B}" srcOrd="2" destOrd="0" presId="urn:microsoft.com/office/officeart/2005/8/layout/hierarchy6"/>
    <dgm:cxn modelId="{2B66AA5F-C39F-487C-990C-678D528E1315}" type="presParOf" srcId="{BBB5A9AC-F4B7-4BD0-8D18-B64D7DD179B5}" destId="{8E9581D1-F4F3-4AFA-9BE9-EF3E5D01444B}" srcOrd="3" destOrd="0" presId="urn:microsoft.com/office/officeart/2005/8/layout/hierarchy6"/>
    <dgm:cxn modelId="{88DFFB04-26C4-4699-A369-D42BD13253EA}" type="presParOf" srcId="{8E9581D1-F4F3-4AFA-9BE9-EF3E5D01444B}" destId="{878257BE-8C5E-4CDB-A97D-9EF2DB4CF7D1}" srcOrd="0" destOrd="0" presId="urn:microsoft.com/office/officeart/2005/8/layout/hierarchy6"/>
    <dgm:cxn modelId="{F22AA1E9-6DA1-4B49-88EB-2CA2601EB87E}" type="presParOf" srcId="{8E9581D1-F4F3-4AFA-9BE9-EF3E5D01444B}" destId="{C1685363-A6B9-4874-AF2E-4C6A6DB31A9D}" srcOrd="1" destOrd="0" presId="urn:microsoft.com/office/officeart/2005/8/layout/hierarchy6"/>
    <dgm:cxn modelId="{6FA3CD2E-2DD4-4E72-859E-0DA13DCF35E9}" type="presParOf" srcId="{9313AFBB-B604-47A2-822E-0E5093891563}" destId="{9ABEE31B-2B81-469F-BE83-432B0A59C67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2800" b="1" dirty="0" smtClean="0"/>
            <a:t>3. Đoạn trích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nl-NL" sz="2800" b="1" dirty="0" smtClean="0"/>
            <a:t>a) Vị trí 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b)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cục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8AF4D31-8627-4973-A8A8-85EDBD969728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c)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kể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5D904696-F988-447E-86E5-F835A5BAD1E1}" type="par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AF1C19E-1C08-42C6-A84E-ADA46C944E96}" type="sib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48969" custLinFactNeighborX="4001" custLinFactNeighborY="-205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3"/>
      <dgm:spPr/>
    </dgm:pt>
    <dgm:pt modelId="{6DEA9B1A-CFF3-46FA-815E-B16575809256}" type="pres">
      <dgm:prSet presAssocID="{09753808-79E2-4E80-AABB-F08DAFE4EAE7}" presName="text2" presStyleLbl="fgAcc2" presStyleIdx="0" presStyleCnt="3" custScaleX="138146" custScaleY="66055" custLinFactNeighborX="-27112" custLinFactNeighborY="-28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3"/>
      <dgm:spPr/>
    </dgm:pt>
    <dgm:pt modelId="{6CB9D171-A3E8-4F2E-B593-F760FBEFB571}" type="pres">
      <dgm:prSet presAssocID="{AD0AB698-25DC-46F7-B5AB-732849AB6B7A}" presName="text2" presStyleLbl="fgAcc2" presStyleIdx="1" presStyleCnt="3" custScaleX="94075" custScaleY="65849" custLinFactNeighborX="-21896" custLinFactNeighborY="-28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  <dgm:pt modelId="{40437D75-A32E-4CBA-B6A5-A51C2D97D37F}" type="pres">
      <dgm:prSet presAssocID="{5D904696-F988-447E-86E5-F835A5BAD1E1}" presName="Name10" presStyleLbl="parChTrans1D2" presStyleIdx="2" presStyleCnt="3"/>
      <dgm:spPr/>
      <dgm:t>
        <a:bodyPr/>
        <a:lstStyle/>
        <a:p>
          <a:endParaRPr lang="en-US"/>
        </a:p>
      </dgm:t>
    </dgm:pt>
    <dgm:pt modelId="{75C2801B-D5AC-4964-8EF5-15976FB2D0A7}" type="pres">
      <dgm:prSet presAssocID="{58AF4D31-8627-4973-A8A8-85EDBD969728}" presName="hierRoot2" presStyleCnt="0"/>
      <dgm:spPr/>
    </dgm:pt>
    <dgm:pt modelId="{559059EE-753A-4BF0-85A6-ECDD9ED1D90E}" type="pres">
      <dgm:prSet presAssocID="{58AF4D31-8627-4973-A8A8-85EDBD969728}" presName="composite2" presStyleCnt="0"/>
      <dgm:spPr/>
    </dgm:pt>
    <dgm:pt modelId="{79791F09-1F42-4DB3-9DE0-B972C2D50C19}" type="pres">
      <dgm:prSet presAssocID="{58AF4D31-8627-4973-A8A8-85EDBD969728}" presName="background2" presStyleLbl="node2" presStyleIdx="2" presStyleCnt="3"/>
      <dgm:spPr/>
    </dgm:pt>
    <dgm:pt modelId="{54DD0230-497C-4865-A9C3-3EF6E40FF0F6}" type="pres">
      <dgm:prSet presAssocID="{58AF4D31-8627-4973-A8A8-85EDBD969728}" presName="text2" presStyleLbl="fgAcc2" presStyleIdx="2" presStyleCnt="3" custScaleY="65994" custLinFactNeighborX="-2157" custLinFactNeighborY="-179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F00AB-A784-4275-8D20-315243C518CC}" type="pres">
      <dgm:prSet presAssocID="{58AF4D31-8627-4973-A8A8-85EDBD969728}" presName="hierChild3" presStyleCnt="0"/>
      <dgm:spPr/>
    </dgm:pt>
  </dgm:ptLst>
  <dgm:cxnLst>
    <dgm:cxn modelId="{D325B7BC-C891-4A38-974D-E56C4D77A571}" srcId="{D9BA0AB1-5291-482C-BCA2-BA7D66630697}" destId="{58AF4D31-8627-4973-A8A8-85EDBD969728}" srcOrd="2" destOrd="0" parTransId="{5D904696-F988-447E-86E5-F835A5BAD1E1}" sibTransId="{5AF1C19E-1C08-42C6-A84E-ADA46C944E96}"/>
    <dgm:cxn modelId="{8901C64B-2742-409A-AFCE-3FD88D86CBD5}" type="presOf" srcId="{C0604FF5-EB6E-42B1-B9C4-A062D44DDC07}" destId="{7460BFFF-99BF-4935-8CB3-E44E5F8F767C}" srcOrd="0" destOrd="0" presId="urn:microsoft.com/office/officeart/2005/8/layout/hierarchy1"/>
    <dgm:cxn modelId="{89666F3A-DCE9-4B0D-A576-983AE4F2F966}" type="presOf" srcId="{17A87603-E210-424F-A780-B3EA83A36AFA}" destId="{E079592D-BB51-4C8B-8E6D-6B70AAD1EB72}" srcOrd="0" destOrd="0" presId="urn:microsoft.com/office/officeart/2005/8/layout/hierarchy1"/>
    <dgm:cxn modelId="{BFAC2977-2C98-4C58-926B-92B59885ABC9}" type="presOf" srcId="{AD0AB698-25DC-46F7-B5AB-732849AB6B7A}" destId="{6CB9D171-A3E8-4F2E-B593-F760FBEFB571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6B223498-16A8-4418-9CFA-2AEEC0D97F82}" type="presOf" srcId="{A1D8FD9D-1012-4008-93F6-58BEE3AB5BCD}" destId="{941D9AE0-62B8-44D6-9F3F-1EEFC7284120}" srcOrd="0" destOrd="0" presId="urn:microsoft.com/office/officeart/2005/8/layout/hierarchy1"/>
    <dgm:cxn modelId="{48132FE2-99E5-4F39-A8BA-5793DB5445EF}" type="presOf" srcId="{58AF4D31-8627-4973-A8A8-85EDBD969728}" destId="{54DD0230-497C-4865-A9C3-3EF6E40FF0F6}" srcOrd="0" destOrd="0" presId="urn:microsoft.com/office/officeart/2005/8/layout/hierarchy1"/>
    <dgm:cxn modelId="{8AECD63A-37AC-4A19-A945-1C8E1C9BB591}" type="presOf" srcId="{09753808-79E2-4E80-AABB-F08DAFE4EAE7}" destId="{6DEA9B1A-CFF3-46FA-815E-B16575809256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2A4FF144-8238-4DE2-8F99-3193D6E67452}" type="presOf" srcId="{5D904696-F988-447E-86E5-F835A5BAD1E1}" destId="{40437D75-A32E-4CBA-B6A5-A51C2D97D37F}" srcOrd="0" destOrd="0" presId="urn:microsoft.com/office/officeart/2005/8/layout/hierarchy1"/>
    <dgm:cxn modelId="{64DACBCB-7DA3-4AA7-A6F4-3027A4D1FDCB}" type="presOf" srcId="{D9BA0AB1-5291-482C-BCA2-BA7D66630697}" destId="{2EF5096E-0F12-43BC-B896-A1CF3E7D73C4}" srcOrd="0" destOrd="0" presId="urn:microsoft.com/office/officeart/2005/8/layout/hierarchy1"/>
    <dgm:cxn modelId="{C84DDBE3-512E-43B1-90AA-93D206EE354D}" type="presParOf" srcId="{7460BFFF-99BF-4935-8CB3-E44E5F8F767C}" destId="{8F4087BB-03A6-425D-9890-9B2CCC3AEDAB}" srcOrd="0" destOrd="0" presId="urn:microsoft.com/office/officeart/2005/8/layout/hierarchy1"/>
    <dgm:cxn modelId="{C2DBCB20-353F-4F21-9FB0-B3BFC8F632C3}" type="presParOf" srcId="{8F4087BB-03A6-425D-9890-9B2CCC3AEDAB}" destId="{FDFA856F-582C-4111-BAA2-CE1F048D1AF1}" srcOrd="0" destOrd="0" presId="urn:microsoft.com/office/officeart/2005/8/layout/hierarchy1"/>
    <dgm:cxn modelId="{B6BE82C3-B8CF-43EA-873E-166EE394194F}" type="presParOf" srcId="{FDFA856F-582C-4111-BAA2-CE1F048D1AF1}" destId="{C31DE044-C292-4F7B-ABE8-BEB6779DC9C3}" srcOrd="0" destOrd="0" presId="urn:microsoft.com/office/officeart/2005/8/layout/hierarchy1"/>
    <dgm:cxn modelId="{812AEA5D-2BD5-463C-94A2-589DB55A5A3C}" type="presParOf" srcId="{FDFA856F-582C-4111-BAA2-CE1F048D1AF1}" destId="{2EF5096E-0F12-43BC-B896-A1CF3E7D73C4}" srcOrd="1" destOrd="0" presId="urn:microsoft.com/office/officeart/2005/8/layout/hierarchy1"/>
    <dgm:cxn modelId="{FF65D04D-3CBB-470B-A1A4-7642CB307680}" type="presParOf" srcId="{8F4087BB-03A6-425D-9890-9B2CCC3AEDAB}" destId="{22D9FF83-620A-4D81-9B7D-B8AF1C722F60}" srcOrd="1" destOrd="0" presId="urn:microsoft.com/office/officeart/2005/8/layout/hierarchy1"/>
    <dgm:cxn modelId="{0EBC2CCB-2902-4A3C-AA9C-2E920279AEC9}" type="presParOf" srcId="{22D9FF83-620A-4D81-9B7D-B8AF1C722F60}" destId="{941D9AE0-62B8-44D6-9F3F-1EEFC7284120}" srcOrd="0" destOrd="0" presId="urn:microsoft.com/office/officeart/2005/8/layout/hierarchy1"/>
    <dgm:cxn modelId="{D11EF0B3-8504-4A0F-AC02-5F55772E7C00}" type="presParOf" srcId="{22D9FF83-620A-4D81-9B7D-B8AF1C722F60}" destId="{A6A05EF9-EB00-4017-A110-D20085438302}" srcOrd="1" destOrd="0" presId="urn:microsoft.com/office/officeart/2005/8/layout/hierarchy1"/>
    <dgm:cxn modelId="{874BF387-3288-47F3-BFDF-D4905C430384}" type="presParOf" srcId="{A6A05EF9-EB00-4017-A110-D20085438302}" destId="{90AB1555-51A6-4B64-BD71-9085327426F1}" srcOrd="0" destOrd="0" presId="urn:microsoft.com/office/officeart/2005/8/layout/hierarchy1"/>
    <dgm:cxn modelId="{11D6091A-8C90-46F8-B7EF-BE32C0A391FA}" type="presParOf" srcId="{90AB1555-51A6-4B64-BD71-9085327426F1}" destId="{6E6FF548-4D07-4C40-B664-7A8A3D0015CA}" srcOrd="0" destOrd="0" presId="urn:microsoft.com/office/officeart/2005/8/layout/hierarchy1"/>
    <dgm:cxn modelId="{12B8ED0C-1031-47D0-9D35-585DE36E3963}" type="presParOf" srcId="{90AB1555-51A6-4B64-BD71-9085327426F1}" destId="{6DEA9B1A-CFF3-46FA-815E-B16575809256}" srcOrd="1" destOrd="0" presId="urn:microsoft.com/office/officeart/2005/8/layout/hierarchy1"/>
    <dgm:cxn modelId="{03E1116D-FB3C-4CF2-91F0-F6572C0475B4}" type="presParOf" srcId="{A6A05EF9-EB00-4017-A110-D20085438302}" destId="{83446AAF-DB98-491A-B5B0-5D0F44178FF6}" srcOrd="1" destOrd="0" presId="urn:microsoft.com/office/officeart/2005/8/layout/hierarchy1"/>
    <dgm:cxn modelId="{F7A00E93-186C-4034-A2AD-7EF88D220AF8}" type="presParOf" srcId="{22D9FF83-620A-4D81-9B7D-B8AF1C722F60}" destId="{E079592D-BB51-4C8B-8E6D-6B70AAD1EB72}" srcOrd="2" destOrd="0" presId="urn:microsoft.com/office/officeart/2005/8/layout/hierarchy1"/>
    <dgm:cxn modelId="{9C9144EF-66C6-425D-B52A-3D91695BF912}" type="presParOf" srcId="{22D9FF83-620A-4D81-9B7D-B8AF1C722F60}" destId="{195F446A-5FD6-4439-BA2D-BC58739E0DA1}" srcOrd="3" destOrd="0" presId="urn:microsoft.com/office/officeart/2005/8/layout/hierarchy1"/>
    <dgm:cxn modelId="{0A85EDD9-1823-4DA3-98D5-DDA9F259069C}" type="presParOf" srcId="{195F446A-5FD6-4439-BA2D-BC58739E0DA1}" destId="{4FCAD84D-9228-4C27-8F4C-4AFC30D9F5D2}" srcOrd="0" destOrd="0" presId="urn:microsoft.com/office/officeart/2005/8/layout/hierarchy1"/>
    <dgm:cxn modelId="{43C16362-910F-4442-AAA2-F04C8116D50D}" type="presParOf" srcId="{4FCAD84D-9228-4C27-8F4C-4AFC30D9F5D2}" destId="{C4EBBC1D-B3DB-4E43-B784-7B1DFB0C386C}" srcOrd="0" destOrd="0" presId="urn:microsoft.com/office/officeart/2005/8/layout/hierarchy1"/>
    <dgm:cxn modelId="{46376BFD-9AB8-4EE1-A222-763684AE07D6}" type="presParOf" srcId="{4FCAD84D-9228-4C27-8F4C-4AFC30D9F5D2}" destId="{6CB9D171-A3E8-4F2E-B593-F760FBEFB571}" srcOrd="1" destOrd="0" presId="urn:microsoft.com/office/officeart/2005/8/layout/hierarchy1"/>
    <dgm:cxn modelId="{46E40AB1-3A04-420A-93FE-0253208F709B}" type="presParOf" srcId="{195F446A-5FD6-4439-BA2D-BC58739E0DA1}" destId="{8A0F26C1-0C5A-4852-8837-D1BA6CEEE43C}" srcOrd="1" destOrd="0" presId="urn:microsoft.com/office/officeart/2005/8/layout/hierarchy1"/>
    <dgm:cxn modelId="{B0A33A50-A259-4652-A552-73E7822CD29C}" type="presParOf" srcId="{22D9FF83-620A-4D81-9B7D-B8AF1C722F60}" destId="{40437D75-A32E-4CBA-B6A5-A51C2D97D37F}" srcOrd="4" destOrd="0" presId="urn:microsoft.com/office/officeart/2005/8/layout/hierarchy1"/>
    <dgm:cxn modelId="{FDD3CEF5-FEE0-4BA1-83D1-F0607F7EB92F}" type="presParOf" srcId="{22D9FF83-620A-4D81-9B7D-B8AF1C722F60}" destId="{75C2801B-D5AC-4964-8EF5-15976FB2D0A7}" srcOrd="5" destOrd="0" presId="urn:microsoft.com/office/officeart/2005/8/layout/hierarchy1"/>
    <dgm:cxn modelId="{572E11F4-47F1-44DB-9C88-AC6310BA0788}" type="presParOf" srcId="{75C2801B-D5AC-4964-8EF5-15976FB2D0A7}" destId="{559059EE-753A-4BF0-85A6-ECDD9ED1D90E}" srcOrd="0" destOrd="0" presId="urn:microsoft.com/office/officeart/2005/8/layout/hierarchy1"/>
    <dgm:cxn modelId="{2EDB6B17-9D80-4E32-9CC2-E81A0AE5AB85}" type="presParOf" srcId="{559059EE-753A-4BF0-85A6-ECDD9ED1D90E}" destId="{79791F09-1F42-4DB3-9DE0-B972C2D50C19}" srcOrd="0" destOrd="0" presId="urn:microsoft.com/office/officeart/2005/8/layout/hierarchy1"/>
    <dgm:cxn modelId="{CBA1074E-5DD8-48B7-80D5-0E0E97FF4BE3}" type="presParOf" srcId="{559059EE-753A-4BF0-85A6-ECDD9ED1D90E}" destId="{54DD0230-497C-4865-A9C3-3EF6E40FF0F6}" srcOrd="1" destOrd="0" presId="urn:microsoft.com/office/officeart/2005/8/layout/hierarchy1"/>
    <dgm:cxn modelId="{5B203BE7-5252-4AED-B103-69AD82C763B8}" type="presParOf" srcId="{75C2801B-D5AC-4964-8EF5-15976FB2D0A7}" destId="{44FF00AB-A784-4275-8D20-315243C518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Bối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truyện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it-IT" sz="2800" b="1" dirty="0" smtClean="0"/>
            <a:t>a. Tình huống truyện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it-IT" sz="2800" b="1" dirty="0" smtClean="0"/>
            <a:t>b. Không gian truyện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8AF4D31-8627-4973-A8A8-85EDBD969728}">
      <dgm:prSet phldrT="[Text]" custT="1"/>
      <dgm:spPr/>
      <dgm:t>
        <a:bodyPr/>
        <a:lstStyle/>
        <a:p>
          <a:r>
            <a:rPr lang="it-IT" sz="2800" b="1" dirty="0" smtClean="0"/>
            <a:t>c. Thời gian truyện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5D904696-F988-447E-86E5-F835A5BAD1E1}" type="par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5AF1C19E-1C08-42C6-A84E-ADA46C944E96}" type="sibTrans" cxnId="{D325B7BC-C891-4A38-974D-E56C4D77A57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48969" custLinFactNeighborX="4001" custLinFactNeighborY="-205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3"/>
      <dgm:spPr/>
    </dgm:pt>
    <dgm:pt modelId="{6DEA9B1A-CFF3-46FA-815E-B16575809256}" type="pres">
      <dgm:prSet presAssocID="{09753808-79E2-4E80-AABB-F08DAFE4EAE7}" presName="text2" presStyleLbl="fgAcc2" presStyleIdx="0" presStyleCnt="3" custScaleX="138146" custScaleY="66055" custLinFactNeighborX="-27112" custLinFactNeighborY="-28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3"/>
      <dgm:spPr/>
    </dgm:pt>
    <dgm:pt modelId="{6CB9D171-A3E8-4F2E-B593-F760FBEFB571}" type="pres">
      <dgm:prSet presAssocID="{AD0AB698-25DC-46F7-B5AB-732849AB6B7A}" presName="text2" presStyleLbl="fgAcc2" presStyleIdx="1" presStyleCnt="3" custScaleX="131237" custScaleY="65849" custLinFactNeighborX="-21896" custLinFactNeighborY="-289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  <dgm:pt modelId="{40437D75-A32E-4CBA-B6A5-A51C2D97D37F}" type="pres">
      <dgm:prSet presAssocID="{5D904696-F988-447E-86E5-F835A5BAD1E1}" presName="Name10" presStyleLbl="parChTrans1D2" presStyleIdx="2" presStyleCnt="3"/>
      <dgm:spPr/>
      <dgm:t>
        <a:bodyPr/>
        <a:lstStyle/>
        <a:p>
          <a:endParaRPr lang="en-US"/>
        </a:p>
      </dgm:t>
    </dgm:pt>
    <dgm:pt modelId="{75C2801B-D5AC-4964-8EF5-15976FB2D0A7}" type="pres">
      <dgm:prSet presAssocID="{58AF4D31-8627-4973-A8A8-85EDBD969728}" presName="hierRoot2" presStyleCnt="0"/>
      <dgm:spPr/>
    </dgm:pt>
    <dgm:pt modelId="{559059EE-753A-4BF0-85A6-ECDD9ED1D90E}" type="pres">
      <dgm:prSet presAssocID="{58AF4D31-8627-4973-A8A8-85EDBD969728}" presName="composite2" presStyleCnt="0"/>
      <dgm:spPr/>
    </dgm:pt>
    <dgm:pt modelId="{79791F09-1F42-4DB3-9DE0-B972C2D50C19}" type="pres">
      <dgm:prSet presAssocID="{58AF4D31-8627-4973-A8A8-85EDBD969728}" presName="background2" presStyleLbl="node2" presStyleIdx="2" presStyleCnt="3"/>
      <dgm:spPr/>
    </dgm:pt>
    <dgm:pt modelId="{54DD0230-497C-4865-A9C3-3EF6E40FF0F6}" type="pres">
      <dgm:prSet presAssocID="{58AF4D31-8627-4973-A8A8-85EDBD969728}" presName="text2" presStyleLbl="fgAcc2" presStyleIdx="2" presStyleCnt="3" custScaleY="65994" custLinFactNeighborX="-2157" custLinFactNeighborY="-179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F00AB-A784-4275-8D20-315243C518CC}" type="pres">
      <dgm:prSet presAssocID="{58AF4D31-8627-4973-A8A8-85EDBD969728}" presName="hierChild3" presStyleCnt="0"/>
      <dgm:spPr/>
    </dgm:pt>
  </dgm:ptLst>
  <dgm:cxnLst>
    <dgm:cxn modelId="{D325B7BC-C891-4A38-974D-E56C4D77A571}" srcId="{D9BA0AB1-5291-482C-BCA2-BA7D66630697}" destId="{58AF4D31-8627-4973-A8A8-85EDBD969728}" srcOrd="2" destOrd="0" parTransId="{5D904696-F988-447E-86E5-F835A5BAD1E1}" sibTransId="{5AF1C19E-1C08-42C6-A84E-ADA46C944E96}"/>
    <dgm:cxn modelId="{5898E128-A2E0-4E4B-B2F5-121B8EC60A86}" type="presOf" srcId="{D9BA0AB1-5291-482C-BCA2-BA7D66630697}" destId="{2EF5096E-0F12-43BC-B896-A1CF3E7D73C4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C4C6D76C-C32D-48D3-B593-ACCB8459D2AF}" type="presOf" srcId="{09753808-79E2-4E80-AABB-F08DAFE4EAE7}" destId="{6DEA9B1A-CFF3-46FA-815E-B16575809256}" srcOrd="0" destOrd="0" presId="urn:microsoft.com/office/officeart/2005/8/layout/hierarchy1"/>
    <dgm:cxn modelId="{2722874F-018E-408F-BE77-D7260F401824}" type="presOf" srcId="{17A87603-E210-424F-A780-B3EA83A36AFA}" destId="{E079592D-BB51-4C8B-8E6D-6B70AAD1EB72}" srcOrd="0" destOrd="0" presId="urn:microsoft.com/office/officeart/2005/8/layout/hierarchy1"/>
    <dgm:cxn modelId="{42DF10CD-A321-45E5-9802-273CBCFFE4F6}" type="presOf" srcId="{C0604FF5-EB6E-42B1-B9C4-A062D44DDC07}" destId="{7460BFFF-99BF-4935-8CB3-E44E5F8F767C}" srcOrd="0" destOrd="0" presId="urn:microsoft.com/office/officeart/2005/8/layout/hierarchy1"/>
    <dgm:cxn modelId="{1CCEE4BD-79DB-4531-BC2B-278478F720F4}" type="presOf" srcId="{A1D8FD9D-1012-4008-93F6-58BEE3AB5BCD}" destId="{941D9AE0-62B8-44D6-9F3F-1EEFC7284120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B3F344F4-9D52-4F58-9B88-8E27B618CA78}" type="presOf" srcId="{5D904696-F988-447E-86E5-F835A5BAD1E1}" destId="{40437D75-A32E-4CBA-B6A5-A51C2D97D37F}" srcOrd="0" destOrd="0" presId="urn:microsoft.com/office/officeart/2005/8/layout/hierarchy1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2EB9580D-142E-4B0D-9153-E13BDE58FA12}" type="presOf" srcId="{AD0AB698-25DC-46F7-B5AB-732849AB6B7A}" destId="{6CB9D171-A3E8-4F2E-B593-F760FBEFB571}" srcOrd="0" destOrd="0" presId="urn:microsoft.com/office/officeart/2005/8/layout/hierarchy1"/>
    <dgm:cxn modelId="{547E4D11-127B-446F-A5C1-0E1F4DFCC356}" type="presOf" srcId="{58AF4D31-8627-4973-A8A8-85EDBD969728}" destId="{54DD0230-497C-4865-A9C3-3EF6E40FF0F6}" srcOrd="0" destOrd="0" presId="urn:microsoft.com/office/officeart/2005/8/layout/hierarchy1"/>
    <dgm:cxn modelId="{74859B72-DA0F-4A43-86D9-79F527C29A16}" type="presParOf" srcId="{7460BFFF-99BF-4935-8CB3-E44E5F8F767C}" destId="{8F4087BB-03A6-425D-9890-9B2CCC3AEDAB}" srcOrd="0" destOrd="0" presId="urn:microsoft.com/office/officeart/2005/8/layout/hierarchy1"/>
    <dgm:cxn modelId="{D2E9644B-C412-45F0-89D9-E3676BE9A6DA}" type="presParOf" srcId="{8F4087BB-03A6-425D-9890-9B2CCC3AEDAB}" destId="{FDFA856F-582C-4111-BAA2-CE1F048D1AF1}" srcOrd="0" destOrd="0" presId="urn:microsoft.com/office/officeart/2005/8/layout/hierarchy1"/>
    <dgm:cxn modelId="{9E96335C-F59A-4714-949C-02B6FB020FB1}" type="presParOf" srcId="{FDFA856F-582C-4111-BAA2-CE1F048D1AF1}" destId="{C31DE044-C292-4F7B-ABE8-BEB6779DC9C3}" srcOrd="0" destOrd="0" presId="urn:microsoft.com/office/officeart/2005/8/layout/hierarchy1"/>
    <dgm:cxn modelId="{27265C6D-F729-4A26-B5E3-B7A428BAD4C6}" type="presParOf" srcId="{FDFA856F-582C-4111-BAA2-CE1F048D1AF1}" destId="{2EF5096E-0F12-43BC-B896-A1CF3E7D73C4}" srcOrd="1" destOrd="0" presId="urn:microsoft.com/office/officeart/2005/8/layout/hierarchy1"/>
    <dgm:cxn modelId="{DA18A7C9-BE92-475B-9758-A8D540C712C4}" type="presParOf" srcId="{8F4087BB-03A6-425D-9890-9B2CCC3AEDAB}" destId="{22D9FF83-620A-4D81-9B7D-B8AF1C722F60}" srcOrd="1" destOrd="0" presId="urn:microsoft.com/office/officeart/2005/8/layout/hierarchy1"/>
    <dgm:cxn modelId="{71DB7AA0-5CEC-440C-8AE7-99B85811E21E}" type="presParOf" srcId="{22D9FF83-620A-4D81-9B7D-B8AF1C722F60}" destId="{941D9AE0-62B8-44D6-9F3F-1EEFC7284120}" srcOrd="0" destOrd="0" presId="urn:microsoft.com/office/officeart/2005/8/layout/hierarchy1"/>
    <dgm:cxn modelId="{F454D6A1-506B-4732-AB0E-6724943F80B1}" type="presParOf" srcId="{22D9FF83-620A-4D81-9B7D-B8AF1C722F60}" destId="{A6A05EF9-EB00-4017-A110-D20085438302}" srcOrd="1" destOrd="0" presId="urn:microsoft.com/office/officeart/2005/8/layout/hierarchy1"/>
    <dgm:cxn modelId="{B5E7CFE3-8A48-4EDF-85DA-57A0B1E2F872}" type="presParOf" srcId="{A6A05EF9-EB00-4017-A110-D20085438302}" destId="{90AB1555-51A6-4B64-BD71-9085327426F1}" srcOrd="0" destOrd="0" presId="urn:microsoft.com/office/officeart/2005/8/layout/hierarchy1"/>
    <dgm:cxn modelId="{F6114A79-F111-46E1-9441-6B7995FD1536}" type="presParOf" srcId="{90AB1555-51A6-4B64-BD71-9085327426F1}" destId="{6E6FF548-4D07-4C40-B664-7A8A3D0015CA}" srcOrd="0" destOrd="0" presId="urn:microsoft.com/office/officeart/2005/8/layout/hierarchy1"/>
    <dgm:cxn modelId="{BB9C44AC-020F-43FD-AE71-6EF45B60DA00}" type="presParOf" srcId="{90AB1555-51A6-4B64-BD71-9085327426F1}" destId="{6DEA9B1A-CFF3-46FA-815E-B16575809256}" srcOrd="1" destOrd="0" presId="urn:microsoft.com/office/officeart/2005/8/layout/hierarchy1"/>
    <dgm:cxn modelId="{95D82AEE-34BF-42E1-BC57-7004C1AA39B3}" type="presParOf" srcId="{A6A05EF9-EB00-4017-A110-D20085438302}" destId="{83446AAF-DB98-491A-B5B0-5D0F44178FF6}" srcOrd="1" destOrd="0" presId="urn:microsoft.com/office/officeart/2005/8/layout/hierarchy1"/>
    <dgm:cxn modelId="{F064D126-8EBC-498B-9FFD-A9D5944A48AB}" type="presParOf" srcId="{22D9FF83-620A-4D81-9B7D-B8AF1C722F60}" destId="{E079592D-BB51-4C8B-8E6D-6B70AAD1EB72}" srcOrd="2" destOrd="0" presId="urn:microsoft.com/office/officeart/2005/8/layout/hierarchy1"/>
    <dgm:cxn modelId="{7B5EA97D-170F-45F6-AEDB-58B3CA59E3B8}" type="presParOf" srcId="{22D9FF83-620A-4D81-9B7D-B8AF1C722F60}" destId="{195F446A-5FD6-4439-BA2D-BC58739E0DA1}" srcOrd="3" destOrd="0" presId="urn:microsoft.com/office/officeart/2005/8/layout/hierarchy1"/>
    <dgm:cxn modelId="{B13CB91F-9B45-483B-B51D-E3C57E455B08}" type="presParOf" srcId="{195F446A-5FD6-4439-BA2D-BC58739E0DA1}" destId="{4FCAD84D-9228-4C27-8F4C-4AFC30D9F5D2}" srcOrd="0" destOrd="0" presId="urn:microsoft.com/office/officeart/2005/8/layout/hierarchy1"/>
    <dgm:cxn modelId="{318E2BD3-6148-4643-8723-8FB18A13ACC2}" type="presParOf" srcId="{4FCAD84D-9228-4C27-8F4C-4AFC30D9F5D2}" destId="{C4EBBC1D-B3DB-4E43-B784-7B1DFB0C386C}" srcOrd="0" destOrd="0" presId="urn:microsoft.com/office/officeart/2005/8/layout/hierarchy1"/>
    <dgm:cxn modelId="{17A19317-54B4-4D6B-9F86-66DE9BEF3903}" type="presParOf" srcId="{4FCAD84D-9228-4C27-8F4C-4AFC30D9F5D2}" destId="{6CB9D171-A3E8-4F2E-B593-F760FBEFB571}" srcOrd="1" destOrd="0" presId="urn:microsoft.com/office/officeart/2005/8/layout/hierarchy1"/>
    <dgm:cxn modelId="{B39CAFF0-CAF8-42C1-8AA6-800274FC251A}" type="presParOf" srcId="{195F446A-5FD6-4439-BA2D-BC58739E0DA1}" destId="{8A0F26C1-0C5A-4852-8837-D1BA6CEEE43C}" srcOrd="1" destOrd="0" presId="urn:microsoft.com/office/officeart/2005/8/layout/hierarchy1"/>
    <dgm:cxn modelId="{44F24E38-7C3B-4700-A296-1296AADB20AE}" type="presParOf" srcId="{22D9FF83-620A-4D81-9B7D-B8AF1C722F60}" destId="{40437D75-A32E-4CBA-B6A5-A51C2D97D37F}" srcOrd="4" destOrd="0" presId="urn:microsoft.com/office/officeart/2005/8/layout/hierarchy1"/>
    <dgm:cxn modelId="{DE15EF35-CD0B-48B6-8742-A14EE84A3453}" type="presParOf" srcId="{22D9FF83-620A-4D81-9B7D-B8AF1C722F60}" destId="{75C2801B-D5AC-4964-8EF5-15976FB2D0A7}" srcOrd="5" destOrd="0" presId="urn:microsoft.com/office/officeart/2005/8/layout/hierarchy1"/>
    <dgm:cxn modelId="{3214D2B1-AEDE-4570-B816-683CFA2AE1D4}" type="presParOf" srcId="{75C2801B-D5AC-4964-8EF5-15976FB2D0A7}" destId="{559059EE-753A-4BF0-85A6-ECDD9ED1D90E}" srcOrd="0" destOrd="0" presId="urn:microsoft.com/office/officeart/2005/8/layout/hierarchy1"/>
    <dgm:cxn modelId="{08130ADE-CFD8-4EB8-95E4-479DA9A56670}" type="presParOf" srcId="{559059EE-753A-4BF0-85A6-ECDD9ED1D90E}" destId="{79791F09-1F42-4DB3-9DE0-B972C2D50C19}" srcOrd="0" destOrd="0" presId="urn:microsoft.com/office/officeart/2005/8/layout/hierarchy1"/>
    <dgm:cxn modelId="{E7986653-9B8A-4BD8-83CF-453D9C3A5BF3}" type="presParOf" srcId="{559059EE-753A-4BF0-85A6-ECDD9ED1D90E}" destId="{54DD0230-497C-4865-A9C3-3EF6E40FF0F6}" srcOrd="1" destOrd="0" presId="urn:microsoft.com/office/officeart/2005/8/layout/hierarchy1"/>
    <dgm:cxn modelId="{C47332F5-C264-456B-99C2-07A965D8FA35}" type="presParOf" srcId="{75C2801B-D5AC-4964-8EF5-15976FB2D0A7}" destId="{44FF00AB-A784-4275-8D20-315243C518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dirty="0" smtClean="0"/>
            <a:t>Phăng-tin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it-IT" sz="2800" b="1" dirty="0" smtClean="0"/>
            <a:t>a. </a:t>
          </a:r>
          <a:r>
            <a:rPr lang="vi-VN" sz="2800" b="1" dirty="0" smtClean="0"/>
            <a:t>Hoàn cảnh sống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it-IT" sz="2800" b="1" dirty="0" smtClean="0"/>
            <a:t>b. </a:t>
          </a:r>
          <a:r>
            <a:rPr lang="vi-VN" sz="2800" b="1" dirty="0" smtClean="0"/>
            <a:t>Tấm lòng người mẹ: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41433" custLinFactNeighborX="4001" custLinFactNeighborY="-205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161620" custScaleY="66055" custLinFactNeighborX="-28413" custLinFactNeighborY="-399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186618" custScaleY="44789" custLinFactNeighborX="20842" custLinFactNeighborY="-33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F67C91AB-2047-4A0A-A736-3AE60AD392F5}" type="presOf" srcId="{17A87603-E210-424F-A780-B3EA83A36AFA}" destId="{E079592D-BB51-4C8B-8E6D-6B70AAD1EB72}" srcOrd="0" destOrd="0" presId="urn:microsoft.com/office/officeart/2005/8/layout/hierarchy1"/>
    <dgm:cxn modelId="{5F180905-3794-4F4C-91B0-CADCBFD8E4A6}" type="presOf" srcId="{09753808-79E2-4E80-AABB-F08DAFE4EAE7}" destId="{6DEA9B1A-CFF3-46FA-815E-B16575809256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6D2BEB74-0052-4FB2-BBEC-CC7078A10DD2}" type="presOf" srcId="{AD0AB698-25DC-46F7-B5AB-732849AB6B7A}" destId="{6CB9D171-A3E8-4F2E-B593-F760FBEFB571}" srcOrd="0" destOrd="0" presId="urn:microsoft.com/office/officeart/2005/8/layout/hierarchy1"/>
    <dgm:cxn modelId="{438254D5-858C-4225-A3C6-AEFEAEC0C860}" type="presOf" srcId="{D9BA0AB1-5291-482C-BCA2-BA7D66630697}" destId="{2EF5096E-0F12-43BC-B896-A1CF3E7D73C4}" srcOrd="0" destOrd="0" presId="urn:microsoft.com/office/officeart/2005/8/layout/hierarchy1"/>
    <dgm:cxn modelId="{8F7C315D-BAD1-4F74-A99A-4EAA2A3C23C6}" type="presOf" srcId="{C0604FF5-EB6E-42B1-B9C4-A062D44DDC07}" destId="{7460BFFF-99BF-4935-8CB3-E44E5F8F767C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E549B3D8-22AA-4645-AE61-CCEF3BEF46B8}" type="presOf" srcId="{A1D8FD9D-1012-4008-93F6-58BEE3AB5BCD}" destId="{941D9AE0-62B8-44D6-9F3F-1EEFC7284120}" srcOrd="0" destOrd="0" presId="urn:microsoft.com/office/officeart/2005/8/layout/hierarchy1"/>
    <dgm:cxn modelId="{1D98B570-370F-42C2-A06E-FCCE2DFD99A2}" type="presParOf" srcId="{7460BFFF-99BF-4935-8CB3-E44E5F8F767C}" destId="{8F4087BB-03A6-425D-9890-9B2CCC3AEDAB}" srcOrd="0" destOrd="0" presId="urn:microsoft.com/office/officeart/2005/8/layout/hierarchy1"/>
    <dgm:cxn modelId="{7686CBBA-4D6D-4B95-810F-8C407EABB106}" type="presParOf" srcId="{8F4087BB-03A6-425D-9890-9B2CCC3AEDAB}" destId="{FDFA856F-582C-4111-BAA2-CE1F048D1AF1}" srcOrd="0" destOrd="0" presId="urn:microsoft.com/office/officeart/2005/8/layout/hierarchy1"/>
    <dgm:cxn modelId="{00E69193-B173-4B0B-A286-F22D18B6BEA3}" type="presParOf" srcId="{FDFA856F-582C-4111-BAA2-CE1F048D1AF1}" destId="{C31DE044-C292-4F7B-ABE8-BEB6779DC9C3}" srcOrd="0" destOrd="0" presId="urn:microsoft.com/office/officeart/2005/8/layout/hierarchy1"/>
    <dgm:cxn modelId="{C09E5728-BA5A-44FB-9C98-4A6A8029F38C}" type="presParOf" srcId="{FDFA856F-582C-4111-BAA2-CE1F048D1AF1}" destId="{2EF5096E-0F12-43BC-B896-A1CF3E7D73C4}" srcOrd="1" destOrd="0" presId="urn:microsoft.com/office/officeart/2005/8/layout/hierarchy1"/>
    <dgm:cxn modelId="{A5C4DF09-2B5D-4582-8969-F2C408623253}" type="presParOf" srcId="{8F4087BB-03A6-425D-9890-9B2CCC3AEDAB}" destId="{22D9FF83-620A-4D81-9B7D-B8AF1C722F60}" srcOrd="1" destOrd="0" presId="urn:microsoft.com/office/officeart/2005/8/layout/hierarchy1"/>
    <dgm:cxn modelId="{8FF4813A-FE74-441B-8846-CA79D635189E}" type="presParOf" srcId="{22D9FF83-620A-4D81-9B7D-B8AF1C722F60}" destId="{941D9AE0-62B8-44D6-9F3F-1EEFC7284120}" srcOrd="0" destOrd="0" presId="urn:microsoft.com/office/officeart/2005/8/layout/hierarchy1"/>
    <dgm:cxn modelId="{AC797E3E-DBE4-4553-B9F9-A59E4C659CF0}" type="presParOf" srcId="{22D9FF83-620A-4D81-9B7D-B8AF1C722F60}" destId="{A6A05EF9-EB00-4017-A110-D20085438302}" srcOrd="1" destOrd="0" presId="urn:microsoft.com/office/officeart/2005/8/layout/hierarchy1"/>
    <dgm:cxn modelId="{BE7EACA2-BAEC-4C3E-93C2-663732C3F3C8}" type="presParOf" srcId="{A6A05EF9-EB00-4017-A110-D20085438302}" destId="{90AB1555-51A6-4B64-BD71-9085327426F1}" srcOrd="0" destOrd="0" presId="urn:microsoft.com/office/officeart/2005/8/layout/hierarchy1"/>
    <dgm:cxn modelId="{03B05A09-0711-42E3-8BF3-E2B52C291E65}" type="presParOf" srcId="{90AB1555-51A6-4B64-BD71-9085327426F1}" destId="{6E6FF548-4D07-4C40-B664-7A8A3D0015CA}" srcOrd="0" destOrd="0" presId="urn:microsoft.com/office/officeart/2005/8/layout/hierarchy1"/>
    <dgm:cxn modelId="{1ACFD114-D9AA-4FAD-B131-5EC5C5C66E11}" type="presParOf" srcId="{90AB1555-51A6-4B64-BD71-9085327426F1}" destId="{6DEA9B1A-CFF3-46FA-815E-B16575809256}" srcOrd="1" destOrd="0" presId="urn:microsoft.com/office/officeart/2005/8/layout/hierarchy1"/>
    <dgm:cxn modelId="{DE6CB959-D3B9-43A4-9D8A-D761759F6961}" type="presParOf" srcId="{A6A05EF9-EB00-4017-A110-D20085438302}" destId="{83446AAF-DB98-491A-B5B0-5D0F44178FF6}" srcOrd="1" destOrd="0" presId="urn:microsoft.com/office/officeart/2005/8/layout/hierarchy1"/>
    <dgm:cxn modelId="{0C94175C-704D-45AC-A5D6-0A28EA40A156}" type="presParOf" srcId="{22D9FF83-620A-4D81-9B7D-B8AF1C722F60}" destId="{E079592D-BB51-4C8B-8E6D-6B70AAD1EB72}" srcOrd="2" destOrd="0" presId="urn:microsoft.com/office/officeart/2005/8/layout/hierarchy1"/>
    <dgm:cxn modelId="{27A41379-8171-4922-82B4-10FE28BEB970}" type="presParOf" srcId="{22D9FF83-620A-4D81-9B7D-B8AF1C722F60}" destId="{195F446A-5FD6-4439-BA2D-BC58739E0DA1}" srcOrd="3" destOrd="0" presId="urn:microsoft.com/office/officeart/2005/8/layout/hierarchy1"/>
    <dgm:cxn modelId="{1DD77D6F-8773-4FCA-9DE2-468DDD38D2F3}" type="presParOf" srcId="{195F446A-5FD6-4439-BA2D-BC58739E0DA1}" destId="{4FCAD84D-9228-4C27-8F4C-4AFC30D9F5D2}" srcOrd="0" destOrd="0" presId="urn:microsoft.com/office/officeart/2005/8/layout/hierarchy1"/>
    <dgm:cxn modelId="{06233ECD-EB46-4347-ADB1-ED7F31CA0D6F}" type="presParOf" srcId="{4FCAD84D-9228-4C27-8F4C-4AFC30D9F5D2}" destId="{C4EBBC1D-B3DB-4E43-B784-7B1DFB0C386C}" srcOrd="0" destOrd="0" presId="urn:microsoft.com/office/officeart/2005/8/layout/hierarchy1"/>
    <dgm:cxn modelId="{FEA3129B-12B0-4F4B-B377-2CA29CD78C2E}" type="presParOf" srcId="{4FCAD84D-9228-4C27-8F4C-4AFC30D9F5D2}" destId="{6CB9D171-A3E8-4F2E-B593-F760FBEFB571}" srcOrd="1" destOrd="0" presId="urn:microsoft.com/office/officeart/2005/8/layout/hierarchy1"/>
    <dgm:cxn modelId="{18247C6D-1A26-498E-A485-4B7AFAEE565D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dirty="0" smtClean="0"/>
            <a:t>Phăng-tin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it-IT" sz="2800" b="1" dirty="0" smtClean="0"/>
            <a:t>a. </a:t>
          </a:r>
          <a:r>
            <a:rPr lang="vi-VN" sz="2800" b="1" dirty="0" smtClean="0"/>
            <a:t>Hoàn cảnh sống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it-IT" sz="2800" b="1" dirty="0" smtClean="0"/>
            <a:t>b. </a:t>
          </a:r>
          <a:r>
            <a:rPr lang="vi-VN" sz="2800" b="1" dirty="0" smtClean="0"/>
            <a:t>Tấm lòng người mẹ: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30159" custLinFactNeighborX="4001" custLinFactNeighborY="-205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176351" custScaleY="55652" custLinFactNeighborX="-48019" custLinFactNeighborY="-499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224279" custScaleY="44789" custLinFactNeighborX="21846" custLinFactNeighborY="-409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24C16EAD-9E1D-44CD-BB51-97E8A6F1C9F9}" type="presOf" srcId="{17A87603-E210-424F-A780-B3EA83A36AFA}" destId="{E079592D-BB51-4C8B-8E6D-6B70AAD1EB72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2090781D-0AD9-45E3-86E1-2D04FF38EF86}" type="presOf" srcId="{D9BA0AB1-5291-482C-BCA2-BA7D66630697}" destId="{2EF5096E-0F12-43BC-B896-A1CF3E7D73C4}" srcOrd="0" destOrd="0" presId="urn:microsoft.com/office/officeart/2005/8/layout/hierarchy1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B318C962-C8CD-4BCA-AC13-5ABCC81D6641}" type="presOf" srcId="{AD0AB698-25DC-46F7-B5AB-732849AB6B7A}" destId="{6CB9D171-A3E8-4F2E-B593-F760FBEFB571}" srcOrd="0" destOrd="0" presId="urn:microsoft.com/office/officeart/2005/8/layout/hierarchy1"/>
    <dgm:cxn modelId="{D4950C56-C788-4FDD-A67D-F49C3684AD0C}" type="presOf" srcId="{A1D8FD9D-1012-4008-93F6-58BEE3AB5BCD}" destId="{941D9AE0-62B8-44D6-9F3F-1EEFC7284120}" srcOrd="0" destOrd="0" presId="urn:microsoft.com/office/officeart/2005/8/layout/hierarchy1"/>
    <dgm:cxn modelId="{699F9399-6A0D-4099-A1F3-F42358553737}" type="presOf" srcId="{09753808-79E2-4E80-AABB-F08DAFE4EAE7}" destId="{6DEA9B1A-CFF3-46FA-815E-B16575809256}" srcOrd="0" destOrd="0" presId="urn:microsoft.com/office/officeart/2005/8/layout/hierarchy1"/>
    <dgm:cxn modelId="{3CF6DEF0-C9A0-4BAC-A8A8-699E41195E4C}" type="presOf" srcId="{C0604FF5-EB6E-42B1-B9C4-A062D44DDC07}" destId="{7460BFFF-99BF-4935-8CB3-E44E5F8F767C}" srcOrd="0" destOrd="0" presId="urn:microsoft.com/office/officeart/2005/8/layout/hierarchy1"/>
    <dgm:cxn modelId="{56C52AEA-66DD-4CE8-8610-46120BFFB4AB}" type="presParOf" srcId="{7460BFFF-99BF-4935-8CB3-E44E5F8F767C}" destId="{8F4087BB-03A6-425D-9890-9B2CCC3AEDAB}" srcOrd="0" destOrd="0" presId="urn:microsoft.com/office/officeart/2005/8/layout/hierarchy1"/>
    <dgm:cxn modelId="{7E271E3C-870C-4E23-B76B-EC1DF34F40CC}" type="presParOf" srcId="{8F4087BB-03A6-425D-9890-9B2CCC3AEDAB}" destId="{FDFA856F-582C-4111-BAA2-CE1F048D1AF1}" srcOrd="0" destOrd="0" presId="urn:microsoft.com/office/officeart/2005/8/layout/hierarchy1"/>
    <dgm:cxn modelId="{0D330648-FF08-42D3-B491-40EE1296ACE5}" type="presParOf" srcId="{FDFA856F-582C-4111-BAA2-CE1F048D1AF1}" destId="{C31DE044-C292-4F7B-ABE8-BEB6779DC9C3}" srcOrd="0" destOrd="0" presId="urn:microsoft.com/office/officeart/2005/8/layout/hierarchy1"/>
    <dgm:cxn modelId="{C34E6828-06C6-49CB-9831-84E7C38C89BF}" type="presParOf" srcId="{FDFA856F-582C-4111-BAA2-CE1F048D1AF1}" destId="{2EF5096E-0F12-43BC-B896-A1CF3E7D73C4}" srcOrd="1" destOrd="0" presId="urn:microsoft.com/office/officeart/2005/8/layout/hierarchy1"/>
    <dgm:cxn modelId="{C2C24790-9C05-4D2C-B4D7-A553AA45F10E}" type="presParOf" srcId="{8F4087BB-03A6-425D-9890-9B2CCC3AEDAB}" destId="{22D9FF83-620A-4D81-9B7D-B8AF1C722F60}" srcOrd="1" destOrd="0" presId="urn:microsoft.com/office/officeart/2005/8/layout/hierarchy1"/>
    <dgm:cxn modelId="{2B3D0C49-419D-43D2-8830-1A05BEEB4DCA}" type="presParOf" srcId="{22D9FF83-620A-4D81-9B7D-B8AF1C722F60}" destId="{941D9AE0-62B8-44D6-9F3F-1EEFC7284120}" srcOrd="0" destOrd="0" presId="urn:microsoft.com/office/officeart/2005/8/layout/hierarchy1"/>
    <dgm:cxn modelId="{602F8977-0B1B-42E0-ABCE-B03D9CD8DB5A}" type="presParOf" srcId="{22D9FF83-620A-4D81-9B7D-B8AF1C722F60}" destId="{A6A05EF9-EB00-4017-A110-D20085438302}" srcOrd="1" destOrd="0" presId="urn:microsoft.com/office/officeart/2005/8/layout/hierarchy1"/>
    <dgm:cxn modelId="{84693673-EB74-4D12-A4F7-D29A112C0528}" type="presParOf" srcId="{A6A05EF9-EB00-4017-A110-D20085438302}" destId="{90AB1555-51A6-4B64-BD71-9085327426F1}" srcOrd="0" destOrd="0" presId="urn:microsoft.com/office/officeart/2005/8/layout/hierarchy1"/>
    <dgm:cxn modelId="{62446E72-6617-42C3-A446-2CB54F3CBB80}" type="presParOf" srcId="{90AB1555-51A6-4B64-BD71-9085327426F1}" destId="{6E6FF548-4D07-4C40-B664-7A8A3D0015CA}" srcOrd="0" destOrd="0" presId="urn:microsoft.com/office/officeart/2005/8/layout/hierarchy1"/>
    <dgm:cxn modelId="{AC020B05-32EB-440E-8E24-7C991B67C2CE}" type="presParOf" srcId="{90AB1555-51A6-4B64-BD71-9085327426F1}" destId="{6DEA9B1A-CFF3-46FA-815E-B16575809256}" srcOrd="1" destOrd="0" presId="urn:microsoft.com/office/officeart/2005/8/layout/hierarchy1"/>
    <dgm:cxn modelId="{678F2E24-60CB-4A5A-997B-63B8F47FECD5}" type="presParOf" srcId="{A6A05EF9-EB00-4017-A110-D20085438302}" destId="{83446AAF-DB98-491A-B5B0-5D0F44178FF6}" srcOrd="1" destOrd="0" presId="urn:microsoft.com/office/officeart/2005/8/layout/hierarchy1"/>
    <dgm:cxn modelId="{F54E78AB-84F0-4F09-A8CA-FD8922545439}" type="presParOf" srcId="{22D9FF83-620A-4D81-9B7D-B8AF1C722F60}" destId="{E079592D-BB51-4C8B-8E6D-6B70AAD1EB72}" srcOrd="2" destOrd="0" presId="urn:microsoft.com/office/officeart/2005/8/layout/hierarchy1"/>
    <dgm:cxn modelId="{3843B783-7BC0-49F0-837F-BEE0074CBB62}" type="presParOf" srcId="{22D9FF83-620A-4D81-9B7D-B8AF1C722F60}" destId="{195F446A-5FD6-4439-BA2D-BC58739E0DA1}" srcOrd="3" destOrd="0" presId="urn:microsoft.com/office/officeart/2005/8/layout/hierarchy1"/>
    <dgm:cxn modelId="{F228C0F4-62C7-4F4A-A03F-D2057F79891E}" type="presParOf" srcId="{195F446A-5FD6-4439-BA2D-BC58739E0DA1}" destId="{4FCAD84D-9228-4C27-8F4C-4AFC30D9F5D2}" srcOrd="0" destOrd="0" presId="urn:microsoft.com/office/officeart/2005/8/layout/hierarchy1"/>
    <dgm:cxn modelId="{5D1FE31D-52F1-4E47-BF14-5BBDCE2E0993}" type="presParOf" srcId="{4FCAD84D-9228-4C27-8F4C-4AFC30D9F5D2}" destId="{C4EBBC1D-B3DB-4E43-B784-7B1DFB0C386C}" srcOrd="0" destOrd="0" presId="urn:microsoft.com/office/officeart/2005/8/layout/hierarchy1"/>
    <dgm:cxn modelId="{8C09A18D-D005-4783-9769-81A4D262ABED}" type="presParOf" srcId="{4FCAD84D-9228-4C27-8F4C-4AFC30D9F5D2}" destId="{6CB9D171-A3E8-4F2E-B593-F760FBEFB571}" srcOrd="1" destOrd="0" presId="urn:microsoft.com/office/officeart/2005/8/layout/hierarchy1"/>
    <dgm:cxn modelId="{9713D7BB-0506-45B5-B882-2C7F7C1E365F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2800" b="1" dirty="0" smtClean="0"/>
            <a:t>III. </a:t>
          </a:r>
          <a:r>
            <a:rPr lang="en-US" sz="2800" b="1" dirty="0" err="1" smtClean="0"/>
            <a:t>Tổng</a:t>
          </a:r>
          <a:r>
            <a:rPr lang="en-US" sz="2800" b="1" dirty="0" smtClean="0"/>
            <a:t> </a:t>
          </a:r>
          <a:r>
            <a:rPr lang="en-US" sz="2800" b="1" dirty="0" err="1" smtClean="0"/>
            <a:t>kết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en-US" sz="2800" b="1" dirty="0" smtClean="0"/>
            <a:t>1. </a:t>
          </a:r>
          <a:r>
            <a:rPr lang="en-US" sz="2800" b="1" dirty="0" err="1" smtClean="0"/>
            <a:t>Nội</a:t>
          </a:r>
          <a:r>
            <a:rPr lang="en-US" sz="2800" b="1" dirty="0" smtClean="0"/>
            <a:t> dung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b="1" dirty="0" smtClean="0"/>
            <a:t>2. </a:t>
          </a:r>
          <a:r>
            <a:rPr lang="en-US" sz="2800" b="1" dirty="0" err="1" smtClean="0"/>
            <a:t>Nghệ</a:t>
          </a:r>
          <a:r>
            <a:rPr lang="en-US" sz="2800" b="1" dirty="0" smtClean="0"/>
            <a:t> </a:t>
          </a:r>
          <a:r>
            <a:rPr lang="en-US" sz="2800" b="1" dirty="0" err="1" smtClean="0"/>
            <a:t>thuật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30159" custLinFactNeighborX="-12597" custLinFactNeighborY="-294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176351" custScaleY="32705" custLinFactNeighborX="-48019" custLinFactNeighborY="-499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224279" custScaleY="44789" custLinFactNeighborX="21846" custLinFactNeighborY="-409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81C65794-4499-4D20-A2AD-ED21056B09BF}" type="presOf" srcId="{09753808-79E2-4E80-AABB-F08DAFE4EAE7}" destId="{6DEA9B1A-CFF3-46FA-815E-B16575809256}" srcOrd="0" destOrd="0" presId="urn:microsoft.com/office/officeart/2005/8/layout/hierarchy1"/>
    <dgm:cxn modelId="{82FE15FE-D84A-4EBB-995D-78FE999EF6CC}" type="presOf" srcId="{17A87603-E210-424F-A780-B3EA83A36AFA}" destId="{E079592D-BB51-4C8B-8E6D-6B70AAD1EB72}" srcOrd="0" destOrd="0" presId="urn:microsoft.com/office/officeart/2005/8/layout/hierarchy1"/>
    <dgm:cxn modelId="{7A7C8797-D35E-4A82-B2FD-81C706A4D0F8}" type="presOf" srcId="{A1D8FD9D-1012-4008-93F6-58BEE3AB5BCD}" destId="{941D9AE0-62B8-44D6-9F3F-1EEFC7284120}" srcOrd="0" destOrd="0" presId="urn:microsoft.com/office/officeart/2005/8/layout/hierarchy1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1F4F2E9D-63DB-4ED9-B238-DEC37E87B423}" type="presOf" srcId="{AD0AB698-25DC-46F7-B5AB-732849AB6B7A}" destId="{6CB9D171-A3E8-4F2E-B593-F760FBEFB571}" srcOrd="0" destOrd="0" presId="urn:microsoft.com/office/officeart/2005/8/layout/hierarchy1"/>
    <dgm:cxn modelId="{D60FCAF7-D72A-478E-A340-D343B216C78D}" type="presOf" srcId="{D9BA0AB1-5291-482C-BCA2-BA7D66630697}" destId="{2EF5096E-0F12-43BC-B896-A1CF3E7D73C4}" srcOrd="0" destOrd="0" presId="urn:microsoft.com/office/officeart/2005/8/layout/hierarchy1"/>
    <dgm:cxn modelId="{D77D650C-2065-4C98-951D-E56A2FC31B95}" type="presOf" srcId="{C0604FF5-EB6E-42B1-B9C4-A062D44DDC07}" destId="{7460BFFF-99BF-4935-8CB3-E44E5F8F767C}" srcOrd="0" destOrd="0" presId="urn:microsoft.com/office/officeart/2005/8/layout/hierarchy1"/>
    <dgm:cxn modelId="{DCA3B029-FD46-4850-A1D2-90C5940F926E}" type="presParOf" srcId="{7460BFFF-99BF-4935-8CB3-E44E5F8F767C}" destId="{8F4087BB-03A6-425D-9890-9B2CCC3AEDAB}" srcOrd="0" destOrd="0" presId="urn:microsoft.com/office/officeart/2005/8/layout/hierarchy1"/>
    <dgm:cxn modelId="{210C1909-E1FD-42B7-89ED-A8D82696B92F}" type="presParOf" srcId="{8F4087BB-03A6-425D-9890-9B2CCC3AEDAB}" destId="{FDFA856F-582C-4111-BAA2-CE1F048D1AF1}" srcOrd="0" destOrd="0" presId="urn:microsoft.com/office/officeart/2005/8/layout/hierarchy1"/>
    <dgm:cxn modelId="{B3E1A44A-126F-4F41-AB79-FB8A21F75270}" type="presParOf" srcId="{FDFA856F-582C-4111-BAA2-CE1F048D1AF1}" destId="{C31DE044-C292-4F7B-ABE8-BEB6779DC9C3}" srcOrd="0" destOrd="0" presId="urn:microsoft.com/office/officeart/2005/8/layout/hierarchy1"/>
    <dgm:cxn modelId="{BB548DFF-D6D0-4EA6-B6DF-148B944182BF}" type="presParOf" srcId="{FDFA856F-582C-4111-BAA2-CE1F048D1AF1}" destId="{2EF5096E-0F12-43BC-B896-A1CF3E7D73C4}" srcOrd="1" destOrd="0" presId="urn:microsoft.com/office/officeart/2005/8/layout/hierarchy1"/>
    <dgm:cxn modelId="{28BFDD58-F27F-47D5-94A4-A20D6C69C276}" type="presParOf" srcId="{8F4087BB-03A6-425D-9890-9B2CCC3AEDAB}" destId="{22D9FF83-620A-4D81-9B7D-B8AF1C722F60}" srcOrd="1" destOrd="0" presId="urn:microsoft.com/office/officeart/2005/8/layout/hierarchy1"/>
    <dgm:cxn modelId="{551A90A4-920C-4F2D-980F-196B55DE62F1}" type="presParOf" srcId="{22D9FF83-620A-4D81-9B7D-B8AF1C722F60}" destId="{941D9AE0-62B8-44D6-9F3F-1EEFC7284120}" srcOrd="0" destOrd="0" presId="urn:microsoft.com/office/officeart/2005/8/layout/hierarchy1"/>
    <dgm:cxn modelId="{30B3941C-AA7E-4D34-B7DF-ABE12FDE2A58}" type="presParOf" srcId="{22D9FF83-620A-4D81-9B7D-B8AF1C722F60}" destId="{A6A05EF9-EB00-4017-A110-D20085438302}" srcOrd="1" destOrd="0" presId="urn:microsoft.com/office/officeart/2005/8/layout/hierarchy1"/>
    <dgm:cxn modelId="{2DE44B03-3ED2-49BD-9F88-4777A2E9E147}" type="presParOf" srcId="{A6A05EF9-EB00-4017-A110-D20085438302}" destId="{90AB1555-51A6-4B64-BD71-9085327426F1}" srcOrd="0" destOrd="0" presId="urn:microsoft.com/office/officeart/2005/8/layout/hierarchy1"/>
    <dgm:cxn modelId="{69874DE3-769D-4CC5-8F65-F5C594C08A7F}" type="presParOf" srcId="{90AB1555-51A6-4B64-BD71-9085327426F1}" destId="{6E6FF548-4D07-4C40-B664-7A8A3D0015CA}" srcOrd="0" destOrd="0" presId="urn:microsoft.com/office/officeart/2005/8/layout/hierarchy1"/>
    <dgm:cxn modelId="{8C352DB2-293B-456E-B49D-E97683CB5014}" type="presParOf" srcId="{90AB1555-51A6-4B64-BD71-9085327426F1}" destId="{6DEA9B1A-CFF3-46FA-815E-B16575809256}" srcOrd="1" destOrd="0" presId="urn:microsoft.com/office/officeart/2005/8/layout/hierarchy1"/>
    <dgm:cxn modelId="{FE850EF5-AD5A-4A09-8D66-76917FF49309}" type="presParOf" srcId="{A6A05EF9-EB00-4017-A110-D20085438302}" destId="{83446AAF-DB98-491A-B5B0-5D0F44178FF6}" srcOrd="1" destOrd="0" presId="urn:microsoft.com/office/officeart/2005/8/layout/hierarchy1"/>
    <dgm:cxn modelId="{1A894838-2BA9-4D7E-9950-9BD1C165E1E5}" type="presParOf" srcId="{22D9FF83-620A-4D81-9B7D-B8AF1C722F60}" destId="{E079592D-BB51-4C8B-8E6D-6B70AAD1EB72}" srcOrd="2" destOrd="0" presId="urn:microsoft.com/office/officeart/2005/8/layout/hierarchy1"/>
    <dgm:cxn modelId="{66F9BA24-17DA-44D9-8792-50B8B1A1A126}" type="presParOf" srcId="{22D9FF83-620A-4D81-9B7D-B8AF1C722F60}" destId="{195F446A-5FD6-4439-BA2D-BC58739E0DA1}" srcOrd="3" destOrd="0" presId="urn:microsoft.com/office/officeart/2005/8/layout/hierarchy1"/>
    <dgm:cxn modelId="{F8C44FF6-3921-407B-87B7-A817CF4E25B5}" type="presParOf" srcId="{195F446A-5FD6-4439-BA2D-BC58739E0DA1}" destId="{4FCAD84D-9228-4C27-8F4C-4AFC30D9F5D2}" srcOrd="0" destOrd="0" presId="urn:microsoft.com/office/officeart/2005/8/layout/hierarchy1"/>
    <dgm:cxn modelId="{BE1C88F4-07D8-4C79-9AA6-F1E0797B444E}" type="presParOf" srcId="{4FCAD84D-9228-4C27-8F4C-4AFC30D9F5D2}" destId="{C4EBBC1D-B3DB-4E43-B784-7B1DFB0C386C}" srcOrd="0" destOrd="0" presId="urn:microsoft.com/office/officeart/2005/8/layout/hierarchy1"/>
    <dgm:cxn modelId="{6F28DBB4-2F99-4F44-AC15-0D7614CDFAC6}" type="presParOf" srcId="{4FCAD84D-9228-4C27-8F4C-4AFC30D9F5D2}" destId="{6CB9D171-A3E8-4F2E-B593-F760FBEFB571}" srcOrd="1" destOrd="0" presId="urn:microsoft.com/office/officeart/2005/8/layout/hierarchy1"/>
    <dgm:cxn modelId="{99DB340A-8A71-4297-BE19-CF5EF968F603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37D75-A32E-4CBA-B6A5-A51C2D97D37F}">
      <dsp:nvSpPr>
        <dsp:cNvPr id="0" name=""/>
        <dsp:cNvSpPr/>
      </dsp:nvSpPr>
      <dsp:spPr>
        <a:xfrm>
          <a:off x="3576420" y="1122136"/>
          <a:ext cx="3800548" cy="598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010"/>
              </a:lnTo>
              <a:lnTo>
                <a:pt x="3800548" y="402010"/>
              </a:lnTo>
              <a:lnTo>
                <a:pt x="3800548" y="5983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9592D-BB51-4C8B-8E6D-6B70AAD1EB72}">
      <dsp:nvSpPr>
        <dsp:cNvPr id="0" name=""/>
        <dsp:cNvSpPr/>
      </dsp:nvSpPr>
      <dsp:spPr>
        <a:xfrm>
          <a:off x="3576420" y="1122136"/>
          <a:ext cx="638487" cy="451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921"/>
              </a:lnTo>
              <a:lnTo>
                <a:pt x="638487" y="254921"/>
              </a:lnTo>
              <a:lnTo>
                <a:pt x="638487" y="451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228479" y="1122136"/>
          <a:ext cx="2347940" cy="451265"/>
        </a:xfrm>
        <a:custGeom>
          <a:avLst/>
          <a:gdLst/>
          <a:ahLst/>
          <a:cxnLst/>
          <a:rect l="0" t="0" r="0" b="0"/>
          <a:pathLst>
            <a:path>
              <a:moveTo>
                <a:pt x="2347940" y="0"/>
              </a:moveTo>
              <a:lnTo>
                <a:pt x="2347940" y="254921"/>
              </a:lnTo>
              <a:lnTo>
                <a:pt x="0" y="254921"/>
              </a:lnTo>
              <a:lnTo>
                <a:pt x="0" y="451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-161790" y="-223720"/>
          <a:ext cx="7476420" cy="13458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73705" y="0"/>
          <a:ext cx="7476420" cy="1345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I. Tìm hiểu chung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3124" y="39419"/>
        <a:ext cx="7397582" cy="1267019"/>
      </dsp:txXfrm>
    </dsp:sp>
    <dsp:sp modelId="{6E6FF548-4D07-4C40-B664-7A8A3D0015CA}">
      <dsp:nvSpPr>
        <dsp:cNvPr id="0" name=""/>
        <dsp:cNvSpPr/>
      </dsp:nvSpPr>
      <dsp:spPr>
        <a:xfrm>
          <a:off x="-235495" y="1573402"/>
          <a:ext cx="2927950" cy="17208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0" y="1797123"/>
          <a:ext cx="2927950" cy="17208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giả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402" y="1847525"/>
        <a:ext cx="2827146" cy="1620036"/>
      </dsp:txXfrm>
    </dsp:sp>
    <dsp:sp modelId="{C4EBBC1D-B3DB-4E43-B784-7B1DFB0C386C}">
      <dsp:nvSpPr>
        <dsp:cNvPr id="0" name=""/>
        <dsp:cNvSpPr/>
      </dsp:nvSpPr>
      <dsp:spPr>
        <a:xfrm>
          <a:off x="3217966" y="1573402"/>
          <a:ext cx="1993883" cy="18778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3453461" y="1797123"/>
          <a:ext cx="1993883" cy="1877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8461" y="1852123"/>
        <a:ext cx="1883883" cy="1767835"/>
      </dsp:txXfrm>
    </dsp:sp>
    <dsp:sp modelId="{79791F09-1F42-4DB3-9DE0-B972C2D50C19}">
      <dsp:nvSpPr>
        <dsp:cNvPr id="0" name=""/>
        <dsp:cNvSpPr/>
      </dsp:nvSpPr>
      <dsp:spPr>
        <a:xfrm>
          <a:off x="6317237" y="1720491"/>
          <a:ext cx="2119461" cy="1837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D0230-497C-4865-A9C3-3EF6E40FF0F6}">
      <dsp:nvSpPr>
        <dsp:cNvPr id="0" name=""/>
        <dsp:cNvSpPr/>
      </dsp:nvSpPr>
      <dsp:spPr>
        <a:xfrm>
          <a:off x="6552733" y="1944212"/>
          <a:ext cx="2119461" cy="1837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3.Đoạn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trích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06563" y="1998042"/>
        <a:ext cx="2011801" cy="1730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F37BE-BE9F-47AB-B6A6-515C5B8943FA}">
      <dsp:nvSpPr>
        <dsp:cNvPr id="0" name=""/>
        <dsp:cNvSpPr/>
      </dsp:nvSpPr>
      <dsp:spPr>
        <a:xfrm>
          <a:off x="654256" y="269852"/>
          <a:ext cx="3738232" cy="371011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r>
            <a:rPr lang="en-US" sz="3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Tác</a:t>
          </a:r>
          <a:r>
            <a:rPr lang="en-US" sz="3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en-US" sz="3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</a:t>
          </a:r>
          <a:endParaRPr lang="en-US" sz="3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5123" y="280719"/>
        <a:ext cx="3716498" cy="349277"/>
      </dsp:txXfrm>
    </dsp:sp>
    <dsp:sp modelId="{8B41CD69-5EED-424F-BCE7-66D51DA9526E}">
      <dsp:nvSpPr>
        <dsp:cNvPr id="0" name=""/>
        <dsp:cNvSpPr/>
      </dsp:nvSpPr>
      <dsp:spPr>
        <a:xfrm>
          <a:off x="829521" y="640864"/>
          <a:ext cx="1693850" cy="407771"/>
        </a:xfrm>
        <a:custGeom>
          <a:avLst/>
          <a:gdLst/>
          <a:ahLst/>
          <a:cxnLst/>
          <a:rect l="0" t="0" r="0" b="0"/>
          <a:pathLst>
            <a:path>
              <a:moveTo>
                <a:pt x="1693850" y="0"/>
              </a:moveTo>
              <a:lnTo>
                <a:pt x="1693850" y="203885"/>
              </a:lnTo>
              <a:lnTo>
                <a:pt x="0" y="203885"/>
              </a:lnTo>
              <a:lnTo>
                <a:pt x="0" y="4077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531B6-1A7B-4542-98EF-C1C0DC1E8FD8}">
      <dsp:nvSpPr>
        <dsp:cNvPr id="0" name=""/>
        <dsp:cNvSpPr/>
      </dsp:nvSpPr>
      <dsp:spPr>
        <a:xfrm>
          <a:off x="0" y="1048636"/>
          <a:ext cx="1659043" cy="3197154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Vị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trí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n</a:t>
          </a:r>
          <a:r>
            <a:rPr lang="vi-VN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 cách mạng có tư tiến bộ và lỗi lạc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nhà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kịch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lớn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 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dòng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lãng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mạn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kỷ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XIX.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592" y="1097228"/>
        <a:ext cx="1561859" cy="3099970"/>
      </dsp:txXfrm>
    </dsp:sp>
    <dsp:sp modelId="{EFDA4C8A-132D-466E-8908-570459B65172}">
      <dsp:nvSpPr>
        <dsp:cNvPr id="0" name=""/>
        <dsp:cNvSpPr/>
      </dsp:nvSpPr>
      <dsp:spPr>
        <a:xfrm>
          <a:off x="2523372" y="640864"/>
          <a:ext cx="944372" cy="379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557"/>
              </a:lnTo>
              <a:lnTo>
                <a:pt x="944372" y="189557"/>
              </a:lnTo>
              <a:lnTo>
                <a:pt x="944372" y="3791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C0FDD-A8BA-43B1-AFB7-C0FA3E6FE373}">
      <dsp:nvSpPr>
        <dsp:cNvPr id="0" name=""/>
        <dsp:cNvSpPr/>
      </dsp:nvSpPr>
      <dsp:spPr>
        <a:xfrm>
          <a:off x="1861173" y="1019980"/>
          <a:ext cx="3213143" cy="25189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thuật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68551" y="1027358"/>
        <a:ext cx="3198387" cy="237143"/>
      </dsp:txXfrm>
    </dsp:sp>
    <dsp:sp modelId="{29D21CA4-3532-4F88-B155-3A24DECF0F92}">
      <dsp:nvSpPr>
        <dsp:cNvPr id="0" name=""/>
        <dsp:cNvSpPr/>
      </dsp:nvSpPr>
      <dsp:spPr>
        <a:xfrm>
          <a:off x="2527671" y="1271879"/>
          <a:ext cx="940073" cy="600328"/>
        </a:xfrm>
        <a:custGeom>
          <a:avLst/>
          <a:gdLst/>
          <a:ahLst/>
          <a:cxnLst/>
          <a:rect l="0" t="0" r="0" b="0"/>
          <a:pathLst>
            <a:path>
              <a:moveTo>
                <a:pt x="940073" y="0"/>
              </a:moveTo>
              <a:lnTo>
                <a:pt x="940073" y="300164"/>
              </a:lnTo>
              <a:lnTo>
                <a:pt x="0" y="300164"/>
              </a:lnTo>
              <a:lnTo>
                <a:pt x="0" y="6003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96D6D-6DA2-4011-80C5-961BDFC7393F}">
      <dsp:nvSpPr>
        <dsp:cNvPr id="0" name=""/>
        <dsp:cNvSpPr/>
      </dsp:nvSpPr>
      <dsp:spPr>
        <a:xfrm>
          <a:off x="1800197" y="1872208"/>
          <a:ext cx="1454946" cy="304770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ngòi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bút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vào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khốn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khổ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C</a:t>
          </a:r>
          <a:r>
            <a:rPr lang="vi-VN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hủ trương dùng tình thương để thanh lọc cuộc sống</a:t>
          </a:r>
          <a:r>
            <a:rPr lang="vi-VN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42811" y="1914822"/>
        <a:ext cx="1369718" cy="2962475"/>
      </dsp:txXfrm>
    </dsp:sp>
    <dsp:sp modelId="{2540050F-BCCD-4424-872B-8DBE325B8F9B}">
      <dsp:nvSpPr>
        <dsp:cNvPr id="0" name=""/>
        <dsp:cNvSpPr/>
      </dsp:nvSpPr>
      <dsp:spPr>
        <a:xfrm>
          <a:off x="3467745" y="1271879"/>
          <a:ext cx="695183" cy="600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164"/>
              </a:lnTo>
              <a:lnTo>
                <a:pt x="695183" y="300164"/>
              </a:lnTo>
              <a:lnTo>
                <a:pt x="695183" y="6003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257BE-8C5E-4CDB-A97D-9EF2DB4CF7D1}">
      <dsp:nvSpPr>
        <dsp:cNvPr id="0" name=""/>
        <dsp:cNvSpPr/>
      </dsp:nvSpPr>
      <dsp:spPr>
        <a:xfrm>
          <a:off x="3429310" y="1872208"/>
          <a:ext cx="1467236" cy="3035132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Cái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y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êu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,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hạnh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phúc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bình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đẳng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Tiến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bộ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vô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tận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Con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2284" y="1915182"/>
        <a:ext cx="1381288" cy="2949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37D75-A32E-4CBA-B6A5-A51C2D97D37F}">
      <dsp:nvSpPr>
        <dsp:cNvPr id="0" name=""/>
        <dsp:cNvSpPr/>
      </dsp:nvSpPr>
      <dsp:spPr>
        <a:xfrm>
          <a:off x="4283439" y="675826"/>
          <a:ext cx="2801851" cy="633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977"/>
              </a:lnTo>
              <a:lnTo>
                <a:pt x="2801851" y="442977"/>
              </a:lnTo>
              <a:lnTo>
                <a:pt x="2801851" y="6339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9592D-BB51-4C8B-8E6D-6B70AAD1EB72}">
      <dsp:nvSpPr>
        <dsp:cNvPr id="0" name=""/>
        <dsp:cNvSpPr/>
      </dsp:nvSpPr>
      <dsp:spPr>
        <a:xfrm>
          <a:off x="4174039" y="675826"/>
          <a:ext cx="91440" cy="490887"/>
        </a:xfrm>
        <a:custGeom>
          <a:avLst/>
          <a:gdLst/>
          <a:ahLst/>
          <a:cxnLst/>
          <a:rect l="0" t="0" r="0" b="0"/>
          <a:pathLst>
            <a:path>
              <a:moveTo>
                <a:pt x="109400" y="0"/>
              </a:moveTo>
              <a:lnTo>
                <a:pt x="109400" y="299907"/>
              </a:lnTo>
              <a:lnTo>
                <a:pt x="45720" y="299907"/>
              </a:lnTo>
              <a:lnTo>
                <a:pt x="45720" y="490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260427" y="675826"/>
          <a:ext cx="3023012" cy="493885"/>
        </a:xfrm>
        <a:custGeom>
          <a:avLst/>
          <a:gdLst/>
          <a:ahLst/>
          <a:cxnLst/>
          <a:rect l="0" t="0" r="0" b="0"/>
          <a:pathLst>
            <a:path>
              <a:moveTo>
                <a:pt x="3023012" y="0"/>
              </a:moveTo>
              <a:lnTo>
                <a:pt x="3023012" y="302905"/>
              </a:lnTo>
              <a:lnTo>
                <a:pt x="0" y="302905"/>
              </a:lnTo>
              <a:lnTo>
                <a:pt x="0" y="4938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965" y="34779"/>
          <a:ext cx="8544949" cy="64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40026" y="252388"/>
          <a:ext cx="8544949" cy="64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3. Đoạn trích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802" y="271164"/>
        <a:ext cx="8507397" cy="603494"/>
      </dsp:txXfrm>
    </dsp:sp>
    <dsp:sp modelId="{6E6FF548-4D07-4C40-B664-7A8A3D0015CA}">
      <dsp:nvSpPr>
        <dsp:cNvPr id="0" name=""/>
        <dsp:cNvSpPr/>
      </dsp:nvSpPr>
      <dsp:spPr>
        <a:xfrm>
          <a:off x="-163548" y="1169711"/>
          <a:ext cx="2847952" cy="864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65512" y="1387320"/>
          <a:ext cx="2847952" cy="864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kern="1200" dirty="0" smtClean="0"/>
            <a:t>a) Vị trí 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0839" y="1412647"/>
        <a:ext cx="2797298" cy="814062"/>
      </dsp:txXfrm>
    </dsp:sp>
    <dsp:sp modelId="{C4EBBC1D-B3DB-4E43-B784-7B1DFB0C386C}">
      <dsp:nvSpPr>
        <dsp:cNvPr id="0" name=""/>
        <dsp:cNvSpPr/>
      </dsp:nvSpPr>
      <dsp:spPr>
        <a:xfrm>
          <a:off x="3250056" y="1166713"/>
          <a:ext cx="1939405" cy="862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3479118" y="1384322"/>
          <a:ext cx="1939405" cy="862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b)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Bố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cục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4366" y="1409570"/>
        <a:ext cx="1888909" cy="811523"/>
      </dsp:txXfrm>
    </dsp:sp>
    <dsp:sp modelId="{79791F09-1F42-4DB3-9DE0-B972C2D50C19}">
      <dsp:nvSpPr>
        <dsp:cNvPr id="0" name=""/>
        <dsp:cNvSpPr/>
      </dsp:nvSpPr>
      <dsp:spPr>
        <a:xfrm>
          <a:off x="6054515" y="1309783"/>
          <a:ext cx="2061552" cy="863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D0230-497C-4865-A9C3-3EF6E40FF0F6}">
      <dsp:nvSpPr>
        <dsp:cNvPr id="0" name=""/>
        <dsp:cNvSpPr/>
      </dsp:nvSpPr>
      <dsp:spPr>
        <a:xfrm>
          <a:off x="6283576" y="1527392"/>
          <a:ext cx="2061552" cy="863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c)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Ngôi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 smtClean="0">
              <a:latin typeface="Times New Roman" pitchFamily="18" charset="0"/>
              <a:cs typeface="Times New Roman" pitchFamily="18" charset="0"/>
            </a:rPr>
            <a:t>kể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08879" y="1552695"/>
        <a:ext cx="2010946" cy="8133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37D75-A32E-4CBA-B6A5-A51C2D97D37F}">
      <dsp:nvSpPr>
        <dsp:cNvPr id="0" name=""/>
        <dsp:cNvSpPr/>
      </dsp:nvSpPr>
      <dsp:spPr>
        <a:xfrm>
          <a:off x="4283439" y="675826"/>
          <a:ext cx="3184908" cy="633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977"/>
              </a:lnTo>
              <a:lnTo>
                <a:pt x="3184908" y="442977"/>
              </a:lnTo>
              <a:lnTo>
                <a:pt x="3184908" y="6339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9592D-BB51-4C8B-8E6D-6B70AAD1EB72}">
      <dsp:nvSpPr>
        <dsp:cNvPr id="0" name=""/>
        <dsp:cNvSpPr/>
      </dsp:nvSpPr>
      <dsp:spPr>
        <a:xfrm>
          <a:off x="4174039" y="675826"/>
          <a:ext cx="91440" cy="490887"/>
        </a:xfrm>
        <a:custGeom>
          <a:avLst/>
          <a:gdLst/>
          <a:ahLst/>
          <a:cxnLst/>
          <a:rect l="0" t="0" r="0" b="0"/>
          <a:pathLst>
            <a:path>
              <a:moveTo>
                <a:pt x="109400" y="0"/>
              </a:moveTo>
              <a:lnTo>
                <a:pt x="109400" y="299907"/>
              </a:lnTo>
              <a:lnTo>
                <a:pt x="45720" y="299907"/>
              </a:lnTo>
              <a:lnTo>
                <a:pt x="45720" y="490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194914" y="675826"/>
          <a:ext cx="3088525" cy="493885"/>
        </a:xfrm>
        <a:custGeom>
          <a:avLst/>
          <a:gdLst/>
          <a:ahLst/>
          <a:cxnLst/>
          <a:rect l="0" t="0" r="0" b="0"/>
          <a:pathLst>
            <a:path>
              <a:moveTo>
                <a:pt x="3088525" y="0"/>
              </a:moveTo>
              <a:lnTo>
                <a:pt x="3088525" y="302905"/>
              </a:lnTo>
              <a:lnTo>
                <a:pt x="0" y="302905"/>
              </a:lnTo>
              <a:lnTo>
                <a:pt x="0" y="4938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965" y="34779"/>
          <a:ext cx="8544949" cy="64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40026" y="252388"/>
          <a:ext cx="8544949" cy="64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Bối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cảnh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truyện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802" y="271164"/>
        <a:ext cx="8507397" cy="603494"/>
      </dsp:txXfrm>
    </dsp:sp>
    <dsp:sp modelId="{6E6FF548-4D07-4C40-B664-7A8A3D0015CA}">
      <dsp:nvSpPr>
        <dsp:cNvPr id="0" name=""/>
        <dsp:cNvSpPr/>
      </dsp:nvSpPr>
      <dsp:spPr>
        <a:xfrm>
          <a:off x="-229061" y="1169711"/>
          <a:ext cx="2847952" cy="864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0" y="1387320"/>
          <a:ext cx="2847952" cy="864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a. Tình huống truyện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327" y="1412647"/>
        <a:ext cx="2797298" cy="814062"/>
      </dsp:txXfrm>
    </dsp:sp>
    <dsp:sp modelId="{C4EBBC1D-B3DB-4E43-B784-7B1DFB0C386C}">
      <dsp:nvSpPr>
        <dsp:cNvPr id="0" name=""/>
        <dsp:cNvSpPr/>
      </dsp:nvSpPr>
      <dsp:spPr>
        <a:xfrm>
          <a:off x="2866999" y="1166713"/>
          <a:ext cx="2705519" cy="862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3096061" y="1384322"/>
          <a:ext cx="2705519" cy="862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b. Không gian truyện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21309" y="1409570"/>
        <a:ext cx="2655023" cy="811523"/>
      </dsp:txXfrm>
    </dsp:sp>
    <dsp:sp modelId="{79791F09-1F42-4DB3-9DE0-B972C2D50C19}">
      <dsp:nvSpPr>
        <dsp:cNvPr id="0" name=""/>
        <dsp:cNvSpPr/>
      </dsp:nvSpPr>
      <dsp:spPr>
        <a:xfrm>
          <a:off x="6437572" y="1309783"/>
          <a:ext cx="2061552" cy="863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D0230-497C-4865-A9C3-3EF6E40FF0F6}">
      <dsp:nvSpPr>
        <dsp:cNvPr id="0" name=""/>
        <dsp:cNvSpPr/>
      </dsp:nvSpPr>
      <dsp:spPr>
        <a:xfrm>
          <a:off x="6666633" y="1527392"/>
          <a:ext cx="2061552" cy="863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c. Thời gian truyện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91936" y="1552695"/>
        <a:ext cx="2010946" cy="813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4283439" y="626499"/>
          <a:ext cx="2319188" cy="433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74"/>
              </a:lnTo>
              <a:lnTo>
                <a:pt x="2319188" y="242674"/>
              </a:lnTo>
              <a:lnTo>
                <a:pt x="2319188" y="433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539533" y="626499"/>
          <a:ext cx="2743906" cy="346155"/>
        </a:xfrm>
        <a:custGeom>
          <a:avLst/>
          <a:gdLst/>
          <a:ahLst/>
          <a:cxnLst/>
          <a:rect l="0" t="0" r="0" b="0"/>
          <a:pathLst>
            <a:path>
              <a:moveTo>
                <a:pt x="2743906" y="0"/>
              </a:moveTo>
              <a:lnTo>
                <a:pt x="2743906" y="155175"/>
              </a:lnTo>
              <a:lnTo>
                <a:pt x="0" y="155175"/>
              </a:lnTo>
              <a:lnTo>
                <a:pt x="0" y="3461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0965" y="84106"/>
          <a:ext cx="8544949" cy="54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240026" y="301714"/>
          <a:ext cx="8544949" cy="542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kern="1200" dirty="0" smtClean="0"/>
            <a:t>Phăng-tin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5912" y="317600"/>
        <a:ext cx="8513177" cy="510621"/>
      </dsp:txXfrm>
    </dsp:sp>
    <dsp:sp modelId="{6E6FF548-4D07-4C40-B664-7A8A3D0015CA}">
      <dsp:nvSpPr>
        <dsp:cNvPr id="0" name=""/>
        <dsp:cNvSpPr/>
      </dsp:nvSpPr>
      <dsp:spPr>
        <a:xfrm>
          <a:off x="-126407" y="972655"/>
          <a:ext cx="3331881" cy="864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102653" y="1190263"/>
          <a:ext cx="3331881" cy="864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a. </a:t>
          </a:r>
          <a:r>
            <a:rPr lang="vi-VN" sz="2800" b="1" kern="1200" dirty="0" smtClean="0"/>
            <a:t>Hoàn cảnh sống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7980" y="1215590"/>
        <a:ext cx="3281227" cy="814062"/>
      </dsp:txXfrm>
    </dsp:sp>
    <dsp:sp modelId="{C4EBBC1D-B3DB-4E43-B784-7B1DFB0C386C}">
      <dsp:nvSpPr>
        <dsp:cNvPr id="0" name=""/>
        <dsp:cNvSpPr/>
      </dsp:nvSpPr>
      <dsp:spPr>
        <a:xfrm>
          <a:off x="4679014" y="1060154"/>
          <a:ext cx="3847227" cy="58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4908075" y="1277762"/>
          <a:ext cx="3847227" cy="586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b. </a:t>
          </a:r>
          <a:r>
            <a:rPr lang="vi-VN" sz="2800" b="1" kern="1200" dirty="0" smtClean="0"/>
            <a:t>Tấm lòng người mẹ: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25248" y="1294935"/>
        <a:ext cx="3812881" cy="551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4361040" y="636624"/>
          <a:ext cx="1930641" cy="326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26"/>
              </a:lnTo>
              <a:lnTo>
                <a:pt x="1930641" y="139526"/>
              </a:lnTo>
              <a:lnTo>
                <a:pt x="1930641" y="3269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558971" y="636624"/>
          <a:ext cx="2802068" cy="211280"/>
        </a:xfrm>
        <a:custGeom>
          <a:avLst/>
          <a:gdLst/>
          <a:ahLst/>
          <a:cxnLst/>
          <a:rect l="0" t="0" r="0" b="0"/>
          <a:pathLst>
            <a:path>
              <a:moveTo>
                <a:pt x="2802068" y="0"/>
              </a:moveTo>
              <a:lnTo>
                <a:pt x="2802068" y="23876"/>
              </a:lnTo>
              <a:lnTo>
                <a:pt x="0" y="23876"/>
              </a:lnTo>
              <a:lnTo>
                <a:pt x="0" y="2112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168574" y="249210"/>
          <a:ext cx="8384931" cy="3874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393346" y="462743"/>
          <a:ext cx="8384931" cy="3874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vi-VN" sz="2800" b="1" kern="1200" dirty="0" smtClean="0"/>
            <a:t>Phăng-tin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4693" y="474090"/>
        <a:ext cx="8362237" cy="364719"/>
      </dsp:txXfrm>
    </dsp:sp>
    <dsp:sp modelId="{6E6FF548-4D07-4C40-B664-7A8A3D0015CA}">
      <dsp:nvSpPr>
        <dsp:cNvPr id="0" name=""/>
        <dsp:cNvSpPr/>
      </dsp:nvSpPr>
      <dsp:spPr>
        <a:xfrm>
          <a:off x="-224771" y="847904"/>
          <a:ext cx="3567486" cy="714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0" y="1061437"/>
          <a:ext cx="3567486" cy="7148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a. </a:t>
          </a:r>
          <a:r>
            <a:rPr lang="vi-VN" sz="2800" b="1" kern="1200" dirty="0" smtClean="0"/>
            <a:t>Hoàn cảnh sống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38" y="1082375"/>
        <a:ext cx="3525610" cy="673013"/>
      </dsp:txXfrm>
    </dsp:sp>
    <dsp:sp modelId="{C4EBBC1D-B3DB-4E43-B784-7B1DFB0C386C}">
      <dsp:nvSpPr>
        <dsp:cNvPr id="0" name=""/>
        <dsp:cNvSpPr/>
      </dsp:nvSpPr>
      <dsp:spPr>
        <a:xfrm>
          <a:off x="4023159" y="963554"/>
          <a:ext cx="4537044" cy="575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4247931" y="1177087"/>
          <a:ext cx="4537044" cy="575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b. </a:t>
          </a:r>
          <a:r>
            <a:rPr lang="vi-VN" sz="2800" b="1" kern="1200" dirty="0" smtClean="0"/>
            <a:t>Tấm lòng người mẹ: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64782" y="1193938"/>
        <a:ext cx="4503342" cy="5416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4025271" y="593109"/>
          <a:ext cx="2266410" cy="440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12"/>
              </a:lnTo>
              <a:lnTo>
                <a:pt x="2266410" y="252812"/>
              </a:lnTo>
              <a:lnTo>
                <a:pt x="2266410" y="4402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1558971" y="593109"/>
          <a:ext cx="2466300" cy="324566"/>
        </a:xfrm>
        <a:custGeom>
          <a:avLst/>
          <a:gdLst/>
          <a:ahLst/>
          <a:cxnLst/>
          <a:rect l="0" t="0" r="0" b="0"/>
          <a:pathLst>
            <a:path>
              <a:moveTo>
                <a:pt x="2466300" y="0"/>
              </a:moveTo>
              <a:lnTo>
                <a:pt x="2466300" y="137162"/>
              </a:lnTo>
              <a:lnTo>
                <a:pt x="0" y="137162"/>
              </a:lnTo>
              <a:lnTo>
                <a:pt x="0" y="3245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-167194" y="205695"/>
          <a:ext cx="8384931" cy="3874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57577" y="419229"/>
          <a:ext cx="8384931" cy="3874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III. </a:t>
          </a:r>
          <a:r>
            <a:rPr lang="en-US" sz="2800" b="1" kern="1200" dirty="0" err="1" smtClean="0"/>
            <a:t>Tổng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kết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924" y="430576"/>
        <a:ext cx="8362237" cy="364719"/>
      </dsp:txXfrm>
    </dsp:sp>
    <dsp:sp modelId="{6E6FF548-4D07-4C40-B664-7A8A3D0015CA}">
      <dsp:nvSpPr>
        <dsp:cNvPr id="0" name=""/>
        <dsp:cNvSpPr/>
      </dsp:nvSpPr>
      <dsp:spPr>
        <a:xfrm>
          <a:off x="-224771" y="917676"/>
          <a:ext cx="3567486" cy="420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0" y="1131209"/>
          <a:ext cx="3567486" cy="420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1. </a:t>
          </a:r>
          <a:r>
            <a:rPr lang="en-US" sz="2800" b="1" kern="1200" dirty="0" err="1" smtClean="0"/>
            <a:t>Nội</a:t>
          </a:r>
          <a:r>
            <a:rPr lang="en-US" sz="2800" b="1" kern="1200" dirty="0" smtClean="0"/>
            <a:t> dung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305" y="1143514"/>
        <a:ext cx="3542876" cy="395508"/>
      </dsp:txXfrm>
    </dsp:sp>
    <dsp:sp modelId="{C4EBBC1D-B3DB-4E43-B784-7B1DFB0C386C}">
      <dsp:nvSpPr>
        <dsp:cNvPr id="0" name=""/>
        <dsp:cNvSpPr/>
      </dsp:nvSpPr>
      <dsp:spPr>
        <a:xfrm>
          <a:off x="4023159" y="1033325"/>
          <a:ext cx="4537044" cy="575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4247931" y="1246859"/>
          <a:ext cx="4537044" cy="575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2. </a:t>
          </a:r>
          <a:r>
            <a:rPr lang="en-US" sz="2800" b="1" kern="1200" dirty="0" err="1" smtClean="0"/>
            <a:t>Nghệ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thuật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64782" y="1263710"/>
        <a:ext cx="4503342" cy="541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pPr/>
              <a:t>2023/8/6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1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0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695C171-E6B2-4CD5-BCA5-F9BCCEEF3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E07329D-F979-40D9-8B45-4FDB22710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1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4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792422" y="282745"/>
            <a:ext cx="7956042" cy="55674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23528" y="150888"/>
            <a:ext cx="690204" cy="690204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9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24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3426849" y="2715766"/>
            <a:ext cx="5717151" cy="2430016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77340"/>
            <a:ext cx="7543800" cy="2887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/>
          <a:lstStyle/>
          <a:p>
            <a:fld id="{7332B432-ACDA-4023-A761-2BAB76577B62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4526280"/>
            <a:ext cx="628650" cy="274320"/>
          </a:xfrm>
          <a:prstGeom prst="rect">
            <a:avLst/>
          </a:prstGeo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8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7" r:id="rId3"/>
    <p:sldLayoutId id="2147483673" r:id="rId4"/>
    <p:sldLayoutId id="2147483671" r:id="rId5"/>
    <p:sldLayoutId id="2147483674" r:id="rId6"/>
    <p:sldLayoutId id="2147483675" r:id="rId7"/>
    <p:sldLayoutId id="2147483676" r:id="rId8"/>
    <p:sldLayoutId id="2147483678" r:id="rId9"/>
    <p:sldLayoutId id="2147483679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2325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717" indent="-383717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392" indent="-319759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062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8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31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940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564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88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19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2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879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0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128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7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37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003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Svio4HQxIE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66490" y="203483"/>
            <a:ext cx="7560840" cy="1728192"/>
          </a:xfrm>
          <a:prstGeom prst="roundRect">
            <a:avLst>
              <a:gd name="adj" fmla="val 6466"/>
            </a:avLst>
          </a:prstGeom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b="1" dirty="0" smtClean="0">
                <a:latin typeface="UVN Bach Dang Nang" pitchFamily="18" charset="0"/>
              </a:rPr>
              <a:t>BÀI 3 : TRUYỆN</a:t>
            </a:r>
            <a:endParaRPr lang="zh-CN" altLang="en-US" sz="3500" b="1" dirty="0">
              <a:latin typeface="UVN Bach Dang Nang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11560" y="2067694"/>
            <a:ext cx="8280920" cy="187220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3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32,33: 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HÀNH ĐỌC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altLang="zh-CN" sz="36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TẤM LÒNG NGƯỜI MẸ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 </a:t>
            </a:r>
            <a:r>
              <a:rPr lang="it-IT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36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người khốn khổ”</a:t>
            </a:r>
            <a:r>
              <a:rPr lang="it-IT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Huy-gô</a:t>
            </a:r>
            <a:r>
              <a:rPr lang="en-US" sz="3600" b="1" i="1" dirty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38056" y="57874"/>
            <a:ext cx="8262095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</a:t>
            </a:r>
            <a:r>
              <a:rPr lang="it-IT" sz="3200" b="1" dirty="0"/>
              <a:t>II. Đọc hiểu văn bản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64438" y="1132118"/>
            <a:ext cx="9144000" cy="40318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Phân tích tình huống truyện.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Nhóm 2.</a:t>
            </a:r>
            <a:r>
              <a:rPr lang="pt-BR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Phân tích</a:t>
            </a:r>
            <a:r>
              <a:rPr lang="pt-BR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bối cảnh không gian, thời gian. Những yếu tố trên có ý nghĩa như thế nào</a:t>
            </a:r>
            <a:r>
              <a:rPr lang="pt-BR" sz="32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Nhóm 3. </a:t>
            </a:r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Phân tích hoàn cảnh sống của Phăng-tin. Tìm các dẫn chứng để chứng minh</a:t>
            </a:r>
            <a:r>
              <a:rPr lang="pt-BR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Nhóm 4. </a:t>
            </a:r>
            <a:r>
              <a:rPr lang="pt-BR" sz="3200" i="1" dirty="0">
                <a:latin typeface="Times New Roman" pitchFamily="18" charset="0"/>
                <a:cs typeface="Times New Roman" pitchFamily="18" charset="0"/>
              </a:rPr>
              <a:t>Phân tích tâm trạng của Phăng-tin sau mỗi lần nhận thư của vợ chồng Tê-nác-đi-ê.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943200" y="501030"/>
            <a:ext cx="7200800" cy="631088"/>
          </a:xfrm>
          <a:prstGeom prst="cloudCallout">
            <a:avLst>
              <a:gd name="adj1" fmla="val -16764"/>
              <a:gd name="adj2" fmla="val 126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14299483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2465844"/>
            <a:ext cx="3351919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Phăng-tin hoàn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cảnh khốn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cùng: 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bị đuổi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việc, chủ nợ hối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thúc liên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tục,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Bị vợ chồng Tê-nác-đi-ê, kẻ mà cô nhờ nuôi hộ con gái là Cô-dét– liên tục giày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vò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9911" y="2745821"/>
            <a:ext cx="3240359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- Một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căn gác xép sát mái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nhà, gác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mái chếch lên mặt sàn, ra vào đụng độ.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Không gian u tối, thiếu ánh sáng.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2344" y="2835176"/>
            <a:ext cx="1633364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Mùa đông lạnh lẽo, buổi chiều, ban tối, trời chưa sáng.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75656" y="2283718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716016" y="2401830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8" name="Down Arrow 17"/>
          <p:cNvSpPr/>
          <p:nvPr/>
        </p:nvSpPr>
        <p:spPr>
          <a:xfrm>
            <a:off x="8097018" y="2527181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2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2850495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2192655"/>
            <a:ext cx="9036496" cy="3046988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Phăng tin là cô thợ nghèo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dạ đã có con với Tô - lô - mi - ét,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bị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hắn ruồng bỏ.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Phải gửi con cho vợ chồng Tê-nác-đi-ê nhờ nuôi hộ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Mất việc, bị chủ nợ liên tục hối thúc.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Vợ chồng tên Tê-nác-đi-ê độc ác, tham lam nghĩ ra mọi cách để thúc ép, đánh lừa Phăng-tin, hòng bắt cô gửi tiền về cho bọn chúng.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+ Phăng tin rơi vào hoàn cảnh túng quẫn, quyết định bán tóc, bán răng và phải làm gái bán dâm.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75656" y="2192655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8569649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2235011"/>
            <a:ext cx="1809446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5737" y="2002366"/>
            <a:ext cx="6948264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án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mái tóc vàng óng ả, đổi lấy 10 phơ-răng để mua đồ ấm cho con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Quyết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định bán đi 2 chiếc răng cửa để đổi lấy hai đồng tiền vàng gửi tiền về mong chữa bệnh cho con.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ước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đi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làm gái điếm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26217" y="2009351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084513" y="1771689"/>
            <a:ext cx="360040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681479"/>
            <a:ext cx="914400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ẵn </a:t>
            </a:r>
            <a:r>
              <a:rPr lang="vi-VN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sàng hi sinh nhan sắc, sức khoẻ, nhân </a:t>
            </a:r>
            <a:r>
              <a:rPr lang="vi-VN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8797741" y="3717721"/>
            <a:ext cx="323528" cy="963758"/>
          </a:xfrm>
          <a:prstGeom prst="curvedLeft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rved Right Arrow 9"/>
          <p:cNvSpPr/>
          <p:nvPr/>
        </p:nvSpPr>
        <p:spPr>
          <a:xfrm>
            <a:off x="107503" y="3939902"/>
            <a:ext cx="404027" cy="741577"/>
          </a:xfrm>
          <a:prstGeom prst="curvedRight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8" grpId="0" animBg="1"/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107504" y="0"/>
            <a:ext cx="8262095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</a:t>
            </a:r>
            <a:r>
              <a:rPr lang="it-IT" sz="3200" b="1" dirty="0" smtClean="0"/>
              <a:t>III. </a:t>
            </a:r>
            <a:r>
              <a:rPr lang="en-US" sz="3200" b="1" dirty="0" err="1" smtClean="0"/>
              <a:t>Tổng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kết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601286" y="958075"/>
            <a:ext cx="8208912" cy="144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i="1" dirty="0">
                <a:latin typeface="Times New Roman" pitchFamily="18" charset="0"/>
                <a:cs typeface="Times New Roman" pitchFamily="18" charset="0"/>
              </a:rPr>
              <a:t>Trình bày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i="1" dirty="0">
                <a:latin typeface="Times New Roman" pitchFamily="18" charset="0"/>
                <a:cs typeface="Times New Roman" pitchFamily="18" charset="0"/>
              </a:rPr>
              <a:t>giá trị nội dung và nghệ thuật của đoạn trích?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07683502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9582" y="1892259"/>
            <a:ext cx="4556433" cy="3293209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19.</a:t>
            </a: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2040" y="1953815"/>
            <a:ext cx="4104456" cy="3170099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le.</a:t>
            </a: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Down Arrow 8"/>
          <p:cNvSpPr/>
          <p:nvPr/>
        </p:nvSpPr>
        <p:spPr>
          <a:xfrm>
            <a:off x="341259" y="1638952"/>
            <a:ext cx="144016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822500" y="1843455"/>
            <a:ext cx="360040" cy="182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9592" y="1635646"/>
            <a:ext cx="7344815" cy="1938275"/>
          </a:xfrm>
          <a:prstGeom prst="rect">
            <a:avLst/>
          </a:prstGeom>
          <a:noFill/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RUNG CHUÔNG VÀNG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78114" y="297151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H_Other_4"/>
          <p:cNvSpPr/>
          <p:nvPr>
            <p:custDataLst>
              <p:tags r:id="rId1"/>
            </p:custDataLst>
          </p:nvPr>
        </p:nvSpPr>
        <p:spPr>
          <a:xfrm flipH="1">
            <a:off x="3651078" y="2485595"/>
            <a:ext cx="833423" cy="2216396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MH_Other_1"/>
          <p:cNvSpPr/>
          <p:nvPr>
            <p:custDataLst>
              <p:tags r:id="rId2"/>
            </p:custDataLst>
          </p:nvPr>
        </p:nvSpPr>
        <p:spPr>
          <a:xfrm>
            <a:off x="4831633" y="850959"/>
            <a:ext cx="945283" cy="3672408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MH_Other_3"/>
          <p:cNvSpPr/>
          <p:nvPr>
            <p:custDataLst>
              <p:tags r:id="rId3"/>
            </p:custDataLst>
          </p:nvPr>
        </p:nvSpPr>
        <p:spPr>
          <a:xfrm flipH="1">
            <a:off x="4160720" y="3723471"/>
            <a:ext cx="843327" cy="1008520"/>
          </a:xfrm>
          <a:custGeom>
            <a:avLst/>
            <a:gdLst>
              <a:gd name="connsiteX0" fmla="*/ 221247 w 863600"/>
              <a:gd name="connsiteY0" fmla="*/ 0 h 746809"/>
              <a:gd name="connsiteX1" fmla="*/ 0 w 863600"/>
              <a:gd name="connsiteY1" fmla="*/ 221247 h 746809"/>
              <a:gd name="connsiteX2" fmla="*/ 0 w 863600"/>
              <a:gd name="connsiteY2" fmla="*/ 746809 h 746809"/>
              <a:gd name="connsiteX3" fmla="*/ 140965 w 863600"/>
              <a:gd name="connsiteY3" fmla="*/ 746809 h 746809"/>
              <a:gd name="connsiteX4" fmla="*/ 140965 w 863600"/>
              <a:gd name="connsiteY4" fmla="*/ 221247 h 746809"/>
              <a:gd name="connsiteX5" fmla="*/ 221247 w 863600"/>
              <a:gd name="connsiteY5" fmla="*/ 140965 h 746809"/>
              <a:gd name="connsiteX6" fmla="*/ 863600 w 863600"/>
              <a:gd name="connsiteY6" fmla="*/ 140965 h 746809"/>
              <a:gd name="connsiteX7" fmla="*/ 863600 w 863600"/>
              <a:gd name="connsiteY7" fmla="*/ 1 h 7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746809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746809"/>
                </a:lnTo>
                <a:lnTo>
                  <a:pt x="140965" y="746809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965622" y="88702"/>
            <a:ext cx="6014655" cy="1357039"/>
            <a:chOff x="4157801" y="3968984"/>
            <a:chExt cx="2391687" cy="677679"/>
          </a:xfrm>
        </p:grpSpPr>
        <p:sp>
          <p:nvSpPr>
            <p:cNvPr id="46" name="MH_Other_2"/>
            <p:cNvSpPr/>
            <p:nvPr>
              <p:custDataLst>
                <p:tags r:id="rId10"/>
              </p:custDataLst>
            </p:nvPr>
          </p:nvSpPr>
          <p:spPr>
            <a:xfrm>
              <a:off x="4157801" y="4038934"/>
              <a:ext cx="792000" cy="596292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47" name="MH_Title_1"/>
            <p:cNvSpPr/>
            <p:nvPr>
              <p:custDataLst>
                <p:tags r:id="rId11"/>
              </p:custDataLst>
            </p:nvPr>
          </p:nvSpPr>
          <p:spPr>
            <a:xfrm>
              <a:off x="4168555" y="3968984"/>
              <a:ext cx="2380933" cy="6776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thắng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endParaRPr lang="en-US" altLang="zh-CN" sz="36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25208" y="1754659"/>
            <a:ext cx="3941902" cy="2768705"/>
            <a:chOff x="3897281" y="3902475"/>
            <a:chExt cx="1123955" cy="994044"/>
          </a:xfrm>
        </p:grpSpPr>
        <p:sp>
          <p:nvSpPr>
            <p:cNvPr id="64" name="MH_Other_2"/>
            <p:cNvSpPr/>
            <p:nvPr>
              <p:custDataLst>
                <p:tags r:id="rId8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65" name="MH_Title_1"/>
            <p:cNvSpPr/>
            <p:nvPr>
              <p:custDataLst>
                <p:tags r:id="rId9"/>
              </p:custDataLst>
            </p:nvPr>
          </p:nvSpPr>
          <p:spPr>
            <a:xfrm>
              <a:off x="3897281" y="3902475"/>
              <a:ext cx="1063370" cy="9940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en-US" altLang="zh-CN" sz="36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cxnSp>
        <p:nvCxnSpPr>
          <p:cNvPr id="66" name="MH_Other_9"/>
          <p:cNvCxnSpPr/>
          <p:nvPr>
            <p:custDataLst>
              <p:tags r:id="rId4"/>
            </p:custDataLst>
          </p:nvPr>
        </p:nvCxnSpPr>
        <p:spPr>
          <a:xfrm>
            <a:off x="2029500" y="4832128"/>
            <a:ext cx="5105767" cy="0"/>
          </a:xfrm>
          <a:prstGeom prst="line">
            <a:avLst/>
          </a:prstGeom>
          <a:solidFill>
            <a:srgbClr val="FFFFFF"/>
          </a:solidFill>
          <a:ln w="95250">
            <a:solidFill>
              <a:schemeClr val="bg1"/>
            </a:solidFill>
          </a:ln>
          <a:effectLst>
            <a:outerShdw blurRad="63500" dist="38100" dir="810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28"/>
          <p:cNvSpPr txBox="1"/>
          <p:nvPr/>
        </p:nvSpPr>
        <p:spPr>
          <a:xfrm>
            <a:off x="493675" y="1050959"/>
            <a:ext cx="2096243" cy="646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dirty="0" err="1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18C3B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dirty="0">
              <a:solidFill>
                <a:srgbClr val="118C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MH_Other_1"/>
          <p:cNvSpPr/>
          <p:nvPr>
            <p:custDataLst>
              <p:tags r:id="rId5"/>
            </p:custDataLst>
          </p:nvPr>
        </p:nvSpPr>
        <p:spPr>
          <a:xfrm>
            <a:off x="4473902" y="2077848"/>
            <a:ext cx="833423" cy="2517722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3" name="组合 44"/>
          <p:cNvGrpSpPr/>
          <p:nvPr/>
        </p:nvGrpSpPr>
        <p:grpSpPr>
          <a:xfrm>
            <a:off x="4582384" y="1886461"/>
            <a:ext cx="4544918" cy="2450761"/>
            <a:chOff x="4229236" y="4116029"/>
            <a:chExt cx="2206284" cy="1550162"/>
          </a:xfrm>
        </p:grpSpPr>
        <p:sp>
          <p:nvSpPr>
            <p:cNvPr id="34" name="MH_Other_2"/>
            <p:cNvSpPr/>
            <p:nvPr>
              <p:custDataLst>
                <p:tags r:id="rId6"/>
              </p:custDataLst>
            </p:nvPr>
          </p:nvSpPr>
          <p:spPr>
            <a:xfrm>
              <a:off x="4229236" y="4535656"/>
              <a:ext cx="792000" cy="571982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35" name="MH_Title_1"/>
            <p:cNvSpPr/>
            <p:nvPr>
              <p:custDataLst>
                <p:tags r:id="rId7"/>
              </p:custDataLst>
            </p:nvPr>
          </p:nvSpPr>
          <p:spPr>
            <a:xfrm>
              <a:off x="4229236" y="4116029"/>
              <a:ext cx="2206284" cy="15501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3200" dirty="0" err="1">
                  <a:latin typeface="Times New Roman" pitchFamily="18" charset="0"/>
                  <a:cs typeface="Times New Roman" pitchFamily="18" charset="0"/>
                  <a:sym typeface="+mn-lt"/>
                </a:rPr>
                <a:t>Hết</a:t>
              </a:r>
              <a:r>
                <a:rPr lang="en-US" altLang="zh-CN" sz="3200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hời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chậm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 </a:t>
              </a:r>
              <a:endParaRPr lang="en-US" altLang="zh-CN" sz="32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442025" y="2387085"/>
            <a:ext cx="239164" cy="307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pic>
        <p:nvPicPr>
          <p:cNvPr id="23" name="Picture 22" descr="A close up of a logo&#10;&#10;Description generated with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86545" y="98305"/>
            <a:ext cx="991683" cy="766489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rot="20813254">
            <a:off x="238670" y="1524325"/>
            <a:ext cx="510008" cy="12905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 rot="20126987">
            <a:off x="3612195" y="3886092"/>
            <a:ext cx="2158917" cy="11433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5211146">
            <a:off x="8148615" y="1279269"/>
            <a:ext cx="759208" cy="3788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465" y="1262889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1923" y="1287536"/>
            <a:ext cx="6708416" cy="953390"/>
          </a:xfrm>
          <a:prstGeom prst="rect">
            <a:avLst/>
          </a:prstGeom>
          <a:solidFill>
            <a:schemeClr val="bg2"/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pt-BR" sz="28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Đoạn trích "Người cầm quyền khôi phục uy quyền" là của tác giả nào dưới đây?</a:t>
            </a:r>
            <a:endParaRPr lang="en-US" sz="28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465" y="3077454"/>
            <a:ext cx="3805468" cy="119961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smtClean="0"/>
              <a:t>A.</a:t>
            </a:r>
            <a:r>
              <a:rPr lang="en-US" sz="3600" b="1" dirty="0"/>
              <a:t> </a:t>
            </a:r>
            <a:r>
              <a:rPr lang="en-US" sz="3600" b="1" dirty="0" smtClean="0"/>
              <a:t> </a:t>
            </a:r>
            <a:r>
              <a:rPr lang="en-US" sz="3600" b="1" dirty="0" err="1"/>
              <a:t>P.Sê-khốp</a:t>
            </a:r>
            <a:r>
              <a:rPr lang="en-US" sz="3600" dirty="0"/>
              <a:t>	                   </a:t>
            </a:r>
            <a:r>
              <a:rPr lang="en-US" sz="3600" dirty="0" smtClean="0"/>
              <a:t>  </a:t>
            </a:r>
            <a:r>
              <a:rPr lang="en-US" sz="3600" dirty="0"/>
              <a:t>	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201" y="3077452"/>
            <a:ext cx="3004065" cy="6443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err="1" smtClean="0"/>
              <a:t>B.V.Huy-gô</a:t>
            </a:r>
            <a:r>
              <a:rPr lang="en-US" sz="3600" dirty="0" smtClean="0"/>
              <a:t>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4127" y="4145696"/>
            <a:ext cx="3597441" cy="6456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/>
              <a:t>D.R.Ta</a:t>
            </a:r>
            <a:r>
              <a:rPr lang="en-US" sz="3600" b="1" dirty="0"/>
              <a:t>-go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65" y="4130271"/>
            <a:ext cx="3823851" cy="6456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1" dirty="0"/>
              <a:t> </a:t>
            </a:r>
            <a:r>
              <a:rPr lang="en-US" sz="3600" b="1" dirty="0" err="1"/>
              <a:t>X.Pu</a:t>
            </a:r>
            <a:r>
              <a:rPr lang="en-US" sz="3600" b="1" dirty="0"/>
              <a:t>-skin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78114" y="29715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6474" y="3448414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626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4008" y="1541697"/>
            <a:ext cx="7077332" cy="4609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V.Huy-gô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6074" y="2715766"/>
            <a:ext cx="2938832" cy="645614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A. </a:t>
            </a:r>
            <a:r>
              <a:rPr lang="en-US" sz="3600" dirty="0" err="1"/>
              <a:t>Nga</a:t>
            </a:r>
            <a:r>
              <a:rPr lang="en-US" sz="3600" dirty="0"/>
              <a:t> 		     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4149" y="2839444"/>
            <a:ext cx="3192721" cy="645613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B. </a:t>
            </a:r>
            <a:r>
              <a:rPr lang="en-US" sz="3600" dirty="0" err="1"/>
              <a:t>Mĩ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4149" y="3957834"/>
            <a:ext cx="3192721" cy="64561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		D. </a:t>
            </a:r>
            <a:r>
              <a:rPr lang="en-US" sz="3600" dirty="0" err="1"/>
              <a:t>Đức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0039" y="3939672"/>
            <a:ext cx="2824867" cy="645614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/>
              <a:t> C. </a:t>
            </a:r>
            <a:r>
              <a:rPr lang="en-US" sz="3600" dirty="0" err="1" smtClean="0"/>
              <a:t>Pháp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c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8411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083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017" y="156363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NHÓM  CÁNH DIỀU 2 – DỰ ÁN CỘNG ĐỒNG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SOẠN word: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PP: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465" y="1262889"/>
            <a:ext cx="1023354" cy="99257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1287536"/>
            <a:ext cx="5754522" cy="522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  <a:effectLst/>
              </a:rPr>
              <a:t>Xác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định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loại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đoạn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trích</a:t>
            </a:r>
            <a:r>
              <a:rPr lang="en-US" sz="2800" dirty="0"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3465" y="3077454"/>
            <a:ext cx="3805468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A.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ngắn</a:t>
            </a:r>
            <a:r>
              <a:rPr lang="en-US" sz="3600" dirty="0"/>
              <a:t> 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201" y="3077452"/>
            <a:ext cx="3004065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B. </a:t>
            </a:r>
            <a:r>
              <a:rPr lang="en-US" sz="3600" dirty="0" err="1"/>
              <a:t>Tiểu</a:t>
            </a:r>
            <a:r>
              <a:rPr lang="en-US" sz="3600" dirty="0"/>
              <a:t> </a:t>
            </a:r>
            <a:r>
              <a:rPr lang="en-US" sz="3600" dirty="0" err="1"/>
              <a:t>thuyết</a:t>
            </a:r>
            <a:r>
              <a:rPr lang="en-US" sz="3600" dirty="0"/>
              <a:t>              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96" y="4145696"/>
            <a:ext cx="3234242" cy="6443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/>
              <a:t>D.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465" y="4130271"/>
            <a:ext cx="3823851" cy="6456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 defTabSz="514350"/>
            <a:r>
              <a:rPr lang="en-US" sz="3600" dirty="0" smtClean="0"/>
              <a:t>C</a:t>
            </a:r>
            <a:r>
              <a:rPr lang="en-US" sz="3600" dirty="0"/>
              <a:t>. </a:t>
            </a:r>
            <a:r>
              <a:rPr lang="en-US" sz="3600" dirty="0" err="1"/>
              <a:t>Kịch</a:t>
            </a:r>
            <a:r>
              <a:rPr lang="en-US" sz="3600" dirty="0"/>
              <a:t>		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78114" y="29715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8933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57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668" y="1181443"/>
            <a:ext cx="7077332" cy="830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2400" dirty="0" err="1" smtClean="0">
                <a:solidFill>
                  <a:schemeClr val="tx1"/>
                </a:solidFill>
                <a:effectLst/>
              </a:rPr>
              <a:t>Xác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định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nhân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chính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đoạn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trích</a:t>
            </a:r>
            <a:r>
              <a:rPr lang="en-US" sz="2400" dirty="0">
                <a:solidFill>
                  <a:schemeClr val="tx1"/>
                </a:solidFill>
                <a:effectLst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Tấm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lòng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</a:rPr>
              <a:t>”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ai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?</a:t>
            </a:r>
            <a:endParaRPr lang="en-US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4145072"/>
            <a:ext cx="3567300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C. Con </a:t>
            </a:r>
            <a:r>
              <a:rPr lang="en-US" sz="3600" dirty="0" err="1"/>
              <a:t>gái</a:t>
            </a:r>
            <a:r>
              <a:rPr lang="en-US" sz="3600" dirty="0"/>
              <a:t> </a:t>
            </a:r>
            <a:r>
              <a:rPr lang="en-US" sz="3600" dirty="0" err="1" smtClean="0"/>
              <a:t>Cô-dét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453" y="2783914"/>
            <a:ext cx="3786519" cy="1199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/>
              <a:t> B.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</a:t>
            </a:r>
            <a:r>
              <a:rPr lang="en-US" sz="3600" dirty="0" err="1" smtClean="0"/>
              <a:t>Tê</a:t>
            </a:r>
            <a:r>
              <a:rPr lang="en-US" sz="3600" dirty="0" smtClean="0"/>
              <a:t>-</a:t>
            </a:r>
            <a:r>
              <a:rPr lang="en-US" sz="3600" dirty="0" err="1" smtClean="0"/>
              <a:t>nác</a:t>
            </a:r>
            <a:r>
              <a:rPr lang="en-US" sz="3600" dirty="0" smtClean="0"/>
              <a:t>-</a:t>
            </a:r>
            <a:r>
              <a:rPr lang="en-US" sz="3600" dirty="0" err="1" smtClean="0"/>
              <a:t>đi</a:t>
            </a:r>
            <a:r>
              <a:rPr lang="en-US" sz="3600" dirty="0" smtClean="0"/>
              <a:t>-ê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8527" y="4299942"/>
            <a:ext cx="3715473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600" dirty="0" smtClean="0"/>
              <a:t>D</a:t>
            </a:r>
            <a:r>
              <a:rPr lang="en-US" sz="3600" dirty="0"/>
              <a:t>. </a:t>
            </a:r>
            <a:r>
              <a:rPr lang="en-US" sz="3600" dirty="0" err="1"/>
              <a:t>Giăng</a:t>
            </a:r>
            <a:r>
              <a:rPr lang="en-US" sz="3600" dirty="0"/>
              <a:t> Van-</a:t>
            </a:r>
            <a:r>
              <a:rPr lang="en-US" sz="3600" dirty="0" err="1"/>
              <a:t>giăng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124983"/>
            <a:ext cx="3317029" cy="645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/>
              <a:t>A. </a:t>
            </a:r>
            <a:r>
              <a:rPr lang="en-US" sz="3600" dirty="0" err="1"/>
              <a:t>Phăng</a:t>
            </a:r>
            <a:r>
              <a:rPr lang="en-US" sz="3600" dirty="0"/>
              <a:t>-tin 	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11" y="1275883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8" y="166455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2794638" y="21740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>
                <a:solidFill>
                  <a:prstClr val="white"/>
                </a:solidFill>
                <a:latin typeface="Algerian" panose="04020705040A02060702" pitchFamily="82" charset="0"/>
              </a:rPr>
              <a:t>A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8411" y="3447790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03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25791"/>
            <a:ext cx="7644994" cy="584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-tin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85" y="3405648"/>
            <a:ext cx="4057723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phơ-răng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-ê.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211" y="1577673"/>
            <a:ext cx="3647861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phơ-răng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85" y="1694181"/>
            <a:ext cx="416546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28765" y="3651870"/>
            <a:ext cx="361987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198" y="746040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01" y="94239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803441" y="24062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 smtClean="0">
                <a:solidFill>
                  <a:prstClr val="white"/>
                </a:solidFill>
                <a:latin typeface="Algerian" panose="04020705040A02060702" pitchFamily="82" charset="0"/>
              </a:rPr>
              <a:t>d</a:t>
            </a:r>
            <a:endParaRPr lang="en-US" sz="5400" dirty="0">
              <a:solidFill>
                <a:prstClr val="white"/>
              </a:solidFill>
              <a:latin typeface="Algerian" panose="04020705040A02060702" pitchFamily="82" charset="0"/>
            </a:endParaRP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9652" y="2859782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09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25791"/>
            <a:ext cx="7644994" cy="584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-tin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85" y="3405648"/>
            <a:ext cx="4057723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dirty="0"/>
              <a:t>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chấp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xấu</a:t>
            </a:r>
            <a:r>
              <a:rPr lang="en-US" sz="3200" dirty="0"/>
              <a:t> </a:t>
            </a:r>
            <a:r>
              <a:rPr lang="en-US" sz="3200" dirty="0" err="1"/>
              <a:t>xí</a:t>
            </a:r>
            <a:r>
              <a:rPr lang="en-US" sz="3200" dirty="0"/>
              <a:t>, </a:t>
            </a:r>
            <a:r>
              <a:rPr lang="en-US" sz="3200" dirty="0" err="1"/>
              <a:t>gớm</a:t>
            </a:r>
            <a:r>
              <a:rPr lang="en-US" sz="3200" dirty="0"/>
              <a:t> </a:t>
            </a:r>
            <a:r>
              <a:rPr lang="en-US" sz="3200" dirty="0" err="1"/>
              <a:t>ghiếc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con.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211" y="1577673"/>
            <a:ext cx="3647861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/>
              <a:t>B.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sẵn</a:t>
            </a:r>
            <a:r>
              <a:rPr lang="en-US" sz="3200" dirty="0"/>
              <a:t> </a:t>
            </a:r>
            <a:r>
              <a:rPr lang="en-US" sz="3200" dirty="0" err="1"/>
              <a:t>sàng</a:t>
            </a:r>
            <a:r>
              <a:rPr lang="en-US" sz="3200" dirty="0"/>
              <a:t> hi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đời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con.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185" y="1694181"/>
            <a:ext cx="4165467" cy="15689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/>
              <a:t>.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nghèo</a:t>
            </a:r>
            <a:r>
              <a:rPr lang="en-US" sz="3200" dirty="0"/>
              <a:t> </a:t>
            </a:r>
            <a:r>
              <a:rPr lang="en-US" sz="3200" dirty="0" err="1"/>
              <a:t>khốn</a:t>
            </a:r>
            <a:r>
              <a:rPr lang="en-US" sz="3200" dirty="0"/>
              <a:t> </a:t>
            </a:r>
            <a:r>
              <a:rPr lang="en-US" sz="3200" dirty="0" err="1"/>
              <a:t>khổ</a:t>
            </a:r>
            <a:r>
              <a:rPr lang="en-US" sz="3200" dirty="0"/>
              <a:t>,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hạnh</a:t>
            </a:r>
            <a:r>
              <a:rPr lang="en-US" sz="3200" dirty="0"/>
              <a:t>.</a:t>
            </a:r>
          </a:p>
          <a:p>
            <a:r>
              <a:rPr lang="en-US" sz="3200" dirty="0"/>
              <a:t>	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8765" y="3651870"/>
            <a:ext cx="3619877" cy="107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0729" tIns="45365" rIns="90729" bIns="45365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dirty="0" smtClean="0"/>
              <a:t> </a:t>
            </a:r>
            <a:r>
              <a:rPr lang="en-US" sz="3200" dirty="0" err="1"/>
              <a:t>Cả</a:t>
            </a:r>
            <a:r>
              <a:rPr lang="en-US" sz="3200" dirty="0"/>
              <a:t> A, B, C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198" y="746040"/>
            <a:ext cx="1023355" cy="99257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514350"/>
            <a:r>
              <a:rPr lang="vi-VN" dirty="0" smtClean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altLang="vi-VN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09" y="145186"/>
            <a:ext cx="865442" cy="874097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65" y="338682"/>
            <a:ext cx="2489109" cy="48710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6386548" y="307366"/>
            <a:ext cx="481943" cy="581333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01" y="94239"/>
            <a:ext cx="865442" cy="874097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89" y="258931"/>
            <a:ext cx="2489109" cy="48710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803441" y="240621"/>
            <a:ext cx="481943" cy="58133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33184" y="5323519"/>
            <a:ext cx="1328738" cy="1328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350"/>
            <a:r>
              <a:rPr lang="en-US" sz="5400" dirty="0" smtClean="0">
                <a:solidFill>
                  <a:prstClr val="white"/>
                </a:solidFill>
                <a:latin typeface="Algerian" panose="04020705040A02060702" pitchFamily="82" charset="0"/>
              </a:rPr>
              <a:t>d</a:t>
            </a:r>
            <a:endParaRPr lang="en-US" sz="5400" dirty="0">
              <a:solidFill>
                <a:prstClr val="white"/>
              </a:solidFill>
              <a:latin typeface="Algerian" panose="04020705040A02060702" pitchFamily="82" charset="0"/>
            </a:endParaRP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9652" y="2859782"/>
            <a:ext cx="1061042" cy="1020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890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535" y="-181039"/>
            <a:ext cx="1776609" cy="88663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37684" y="-1470103"/>
            <a:ext cx="4078202" cy="915356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0" y="771549"/>
            <a:ext cx="9168155" cy="4374233"/>
          </a:xfrm>
          <a:prstGeom prst="roundRect">
            <a:avLst>
              <a:gd name="adj" fmla="val 6466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 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/>
              <a:t>-</a:t>
            </a:r>
            <a:r>
              <a:rPr lang="en-US" sz="3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quyết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hân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đánh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</a:rPr>
              <a:t>giá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/>
              <a:t>.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/>
              <a:t> </a:t>
            </a:r>
            <a:endParaRPr lang="en-US" sz="4000" dirty="0"/>
          </a:p>
          <a:p>
            <a:pPr algn="ctr"/>
            <a:endParaRPr lang="zh-CN" altLang="en-US" sz="4000" dirty="0">
              <a:solidFill>
                <a:srgbClr val="118C3B"/>
              </a:solidFill>
              <a:latin typeface="UVN Bach Dang Nang" pitchFamily="18" charset="0"/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1885162" y="0"/>
            <a:ext cx="5279126" cy="62753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Mục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r>
              <a:rPr lang="en-US" altLang="zh-CN" sz="5000" b="1" dirty="0" err="1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tiêu</a:t>
            </a:r>
            <a:r>
              <a:rPr lang="en-US" altLang="zh-CN" sz="5000" b="1" dirty="0" smtClean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endParaRPr lang="zh-CN" altLang="en-US" sz="5000" b="1" dirty="0">
              <a:solidFill>
                <a:srgbClr val="118C3B"/>
              </a:solidFill>
              <a:latin typeface="UVN Bach Dang Nang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43">
            <a:hlinkClick r:id="rId2"/>
          </p:cNvPr>
          <p:cNvSpPr/>
          <p:nvPr/>
        </p:nvSpPr>
        <p:spPr>
          <a:xfrm>
            <a:off x="412456" y="195486"/>
            <a:ext cx="8382606" cy="1040987"/>
          </a:xfrm>
          <a:prstGeom prst="ellipse">
            <a:avLst/>
          </a:prstGeom>
          <a:solidFill>
            <a:schemeClr val="accent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Xem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đoạn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video </a:t>
            </a:r>
            <a:r>
              <a:rPr lang="en-US" altLang="zh-CN" sz="3200" b="1" i="1" dirty="0" err="1" smtClean="0">
                <a:solidFill>
                  <a:schemeClr val="tx1"/>
                </a:solidFill>
                <a:sym typeface="+mn-lt"/>
              </a:rPr>
              <a:t>nêu</a:t>
            </a:r>
            <a:r>
              <a:rPr lang="en-US" altLang="zh-CN" sz="3200" b="1" i="1" dirty="0" smtClean="0">
                <a:solidFill>
                  <a:schemeClr val="tx1"/>
                </a:solidFill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chemeClr val="tx1"/>
                </a:solidFill>
                <a:sym typeface="+mn-lt"/>
              </a:rPr>
              <a:t>c</a:t>
            </a:r>
            <a:r>
              <a:rPr lang="en-US" sz="3200" b="1" i="1" dirty="0" err="1" smtClean="0">
                <a:solidFill>
                  <a:schemeClr val="tx1"/>
                </a:solidFill>
              </a:rPr>
              <a:t>ảm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nhận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của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em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về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lời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bài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hát</a:t>
            </a:r>
            <a:r>
              <a:rPr lang="en-US" sz="3200" b="1" i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  <a:p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Rectangle 1">
            <a:hlinkClick r:id="rId2"/>
          </p:cNvPr>
          <p:cNvSpPr/>
          <p:nvPr/>
        </p:nvSpPr>
        <p:spPr>
          <a:xfrm>
            <a:off x="2483768" y="2427734"/>
            <a:ext cx="355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https://youtu.be/9Svio4HQxIE?t=15</a:t>
            </a:r>
          </a:p>
        </p:txBody>
      </p:sp>
    </p:spTree>
    <p:extLst>
      <p:ext uri="{BB962C8B-B14F-4D97-AF65-F5344CB8AC3E}">
        <p14:creationId xmlns:p14="http://schemas.microsoft.com/office/powerpoint/2010/main" val="22952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0" y="738088"/>
            <a:ext cx="9468544" cy="45243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Phiếu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1:</a:t>
            </a:r>
          </a:p>
          <a:p>
            <a:r>
              <a:rPr lang="vi-VN" sz="3200" b="1" dirty="0" smtClean="0"/>
              <a:t>1</a:t>
            </a:r>
            <a:r>
              <a:rPr lang="vi-VN" sz="3200" b="1" dirty="0"/>
              <a:t>. Nhóm 1.</a:t>
            </a:r>
            <a:r>
              <a:rPr lang="vi-VN" sz="3200" dirty="0"/>
              <a:t> Trình bày những hiểu biết về tác giả Vích-to Huy-gô.</a:t>
            </a:r>
            <a:endParaRPr lang="en-US" sz="3200" dirty="0"/>
          </a:p>
          <a:p>
            <a:r>
              <a:rPr lang="vi-VN" sz="3200" b="1" dirty="0" smtClean="0"/>
              <a:t>2</a:t>
            </a:r>
            <a:r>
              <a:rPr lang="vi-VN" sz="3200" b="1" dirty="0"/>
              <a:t>. Nhóm 2. </a:t>
            </a:r>
            <a:r>
              <a:rPr lang="vi-VN" sz="3200" dirty="0"/>
              <a:t>Nêu hoàn cảnh sáng tác tiểu thuyết “Những người khốn khổ”.</a:t>
            </a:r>
            <a:endParaRPr lang="en-US" sz="3200" dirty="0"/>
          </a:p>
          <a:p>
            <a:r>
              <a:rPr lang="vi-VN" sz="3200" b="1" dirty="0" smtClean="0"/>
              <a:t>3</a:t>
            </a:r>
            <a:r>
              <a:rPr lang="vi-VN" sz="3200" b="1" dirty="0"/>
              <a:t>. Nhóm 3. </a:t>
            </a:r>
            <a:r>
              <a:rPr lang="vi-VN" sz="3200" dirty="0"/>
              <a:t>Tóm tắt và phân chia bố cục tác phẩm “Những người khốn khổ”</a:t>
            </a:r>
            <a:r>
              <a:rPr lang="vi-VN" sz="3200" b="1" dirty="0"/>
              <a:t> </a:t>
            </a:r>
            <a:endParaRPr lang="en-US" sz="3200" dirty="0"/>
          </a:p>
          <a:p>
            <a:r>
              <a:rPr lang="vi-VN" sz="3200" b="1" dirty="0"/>
              <a:t>4. Nhóm 4. </a:t>
            </a:r>
            <a:r>
              <a:rPr lang="vi-VN" sz="3200" dirty="0"/>
              <a:t>Xác định vị trí, bố cục, ngôi kể của đoạn trích.</a:t>
            </a:r>
            <a:endParaRPr lang="en-US" sz="3200" dirty="0"/>
          </a:p>
        </p:txBody>
      </p:sp>
      <p:sp>
        <p:nvSpPr>
          <p:cNvPr id="3" name="Cloud Callout 2"/>
          <p:cNvSpPr/>
          <p:nvPr/>
        </p:nvSpPr>
        <p:spPr>
          <a:xfrm>
            <a:off x="1630684" y="107000"/>
            <a:ext cx="7200800" cy="631088"/>
          </a:xfrm>
          <a:prstGeom prst="cloudCallout">
            <a:avLst>
              <a:gd name="adj1" fmla="val -16764"/>
              <a:gd name="adj2" fmla="val 126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THẢO LUẬN NHÓM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9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  <a:stCxn id="18" idx="0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  <a:stCxn id="27" idx="0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55003074"/>
              </p:ext>
            </p:extLst>
          </p:nvPr>
        </p:nvGraphicFramePr>
        <p:xfrm>
          <a:off x="251520" y="699542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vân văn\huy gô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496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57674794"/>
              </p:ext>
            </p:extLst>
          </p:nvPr>
        </p:nvGraphicFramePr>
        <p:xfrm>
          <a:off x="179512" y="123478"/>
          <a:ext cx="507605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2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798511" y="1052036"/>
            <a:ext cx="1405337" cy="324790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79513" y="963016"/>
            <a:ext cx="1368151" cy="348094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2032727" y="482211"/>
            <a:ext cx="1635224" cy="490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2850339" y="700312"/>
            <a:ext cx="1685657" cy="3517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67544" y="82338"/>
            <a:ext cx="4320480" cy="6286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83717" indent="-383717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392" indent="-319759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9062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68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2317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3940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5564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7188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8819" indent="-255814" algn="l" defTabSz="102325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419872" y="1136577"/>
            <a:ext cx="1552121" cy="316336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22942" y="361823"/>
            <a:ext cx="3500844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-tin.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322943" y="2427734"/>
            <a:ext cx="3821058" cy="187220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Pơ-luy-mê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Đơ-ni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445124" y="1759807"/>
            <a:ext cx="3240360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3.Ma-ri-uýt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322943" y="1115818"/>
            <a:ext cx="2959408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Cô-dét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647564" y="700311"/>
            <a:ext cx="2340260" cy="2453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987360" y="4506797"/>
            <a:ext cx="4172007" cy="5143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68580" tIns="34290" rIns="68580" bIns="34290"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Giăng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Van-giăng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971993" y="700311"/>
            <a:ext cx="350949" cy="1871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87360" y="2675989"/>
            <a:ext cx="106070" cy="16239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1"/>
          </p:cNvCxnSpPr>
          <p:nvPr/>
        </p:nvCxnSpPr>
        <p:spPr>
          <a:xfrm flipV="1">
            <a:off x="4971993" y="1372993"/>
            <a:ext cx="350950" cy="1198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987360" y="2016982"/>
            <a:ext cx="457764" cy="554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74371" y="2645867"/>
            <a:ext cx="348572" cy="285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1916950" y="954979"/>
            <a:ext cx="1651913" cy="56923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5108042" y="1207966"/>
            <a:ext cx="1602086" cy="38934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59278"/>
            <a:ext cx="816902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	</a:t>
            </a:r>
            <a:endParaRPr lang="en-US" sz="3200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195478" y="585647"/>
            <a:ext cx="6321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10124280"/>
              </p:ext>
            </p:extLst>
          </p:nvPr>
        </p:nvGraphicFramePr>
        <p:xfrm>
          <a:off x="107504" y="0"/>
          <a:ext cx="8784976" cy="293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323528" y="3033415"/>
            <a:ext cx="2679252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Tình cảnh khốn khổ, nghiệt ngã của Phăng-tin.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3085" y="2894916"/>
            <a:ext cx="2286000" cy="2246769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Những sự việc xảy ra với người con khiến Phăng-tin đau khổ.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1075" y="3033415"/>
            <a:ext cx="2880320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Tâm trạng của Phăng-tin.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663154" y="2211710"/>
            <a:ext cx="2836838" cy="683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12147" y="2211710"/>
            <a:ext cx="59853" cy="683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99992" y="2211710"/>
            <a:ext cx="3024336" cy="8217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2312</TotalTime>
  <Words>1115</Words>
  <Application>Microsoft Office PowerPoint</Application>
  <PresentationFormat>On-screen Show (16:9)</PresentationFormat>
  <Paragraphs>155</Paragraphs>
  <Slides>23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微立体</dc:title>
  <dc:subject>微立体</dc:subject>
  <dc:creator>51PPT模板网</dc:creator>
  <cp:keywords>www.51pptmoban.com</cp:keywords>
  <dc:description>www.51pptmoban.com</dc:description>
  <cp:lastModifiedBy>Admin</cp:lastModifiedBy>
  <cp:revision>352</cp:revision>
  <dcterms:created xsi:type="dcterms:W3CDTF">2016-03-10T07:57:08Z</dcterms:created>
  <dcterms:modified xsi:type="dcterms:W3CDTF">2023-08-06T08:56:10Z</dcterms:modified>
</cp:coreProperties>
</file>