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61" r:id="rId5"/>
    <p:sldId id="265" r:id="rId6"/>
    <p:sldId id="264" r:id="rId7"/>
    <p:sldId id="279" r:id="rId8"/>
    <p:sldId id="263" r:id="rId9"/>
    <p:sldId id="276" r:id="rId10"/>
    <p:sldId id="277" r:id="rId11"/>
    <p:sldId id="266" r:id="rId12"/>
    <p:sldId id="267" r:id="rId13"/>
    <p:sldId id="268" r:id="rId14"/>
    <p:sldId id="269" r:id="rId15"/>
    <p:sldId id="272" r:id="rId16"/>
    <p:sldId id="282" r:id="rId17"/>
    <p:sldId id="283" r:id="rId18"/>
    <p:sldId id="273" r:id="rId19"/>
    <p:sldId id="280" r:id="rId20"/>
    <p:sldId id="274" r:id="rId21"/>
    <p:sldId id="285" r:id="rId22"/>
    <p:sldId id="286" r:id="rId23"/>
    <p:sldId id="287" r:id="rId24"/>
    <p:sldId id="271" r:id="rId25"/>
    <p:sldId id="284" r:id="rId26"/>
    <p:sldId id="288" r:id="rId27"/>
    <p:sldId id="289" r:id="rId28"/>
    <p:sldId id="290" r:id="rId29"/>
    <p:sldId id="291" r:id="rId30"/>
    <p:sldId id="292" r:id="rId31"/>
    <p:sldId id="275" r:id="rId32"/>
    <p:sldId id="293" r:id="rId33"/>
    <p:sldId id="296" r:id="rId34"/>
    <p:sldId id="297" r:id="rId35"/>
    <p:sldId id="281" r:id="rId36"/>
    <p:sldId id="294" r:id="rId37"/>
    <p:sldId id="295" r:id="rId38"/>
    <p:sldId id="2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14D43-D104-49D0-8625-374E20D9D84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2676E-2F78-467A-B326-E62A9BD989C0}">
      <dgm:prSet phldrT="[Text]"/>
      <dgm:spPr/>
      <dgm:t>
        <a:bodyPr/>
        <a:lstStyle/>
        <a:p>
          <a:r>
            <a:rPr lang="en-GB" dirty="0" smtClean="0"/>
            <a:t>HĐ 1: KHỞI ĐỘNG</a:t>
          </a:r>
          <a:endParaRPr lang="en-US" dirty="0"/>
        </a:p>
      </dgm:t>
    </dgm:pt>
    <dgm:pt modelId="{32A1C674-451E-4A52-AA57-E6155225B503}" type="parTrans" cxnId="{4792EF33-E832-40F2-99AC-67A64701E366}">
      <dgm:prSet/>
      <dgm:spPr/>
      <dgm:t>
        <a:bodyPr/>
        <a:lstStyle/>
        <a:p>
          <a:endParaRPr lang="en-US"/>
        </a:p>
      </dgm:t>
    </dgm:pt>
    <dgm:pt modelId="{EE73B5B9-81E3-4FA3-A440-A57D4FAA2068}" type="sibTrans" cxnId="{4792EF33-E832-40F2-99AC-67A64701E366}">
      <dgm:prSet/>
      <dgm:spPr/>
      <dgm:t>
        <a:bodyPr/>
        <a:lstStyle/>
        <a:p>
          <a:endParaRPr lang="en-US"/>
        </a:p>
      </dgm:t>
    </dgm:pt>
    <dgm:pt modelId="{B17F6E88-7221-4ED8-9064-BE67A2C2336A}">
      <dgm:prSet phldrT="[Text]"/>
      <dgm:spPr/>
      <dgm:t>
        <a:bodyPr/>
        <a:lstStyle/>
        <a:p>
          <a:r>
            <a:rPr lang="en-GB" dirty="0" smtClean="0"/>
            <a:t>HĐ 2: TÌM HIỂU ĐỊNH HƯỚNG VIẾT</a:t>
          </a:r>
          <a:endParaRPr lang="en-US" dirty="0"/>
        </a:p>
      </dgm:t>
    </dgm:pt>
    <dgm:pt modelId="{A0E12D14-544F-45E8-A047-0946B3B47799}" type="parTrans" cxnId="{B7FE7C0D-B68D-4A95-B53F-1E665AFC235D}">
      <dgm:prSet/>
      <dgm:spPr/>
      <dgm:t>
        <a:bodyPr/>
        <a:lstStyle/>
        <a:p>
          <a:endParaRPr lang="en-US"/>
        </a:p>
      </dgm:t>
    </dgm:pt>
    <dgm:pt modelId="{65FB9288-B35E-43BF-9903-84BD63CE9507}" type="sibTrans" cxnId="{B7FE7C0D-B68D-4A95-B53F-1E665AFC235D}">
      <dgm:prSet/>
      <dgm:spPr/>
      <dgm:t>
        <a:bodyPr/>
        <a:lstStyle/>
        <a:p>
          <a:endParaRPr lang="en-US"/>
        </a:p>
      </dgm:t>
    </dgm:pt>
    <dgm:pt modelId="{F00DDCE0-53C4-4677-940A-8CD429734CD6}">
      <dgm:prSet phldrT="[Text]"/>
      <dgm:spPr/>
      <dgm:t>
        <a:bodyPr/>
        <a:lstStyle/>
        <a:p>
          <a:r>
            <a:rPr lang="en-GB" dirty="0" smtClean="0"/>
            <a:t>HĐ 3: THỰC HÀNH VIẾT</a:t>
          </a:r>
          <a:endParaRPr lang="en-US" dirty="0"/>
        </a:p>
      </dgm:t>
    </dgm:pt>
    <dgm:pt modelId="{F0909897-9EE1-4917-B78C-E4F828FF7595}" type="parTrans" cxnId="{8DBD9227-649E-4F80-9F99-602B22B2EDAD}">
      <dgm:prSet/>
      <dgm:spPr/>
      <dgm:t>
        <a:bodyPr/>
        <a:lstStyle/>
        <a:p>
          <a:endParaRPr lang="en-US"/>
        </a:p>
      </dgm:t>
    </dgm:pt>
    <dgm:pt modelId="{8590777E-138E-4CEB-9D8D-AEFCF43E7E8A}" type="sibTrans" cxnId="{8DBD9227-649E-4F80-9F99-602B22B2EDAD}">
      <dgm:prSet/>
      <dgm:spPr/>
      <dgm:t>
        <a:bodyPr/>
        <a:lstStyle/>
        <a:p>
          <a:endParaRPr lang="en-US"/>
        </a:p>
      </dgm:t>
    </dgm:pt>
    <dgm:pt modelId="{6830E975-D7F4-4250-A967-04D1797C39C9}">
      <dgm:prSet phldrT="[Text]"/>
      <dgm:spPr/>
      <dgm:t>
        <a:bodyPr/>
        <a:lstStyle/>
        <a:p>
          <a:r>
            <a:rPr lang="en-GB" dirty="0" smtClean="0"/>
            <a:t>HĐ 4: TỔNG KẾT</a:t>
          </a:r>
          <a:endParaRPr lang="en-US" dirty="0"/>
        </a:p>
      </dgm:t>
    </dgm:pt>
    <dgm:pt modelId="{59151CEE-4758-4307-8C44-4495CCCDB720}" type="parTrans" cxnId="{FD8EBA9E-EB32-4620-A166-9CD02EA1EEFD}">
      <dgm:prSet/>
      <dgm:spPr/>
      <dgm:t>
        <a:bodyPr/>
        <a:lstStyle/>
        <a:p>
          <a:endParaRPr lang="en-US"/>
        </a:p>
      </dgm:t>
    </dgm:pt>
    <dgm:pt modelId="{8011848B-F626-46AF-B16E-8203CC4B0D7A}" type="sibTrans" cxnId="{FD8EBA9E-EB32-4620-A166-9CD02EA1EEFD}">
      <dgm:prSet/>
      <dgm:spPr/>
      <dgm:t>
        <a:bodyPr/>
        <a:lstStyle/>
        <a:p>
          <a:endParaRPr lang="en-US"/>
        </a:p>
      </dgm:t>
    </dgm:pt>
    <dgm:pt modelId="{449DA446-4F3A-40A2-8397-59D0FC4B21F6}" type="pres">
      <dgm:prSet presAssocID="{06E14D43-D104-49D0-8625-374E20D9D84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FEB0B-89E6-494C-BE0A-CDBDAB885BCA}" type="pres">
      <dgm:prSet presAssocID="{06E14D43-D104-49D0-8625-374E20D9D849}" presName="axisShape" presStyleLbl="bgShp" presStyleIdx="0" presStyleCnt="1"/>
      <dgm:spPr/>
    </dgm:pt>
    <dgm:pt modelId="{CF860CAB-81DE-4B01-915D-183B18C042D5}" type="pres">
      <dgm:prSet presAssocID="{06E14D43-D104-49D0-8625-374E20D9D84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052BD-CA4F-43AB-928E-366A35FE8153}" type="pres">
      <dgm:prSet presAssocID="{06E14D43-D104-49D0-8625-374E20D9D84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6C089-6439-4A41-BD22-9EA09EC01697}" type="pres">
      <dgm:prSet presAssocID="{06E14D43-D104-49D0-8625-374E20D9D84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CB48E-44E5-43A0-94AB-C005685B535E}" type="pres">
      <dgm:prSet presAssocID="{06E14D43-D104-49D0-8625-374E20D9D84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E7C0D-B68D-4A95-B53F-1E665AFC235D}" srcId="{06E14D43-D104-49D0-8625-374E20D9D849}" destId="{B17F6E88-7221-4ED8-9064-BE67A2C2336A}" srcOrd="1" destOrd="0" parTransId="{A0E12D14-544F-45E8-A047-0946B3B47799}" sibTransId="{65FB9288-B35E-43BF-9903-84BD63CE9507}"/>
    <dgm:cxn modelId="{FD8EBA9E-EB32-4620-A166-9CD02EA1EEFD}" srcId="{06E14D43-D104-49D0-8625-374E20D9D849}" destId="{6830E975-D7F4-4250-A967-04D1797C39C9}" srcOrd="3" destOrd="0" parTransId="{59151CEE-4758-4307-8C44-4495CCCDB720}" sibTransId="{8011848B-F626-46AF-B16E-8203CC4B0D7A}"/>
    <dgm:cxn modelId="{AFC2ACA1-ACBE-45EE-81DD-1CB4086F751B}" type="presOf" srcId="{B17F6E88-7221-4ED8-9064-BE67A2C2336A}" destId="{4A7052BD-CA4F-43AB-928E-366A35FE8153}" srcOrd="0" destOrd="0" presId="urn:microsoft.com/office/officeart/2005/8/layout/matrix2"/>
    <dgm:cxn modelId="{4792EF33-E832-40F2-99AC-67A64701E366}" srcId="{06E14D43-D104-49D0-8625-374E20D9D849}" destId="{2CE2676E-2F78-467A-B326-E62A9BD989C0}" srcOrd="0" destOrd="0" parTransId="{32A1C674-451E-4A52-AA57-E6155225B503}" sibTransId="{EE73B5B9-81E3-4FA3-A440-A57D4FAA2068}"/>
    <dgm:cxn modelId="{983A4619-0AD0-4888-8F51-F3BA73D28A11}" type="presOf" srcId="{2CE2676E-2F78-467A-B326-E62A9BD989C0}" destId="{CF860CAB-81DE-4B01-915D-183B18C042D5}" srcOrd="0" destOrd="0" presId="urn:microsoft.com/office/officeart/2005/8/layout/matrix2"/>
    <dgm:cxn modelId="{8DBD9227-649E-4F80-9F99-602B22B2EDAD}" srcId="{06E14D43-D104-49D0-8625-374E20D9D849}" destId="{F00DDCE0-53C4-4677-940A-8CD429734CD6}" srcOrd="2" destOrd="0" parTransId="{F0909897-9EE1-4917-B78C-E4F828FF7595}" sibTransId="{8590777E-138E-4CEB-9D8D-AEFCF43E7E8A}"/>
    <dgm:cxn modelId="{F4729E76-ACBF-40D9-86C4-2AF4BBD0CF44}" type="presOf" srcId="{6830E975-D7F4-4250-A967-04D1797C39C9}" destId="{C07CB48E-44E5-43A0-94AB-C005685B535E}" srcOrd="0" destOrd="0" presId="urn:microsoft.com/office/officeart/2005/8/layout/matrix2"/>
    <dgm:cxn modelId="{425BC3C4-C862-4A8C-96F3-E3BA873F0D30}" type="presOf" srcId="{06E14D43-D104-49D0-8625-374E20D9D849}" destId="{449DA446-4F3A-40A2-8397-59D0FC4B21F6}" srcOrd="0" destOrd="0" presId="urn:microsoft.com/office/officeart/2005/8/layout/matrix2"/>
    <dgm:cxn modelId="{0049F944-1E4F-4119-9E4B-A09AC5E2A78E}" type="presOf" srcId="{F00DDCE0-53C4-4677-940A-8CD429734CD6}" destId="{7B66C089-6439-4A41-BD22-9EA09EC01697}" srcOrd="0" destOrd="0" presId="urn:microsoft.com/office/officeart/2005/8/layout/matrix2"/>
    <dgm:cxn modelId="{48BF902D-DF27-4EF7-9E69-79BC2C79314C}" type="presParOf" srcId="{449DA446-4F3A-40A2-8397-59D0FC4B21F6}" destId="{BBAFEB0B-89E6-494C-BE0A-CDBDAB885BCA}" srcOrd="0" destOrd="0" presId="urn:microsoft.com/office/officeart/2005/8/layout/matrix2"/>
    <dgm:cxn modelId="{C6635EB8-6CC5-4328-8C22-0FA96A45B144}" type="presParOf" srcId="{449DA446-4F3A-40A2-8397-59D0FC4B21F6}" destId="{CF860CAB-81DE-4B01-915D-183B18C042D5}" srcOrd="1" destOrd="0" presId="urn:microsoft.com/office/officeart/2005/8/layout/matrix2"/>
    <dgm:cxn modelId="{37B13A3D-05CC-4899-9901-1607108C7612}" type="presParOf" srcId="{449DA446-4F3A-40A2-8397-59D0FC4B21F6}" destId="{4A7052BD-CA4F-43AB-928E-366A35FE8153}" srcOrd="2" destOrd="0" presId="urn:microsoft.com/office/officeart/2005/8/layout/matrix2"/>
    <dgm:cxn modelId="{226C556C-9CD4-49EE-9D4E-399F5AD58AAF}" type="presParOf" srcId="{449DA446-4F3A-40A2-8397-59D0FC4B21F6}" destId="{7B66C089-6439-4A41-BD22-9EA09EC01697}" srcOrd="3" destOrd="0" presId="urn:microsoft.com/office/officeart/2005/8/layout/matrix2"/>
    <dgm:cxn modelId="{FD96116F-D28D-49B7-AD2A-395A4BB6ADF4}" type="presParOf" srcId="{449DA446-4F3A-40A2-8397-59D0FC4B21F6}" destId="{C07CB48E-44E5-43A0-94AB-C005685B535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189AF-39C2-4089-9A92-26B73D657722}" type="doc">
      <dgm:prSet loTypeId="urn:microsoft.com/office/officeart/2005/8/layout/matrix3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3D9A5C-9D28-4954-AC6A-1DDAC26C8E08}">
      <dgm:prSet phldrT="[Text]" custT="1"/>
      <dgm:spPr/>
      <dgm:t>
        <a:bodyPr/>
        <a:lstStyle/>
        <a:p>
          <a:r>
            <a:rPr lang="en-GB" sz="3600" b="1" dirty="0" smtClean="0">
              <a:solidFill>
                <a:srgbClr val="0000CC"/>
              </a:solidFill>
            </a:rPr>
            <a:t>1. KHỞI ĐỘNG</a:t>
          </a:r>
          <a:endParaRPr lang="en-US" sz="3000" b="1" dirty="0">
            <a:solidFill>
              <a:srgbClr val="0000CC"/>
            </a:solidFill>
          </a:endParaRPr>
        </a:p>
      </dgm:t>
    </dgm:pt>
    <dgm:pt modelId="{3CEFCC68-423C-4A62-8EAC-6AB9CDC750EA}" type="parTrans" cxnId="{2FBB2408-45EC-40CD-9945-D14E53B88DC6}">
      <dgm:prSet/>
      <dgm:spPr/>
      <dgm:t>
        <a:bodyPr/>
        <a:lstStyle/>
        <a:p>
          <a:endParaRPr lang="en-US"/>
        </a:p>
      </dgm:t>
    </dgm:pt>
    <dgm:pt modelId="{67D5ABB2-CCC5-487D-A861-93BCE98C8237}" type="sibTrans" cxnId="{2FBB2408-45EC-40CD-9945-D14E53B88DC6}">
      <dgm:prSet/>
      <dgm:spPr/>
      <dgm:t>
        <a:bodyPr/>
        <a:lstStyle/>
        <a:p>
          <a:endParaRPr lang="en-US"/>
        </a:p>
      </dgm:t>
    </dgm:pt>
    <dgm:pt modelId="{E0C20CE5-53F5-4CDC-BCEF-6F0FFC8E5A40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2. TÌM HIỂU ĐỊNH HƯỚNG VIẾT</a:t>
          </a:r>
          <a:endParaRPr lang="en-US" b="1" dirty="0">
            <a:solidFill>
              <a:schemeClr val="tx1"/>
            </a:solidFill>
          </a:endParaRPr>
        </a:p>
      </dgm:t>
    </dgm:pt>
    <dgm:pt modelId="{B1DA2929-2EF7-4583-BB00-973A37DC91C3}" type="parTrans" cxnId="{08F7F71F-5A3D-4F8F-A4FE-4AC27307F886}">
      <dgm:prSet/>
      <dgm:spPr/>
      <dgm:t>
        <a:bodyPr/>
        <a:lstStyle/>
        <a:p>
          <a:endParaRPr lang="en-US"/>
        </a:p>
      </dgm:t>
    </dgm:pt>
    <dgm:pt modelId="{CA8573E0-A32B-4703-89CE-625E21F44F90}" type="sibTrans" cxnId="{08F7F71F-5A3D-4F8F-A4FE-4AC27307F886}">
      <dgm:prSet/>
      <dgm:spPr/>
      <dgm:t>
        <a:bodyPr/>
        <a:lstStyle/>
        <a:p>
          <a:endParaRPr lang="en-US"/>
        </a:p>
      </dgm:t>
    </dgm:pt>
    <dgm:pt modelId="{23608FA7-2553-4DBB-9F9E-7B8FC86EC2F8}">
      <dgm:prSet phldrT="[Text]" custT="1"/>
      <dgm:spPr/>
      <dgm:t>
        <a:bodyPr/>
        <a:lstStyle/>
        <a:p>
          <a:r>
            <a:rPr lang="en-GB" sz="3600" b="1" dirty="0" smtClean="0">
              <a:solidFill>
                <a:srgbClr val="FF0000"/>
              </a:solidFill>
            </a:rPr>
            <a:t>3. THỰC HÀNH VIẾT</a:t>
          </a:r>
          <a:endParaRPr lang="en-US" sz="3600" b="1" dirty="0">
            <a:solidFill>
              <a:srgbClr val="FF0000"/>
            </a:solidFill>
          </a:endParaRPr>
        </a:p>
      </dgm:t>
    </dgm:pt>
    <dgm:pt modelId="{54D9735D-D8D8-4521-A179-9CABCBF91DBE}" type="parTrans" cxnId="{0D7225C0-921A-4CCE-BDCA-91FC585F8AF0}">
      <dgm:prSet/>
      <dgm:spPr/>
      <dgm:t>
        <a:bodyPr/>
        <a:lstStyle/>
        <a:p>
          <a:endParaRPr lang="en-US"/>
        </a:p>
      </dgm:t>
    </dgm:pt>
    <dgm:pt modelId="{72499842-1707-4D9B-A053-294655964245}" type="sibTrans" cxnId="{0D7225C0-921A-4CCE-BDCA-91FC585F8AF0}">
      <dgm:prSet/>
      <dgm:spPr/>
      <dgm:t>
        <a:bodyPr/>
        <a:lstStyle/>
        <a:p>
          <a:endParaRPr lang="en-US"/>
        </a:p>
      </dgm:t>
    </dgm:pt>
    <dgm:pt modelId="{B4C3653C-EB43-4963-9F6E-9352BBE19C2D}">
      <dgm:prSet phldrT="[Text]" custT="1"/>
      <dgm:spPr/>
      <dgm:t>
        <a:bodyPr/>
        <a:lstStyle/>
        <a:p>
          <a:r>
            <a:rPr lang="en-GB" sz="3600" b="1" dirty="0" smtClean="0"/>
            <a:t>4. TỔNG KẾT</a:t>
          </a:r>
          <a:endParaRPr lang="en-US" sz="3600" b="1" dirty="0"/>
        </a:p>
      </dgm:t>
    </dgm:pt>
    <dgm:pt modelId="{FA86689B-A6D7-457D-9F65-45F47B9CF674}" type="parTrans" cxnId="{D914FEA6-D9F5-4963-B61A-B24CF3D9C58F}">
      <dgm:prSet/>
      <dgm:spPr/>
      <dgm:t>
        <a:bodyPr/>
        <a:lstStyle/>
        <a:p>
          <a:endParaRPr lang="en-US"/>
        </a:p>
      </dgm:t>
    </dgm:pt>
    <dgm:pt modelId="{6E8A256A-FD27-479F-A14A-9086E4940275}" type="sibTrans" cxnId="{D914FEA6-D9F5-4963-B61A-B24CF3D9C58F}">
      <dgm:prSet/>
      <dgm:spPr/>
      <dgm:t>
        <a:bodyPr/>
        <a:lstStyle/>
        <a:p>
          <a:endParaRPr lang="en-US"/>
        </a:p>
      </dgm:t>
    </dgm:pt>
    <dgm:pt modelId="{D1CC43BB-58E3-4DA1-995A-6F64AF86EF32}" type="pres">
      <dgm:prSet presAssocID="{B96189AF-39C2-4089-9A92-26B73D65772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FFCCF-850A-4834-977F-A59884613869}" type="pres">
      <dgm:prSet presAssocID="{B96189AF-39C2-4089-9A92-26B73D657722}" presName="diamond" presStyleLbl="bgShp" presStyleIdx="0" presStyleCnt="1"/>
      <dgm:spPr/>
    </dgm:pt>
    <dgm:pt modelId="{F2A601C4-BB3F-4868-BD43-33DDC89DB4BC}" type="pres">
      <dgm:prSet presAssocID="{B96189AF-39C2-4089-9A92-26B73D65772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AC3F-8721-4199-8C81-B02870D96C07}" type="pres">
      <dgm:prSet presAssocID="{B96189AF-39C2-4089-9A92-26B73D65772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76E98-1738-43BA-97AB-89FECE75A8DB}" type="pres">
      <dgm:prSet presAssocID="{B96189AF-39C2-4089-9A92-26B73D65772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B8057-8364-4E9C-81EB-58B7F9D0FD84}" type="pres">
      <dgm:prSet presAssocID="{B96189AF-39C2-4089-9A92-26B73D65772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14B173-848F-4713-9942-ED961963EB51}" type="presOf" srcId="{B96189AF-39C2-4089-9A92-26B73D657722}" destId="{D1CC43BB-58E3-4DA1-995A-6F64AF86EF32}" srcOrd="0" destOrd="0" presId="urn:microsoft.com/office/officeart/2005/8/layout/matrix3"/>
    <dgm:cxn modelId="{C9EF0481-3E6D-48B6-A410-96C54561ACA4}" type="presOf" srcId="{E0C20CE5-53F5-4CDC-BCEF-6F0FFC8E5A40}" destId="{E83EAC3F-8721-4199-8C81-B02870D96C07}" srcOrd="0" destOrd="0" presId="urn:microsoft.com/office/officeart/2005/8/layout/matrix3"/>
    <dgm:cxn modelId="{0D7225C0-921A-4CCE-BDCA-91FC585F8AF0}" srcId="{B96189AF-39C2-4089-9A92-26B73D657722}" destId="{23608FA7-2553-4DBB-9F9E-7B8FC86EC2F8}" srcOrd="2" destOrd="0" parTransId="{54D9735D-D8D8-4521-A179-9CABCBF91DBE}" sibTransId="{72499842-1707-4D9B-A053-294655964245}"/>
    <dgm:cxn modelId="{EFA19BDD-7E22-4518-A48E-4DECD27D29C0}" type="presOf" srcId="{8A3D9A5C-9D28-4954-AC6A-1DDAC26C8E08}" destId="{F2A601C4-BB3F-4868-BD43-33DDC89DB4BC}" srcOrd="0" destOrd="0" presId="urn:microsoft.com/office/officeart/2005/8/layout/matrix3"/>
    <dgm:cxn modelId="{66AD70F7-2137-44FB-BD22-553C213A9852}" type="presOf" srcId="{23608FA7-2553-4DBB-9F9E-7B8FC86EC2F8}" destId="{81B76E98-1738-43BA-97AB-89FECE75A8DB}" srcOrd="0" destOrd="0" presId="urn:microsoft.com/office/officeart/2005/8/layout/matrix3"/>
    <dgm:cxn modelId="{2FBB2408-45EC-40CD-9945-D14E53B88DC6}" srcId="{B96189AF-39C2-4089-9A92-26B73D657722}" destId="{8A3D9A5C-9D28-4954-AC6A-1DDAC26C8E08}" srcOrd="0" destOrd="0" parTransId="{3CEFCC68-423C-4A62-8EAC-6AB9CDC750EA}" sibTransId="{67D5ABB2-CCC5-487D-A861-93BCE98C8237}"/>
    <dgm:cxn modelId="{D914FEA6-D9F5-4963-B61A-B24CF3D9C58F}" srcId="{B96189AF-39C2-4089-9A92-26B73D657722}" destId="{B4C3653C-EB43-4963-9F6E-9352BBE19C2D}" srcOrd="3" destOrd="0" parTransId="{FA86689B-A6D7-457D-9F65-45F47B9CF674}" sibTransId="{6E8A256A-FD27-479F-A14A-9086E4940275}"/>
    <dgm:cxn modelId="{E41D9BB7-2B96-4B74-B354-CB1BFC07F44A}" type="presOf" srcId="{B4C3653C-EB43-4963-9F6E-9352BBE19C2D}" destId="{C72B8057-8364-4E9C-81EB-58B7F9D0FD84}" srcOrd="0" destOrd="0" presId="urn:microsoft.com/office/officeart/2005/8/layout/matrix3"/>
    <dgm:cxn modelId="{08F7F71F-5A3D-4F8F-A4FE-4AC27307F886}" srcId="{B96189AF-39C2-4089-9A92-26B73D657722}" destId="{E0C20CE5-53F5-4CDC-BCEF-6F0FFC8E5A40}" srcOrd="1" destOrd="0" parTransId="{B1DA2929-2EF7-4583-BB00-973A37DC91C3}" sibTransId="{CA8573E0-A32B-4703-89CE-625E21F44F90}"/>
    <dgm:cxn modelId="{9D4C62D4-5344-4A64-940C-CEEEC20954D5}" type="presParOf" srcId="{D1CC43BB-58E3-4DA1-995A-6F64AF86EF32}" destId="{A36FFCCF-850A-4834-977F-A59884613869}" srcOrd="0" destOrd="0" presId="urn:microsoft.com/office/officeart/2005/8/layout/matrix3"/>
    <dgm:cxn modelId="{1A3C822B-69AF-4FF0-B421-AC732A235830}" type="presParOf" srcId="{D1CC43BB-58E3-4DA1-995A-6F64AF86EF32}" destId="{F2A601C4-BB3F-4868-BD43-33DDC89DB4BC}" srcOrd="1" destOrd="0" presId="urn:microsoft.com/office/officeart/2005/8/layout/matrix3"/>
    <dgm:cxn modelId="{597DCE04-4F1E-4FBA-83C2-C7D7CF6B6B04}" type="presParOf" srcId="{D1CC43BB-58E3-4DA1-995A-6F64AF86EF32}" destId="{E83EAC3F-8721-4199-8C81-B02870D96C07}" srcOrd="2" destOrd="0" presId="urn:microsoft.com/office/officeart/2005/8/layout/matrix3"/>
    <dgm:cxn modelId="{F87F0130-5CD6-4223-AF43-DEB403424120}" type="presParOf" srcId="{D1CC43BB-58E3-4DA1-995A-6F64AF86EF32}" destId="{81B76E98-1738-43BA-97AB-89FECE75A8DB}" srcOrd="3" destOrd="0" presId="urn:microsoft.com/office/officeart/2005/8/layout/matrix3"/>
    <dgm:cxn modelId="{51C2B4C3-895F-40C0-BDDC-292E57394192}" type="presParOf" srcId="{D1CC43BB-58E3-4DA1-995A-6F64AF86EF32}" destId="{C72B8057-8364-4E9C-81EB-58B7F9D0FD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1963B-A539-4D5E-8559-914995A7FF9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B4830B9-4BB1-49AF-BDBC-1559F7BF1443}">
      <dgm:prSet phldrT="[Text]" phldr="1"/>
      <dgm:spPr/>
      <dgm:t>
        <a:bodyPr/>
        <a:lstStyle/>
        <a:p>
          <a:endParaRPr lang="en-US"/>
        </a:p>
      </dgm:t>
    </dgm:pt>
    <dgm:pt modelId="{535EED98-15CF-49E3-8890-23ED55D2F056}" type="parTrans" cxnId="{204F2D6F-79AD-4FEF-84EA-5900B3BC78AB}">
      <dgm:prSet/>
      <dgm:spPr/>
      <dgm:t>
        <a:bodyPr/>
        <a:lstStyle/>
        <a:p>
          <a:endParaRPr lang="en-US"/>
        </a:p>
      </dgm:t>
    </dgm:pt>
    <dgm:pt modelId="{4C3D9763-92EF-47C4-AAFA-B08651B8305B}" type="sibTrans" cxnId="{204F2D6F-79AD-4FEF-84EA-5900B3BC78AB}">
      <dgm:prSet/>
      <dgm:spPr/>
      <dgm:t>
        <a:bodyPr/>
        <a:lstStyle/>
        <a:p>
          <a:endParaRPr lang="en-US"/>
        </a:p>
      </dgm:t>
    </dgm:pt>
    <dgm:pt modelId="{A1AF3D7E-B553-4F4E-9B50-EA2BC9A76718}">
      <dgm:prSet phldrT="[Text]" phldr="1"/>
      <dgm:spPr/>
      <dgm:t>
        <a:bodyPr/>
        <a:lstStyle/>
        <a:p>
          <a:endParaRPr lang="en-US"/>
        </a:p>
      </dgm:t>
    </dgm:pt>
    <dgm:pt modelId="{88C6914E-8BF8-4956-BCEA-9D9A887FBB4F}" type="parTrans" cxnId="{B2C51929-3608-4511-B16D-63FD24B752E6}">
      <dgm:prSet/>
      <dgm:spPr/>
      <dgm:t>
        <a:bodyPr/>
        <a:lstStyle/>
        <a:p>
          <a:endParaRPr lang="en-US"/>
        </a:p>
      </dgm:t>
    </dgm:pt>
    <dgm:pt modelId="{2830604A-A9DD-4512-BF28-943117EACAAD}" type="sibTrans" cxnId="{B2C51929-3608-4511-B16D-63FD24B752E6}">
      <dgm:prSet/>
      <dgm:spPr/>
      <dgm:t>
        <a:bodyPr/>
        <a:lstStyle/>
        <a:p>
          <a:endParaRPr lang="en-US"/>
        </a:p>
      </dgm:t>
    </dgm:pt>
    <dgm:pt modelId="{99D6A9EF-4CA3-4EFD-9106-F7ADABABDE94}">
      <dgm:prSet phldrT="[Text]" phldr="1"/>
      <dgm:spPr/>
      <dgm:t>
        <a:bodyPr/>
        <a:lstStyle/>
        <a:p>
          <a:endParaRPr lang="en-US"/>
        </a:p>
      </dgm:t>
    </dgm:pt>
    <dgm:pt modelId="{B4D85FD1-6591-48DB-86AC-BDBDDBE8B307}" type="parTrans" cxnId="{2566E780-F068-44E6-B996-41659BF3E3C1}">
      <dgm:prSet/>
      <dgm:spPr/>
      <dgm:t>
        <a:bodyPr/>
        <a:lstStyle/>
        <a:p>
          <a:endParaRPr lang="en-US"/>
        </a:p>
      </dgm:t>
    </dgm:pt>
    <dgm:pt modelId="{F7D92C20-3829-459A-BE23-DBFD7059C5A8}" type="sibTrans" cxnId="{2566E780-F068-44E6-B996-41659BF3E3C1}">
      <dgm:prSet/>
      <dgm:spPr/>
      <dgm:t>
        <a:bodyPr/>
        <a:lstStyle/>
        <a:p>
          <a:endParaRPr lang="en-US"/>
        </a:p>
      </dgm:t>
    </dgm:pt>
    <dgm:pt modelId="{69CA3963-E68B-4408-944B-E461F1D7F92F}" type="pres">
      <dgm:prSet presAssocID="{72B1963B-A539-4D5E-8559-914995A7FF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7A386-17C2-4D84-9E5C-2D1D7A13AE8F}" type="pres">
      <dgm:prSet presAssocID="{8B4830B9-4BB1-49AF-BDBC-1559F7BF1443}" presName="composite" presStyleCnt="0"/>
      <dgm:spPr/>
    </dgm:pt>
    <dgm:pt modelId="{331D3247-AE65-44D6-8B31-B9AFA28D0D2C}" type="pres">
      <dgm:prSet presAssocID="{8B4830B9-4BB1-49AF-BDBC-1559F7BF144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B7E49-808F-4324-AFDD-9CE236D65DE9}" type="pres">
      <dgm:prSet presAssocID="{8B4830B9-4BB1-49AF-BDBC-1559F7BF1443}" presName="rect2" presStyleLbl="fgImgPlace1" presStyleIdx="0" presStyleCnt="3"/>
      <dgm:spPr/>
    </dgm:pt>
    <dgm:pt modelId="{98109590-23FB-4CEA-BC96-F5D8A2CFA522}" type="pres">
      <dgm:prSet presAssocID="{4C3D9763-92EF-47C4-AAFA-B08651B8305B}" presName="sibTrans" presStyleCnt="0"/>
      <dgm:spPr/>
    </dgm:pt>
    <dgm:pt modelId="{643582BA-A6C4-4ECE-AC17-CB74D15C6671}" type="pres">
      <dgm:prSet presAssocID="{A1AF3D7E-B553-4F4E-9B50-EA2BC9A76718}" presName="composite" presStyleCnt="0"/>
      <dgm:spPr/>
    </dgm:pt>
    <dgm:pt modelId="{236B5215-4D8D-4742-8413-2A1C61046E34}" type="pres">
      <dgm:prSet presAssocID="{A1AF3D7E-B553-4F4E-9B50-EA2BC9A76718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C7DD-222E-42C4-B95F-B4111FB7F34E}" type="pres">
      <dgm:prSet presAssocID="{A1AF3D7E-B553-4F4E-9B50-EA2BC9A76718}" presName="rect2" presStyleLbl="fgImgPlace1" presStyleIdx="1" presStyleCnt="3"/>
      <dgm:spPr/>
    </dgm:pt>
    <dgm:pt modelId="{4F54EFBB-3832-49A1-B04F-873B8531686D}" type="pres">
      <dgm:prSet presAssocID="{2830604A-A9DD-4512-BF28-943117EACAAD}" presName="sibTrans" presStyleCnt="0"/>
      <dgm:spPr/>
    </dgm:pt>
    <dgm:pt modelId="{23D9426A-1B34-4545-845E-5F7C3CB9FA6C}" type="pres">
      <dgm:prSet presAssocID="{99D6A9EF-4CA3-4EFD-9106-F7ADABABDE94}" presName="composite" presStyleCnt="0"/>
      <dgm:spPr/>
    </dgm:pt>
    <dgm:pt modelId="{BFFA60B4-9C39-4080-9D80-F8B23BAC3945}" type="pres">
      <dgm:prSet presAssocID="{99D6A9EF-4CA3-4EFD-9106-F7ADABABDE9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105F-CC1B-48DD-A345-3AB86C687645}" type="pres">
      <dgm:prSet presAssocID="{99D6A9EF-4CA3-4EFD-9106-F7ADABABDE94}" presName="rect2" presStyleLbl="fgImgPlace1" presStyleIdx="2" presStyleCnt="3"/>
      <dgm:spPr/>
    </dgm:pt>
  </dgm:ptLst>
  <dgm:cxnLst>
    <dgm:cxn modelId="{2566E780-F068-44E6-B996-41659BF3E3C1}" srcId="{72B1963B-A539-4D5E-8559-914995A7FF9D}" destId="{99D6A9EF-4CA3-4EFD-9106-F7ADABABDE94}" srcOrd="2" destOrd="0" parTransId="{B4D85FD1-6591-48DB-86AC-BDBDDBE8B307}" sibTransId="{F7D92C20-3829-459A-BE23-DBFD7059C5A8}"/>
    <dgm:cxn modelId="{65B5368C-8D3A-413D-8B8E-B1580AD9DA8B}" type="presOf" srcId="{8B4830B9-4BB1-49AF-BDBC-1559F7BF1443}" destId="{331D3247-AE65-44D6-8B31-B9AFA28D0D2C}" srcOrd="0" destOrd="0" presId="urn:microsoft.com/office/officeart/2008/layout/PictureStrips"/>
    <dgm:cxn modelId="{204F2D6F-79AD-4FEF-84EA-5900B3BC78AB}" srcId="{72B1963B-A539-4D5E-8559-914995A7FF9D}" destId="{8B4830B9-4BB1-49AF-BDBC-1559F7BF1443}" srcOrd="0" destOrd="0" parTransId="{535EED98-15CF-49E3-8890-23ED55D2F056}" sibTransId="{4C3D9763-92EF-47C4-AAFA-B08651B8305B}"/>
    <dgm:cxn modelId="{F4ACB48C-92C6-4B0D-A742-51EAC969E897}" type="presOf" srcId="{A1AF3D7E-B553-4F4E-9B50-EA2BC9A76718}" destId="{236B5215-4D8D-4742-8413-2A1C61046E34}" srcOrd="0" destOrd="0" presId="urn:microsoft.com/office/officeart/2008/layout/PictureStrips"/>
    <dgm:cxn modelId="{B2C51929-3608-4511-B16D-63FD24B752E6}" srcId="{72B1963B-A539-4D5E-8559-914995A7FF9D}" destId="{A1AF3D7E-B553-4F4E-9B50-EA2BC9A76718}" srcOrd="1" destOrd="0" parTransId="{88C6914E-8BF8-4956-BCEA-9D9A887FBB4F}" sibTransId="{2830604A-A9DD-4512-BF28-943117EACAAD}"/>
    <dgm:cxn modelId="{61E2A18E-D3A6-48B9-BB68-E4E8F41D98D7}" type="presOf" srcId="{72B1963B-A539-4D5E-8559-914995A7FF9D}" destId="{69CA3963-E68B-4408-944B-E461F1D7F92F}" srcOrd="0" destOrd="0" presId="urn:microsoft.com/office/officeart/2008/layout/PictureStrips"/>
    <dgm:cxn modelId="{DD29822F-D885-4E4F-906B-6C62F782E85A}" type="presOf" srcId="{99D6A9EF-4CA3-4EFD-9106-F7ADABABDE94}" destId="{BFFA60B4-9C39-4080-9D80-F8B23BAC3945}" srcOrd="0" destOrd="0" presId="urn:microsoft.com/office/officeart/2008/layout/PictureStrips"/>
    <dgm:cxn modelId="{74DA577D-294F-4E00-BADE-2D794D35FD4E}" type="presParOf" srcId="{69CA3963-E68B-4408-944B-E461F1D7F92F}" destId="{55F7A386-17C2-4D84-9E5C-2D1D7A13AE8F}" srcOrd="0" destOrd="0" presId="urn:microsoft.com/office/officeart/2008/layout/PictureStrips"/>
    <dgm:cxn modelId="{FB5F7365-6F9A-4FAE-93B8-2FFAE358208D}" type="presParOf" srcId="{55F7A386-17C2-4D84-9E5C-2D1D7A13AE8F}" destId="{331D3247-AE65-44D6-8B31-B9AFA28D0D2C}" srcOrd="0" destOrd="0" presId="urn:microsoft.com/office/officeart/2008/layout/PictureStrips"/>
    <dgm:cxn modelId="{E7B741D9-CE4E-4B3D-A27D-54533123363D}" type="presParOf" srcId="{55F7A386-17C2-4D84-9E5C-2D1D7A13AE8F}" destId="{354B7E49-808F-4324-AFDD-9CE236D65DE9}" srcOrd="1" destOrd="0" presId="urn:microsoft.com/office/officeart/2008/layout/PictureStrips"/>
    <dgm:cxn modelId="{4270D17A-C9B5-41DD-88A6-DF05A7162F18}" type="presParOf" srcId="{69CA3963-E68B-4408-944B-E461F1D7F92F}" destId="{98109590-23FB-4CEA-BC96-F5D8A2CFA522}" srcOrd="1" destOrd="0" presId="urn:microsoft.com/office/officeart/2008/layout/PictureStrips"/>
    <dgm:cxn modelId="{F0674C16-2B70-4EE1-82EF-72325901CB8C}" type="presParOf" srcId="{69CA3963-E68B-4408-944B-E461F1D7F92F}" destId="{643582BA-A6C4-4ECE-AC17-CB74D15C6671}" srcOrd="2" destOrd="0" presId="urn:microsoft.com/office/officeart/2008/layout/PictureStrips"/>
    <dgm:cxn modelId="{CDC67308-5A13-4124-A995-6F0014045268}" type="presParOf" srcId="{643582BA-A6C4-4ECE-AC17-CB74D15C6671}" destId="{236B5215-4D8D-4742-8413-2A1C61046E34}" srcOrd="0" destOrd="0" presId="urn:microsoft.com/office/officeart/2008/layout/PictureStrips"/>
    <dgm:cxn modelId="{10D50759-3575-44F8-9C52-4B0BF643BD2C}" type="presParOf" srcId="{643582BA-A6C4-4ECE-AC17-CB74D15C6671}" destId="{CE38C7DD-222E-42C4-B95F-B4111FB7F34E}" srcOrd="1" destOrd="0" presId="urn:microsoft.com/office/officeart/2008/layout/PictureStrips"/>
    <dgm:cxn modelId="{E5A539A8-6D73-41FB-9F85-57E2C5CC42C2}" type="presParOf" srcId="{69CA3963-E68B-4408-944B-E461F1D7F92F}" destId="{4F54EFBB-3832-49A1-B04F-873B8531686D}" srcOrd="3" destOrd="0" presId="urn:microsoft.com/office/officeart/2008/layout/PictureStrips"/>
    <dgm:cxn modelId="{992944C6-7512-46D6-93D1-F3AB1BE30328}" type="presParOf" srcId="{69CA3963-E68B-4408-944B-E461F1D7F92F}" destId="{23D9426A-1B34-4545-845E-5F7C3CB9FA6C}" srcOrd="4" destOrd="0" presId="urn:microsoft.com/office/officeart/2008/layout/PictureStrips"/>
    <dgm:cxn modelId="{85FE7142-BB1D-43B4-88A0-2E78D19EC8FD}" type="presParOf" srcId="{23D9426A-1B34-4545-845E-5F7C3CB9FA6C}" destId="{BFFA60B4-9C39-4080-9D80-F8B23BAC3945}" srcOrd="0" destOrd="0" presId="urn:microsoft.com/office/officeart/2008/layout/PictureStrips"/>
    <dgm:cxn modelId="{2F8036BF-AD90-474F-A0A8-641FF45FA6A7}" type="presParOf" srcId="{23D9426A-1B34-4545-845E-5F7C3CB9FA6C}" destId="{1B27105F-CC1B-48DD-A345-3AB86C68764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1F3A4-09F2-4A44-ABEF-97CF7EB1544A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B55E8B-1F84-42E5-8973-59A3B2A7191B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4000" b="1" dirty="0" err="1" smtClean="0">
              <a:solidFill>
                <a:schemeClr val="bg1"/>
              </a:solidFill>
            </a:rPr>
            <a:t>Tiến</a:t>
          </a:r>
          <a:r>
            <a:rPr lang="en-GB" sz="4000" b="1" dirty="0" smtClean="0">
              <a:solidFill>
                <a:schemeClr val="bg1"/>
              </a:solidFill>
            </a:rPr>
            <a:t> </a:t>
          </a:r>
          <a:r>
            <a:rPr lang="en-GB" sz="4000" b="1" dirty="0" err="1" smtClean="0">
              <a:solidFill>
                <a:schemeClr val="bg1"/>
              </a:solidFill>
            </a:rPr>
            <a:t>trình</a:t>
          </a:r>
          <a:r>
            <a:rPr lang="en-GB" sz="4000" b="1" dirty="0" smtClean="0">
              <a:solidFill>
                <a:schemeClr val="bg1"/>
              </a:solidFill>
            </a:rPr>
            <a:t> </a:t>
          </a:r>
          <a:r>
            <a:rPr lang="en-GB" sz="4000" b="1" dirty="0" err="1" smtClean="0">
              <a:solidFill>
                <a:schemeClr val="bg1"/>
              </a:solidFill>
            </a:rPr>
            <a:t>viết</a:t>
          </a:r>
          <a:endParaRPr lang="en-US" sz="4000" b="1" dirty="0">
            <a:solidFill>
              <a:schemeClr val="bg1"/>
            </a:solidFill>
          </a:endParaRPr>
        </a:p>
      </dgm:t>
    </dgm:pt>
    <dgm:pt modelId="{EF231668-01F6-440B-A395-C790E86F5B41}" type="parTrans" cxnId="{58B5D753-39AB-47CF-B0EE-3BB1FCC4FA62}">
      <dgm:prSet/>
      <dgm:spPr/>
      <dgm:t>
        <a:bodyPr/>
        <a:lstStyle/>
        <a:p>
          <a:endParaRPr lang="en-US" sz="2000"/>
        </a:p>
      </dgm:t>
    </dgm:pt>
    <dgm:pt modelId="{B9F1D12F-1CA8-40FC-A1C8-C79AC16CE079}" type="sibTrans" cxnId="{58B5D753-39AB-47CF-B0EE-3BB1FCC4FA62}">
      <dgm:prSet/>
      <dgm:spPr/>
      <dgm:t>
        <a:bodyPr/>
        <a:lstStyle/>
        <a:p>
          <a:endParaRPr lang="en-US" sz="2000"/>
        </a:p>
      </dgm:t>
    </dgm:pt>
    <dgm:pt modelId="{33EAF68F-B3F7-4C90-A56F-A6E65B5899B2}">
      <dgm:prSet phldrT="[Text]" custT="1"/>
      <dgm:spPr/>
      <dgm:t>
        <a:bodyPr/>
        <a:lstStyle/>
        <a:p>
          <a:r>
            <a:rPr lang="en-GB" sz="3600" b="1" dirty="0" err="1" smtClean="0"/>
            <a:t>Trước</a:t>
          </a:r>
          <a:r>
            <a:rPr lang="en-GB" sz="3600" b="1" dirty="0" smtClean="0"/>
            <a:t> </a:t>
          </a:r>
          <a:r>
            <a:rPr lang="en-GB" sz="3600" b="1" dirty="0" err="1" smtClean="0"/>
            <a:t>khi</a:t>
          </a:r>
          <a:r>
            <a:rPr lang="en-GB" sz="3600" b="1" dirty="0" smtClean="0"/>
            <a:t> </a:t>
          </a:r>
          <a:r>
            <a:rPr lang="en-GB" sz="3600" b="1" dirty="0" err="1" smtClean="0"/>
            <a:t>viết</a:t>
          </a:r>
          <a:endParaRPr lang="en-US" sz="3600" b="1" dirty="0"/>
        </a:p>
      </dgm:t>
    </dgm:pt>
    <dgm:pt modelId="{5E9A1F01-3DA0-4049-A4AC-3B54F16CB001}" type="parTrans" cxnId="{683E391C-1402-4B11-940C-38D30A9D48BD}">
      <dgm:prSet custT="1"/>
      <dgm:spPr/>
      <dgm:t>
        <a:bodyPr/>
        <a:lstStyle/>
        <a:p>
          <a:endParaRPr lang="en-US" sz="600"/>
        </a:p>
      </dgm:t>
    </dgm:pt>
    <dgm:pt modelId="{C201A597-6DAF-4BC0-A4D3-65886F7F709A}" type="sibTrans" cxnId="{683E391C-1402-4B11-940C-38D30A9D48BD}">
      <dgm:prSet/>
      <dgm:spPr/>
      <dgm:t>
        <a:bodyPr/>
        <a:lstStyle/>
        <a:p>
          <a:endParaRPr lang="en-US" sz="2000"/>
        </a:p>
      </dgm:t>
    </dgm:pt>
    <dgm:pt modelId="{389D6D57-ACBC-49E3-AC61-051A8C8D98F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3600" b="1" dirty="0" err="1" smtClean="0"/>
            <a:t>Lựa</a:t>
          </a:r>
          <a:r>
            <a:rPr lang="en-GB" sz="3600" b="1" dirty="0" smtClean="0"/>
            <a:t> </a:t>
          </a:r>
          <a:r>
            <a:rPr lang="en-GB" sz="3600" b="1" dirty="0" err="1" smtClean="0"/>
            <a:t>chọn</a:t>
          </a:r>
          <a:r>
            <a:rPr lang="en-GB" sz="3600" b="1" dirty="0" smtClean="0"/>
            <a:t> </a:t>
          </a:r>
          <a:r>
            <a:rPr lang="en-GB" sz="3600" b="1" dirty="0" err="1" smtClean="0"/>
            <a:t>đề</a:t>
          </a:r>
          <a:r>
            <a:rPr lang="en-GB" sz="3600" b="1" dirty="0" smtClean="0"/>
            <a:t> </a:t>
          </a:r>
          <a:r>
            <a:rPr lang="en-GB" sz="3600" b="1" dirty="0" err="1" smtClean="0"/>
            <a:t>tài</a:t>
          </a:r>
          <a:endParaRPr lang="en-US" sz="3600" b="1" dirty="0"/>
        </a:p>
      </dgm:t>
    </dgm:pt>
    <dgm:pt modelId="{BFF3489A-253B-46A0-85AD-4D0A8F825EAD}" type="parTrans" cxnId="{F90D2BBE-EA46-46A4-A2E9-0FB409A42759}">
      <dgm:prSet custT="1"/>
      <dgm:spPr/>
      <dgm:t>
        <a:bodyPr/>
        <a:lstStyle/>
        <a:p>
          <a:endParaRPr lang="en-US" sz="600"/>
        </a:p>
      </dgm:t>
    </dgm:pt>
    <dgm:pt modelId="{C3B29064-892C-466D-857C-8F66DE753D22}" type="sibTrans" cxnId="{F90D2BBE-EA46-46A4-A2E9-0FB409A42759}">
      <dgm:prSet/>
      <dgm:spPr/>
      <dgm:t>
        <a:bodyPr/>
        <a:lstStyle/>
        <a:p>
          <a:endParaRPr lang="en-US" sz="2000"/>
        </a:p>
      </dgm:t>
    </dgm:pt>
    <dgm:pt modelId="{B28584D4-238A-4D66-8575-FB27CA54F3B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3600" b="1" dirty="0" err="1" smtClean="0"/>
            <a:t>Tìm</a:t>
          </a:r>
          <a:r>
            <a:rPr lang="en-GB" sz="3600" b="1" dirty="0" smtClean="0"/>
            <a:t> ý</a:t>
          </a:r>
          <a:endParaRPr lang="en-US" sz="3600" b="1" dirty="0"/>
        </a:p>
      </dgm:t>
    </dgm:pt>
    <dgm:pt modelId="{E66E5259-7E95-4A10-9C20-1CE4948B7EBF}" type="parTrans" cxnId="{F8941166-DDA9-468B-938C-1FCA8F75EBA1}">
      <dgm:prSet custT="1"/>
      <dgm:spPr/>
      <dgm:t>
        <a:bodyPr/>
        <a:lstStyle/>
        <a:p>
          <a:endParaRPr lang="en-US" sz="600"/>
        </a:p>
      </dgm:t>
    </dgm:pt>
    <dgm:pt modelId="{8C361390-6E75-48C2-B64A-0780D6C97328}" type="sibTrans" cxnId="{F8941166-DDA9-468B-938C-1FCA8F75EBA1}">
      <dgm:prSet/>
      <dgm:spPr/>
      <dgm:t>
        <a:bodyPr/>
        <a:lstStyle/>
        <a:p>
          <a:endParaRPr lang="en-US" sz="2000"/>
        </a:p>
      </dgm:t>
    </dgm:pt>
    <dgm:pt modelId="{B98ACEA8-6AB6-4025-B949-944328DB1CD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3600" b="1" dirty="0" err="1" smtClean="0"/>
            <a:t>Viết</a:t>
          </a:r>
          <a:r>
            <a:rPr lang="en-GB" sz="3600" b="1" dirty="0" smtClean="0"/>
            <a:t> </a:t>
          </a:r>
          <a:r>
            <a:rPr lang="en-GB" sz="3600" b="1" dirty="0" err="1" smtClean="0"/>
            <a:t>bài</a:t>
          </a:r>
          <a:endParaRPr lang="en-US" sz="3600" b="1" dirty="0"/>
        </a:p>
      </dgm:t>
    </dgm:pt>
    <dgm:pt modelId="{570D3A75-F4DB-4F0E-B97D-E976ED9B3FCF}" type="parTrans" cxnId="{8C8A9209-4AE6-4D66-A36E-BA959281481A}">
      <dgm:prSet custT="1"/>
      <dgm:spPr/>
      <dgm:t>
        <a:bodyPr/>
        <a:lstStyle/>
        <a:p>
          <a:endParaRPr lang="en-US" sz="600"/>
        </a:p>
      </dgm:t>
    </dgm:pt>
    <dgm:pt modelId="{D5A9BC5A-9D5B-4564-9F63-E808DF6221DB}" type="sibTrans" cxnId="{8C8A9209-4AE6-4D66-A36E-BA959281481A}">
      <dgm:prSet/>
      <dgm:spPr/>
      <dgm:t>
        <a:bodyPr/>
        <a:lstStyle/>
        <a:p>
          <a:endParaRPr lang="en-US" sz="2000"/>
        </a:p>
      </dgm:t>
    </dgm:pt>
    <dgm:pt modelId="{75CF3750-2B59-43A6-9A40-0AE36720B78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600" b="1" dirty="0" err="1" smtClean="0"/>
            <a:t>Chỉnh</a:t>
          </a:r>
          <a:r>
            <a:rPr lang="en-GB" sz="3600" b="1" dirty="0" smtClean="0"/>
            <a:t> </a:t>
          </a:r>
          <a:r>
            <a:rPr lang="en-GB" sz="3600" b="1" dirty="0" err="1" smtClean="0"/>
            <a:t>sửa</a:t>
          </a:r>
          <a:r>
            <a:rPr lang="en-GB" sz="3600" b="1" dirty="0" smtClean="0"/>
            <a:t> </a:t>
          </a:r>
          <a:r>
            <a:rPr lang="en-GB" sz="3600" b="1" dirty="0" err="1" smtClean="0"/>
            <a:t>sau</a:t>
          </a:r>
          <a:r>
            <a:rPr lang="en-GB" sz="3600" b="1" dirty="0" smtClean="0"/>
            <a:t> </a:t>
          </a:r>
          <a:r>
            <a:rPr lang="en-GB" sz="3600" b="1" dirty="0" err="1" smtClean="0"/>
            <a:t>khi</a:t>
          </a:r>
          <a:r>
            <a:rPr lang="en-GB" sz="3600" b="1" dirty="0" smtClean="0"/>
            <a:t> </a:t>
          </a:r>
          <a:r>
            <a:rPr lang="en-GB" sz="3600" b="1" dirty="0" err="1" smtClean="0"/>
            <a:t>viết</a:t>
          </a:r>
          <a:endParaRPr lang="en-US" sz="3600" b="1" dirty="0"/>
        </a:p>
      </dgm:t>
    </dgm:pt>
    <dgm:pt modelId="{81DD3C97-0530-4AEB-98D4-8EA944D10960}" type="parTrans" cxnId="{E6A3B5C1-0EC8-44BC-ACD9-AC6727398502}">
      <dgm:prSet custT="1"/>
      <dgm:spPr/>
      <dgm:t>
        <a:bodyPr/>
        <a:lstStyle/>
        <a:p>
          <a:endParaRPr lang="en-US" sz="600"/>
        </a:p>
      </dgm:t>
    </dgm:pt>
    <dgm:pt modelId="{B604DA40-A4AE-4736-A3C3-A4971CEF68E9}" type="sibTrans" cxnId="{E6A3B5C1-0EC8-44BC-ACD9-AC6727398502}">
      <dgm:prSet/>
      <dgm:spPr/>
      <dgm:t>
        <a:bodyPr/>
        <a:lstStyle/>
        <a:p>
          <a:endParaRPr lang="en-US" sz="2000"/>
        </a:p>
      </dgm:t>
    </dgm:pt>
    <dgm:pt modelId="{D65227F9-4E01-49F9-BAE1-5071700F52A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3600" b="1" dirty="0" err="1" smtClean="0"/>
            <a:t>Lập</a:t>
          </a:r>
          <a:r>
            <a:rPr lang="en-GB" sz="3600" b="1" dirty="0" smtClean="0"/>
            <a:t> </a:t>
          </a:r>
          <a:r>
            <a:rPr lang="en-GB" sz="3600" b="1" dirty="0" err="1" smtClean="0"/>
            <a:t>dàn</a:t>
          </a:r>
          <a:r>
            <a:rPr lang="en-GB" sz="3600" b="1" dirty="0" smtClean="0"/>
            <a:t> ý</a:t>
          </a:r>
          <a:endParaRPr lang="en-US" sz="3600" b="1" dirty="0"/>
        </a:p>
      </dgm:t>
    </dgm:pt>
    <dgm:pt modelId="{5C72B70C-6CD0-44F6-9B71-B012D34AC71C}" type="parTrans" cxnId="{120812EB-F5B0-473F-A39E-CAF9DB93324E}">
      <dgm:prSet custT="1"/>
      <dgm:spPr/>
      <dgm:t>
        <a:bodyPr/>
        <a:lstStyle/>
        <a:p>
          <a:endParaRPr lang="en-US" sz="600"/>
        </a:p>
      </dgm:t>
    </dgm:pt>
    <dgm:pt modelId="{7C93E95D-796C-40EE-A763-21083E341F53}" type="sibTrans" cxnId="{120812EB-F5B0-473F-A39E-CAF9DB93324E}">
      <dgm:prSet/>
      <dgm:spPr/>
      <dgm:t>
        <a:bodyPr/>
        <a:lstStyle/>
        <a:p>
          <a:endParaRPr lang="en-US" sz="2000"/>
        </a:p>
      </dgm:t>
    </dgm:pt>
    <dgm:pt modelId="{55C76EF0-BCA2-4E38-B41A-7ADDC2A210BD}" type="pres">
      <dgm:prSet presAssocID="{DDF1F3A4-09F2-4A44-ABEF-97CF7EB154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5E701-4DBA-44FE-9EE3-B44EE320A392}" type="pres">
      <dgm:prSet presAssocID="{44B55E8B-1F84-42E5-8973-59A3B2A7191B}" presName="root1" presStyleCnt="0"/>
      <dgm:spPr/>
    </dgm:pt>
    <dgm:pt modelId="{D7DC382D-844B-4828-940B-3035219B961B}" type="pres">
      <dgm:prSet presAssocID="{44B55E8B-1F84-42E5-8973-59A3B2A7191B}" presName="LevelOneTextNode" presStyleLbl="node0" presStyleIdx="0" presStyleCnt="1" custScaleY="157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C1A5E7-B504-4667-902A-07D509F22439}" type="pres">
      <dgm:prSet presAssocID="{44B55E8B-1F84-42E5-8973-59A3B2A7191B}" presName="level2hierChild" presStyleCnt="0"/>
      <dgm:spPr/>
    </dgm:pt>
    <dgm:pt modelId="{4277A50A-EB35-49B2-9280-5AE0D2E2646D}" type="pres">
      <dgm:prSet presAssocID="{5E9A1F01-3DA0-4049-A4AC-3B54F16CB00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0E6C2B5-871B-4CD9-AEEE-0EB36D02FD04}" type="pres">
      <dgm:prSet presAssocID="{5E9A1F01-3DA0-4049-A4AC-3B54F16CB00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C562C4D-9F69-4990-BEA0-BCB5715507BA}" type="pres">
      <dgm:prSet presAssocID="{33EAF68F-B3F7-4C90-A56F-A6E65B5899B2}" presName="root2" presStyleCnt="0"/>
      <dgm:spPr/>
    </dgm:pt>
    <dgm:pt modelId="{4890C2D5-3794-47B5-802B-06EA2DD28276}" type="pres">
      <dgm:prSet presAssocID="{33EAF68F-B3F7-4C90-A56F-A6E65B5899B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F7D5A-60BD-4048-830C-3612783A4FE0}" type="pres">
      <dgm:prSet presAssocID="{33EAF68F-B3F7-4C90-A56F-A6E65B5899B2}" presName="level3hierChild" presStyleCnt="0"/>
      <dgm:spPr/>
    </dgm:pt>
    <dgm:pt modelId="{78A578F1-A76D-47B9-AB07-1DF688D8CAF2}" type="pres">
      <dgm:prSet presAssocID="{BFF3489A-253B-46A0-85AD-4D0A8F825EA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22D26D5-8E8B-4F3B-8F44-A912A3209FE4}" type="pres">
      <dgm:prSet presAssocID="{BFF3489A-253B-46A0-85AD-4D0A8F825EA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A735A98-5CDB-4D65-BA7F-AE477082B1E3}" type="pres">
      <dgm:prSet presAssocID="{389D6D57-ACBC-49E3-AC61-051A8C8D98FE}" presName="root2" presStyleCnt="0"/>
      <dgm:spPr/>
    </dgm:pt>
    <dgm:pt modelId="{BE8A15CE-52E9-4F6D-92CB-0097AF2E9A34}" type="pres">
      <dgm:prSet presAssocID="{389D6D57-ACBC-49E3-AC61-051A8C8D98F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56411-FD96-4325-9AD2-6D4E1D435C78}" type="pres">
      <dgm:prSet presAssocID="{389D6D57-ACBC-49E3-AC61-051A8C8D98FE}" presName="level3hierChild" presStyleCnt="0"/>
      <dgm:spPr/>
    </dgm:pt>
    <dgm:pt modelId="{2E35E1E2-C87F-4A40-A04A-E72440F78A43}" type="pres">
      <dgm:prSet presAssocID="{E66E5259-7E95-4A10-9C20-1CE4948B7EB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D48A3A3-0EA7-4A97-BADB-5C8D56771DAC}" type="pres">
      <dgm:prSet presAssocID="{E66E5259-7E95-4A10-9C20-1CE4948B7EB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55CC2F3-0CD5-4EC4-975A-1431D8073D94}" type="pres">
      <dgm:prSet presAssocID="{B28584D4-238A-4D66-8575-FB27CA54F3B4}" presName="root2" presStyleCnt="0"/>
      <dgm:spPr/>
    </dgm:pt>
    <dgm:pt modelId="{12C24CD7-A264-4804-AA3C-CF35873C214C}" type="pres">
      <dgm:prSet presAssocID="{B28584D4-238A-4D66-8575-FB27CA54F3B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F74DA8-C093-4308-9855-E89A75F63F7D}" type="pres">
      <dgm:prSet presAssocID="{B28584D4-238A-4D66-8575-FB27CA54F3B4}" presName="level3hierChild" presStyleCnt="0"/>
      <dgm:spPr/>
    </dgm:pt>
    <dgm:pt modelId="{B6DF42F6-5961-4405-A9C9-80F9B66BF81A}" type="pres">
      <dgm:prSet presAssocID="{5C72B70C-6CD0-44F6-9B71-B012D34AC71C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41DC6219-F98F-4136-8DEB-033F46E499F8}" type="pres">
      <dgm:prSet presAssocID="{5C72B70C-6CD0-44F6-9B71-B012D34AC71C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157763E-AC3A-4A7B-B344-3EC43F45D08C}" type="pres">
      <dgm:prSet presAssocID="{D65227F9-4E01-49F9-BAE1-5071700F52A2}" presName="root2" presStyleCnt="0"/>
      <dgm:spPr/>
    </dgm:pt>
    <dgm:pt modelId="{24CC6782-0B27-4554-9AB1-1BDE7BB74F54}" type="pres">
      <dgm:prSet presAssocID="{D65227F9-4E01-49F9-BAE1-5071700F52A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E8C158-853A-4B21-AFEC-F079B6B510F6}" type="pres">
      <dgm:prSet presAssocID="{D65227F9-4E01-49F9-BAE1-5071700F52A2}" presName="level3hierChild" presStyleCnt="0"/>
      <dgm:spPr/>
    </dgm:pt>
    <dgm:pt modelId="{135B4B0B-9D0B-419D-A1C1-FB11507F0C5C}" type="pres">
      <dgm:prSet presAssocID="{570D3A75-F4DB-4F0E-B97D-E976ED9B3FC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39A9B55-F864-4BBC-8AE5-3F535CB0B849}" type="pres">
      <dgm:prSet presAssocID="{570D3A75-F4DB-4F0E-B97D-E976ED9B3FC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12616CF-CD66-4068-A81A-1B42991BBC54}" type="pres">
      <dgm:prSet presAssocID="{B98ACEA8-6AB6-4025-B949-944328DB1CD8}" presName="root2" presStyleCnt="0"/>
      <dgm:spPr/>
    </dgm:pt>
    <dgm:pt modelId="{3A16E2EB-0FF7-45A2-B3D1-420B3E0C809A}" type="pres">
      <dgm:prSet presAssocID="{B98ACEA8-6AB6-4025-B949-944328DB1CD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CC1A47-C3F0-4D70-95D5-32320361DB2E}" type="pres">
      <dgm:prSet presAssocID="{B98ACEA8-6AB6-4025-B949-944328DB1CD8}" presName="level3hierChild" presStyleCnt="0"/>
      <dgm:spPr/>
    </dgm:pt>
    <dgm:pt modelId="{141CF1E8-55E1-49CB-9131-6569E9911B45}" type="pres">
      <dgm:prSet presAssocID="{81DD3C97-0530-4AEB-98D4-8EA944D1096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E2DC626-E435-4127-8B06-C45C9175F5A7}" type="pres">
      <dgm:prSet presAssocID="{81DD3C97-0530-4AEB-98D4-8EA944D1096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E9EBACC-3778-4591-ABF4-2561D708DC3B}" type="pres">
      <dgm:prSet presAssocID="{75CF3750-2B59-43A6-9A40-0AE36720B78E}" presName="root2" presStyleCnt="0"/>
      <dgm:spPr/>
    </dgm:pt>
    <dgm:pt modelId="{A24EB474-31F1-4DF3-95D3-943E124132CD}" type="pres">
      <dgm:prSet presAssocID="{75CF3750-2B59-43A6-9A40-0AE36720B78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D3D0F-31CB-4FB9-9CD9-847B8A4CBA99}" type="pres">
      <dgm:prSet presAssocID="{75CF3750-2B59-43A6-9A40-0AE36720B78E}" presName="level3hierChild" presStyleCnt="0"/>
      <dgm:spPr/>
    </dgm:pt>
  </dgm:ptLst>
  <dgm:cxnLst>
    <dgm:cxn modelId="{F90D2BBE-EA46-46A4-A2E9-0FB409A42759}" srcId="{33EAF68F-B3F7-4C90-A56F-A6E65B5899B2}" destId="{389D6D57-ACBC-49E3-AC61-051A8C8D98FE}" srcOrd="0" destOrd="0" parTransId="{BFF3489A-253B-46A0-85AD-4D0A8F825EAD}" sibTransId="{C3B29064-892C-466D-857C-8F66DE753D22}"/>
    <dgm:cxn modelId="{8C8A9209-4AE6-4D66-A36E-BA959281481A}" srcId="{44B55E8B-1F84-42E5-8973-59A3B2A7191B}" destId="{B98ACEA8-6AB6-4025-B949-944328DB1CD8}" srcOrd="1" destOrd="0" parTransId="{570D3A75-F4DB-4F0E-B97D-E976ED9B3FCF}" sibTransId="{D5A9BC5A-9D5B-4564-9F63-E808DF6221DB}"/>
    <dgm:cxn modelId="{E6A3B5C1-0EC8-44BC-ACD9-AC6727398502}" srcId="{44B55E8B-1F84-42E5-8973-59A3B2A7191B}" destId="{75CF3750-2B59-43A6-9A40-0AE36720B78E}" srcOrd="2" destOrd="0" parTransId="{81DD3C97-0530-4AEB-98D4-8EA944D10960}" sibTransId="{B604DA40-A4AE-4736-A3C3-A4971CEF68E9}"/>
    <dgm:cxn modelId="{794E8782-8BD1-42F0-BCD8-D64C39EC16C2}" type="presOf" srcId="{44B55E8B-1F84-42E5-8973-59A3B2A7191B}" destId="{D7DC382D-844B-4828-940B-3035219B961B}" srcOrd="0" destOrd="0" presId="urn:microsoft.com/office/officeart/2005/8/layout/hierarchy2"/>
    <dgm:cxn modelId="{99E09CF6-4101-40EC-8695-74BCFD8037A7}" type="presOf" srcId="{DDF1F3A4-09F2-4A44-ABEF-97CF7EB1544A}" destId="{55C76EF0-BCA2-4E38-B41A-7ADDC2A210BD}" srcOrd="0" destOrd="0" presId="urn:microsoft.com/office/officeart/2005/8/layout/hierarchy2"/>
    <dgm:cxn modelId="{4A3140E9-BEA6-408A-96EB-AE9131C91E32}" type="presOf" srcId="{570D3A75-F4DB-4F0E-B97D-E976ED9B3FCF}" destId="{039A9B55-F864-4BBC-8AE5-3F535CB0B849}" srcOrd="1" destOrd="0" presId="urn:microsoft.com/office/officeart/2005/8/layout/hierarchy2"/>
    <dgm:cxn modelId="{EE16FAD3-9FFB-4DB7-9C33-DA52119DDB85}" type="presOf" srcId="{E66E5259-7E95-4A10-9C20-1CE4948B7EBF}" destId="{2E35E1E2-C87F-4A40-A04A-E72440F78A43}" srcOrd="0" destOrd="0" presId="urn:microsoft.com/office/officeart/2005/8/layout/hierarchy2"/>
    <dgm:cxn modelId="{6C5054CB-D334-4491-8920-DA0897F3B657}" type="presOf" srcId="{B98ACEA8-6AB6-4025-B949-944328DB1CD8}" destId="{3A16E2EB-0FF7-45A2-B3D1-420B3E0C809A}" srcOrd="0" destOrd="0" presId="urn:microsoft.com/office/officeart/2005/8/layout/hierarchy2"/>
    <dgm:cxn modelId="{2318F857-9021-47AF-96AB-CB1A3C12DF66}" type="presOf" srcId="{E66E5259-7E95-4A10-9C20-1CE4948B7EBF}" destId="{9D48A3A3-0EA7-4A97-BADB-5C8D56771DAC}" srcOrd="1" destOrd="0" presId="urn:microsoft.com/office/officeart/2005/8/layout/hierarchy2"/>
    <dgm:cxn modelId="{58B5D753-39AB-47CF-B0EE-3BB1FCC4FA62}" srcId="{DDF1F3A4-09F2-4A44-ABEF-97CF7EB1544A}" destId="{44B55E8B-1F84-42E5-8973-59A3B2A7191B}" srcOrd="0" destOrd="0" parTransId="{EF231668-01F6-440B-A395-C790E86F5B41}" sibTransId="{B9F1D12F-1CA8-40FC-A1C8-C79AC16CE079}"/>
    <dgm:cxn modelId="{9D19D936-5350-45D5-A948-049991A9B5E8}" type="presOf" srcId="{5C72B70C-6CD0-44F6-9B71-B012D34AC71C}" destId="{B6DF42F6-5961-4405-A9C9-80F9B66BF81A}" srcOrd="0" destOrd="0" presId="urn:microsoft.com/office/officeart/2005/8/layout/hierarchy2"/>
    <dgm:cxn modelId="{89908305-59A4-4DFF-8BDF-4448E8C242D2}" type="presOf" srcId="{81DD3C97-0530-4AEB-98D4-8EA944D10960}" destId="{DE2DC626-E435-4127-8B06-C45C9175F5A7}" srcOrd="1" destOrd="0" presId="urn:microsoft.com/office/officeart/2005/8/layout/hierarchy2"/>
    <dgm:cxn modelId="{B7C4238A-B31C-4EEF-894E-A34175AC5BC9}" type="presOf" srcId="{75CF3750-2B59-43A6-9A40-0AE36720B78E}" destId="{A24EB474-31F1-4DF3-95D3-943E124132CD}" srcOrd="0" destOrd="0" presId="urn:microsoft.com/office/officeart/2005/8/layout/hierarchy2"/>
    <dgm:cxn modelId="{42E8D226-46A4-4475-82E3-F22BECB4C529}" type="presOf" srcId="{B28584D4-238A-4D66-8575-FB27CA54F3B4}" destId="{12C24CD7-A264-4804-AA3C-CF35873C214C}" srcOrd="0" destOrd="0" presId="urn:microsoft.com/office/officeart/2005/8/layout/hierarchy2"/>
    <dgm:cxn modelId="{C976AD69-FC08-499A-A212-5749CE27B241}" type="presOf" srcId="{5C72B70C-6CD0-44F6-9B71-B012D34AC71C}" destId="{41DC6219-F98F-4136-8DEB-033F46E499F8}" srcOrd="1" destOrd="0" presId="urn:microsoft.com/office/officeart/2005/8/layout/hierarchy2"/>
    <dgm:cxn modelId="{2A00FE96-0053-41F2-A06D-02C164BB5693}" type="presOf" srcId="{5E9A1F01-3DA0-4049-A4AC-3B54F16CB001}" destId="{4277A50A-EB35-49B2-9280-5AE0D2E2646D}" srcOrd="0" destOrd="0" presId="urn:microsoft.com/office/officeart/2005/8/layout/hierarchy2"/>
    <dgm:cxn modelId="{99AAF9EA-0348-4ECB-8DDB-2A2D3AB89135}" type="presOf" srcId="{389D6D57-ACBC-49E3-AC61-051A8C8D98FE}" destId="{BE8A15CE-52E9-4F6D-92CB-0097AF2E9A34}" srcOrd="0" destOrd="0" presId="urn:microsoft.com/office/officeart/2005/8/layout/hierarchy2"/>
    <dgm:cxn modelId="{0E77E3D8-13C4-41D8-BEDF-E2CE23148012}" type="presOf" srcId="{5E9A1F01-3DA0-4049-A4AC-3B54F16CB001}" destId="{90E6C2B5-871B-4CD9-AEEE-0EB36D02FD04}" srcOrd="1" destOrd="0" presId="urn:microsoft.com/office/officeart/2005/8/layout/hierarchy2"/>
    <dgm:cxn modelId="{120812EB-F5B0-473F-A39E-CAF9DB93324E}" srcId="{33EAF68F-B3F7-4C90-A56F-A6E65B5899B2}" destId="{D65227F9-4E01-49F9-BAE1-5071700F52A2}" srcOrd="2" destOrd="0" parTransId="{5C72B70C-6CD0-44F6-9B71-B012D34AC71C}" sibTransId="{7C93E95D-796C-40EE-A763-21083E341F53}"/>
    <dgm:cxn modelId="{FDF36768-3182-461C-86CA-988EDFAABC0E}" type="presOf" srcId="{BFF3489A-253B-46A0-85AD-4D0A8F825EAD}" destId="{E22D26D5-8E8B-4F3B-8F44-A912A3209FE4}" srcOrd="1" destOrd="0" presId="urn:microsoft.com/office/officeart/2005/8/layout/hierarchy2"/>
    <dgm:cxn modelId="{C460A417-6055-4C26-9AE6-8618CDF0936C}" type="presOf" srcId="{D65227F9-4E01-49F9-BAE1-5071700F52A2}" destId="{24CC6782-0B27-4554-9AB1-1BDE7BB74F54}" srcOrd="0" destOrd="0" presId="urn:microsoft.com/office/officeart/2005/8/layout/hierarchy2"/>
    <dgm:cxn modelId="{F8941166-DDA9-468B-938C-1FCA8F75EBA1}" srcId="{33EAF68F-B3F7-4C90-A56F-A6E65B5899B2}" destId="{B28584D4-238A-4D66-8575-FB27CA54F3B4}" srcOrd="1" destOrd="0" parTransId="{E66E5259-7E95-4A10-9C20-1CE4948B7EBF}" sibTransId="{8C361390-6E75-48C2-B64A-0780D6C97328}"/>
    <dgm:cxn modelId="{CD73FBB1-EEA0-431D-9781-FBF11D17F6BD}" type="presOf" srcId="{81DD3C97-0530-4AEB-98D4-8EA944D10960}" destId="{141CF1E8-55E1-49CB-9131-6569E9911B45}" srcOrd="0" destOrd="0" presId="urn:microsoft.com/office/officeart/2005/8/layout/hierarchy2"/>
    <dgm:cxn modelId="{3BC093CC-2826-4BDC-A9EF-0B2EA8435722}" type="presOf" srcId="{570D3A75-F4DB-4F0E-B97D-E976ED9B3FCF}" destId="{135B4B0B-9D0B-419D-A1C1-FB11507F0C5C}" srcOrd="0" destOrd="0" presId="urn:microsoft.com/office/officeart/2005/8/layout/hierarchy2"/>
    <dgm:cxn modelId="{864E8825-17A8-436A-BDB8-349FCEF5CFF5}" type="presOf" srcId="{BFF3489A-253B-46A0-85AD-4D0A8F825EAD}" destId="{78A578F1-A76D-47B9-AB07-1DF688D8CAF2}" srcOrd="0" destOrd="0" presId="urn:microsoft.com/office/officeart/2005/8/layout/hierarchy2"/>
    <dgm:cxn modelId="{4F67D3C7-7887-442A-919D-DB42727E2293}" type="presOf" srcId="{33EAF68F-B3F7-4C90-A56F-A6E65B5899B2}" destId="{4890C2D5-3794-47B5-802B-06EA2DD28276}" srcOrd="0" destOrd="0" presId="urn:microsoft.com/office/officeart/2005/8/layout/hierarchy2"/>
    <dgm:cxn modelId="{683E391C-1402-4B11-940C-38D30A9D48BD}" srcId="{44B55E8B-1F84-42E5-8973-59A3B2A7191B}" destId="{33EAF68F-B3F7-4C90-A56F-A6E65B5899B2}" srcOrd="0" destOrd="0" parTransId="{5E9A1F01-3DA0-4049-A4AC-3B54F16CB001}" sibTransId="{C201A597-6DAF-4BC0-A4D3-65886F7F709A}"/>
    <dgm:cxn modelId="{EE284A1F-AE9B-421F-8D6A-8C38910E32D1}" type="presParOf" srcId="{55C76EF0-BCA2-4E38-B41A-7ADDC2A210BD}" destId="{B115E701-4DBA-44FE-9EE3-B44EE320A392}" srcOrd="0" destOrd="0" presId="urn:microsoft.com/office/officeart/2005/8/layout/hierarchy2"/>
    <dgm:cxn modelId="{0F74019E-819C-496C-8EB7-38D17821D905}" type="presParOf" srcId="{B115E701-4DBA-44FE-9EE3-B44EE320A392}" destId="{D7DC382D-844B-4828-940B-3035219B961B}" srcOrd="0" destOrd="0" presId="urn:microsoft.com/office/officeart/2005/8/layout/hierarchy2"/>
    <dgm:cxn modelId="{A5FD0458-43BA-4946-A5C0-4D503383672D}" type="presParOf" srcId="{B115E701-4DBA-44FE-9EE3-B44EE320A392}" destId="{82C1A5E7-B504-4667-902A-07D509F22439}" srcOrd="1" destOrd="0" presId="urn:microsoft.com/office/officeart/2005/8/layout/hierarchy2"/>
    <dgm:cxn modelId="{CA8CC1B4-9EE3-4B83-9D62-D0BFF82B2B57}" type="presParOf" srcId="{82C1A5E7-B504-4667-902A-07D509F22439}" destId="{4277A50A-EB35-49B2-9280-5AE0D2E2646D}" srcOrd="0" destOrd="0" presId="urn:microsoft.com/office/officeart/2005/8/layout/hierarchy2"/>
    <dgm:cxn modelId="{4A63BB7D-3796-4B23-85CC-3EAF76185700}" type="presParOf" srcId="{4277A50A-EB35-49B2-9280-5AE0D2E2646D}" destId="{90E6C2B5-871B-4CD9-AEEE-0EB36D02FD04}" srcOrd="0" destOrd="0" presId="urn:microsoft.com/office/officeart/2005/8/layout/hierarchy2"/>
    <dgm:cxn modelId="{2F1D112F-F92D-4800-8856-13AE722647B4}" type="presParOf" srcId="{82C1A5E7-B504-4667-902A-07D509F22439}" destId="{3C562C4D-9F69-4990-BEA0-BCB5715507BA}" srcOrd="1" destOrd="0" presId="urn:microsoft.com/office/officeart/2005/8/layout/hierarchy2"/>
    <dgm:cxn modelId="{75B4F8B6-0FA5-4E5E-8A88-D8547D8FBB27}" type="presParOf" srcId="{3C562C4D-9F69-4990-BEA0-BCB5715507BA}" destId="{4890C2D5-3794-47B5-802B-06EA2DD28276}" srcOrd="0" destOrd="0" presId="urn:microsoft.com/office/officeart/2005/8/layout/hierarchy2"/>
    <dgm:cxn modelId="{01B0C468-5C4D-46C2-AD65-253187032678}" type="presParOf" srcId="{3C562C4D-9F69-4990-BEA0-BCB5715507BA}" destId="{990F7D5A-60BD-4048-830C-3612783A4FE0}" srcOrd="1" destOrd="0" presId="urn:microsoft.com/office/officeart/2005/8/layout/hierarchy2"/>
    <dgm:cxn modelId="{C437A9A5-7478-44D1-8DB5-FF897C2FD59E}" type="presParOf" srcId="{990F7D5A-60BD-4048-830C-3612783A4FE0}" destId="{78A578F1-A76D-47B9-AB07-1DF688D8CAF2}" srcOrd="0" destOrd="0" presId="urn:microsoft.com/office/officeart/2005/8/layout/hierarchy2"/>
    <dgm:cxn modelId="{AF295289-9110-478D-8B45-372A9667A6D2}" type="presParOf" srcId="{78A578F1-A76D-47B9-AB07-1DF688D8CAF2}" destId="{E22D26D5-8E8B-4F3B-8F44-A912A3209FE4}" srcOrd="0" destOrd="0" presId="urn:microsoft.com/office/officeart/2005/8/layout/hierarchy2"/>
    <dgm:cxn modelId="{1DE6AA33-4D5A-40C6-9D53-05A23DF42231}" type="presParOf" srcId="{990F7D5A-60BD-4048-830C-3612783A4FE0}" destId="{5A735A98-5CDB-4D65-BA7F-AE477082B1E3}" srcOrd="1" destOrd="0" presId="urn:microsoft.com/office/officeart/2005/8/layout/hierarchy2"/>
    <dgm:cxn modelId="{CD8A6D09-7C90-4C1E-B50D-B08B20A51E4B}" type="presParOf" srcId="{5A735A98-5CDB-4D65-BA7F-AE477082B1E3}" destId="{BE8A15CE-52E9-4F6D-92CB-0097AF2E9A34}" srcOrd="0" destOrd="0" presId="urn:microsoft.com/office/officeart/2005/8/layout/hierarchy2"/>
    <dgm:cxn modelId="{623BA805-9025-4EEE-A931-B7235C10A0B8}" type="presParOf" srcId="{5A735A98-5CDB-4D65-BA7F-AE477082B1E3}" destId="{F5256411-FD96-4325-9AD2-6D4E1D435C78}" srcOrd="1" destOrd="0" presId="urn:microsoft.com/office/officeart/2005/8/layout/hierarchy2"/>
    <dgm:cxn modelId="{8FB3F57E-F68B-4486-B202-28CD20D64825}" type="presParOf" srcId="{990F7D5A-60BD-4048-830C-3612783A4FE0}" destId="{2E35E1E2-C87F-4A40-A04A-E72440F78A43}" srcOrd="2" destOrd="0" presId="urn:microsoft.com/office/officeart/2005/8/layout/hierarchy2"/>
    <dgm:cxn modelId="{33F3A3F6-FBB8-4D58-A254-C300CC32ED4C}" type="presParOf" srcId="{2E35E1E2-C87F-4A40-A04A-E72440F78A43}" destId="{9D48A3A3-0EA7-4A97-BADB-5C8D56771DAC}" srcOrd="0" destOrd="0" presId="urn:microsoft.com/office/officeart/2005/8/layout/hierarchy2"/>
    <dgm:cxn modelId="{A35A9825-FC42-4F60-91C2-8A984C5F31E2}" type="presParOf" srcId="{990F7D5A-60BD-4048-830C-3612783A4FE0}" destId="{955CC2F3-0CD5-4EC4-975A-1431D8073D94}" srcOrd="3" destOrd="0" presId="urn:microsoft.com/office/officeart/2005/8/layout/hierarchy2"/>
    <dgm:cxn modelId="{B4E1A912-C4E3-4976-A748-8C2F9914FC31}" type="presParOf" srcId="{955CC2F3-0CD5-4EC4-975A-1431D8073D94}" destId="{12C24CD7-A264-4804-AA3C-CF35873C214C}" srcOrd="0" destOrd="0" presId="urn:microsoft.com/office/officeart/2005/8/layout/hierarchy2"/>
    <dgm:cxn modelId="{1A5A1F7C-B899-4E31-843E-785B0418485C}" type="presParOf" srcId="{955CC2F3-0CD5-4EC4-975A-1431D8073D94}" destId="{C8F74DA8-C093-4308-9855-E89A75F63F7D}" srcOrd="1" destOrd="0" presId="urn:microsoft.com/office/officeart/2005/8/layout/hierarchy2"/>
    <dgm:cxn modelId="{62830238-BA15-463F-90EC-F001E67E11D1}" type="presParOf" srcId="{990F7D5A-60BD-4048-830C-3612783A4FE0}" destId="{B6DF42F6-5961-4405-A9C9-80F9B66BF81A}" srcOrd="4" destOrd="0" presId="urn:microsoft.com/office/officeart/2005/8/layout/hierarchy2"/>
    <dgm:cxn modelId="{D5E4D8C2-BE7E-40AB-B781-97A4FC261036}" type="presParOf" srcId="{B6DF42F6-5961-4405-A9C9-80F9B66BF81A}" destId="{41DC6219-F98F-4136-8DEB-033F46E499F8}" srcOrd="0" destOrd="0" presId="urn:microsoft.com/office/officeart/2005/8/layout/hierarchy2"/>
    <dgm:cxn modelId="{54D30C4E-E79B-4603-A5F6-E6C24376F549}" type="presParOf" srcId="{990F7D5A-60BD-4048-830C-3612783A4FE0}" destId="{3157763E-AC3A-4A7B-B344-3EC43F45D08C}" srcOrd="5" destOrd="0" presId="urn:microsoft.com/office/officeart/2005/8/layout/hierarchy2"/>
    <dgm:cxn modelId="{6FA76203-6E25-476D-BA23-1A15F5C746FC}" type="presParOf" srcId="{3157763E-AC3A-4A7B-B344-3EC43F45D08C}" destId="{24CC6782-0B27-4554-9AB1-1BDE7BB74F54}" srcOrd="0" destOrd="0" presId="urn:microsoft.com/office/officeart/2005/8/layout/hierarchy2"/>
    <dgm:cxn modelId="{1396B571-1994-4531-8F6A-3B7C5CBEB3AC}" type="presParOf" srcId="{3157763E-AC3A-4A7B-B344-3EC43F45D08C}" destId="{13E8C158-853A-4B21-AFEC-F079B6B510F6}" srcOrd="1" destOrd="0" presId="urn:microsoft.com/office/officeart/2005/8/layout/hierarchy2"/>
    <dgm:cxn modelId="{F09891E7-1416-4E79-B381-36DA0A4F530D}" type="presParOf" srcId="{82C1A5E7-B504-4667-902A-07D509F22439}" destId="{135B4B0B-9D0B-419D-A1C1-FB11507F0C5C}" srcOrd="2" destOrd="0" presId="urn:microsoft.com/office/officeart/2005/8/layout/hierarchy2"/>
    <dgm:cxn modelId="{52F05E1F-CD75-46D2-B45C-63A76281F23D}" type="presParOf" srcId="{135B4B0B-9D0B-419D-A1C1-FB11507F0C5C}" destId="{039A9B55-F864-4BBC-8AE5-3F535CB0B849}" srcOrd="0" destOrd="0" presId="urn:microsoft.com/office/officeart/2005/8/layout/hierarchy2"/>
    <dgm:cxn modelId="{9F3AD64B-7FAF-43E7-8302-687119A76237}" type="presParOf" srcId="{82C1A5E7-B504-4667-902A-07D509F22439}" destId="{B12616CF-CD66-4068-A81A-1B42991BBC54}" srcOrd="3" destOrd="0" presId="urn:microsoft.com/office/officeart/2005/8/layout/hierarchy2"/>
    <dgm:cxn modelId="{B99BC1FF-38E8-4A53-A98C-2BA0314EABCE}" type="presParOf" srcId="{B12616CF-CD66-4068-A81A-1B42991BBC54}" destId="{3A16E2EB-0FF7-45A2-B3D1-420B3E0C809A}" srcOrd="0" destOrd="0" presId="urn:microsoft.com/office/officeart/2005/8/layout/hierarchy2"/>
    <dgm:cxn modelId="{18F25D5E-8AD9-47FF-97A3-D1B8D779A37B}" type="presParOf" srcId="{B12616CF-CD66-4068-A81A-1B42991BBC54}" destId="{96CC1A47-C3F0-4D70-95D5-32320361DB2E}" srcOrd="1" destOrd="0" presId="urn:microsoft.com/office/officeart/2005/8/layout/hierarchy2"/>
    <dgm:cxn modelId="{9B6D5992-7B15-44CD-90DE-B0F1B1D4C800}" type="presParOf" srcId="{82C1A5E7-B504-4667-902A-07D509F22439}" destId="{141CF1E8-55E1-49CB-9131-6569E9911B45}" srcOrd="4" destOrd="0" presId="urn:microsoft.com/office/officeart/2005/8/layout/hierarchy2"/>
    <dgm:cxn modelId="{3D2B43C0-BCF0-4B38-A54F-36527C77CB4A}" type="presParOf" srcId="{141CF1E8-55E1-49CB-9131-6569E9911B45}" destId="{DE2DC626-E435-4127-8B06-C45C9175F5A7}" srcOrd="0" destOrd="0" presId="urn:microsoft.com/office/officeart/2005/8/layout/hierarchy2"/>
    <dgm:cxn modelId="{9D4AFBBB-03B6-4490-BF25-C79C5B34BCE7}" type="presParOf" srcId="{82C1A5E7-B504-4667-902A-07D509F22439}" destId="{2E9EBACC-3778-4591-ABF4-2561D708DC3B}" srcOrd="5" destOrd="0" presId="urn:microsoft.com/office/officeart/2005/8/layout/hierarchy2"/>
    <dgm:cxn modelId="{875F630F-DA63-4A1C-A2FE-45347AB5221B}" type="presParOf" srcId="{2E9EBACC-3778-4591-ABF4-2561D708DC3B}" destId="{A24EB474-31F1-4DF3-95D3-943E124132CD}" srcOrd="0" destOrd="0" presId="urn:microsoft.com/office/officeart/2005/8/layout/hierarchy2"/>
    <dgm:cxn modelId="{D8CE3DB1-6F84-4D80-91D9-D06DBB215476}" type="presParOf" srcId="{2E9EBACC-3778-4591-ABF4-2561D708DC3B}" destId="{E2CD3D0F-31CB-4FB9-9CD9-847B8A4CBA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ED5704-FD0A-4F8E-A254-3AD011433A0D}" type="doc">
      <dgm:prSet loTypeId="urn:microsoft.com/office/officeart/2005/8/layout/vList6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6547CEE-E170-478B-9456-3919B126BAFB}">
      <dgm:prSet phldrT="[Text]" custT="1"/>
      <dgm:spPr>
        <a:xfrm>
          <a:off x="0" y="107276"/>
          <a:ext cx="2194560" cy="53078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Thể loại của đề </a:t>
          </a:r>
        </a:p>
      </dgm:t>
    </dgm:pt>
    <dgm:pt modelId="{45616C54-0645-4980-A2E8-DE86D7745D33}" type="parTrans" cxnId="{E0C7EE38-8BDC-49F7-B680-B6DD8B60C34A}">
      <dgm:prSet/>
      <dgm:spPr/>
      <dgm:t>
        <a:bodyPr/>
        <a:lstStyle/>
        <a:p>
          <a:endParaRPr lang="en-US" sz="2400"/>
        </a:p>
      </dgm:t>
    </dgm:pt>
    <dgm:pt modelId="{FF663552-EA16-48DA-B07F-43CB4970234C}" type="sibTrans" cxnId="{E0C7EE38-8BDC-49F7-B680-B6DD8B60C34A}">
      <dgm:prSet/>
      <dgm:spPr/>
      <dgm:t>
        <a:bodyPr/>
        <a:lstStyle/>
        <a:p>
          <a:endParaRPr lang="en-US" sz="2400"/>
        </a:p>
      </dgm:t>
    </dgm:pt>
    <dgm:pt modelId="{2B191562-6C7C-437F-AAB6-076D031650B1}">
      <dgm:prSet phldrT="[Text]" custT="1"/>
      <dgm:spPr>
        <a:xfrm>
          <a:off x="2194559" y="1036"/>
          <a:ext cx="3291840" cy="742551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3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..........................................</a:t>
          </a:r>
        </a:p>
      </dgm:t>
    </dgm:pt>
    <dgm:pt modelId="{4FBF23F9-107D-4ED9-B18F-084821EAECC2}" type="parTrans" cxnId="{1096D464-9CA9-4F13-964D-8F0EA2CD7242}">
      <dgm:prSet/>
      <dgm:spPr/>
      <dgm:t>
        <a:bodyPr/>
        <a:lstStyle/>
        <a:p>
          <a:endParaRPr lang="en-US" sz="2400"/>
        </a:p>
      </dgm:t>
    </dgm:pt>
    <dgm:pt modelId="{E3A06D1E-E186-4544-8548-4F6A397EF2B4}" type="sibTrans" cxnId="{1096D464-9CA9-4F13-964D-8F0EA2CD7242}">
      <dgm:prSet/>
      <dgm:spPr/>
      <dgm:t>
        <a:bodyPr/>
        <a:lstStyle/>
        <a:p>
          <a:endParaRPr lang="en-US" sz="2400"/>
        </a:p>
      </dgm:t>
    </dgm:pt>
    <dgm:pt modelId="{510FBB2D-DD08-4A4D-805C-8353ED098196}">
      <dgm:prSet custT="1"/>
      <dgm:spPr>
        <a:xfrm>
          <a:off x="47632" y="1777244"/>
          <a:ext cx="2194560" cy="5739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Bài viết cần sử dụng  những thao tác lập luận nào?</a:t>
          </a:r>
        </a:p>
      </dgm:t>
    </dgm:pt>
    <dgm:pt modelId="{E245C060-2F30-4D87-98C3-BA8898B0B343}" type="parTrans" cxnId="{9DABAF12-9C1B-4D6B-895A-84B4F738EC5C}">
      <dgm:prSet/>
      <dgm:spPr/>
      <dgm:t>
        <a:bodyPr/>
        <a:lstStyle/>
        <a:p>
          <a:endParaRPr lang="en-US" sz="2400"/>
        </a:p>
      </dgm:t>
    </dgm:pt>
    <dgm:pt modelId="{996B7A4C-3541-405A-A837-3228D17465C9}" type="sibTrans" cxnId="{9DABAF12-9C1B-4D6B-895A-84B4F738EC5C}">
      <dgm:prSet/>
      <dgm:spPr/>
      <dgm:t>
        <a:bodyPr/>
        <a:lstStyle/>
        <a:p>
          <a:endParaRPr lang="en-US" sz="2400"/>
        </a:p>
      </dgm:t>
    </dgm:pt>
    <dgm:pt modelId="{3C35B935-6867-4D5D-AA6F-668901D77755}">
      <dgm:prSet custT="1"/>
      <dgm:spPr>
        <a:xfrm>
          <a:off x="0" y="877447"/>
          <a:ext cx="2194560" cy="52841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Vấn đề cần nghị luận ở đề là gì?</a:t>
          </a:r>
        </a:p>
      </dgm:t>
    </dgm:pt>
    <dgm:pt modelId="{C3D9CF29-3D74-4472-8CD7-8676A4320C9A}" type="parTrans" cxnId="{916DE0D7-6D36-4C01-90CE-FFC78FCEB280}">
      <dgm:prSet/>
      <dgm:spPr/>
      <dgm:t>
        <a:bodyPr/>
        <a:lstStyle/>
        <a:p>
          <a:endParaRPr lang="en-US" sz="2400"/>
        </a:p>
      </dgm:t>
    </dgm:pt>
    <dgm:pt modelId="{0FD9B3EC-C7DB-4F15-8574-999F43029BA6}" type="sibTrans" cxnId="{916DE0D7-6D36-4C01-90CE-FFC78FCEB280}">
      <dgm:prSet/>
      <dgm:spPr/>
      <dgm:t>
        <a:bodyPr/>
        <a:lstStyle/>
        <a:p>
          <a:endParaRPr lang="en-US" sz="2400"/>
        </a:p>
      </dgm:t>
    </dgm:pt>
    <dgm:pt modelId="{00EDE742-8A28-4F2C-B946-5C0B6B769E1F}">
      <dgm:prSet custT="1"/>
      <dgm:spPr>
        <a:xfrm>
          <a:off x="2194559" y="786783"/>
          <a:ext cx="3291840" cy="726886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3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</a:t>
          </a:r>
        </a:p>
      </dgm:t>
    </dgm:pt>
    <dgm:pt modelId="{61A4FDAF-B472-4C2F-A0C8-E18C32594CE6}" type="parTrans" cxnId="{A8E4FED1-AA68-44D4-85E1-602F488940E6}">
      <dgm:prSet/>
      <dgm:spPr/>
      <dgm:t>
        <a:bodyPr/>
        <a:lstStyle/>
        <a:p>
          <a:endParaRPr lang="en-US" sz="2400"/>
        </a:p>
      </dgm:t>
    </dgm:pt>
    <dgm:pt modelId="{E655F278-FAD5-46DA-99EA-79F7C177CCFF}" type="sibTrans" cxnId="{A8E4FED1-AA68-44D4-85E1-602F488940E6}">
      <dgm:prSet/>
      <dgm:spPr/>
      <dgm:t>
        <a:bodyPr/>
        <a:lstStyle/>
        <a:p>
          <a:endParaRPr lang="en-US" sz="2400"/>
        </a:p>
      </dgm:t>
    </dgm:pt>
    <dgm:pt modelId="{8B7D3030-E7F6-4070-9EF6-5B22E708883F}">
      <dgm:prSet custT="1"/>
      <dgm:spPr>
        <a:xfrm>
          <a:off x="2194559" y="1633694"/>
          <a:ext cx="3291840" cy="76130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3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...........................................</a:t>
          </a:r>
        </a:p>
      </dgm:t>
    </dgm:pt>
    <dgm:pt modelId="{779428A1-CBA1-455F-B37B-B8C1D826D45E}" type="parTrans" cxnId="{9EF694A5-642A-488D-B8A1-D1927E8E7547}">
      <dgm:prSet/>
      <dgm:spPr/>
      <dgm:t>
        <a:bodyPr/>
        <a:lstStyle/>
        <a:p>
          <a:endParaRPr lang="en-US" sz="2400"/>
        </a:p>
      </dgm:t>
    </dgm:pt>
    <dgm:pt modelId="{96164FDE-0BFB-49EA-A2E2-1EA2EE02A913}" type="sibTrans" cxnId="{9EF694A5-642A-488D-B8A1-D1927E8E7547}">
      <dgm:prSet/>
      <dgm:spPr/>
      <dgm:t>
        <a:bodyPr/>
        <a:lstStyle/>
        <a:p>
          <a:endParaRPr lang="en-US" sz="2400"/>
        </a:p>
      </dgm:t>
    </dgm:pt>
    <dgm:pt modelId="{B4A9E469-E551-4C47-8AEE-1FB72655A74E}">
      <dgm:prSet custT="1"/>
      <dgm:spPr>
        <a:xfrm>
          <a:off x="0" y="2638785"/>
          <a:ext cx="2194560" cy="58861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Lấy  dẫn chứng trong phạm vi nào để làm sáng  tỏ vấn đề?</a:t>
          </a:r>
        </a:p>
      </dgm:t>
    </dgm:pt>
    <dgm:pt modelId="{89593DAC-0AFB-4725-A2B5-33C80C870D3E}" type="parTrans" cxnId="{9B264C90-C40A-4698-A1ED-85388D03ACDD}">
      <dgm:prSet/>
      <dgm:spPr/>
      <dgm:t>
        <a:bodyPr/>
        <a:lstStyle/>
        <a:p>
          <a:endParaRPr lang="en-US" sz="2400"/>
        </a:p>
      </dgm:t>
    </dgm:pt>
    <dgm:pt modelId="{E0526879-9857-4987-A82F-2CF5326D427A}" type="sibTrans" cxnId="{9B264C90-C40A-4698-A1ED-85388D03ACDD}">
      <dgm:prSet/>
      <dgm:spPr/>
      <dgm:t>
        <a:bodyPr/>
        <a:lstStyle/>
        <a:p>
          <a:endParaRPr lang="en-US" sz="2400"/>
        </a:p>
      </dgm:t>
    </dgm:pt>
    <dgm:pt modelId="{77F8E84C-1ABD-4D19-864D-D78726D8256C}">
      <dgm:prSet custT="1"/>
      <dgm:spPr>
        <a:xfrm>
          <a:off x="2194559" y="2532374"/>
          <a:ext cx="3291840" cy="79348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3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...........................................</a:t>
          </a:r>
        </a:p>
      </dgm:t>
    </dgm:pt>
    <dgm:pt modelId="{E6F731CF-21DA-4389-B541-0313A8A504D7}" type="parTrans" cxnId="{C4E99786-66BB-4880-8286-B3E29112CFCB}">
      <dgm:prSet/>
      <dgm:spPr/>
      <dgm:t>
        <a:bodyPr/>
        <a:lstStyle/>
        <a:p>
          <a:endParaRPr lang="en-US" sz="2400"/>
        </a:p>
      </dgm:t>
    </dgm:pt>
    <dgm:pt modelId="{86E6BB92-6256-40DA-AFFB-A3EFE8777C1A}" type="sibTrans" cxnId="{C4E99786-66BB-4880-8286-B3E29112CFCB}">
      <dgm:prSet/>
      <dgm:spPr/>
      <dgm:t>
        <a:bodyPr/>
        <a:lstStyle/>
        <a:p>
          <a:endParaRPr lang="en-US" sz="2400"/>
        </a:p>
      </dgm:t>
    </dgm:pt>
    <dgm:pt modelId="{CFAA4A82-4007-48AB-99F9-7F2C7460126D}" type="pres">
      <dgm:prSet presAssocID="{23ED5704-FD0A-4F8E-A254-3AD011433A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439971-53FD-4624-A4BC-19C9AAF7E495}" type="pres">
      <dgm:prSet presAssocID="{F6547CEE-E170-478B-9456-3919B126BAFB}" presName="linNode" presStyleCnt="0"/>
      <dgm:spPr/>
    </dgm:pt>
    <dgm:pt modelId="{FABDE078-D389-42A1-9336-017CF1175C8A}" type="pres">
      <dgm:prSet presAssocID="{F6547CEE-E170-478B-9456-3919B126BAFB}" presName="parentShp" presStyleLbl="node1" presStyleIdx="0" presStyleCnt="4" custScaleX="100000" custScaleY="386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E9ABAC-E14B-484E-994B-2E7AB989ACFE}" type="pres">
      <dgm:prSet presAssocID="{F6547CEE-E170-478B-9456-3919B126BAFB}" presName="childShp" presStyleLbl="bgAccFollowNode1" presStyleIdx="0" presStyleCnt="4" custScaleY="54133" custLinFactNeighborX="2604" custLinFactNeighborY="-26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9FC1D2D-6797-4A33-8E2C-17BE03230623}" type="pres">
      <dgm:prSet presAssocID="{FF663552-EA16-48DA-B07F-43CB4970234C}" presName="spacing" presStyleCnt="0"/>
      <dgm:spPr/>
    </dgm:pt>
    <dgm:pt modelId="{6F14772C-2DCC-4D31-862D-2913552AC423}" type="pres">
      <dgm:prSet presAssocID="{3C35B935-6867-4D5D-AA6F-668901D77755}" presName="linNode" presStyleCnt="0"/>
      <dgm:spPr/>
    </dgm:pt>
    <dgm:pt modelId="{8A83C52B-03BE-4122-954A-918974FB23CA}" type="pres">
      <dgm:prSet presAssocID="{3C35B935-6867-4D5D-AA6F-668901D77755}" presName="parentShp" presStyleLbl="node1" presStyleIdx="1" presStyleCnt="4" custScaleY="38522" custLinFactNeighborY="-75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11A1FFE-BF8A-4B84-BA23-8FB103134584}" type="pres">
      <dgm:prSet presAssocID="{3C35B935-6867-4D5D-AA6F-668901D77755}" presName="childShp" presStyleLbl="bgAccFollowNode1" presStyleIdx="1" presStyleCnt="4" custScaleY="52991" custLinFactNeighborX="3038" custLinFactNeighborY="-6877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A5977AA-CEA7-4CF6-9188-CEA20F1C4EAC}" type="pres">
      <dgm:prSet presAssocID="{0FD9B3EC-C7DB-4F15-8574-999F43029BA6}" presName="spacing" presStyleCnt="0"/>
      <dgm:spPr/>
    </dgm:pt>
    <dgm:pt modelId="{F520D9F6-384B-4385-990E-EF022EBDF7B8}" type="pres">
      <dgm:prSet presAssocID="{510FBB2D-DD08-4A4D-805C-8353ED098196}" presName="linNode" presStyleCnt="0"/>
      <dgm:spPr/>
    </dgm:pt>
    <dgm:pt modelId="{0A058AE2-B982-45A3-A504-AEE9DEC4985C}" type="pres">
      <dgm:prSet presAssocID="{510FBB2D-DD08-4A4D-805C-8353ED098196}" presName="parentShp" presStyleLbl="node1" presStyleIdx="2" presStyleCnt="4" custScaleY="41844" custLinFactNeighborX="1447" custLinFactNeighborY="-44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01B37A1-883C-4AB4-A134-7BFF588397D6}" type="pres">
      <dgm:prSet presAssocID="{510FBB2D-DD08-4A4D-805C-8353ED098196}" presName="childShp" presStyleLbl="bgAccFollowNode1" presStyleIdx="2" presStyleCnt="4" custScaleY="55500" custLinFactNeighborX="3472" custLinFactNeighborY="-8127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40763B-F419-4BB5-83C0-231DB21FDF4A}" type="pres">
      <dgm:prSet presAssocID="{996B7A4C-3541-405A-A837-3228D17465C9}" presName="spacing" presStyleCnt="0"/>
      <dgm:spPr/>
    </dgm:pt>
    <dgm:pt modelId="{17DE1516-2FFE-46AF-B386-463675895DC2}" type="pres">
      <dgm:prSet presAssocID="{B4A9E469-E551-4C47-8AEE-1FB72655A74E}" presName="linNode" presStyleCnt="0"/>
      <dgm:spPr/>
    </dgm:pt>
    <dgm:pt modelId="{9CCCC56D-3285-44B9-A89E-0F28BACD6894}" type="pres">
      <dgm:prSet presAssocID="{B4A9E469-E551-4C47-8AEE-1FB72655A74E}" presName="parentShp" presStyleLbl="node1" presStyleIdx="3" presStyleCnt="4" custScaleY="42911" custLinFactNeighborY="-7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B83B0D3-8BC6-49D4-AEC9-99595DA09ECA}" type="pres">
      <dgm:prSet presAssocID="{B4A9E469-E551-4C47-8AEE-1FB72655A74E}" presName="childShp" presStyleLbl="bgAccFollowNode1" presStyleIdx="3" presStyleCnt="4" custScaleY="57846" custLinFactNeighborX="0" custLinFactNeighborY="-8112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</dgm:ptLst>
  <dgm:cxnLst>
    <dgm:cxn modelId="{A8E4FED1-AA68-44D4-85E1-602F488940E6}" srcId="{3C35B935-6867-4D5D-AA6F-668901D77755}" destId="{00EDE742-8A28-4F2C-B946-5C0B6B769E1F}" srcOrd="0" destOrd="0" parTransId="{61A4FDAF-B472-4C2F-A0C8-E18C32594CE6}" sibTransId="{E655F278-FAD5-46DA-99EA-79F7C177CCFF}"/>
    <dgm:cxn modelId="{E0C7EE38-8BDC-49F7-B680-B6DD8B60C34A}" srcId="{23ED5704-FD0A-4F8E-A254-3AD011433A0D}" destId="{F6547CEE-E170-478B-9456-3919B126BAFB}" srcOrd="0" destOrd="0" parTransId="{45616C54-0645-4980-A2E8-DE86D7745D33}" sibTransId="{FF663552-EA16-48DA-B07F-43CB4970234C}"/>
    <dgm:cxn modelId="{DFBCC96D-BB34-47DA-A409-5225F2B27DA9}" type="presOf" srcId="{3C35B935-6867-4D5D-AA6F-668901D77755}" destId="{8A83C52B-03BE-4122-954A-918974FB23CA}" srcOrd="0" destOrd="0" presId="urn:microsoft.com/office/officeart/2005/8/layout/vList6"/>
    <dgm:cxn modelId="{9B95AA06-32CA-4A2B-9A66-4BD70CE18EF2}" type="presOf" srcId="{8B7D3030-E7F6-4070-9EF6-5B22E708883F}" destId="{901B37A1-883C-4AB4-A134-7BFF588397D6}" srcOrd="0" destOrd="0" presId="urn:microsoft.com/office/officeart/2005/8/layout/vList6"/>
    <dgm:cxn modelId="{C4E99786-66BB-4880-8286-B3E29112CFCB}" srcId="{B4A9E469-E551-4C47-8AEE-1FB72655A74E}" destId="{77F8E84C-1ABD-4D19-864D-D78726D8256C}" srcOrd="0" destOrd="0" parTransId="{E6F731CF-21DA-4389-B541-0313A8A504D7}" sibTransId="{86E6BB92-6256-40DA-AFFB-A3EFE8777C1A}"/>
    <dgm:cxn modelId="{9EF694A5-642A-488D-B8A1-D1927E8E7547}" srcId="{510FBB2D-DD08-4A4D-805C-8353ED098196}" destId="{8B7D3030-E7F6-4070-9EF6-5B22E708883F}" srcOrd="0" destOrd="0" parTransId="{779428A1-CBA1-455F-B37B-B8C1D826D45E}" sibTransId="{96164FDE-0BFB-49EA-A2E2-1EA2EE02A913}"/>
    <dgm:cxn modelId="{1096D464-9CA9-4F13-964D-8F0EA2CD7242}" srcId="{F6547CEE-E170-478B-9456-3919B126BAFB}" destId="{2B191562-6C7C-437F-AAB6-076D031650B1}" srcOrd="0" destOrd="0" parTransId="{4FBF23F9-107D-4ED9-B18F-084821EAECC2}" sibTransId="{E3A06D1E-E186-4544-8548-4F6A397EF2B4}"/>
    <dgm:cxn modelId="{573DAE03-7F5E-4E69-A8AD-1CEE124EB34D}" type="presOf" srcId="{23ED5704-FD0A-4F8E-A254-3AD011433A0D}" destId="{CFAA4A82-4007-48AB-99F9-7F2C7460126D}" srcOrd="0" destOrd="0" presId="urn:microsoft.com/office/officeart/2005/8/layout/vList6"/>
    <dgm:cxn modelId="{9B264C90-C40A-4698-A1ED-85388D03ACDD}" srcId="{23ED5704-FD0A-4F8E-A254-3AD011433A0D}" destId="{B4A9E469-E551-4C47-8AEE-1FB72655A74E}" srcOrd="3" destOrd="0" parTransId="{89593DAC-0AFB-4725-A2B5-33C80C870D3E}" sibTransId="{E0526879-9857-4987-A82F-2CF5326D427A}"/>
    <dgm:cxn modelId="{CFE806D1-7224-4474-80F4-6920A3707744}" type="presOf" srcId="{2B191562-6C7C-437F-AAB6-076D031650B1}" destId="{D3E9ABAC-E14B-484E-994B-2E7AB989ACFE}" srcOrd="0" destOrd="0" presId="urn:microsoft.com/office/officeart/2005/8/layout/vList6"/>
    <dgm:cxn modelId="{916DE0D7-6D36-4C01-90CE-FFC78FCEB280}" srcId="{23ED5704-FD0A-4F8E-A254-3AD011433A0D}" destId="{3C35B935-6867-4D5D-AA6F-668901D77755}" srcOrd="1" destOrd="0" parTransId="{C3D9CF29-3D74-4472-8CD7-8676A4320C9A}" sibTransId="{0FD9B3EC-C7DB-4F15-8574-999F43029BA6}"/>
    <dgm:cxn modelId="{89A1ABE1-A0D8-4042-92AC-9836FEE8595D}" type="presOf" srcId="{77F8E84C-1ABD-4D19-864D-D78726D8256C}" destId="{6B83B0D3-8BC6-49D4-AEC9-99595DA09ECA}" srcOrd="0" destOrd="0" presId="urn:microsoft.com/office/officeart/2005/8/layout/vList6"/>
    <dgm:cxn modelId="{DB8E2EC0-E554-43FC-A83B-AA76E9E2A97D}" type="presOf" srcId="{F6547CEE-E170-478B-9456-3919B126BAFB}" destId="{FABDE078-D389-42A1-9336-017CF1175C8A}" srcOrd="0" destOrd="0" presId="urn:microsoft.com/office/officeart/2005/8/layout/vList6"/>
    <dgm:cxn modelId="{64392324-A9AB-468A-9557-0C4D25656CF0}" type="presOf" srcId="{510FBB2D-DD08-4A4D-805C-8353ED098196}" destId="{0A058AE2-B982-45A3-A504-AEE9DEC4985C}" srcOrd="0" destOrd="0" presId="urn:microsoft.com/office/officeart/2005/8/layout/vList6"/>
    <dgm:cxn modelId="{BD0FACA0-11DD-477F-A2E5-5E8D39EBE461}" type="presOf" srcId="{B4A9E469-E551-4C47-8AEE-1FB72655A74E}" destId="{9CCCC56D-3285-44B9-A89E-0F28BACD6894}" srcOrd="0" destOrd="0" presId="urn:microsoft.com/office/officeart/2005/8/layout/vList6"/>
    <dgm:cxn modelId="{9DABAF12-9C1B-4D6B-895A-84B4F738EC5C}" srcId="{23ED5704-FD0A-4F8E-A254-3AD011433A0D}" destId="{510FBB2D-DD08-4A4D-805C-8353ED098196}" srcOrd="2" destOrd="0" parTransId="{E245C060-2F30-4D87-98C3-BA8898B0B343}" sibTransId="{996B7A4C-3541-405A-A837-3228D17465C9}"/>
    <dgm:cxn modelId="{7D72834A-1C79-46D1-ADA2-D5C45297DF39}" type="presOf" srcId="{00EDE742-8A28-4F2C-B946-5C0B6B769E1F}" destId="{F11A1FFE-BF8A-4B84-BA23-8FB103134584}" srcOrd="0" destOrd="0" presId="urn:microsoft.com/office/officeart/2005/8/layout/vList6"/>
    <dgm:cxn modelId="{DD8C1CFC-6AE4-41F4-8B14-C7676913D29C}" type="presParOf" srcId="{CFAA4A82-4007-48AB-99F9-7F2C7460126D}" destId="{25439971-53FD-4624-A4BC-19C9AAF7E495}" srcOrd="0" destOrd="0" presId="urn:microsoft.com/office/officeart/2005/8/layout/vList6"/>
    <dgm:cxn modelId="{C5E3EEE4-7D0C-4C63-BB9B-732372A33B9F}" type="presParOf" srcId="{25439971-53FD-4624-A4BC-19C9AAF7E495}" destId="{FABDE078-D389-42A1-9336-017CF1175C8A}" srcOrd="0" destOrd="0" presId="urn:microsoft.com/office/officeart/2005/8/layout/vList6"/>
    <dgm:cxn modelId="{452B5DB6-B4CE-46D9-BAF5-4C16E2B5F7BF}" type="presParOf" srcId="{25439971-53FD-4624-A4BC-19C9AAF7E495}" destId="{D3E9ABAC-E14B-484E-994B-2E7AB989ACFE}" srcOrd="1" destOrd="0" presId="urn:microsoft.com/office/officeart/2005/8/layout/vList6"/>
    <dgm:cxn modelId="{DC89FC7C-43B7-4888-B335-990D38839957}" type="presParOf" srcId="{CFAA4A82-4007-48AB-99F9-7F2C7460126D}" destId="{79FC1D2D-6797-4A33-8E2C-17BE03230623}" srcOrd="1" destOrd="0" presId="urn:microsoft.com/office/officeart/2005/8/layout/vList6"/>
    <dgm:cxn modelId="{CD33454C-292C-40F5-B6BD-B1BB3052B53B}" type="presParOf" srcId="{CFAA4A82-4007-48AB-99F9-7F2C7460126D}" destId="{6F14772C-2DCC-4D31-862D-2913552AC423}" srcOrd="2" destOrd="0" presId="urn:microsoft.com/office/officeart/2005/8/layout/vList6"/>
    <dgm:cxn modelId="{7857E274-0960-42F2-A5C5-540D9084D281}" type="presParOf" srcId="{6F14772C-2DCC-4D31-862D-2913552AC423}" destId="{8A83C52B-03BE-4122-954A-918974FB23CA}" srcOrd="0" destOrd="0" presId="urn:microsoft.com/office/officeart/2005/8/layout/vList6"/>
    <dgm:cxn modelId="{C091DD33-11F1-4B39-AFA9-5B68FEE9985B}" type="presParOf" srcId="{6F14772C-2DCC-4D31-862D-2913552AC423}" destId="{F11A1FFE-BF8A-4B84-BA23-8FB103134584}" srcOrd="1" destOrd="0" presId="urn:microsoft.com/office/officeart/2005/8/layout/vList6"/>
    <dgm:cxn modelId="{F5D6713F-A41D-4276-98AD-5BBD85ED878E}" type="presParOf" srcId="{CFAA4A82-4007-48AB-99F9-7F2C7460126D}" destId="{7A5977AA-CEA7-4CF6-9188-CEA20F1C4EAC}" srcOrd="3" destOrd="0" presId="urn:microsoft.com/office/officeart/2005/8/layout/vList6"/>
    <dgm:cxn modelId="{BDA8F55C-4D16-41B4-9613-AEA8D42D534E}" type="presParOf" srcId="{CFAA4A82-4007-48AB-99F9-7F2C7460126D}" destId="{F520D9F6-384B-4385-990E-EF022EBDF7B8}" srcOrd="4" destOrd="0" presId="urn:microsoft.com/office/officeart/2005/8/layout/vList6"/>
    <dgm:cxn modelId="{CE1A7F33-6669-44C7-A9EA-FDF1B602FCF1}" type="presParOf" srcId="{F520D9F6-384B-4385-990E-EF022EBDF7B8}" destId="{0A058AE2-B982-45A3-A504-AEE9DEC4985C}" srcOrd="0" destOrd="0" presId="urn:microsoft.com/office/officeart/2005/8/layout/vList6"/>
    <dgm:cxn modelId="{4C93FFB9-02FE-4252-B0ED-B530F3D501A7}" type="presParOf" srcId="{F520D9F6-384B-4385-990E-EF022EBDF7B8}" destId="{901B37A1-883C-4AB4-A134-7BFF588397D6}" srcOrd="1" destOrd="0" presId="urn:microsoft.com/office/officeart/2005/8/layout/vList6"/>
    <dgm:cxn modelId="{F660F71B-44AF-4730-A3A3-9327908F38D8}" type="presParOf" srcId="{CFAA4A82-4007-48AB-99F9-7F2C7460126D}" destId="{8040763B-F419-4BB5-83C0-231DB21FDF4A}" srcOrd="5" destOrd="0" presId="urn:microsoft.com/office/officeart/2005/8/layout/vList6"/>
    <dgm:cxn modelId="{9269E78E-4EE1-4606-BBEA-5479ACC64312}" type="presParOf" srcId="{CFAA4A82-4007-48AB-99F9-7F2C7460126D}" destId="{17DE1516-2FFE-46AF-B386-463675895DC2}" srcOrd="6" destOrd="0" presId="urn:microsoft.com/office/officeart/2005/8/layout/vList6"/>
    <dgm:cxn modelId="{3CD5CA35-172F-4EEF-8C96-F00628CFA882}" type="presParOf" srcId="{17DE1516-2FFE-46AF-B386-463675895DC2}" destId="{9CCCC56D-3285-44B9-A89E-0F28BACD6894}" srcOrd="0" destOrd="0" presId="urn:microsoft.com/office/officeart/2005/8/layout/vList6"/>
    <dgm:cxn modelId="{A00832B2-5642-43F1-BAF9-19092764B549}" type="presParOf" srcId="{17DE1516-2FFE-46AF-B386-463675895DC2}" destId="{6B83B0D3-8BC6-49D4-AEC9-99595DA09E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9A82F1-3446-427D-979E-C36D330D358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CEB6335-DE8B-4201-83AD-E94071F3C629}">
      <dgm:prSet phldrT="[Text]" custT="1"/>
      <dgm:spPr/>
      <dgm:t>
        <a:bodyPr/>
        <a:lstStyle/>
        <a:p>
          <a:r>
            <a:rPr lang="en-GB" sz="3200" smtClean="0"/>
            <a:t>Luận điểm 1</a:t>
          </a:r>
          <a:endParaRPr lang="en-US" sz="3200" dirty="0"/>
        </a:p>
      </dgm:t>
    </dgm:pt>
    <dgm:pt modelId="{C64CE572-F942-418E-8361-81D3985A9E7F}" type="par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B4C3B803-B9E2-4B65-A87A-C687B5A70AA1}" type="sib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5A8945E-5D09-41C1-9DD9-614462383FA2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1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dirty="0"/>
        </a:p>
      </dgm:t>
    </dgm:pt>
    <dgm:pt modelId="{E933C687-D184-448A-A7E0-D4F0ED283620}" type="par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5F4415AC-BB73-4656-BA25-15F1FC06E845}" type="sib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1E4AA0D-B7B5-4D87-B9E0-A0FD880ADADF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2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dirty="0"/>
        </a:p>
      </dgm:t>
    </dgm:pt>
    <dgm:pt modelId="{0166DF86-96E5-423E-876B-1B3E4FB0179A}" type="par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65919C4-8F1B-4CCB-8BDA-5094F14BD271}" type="sib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A534749-BF3E-49A2-B06B-E1FA7EDD48CE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3</a:t>
          </a:r>
        </a:p>
        <a:p>
          <a:pPr algn="just"/>
          <a:r>
            <a:rPr lang="en-GB" sz="3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dirty="0"/>
        </a:p>
      </dgm:t>
    </dgm:pt>
    <dgm:pt modelId="{DC5244EE-05C1-4F0A-9235-3F49C9033E52}" type="par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6C657E7-78D2-4D99-B934-57172C2D11F2}" type="sib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DD4BCF3-86CE-4383-BBE1-30AA23B0185F}" type="pres">
      <dgm:prSet presAssocID="{3D9A82F1-3446-427D-979E-C36D330D358E}" presName="composite" presStyleCnt="0">
        <dgm:presLayoutVars>
          <dgm:chMax val="1"/>
          <dgm:dir/>
          <dgm:resizeHandles val="exact"/>
        </dgm:presLayoutVars>
      </dgm:prSet>
      <dgm:spPr/>
    </dgm:pt>
    <dgm:pt modelId="{2F86B5E7-99AF-4976-8A10-BEE07DEB845B}" type="pres">
      <dgm:prSet presAssocID="{9CEB6335-DE8B-4201-83AD-E94071F3C629}" presName="roof" presStyleLbl="dkBgShp" presStyleIdx="0" presStyleCnt="2" custLinFactNeighborX="6289" custLinFactNeighborY="5138"/>
      <dgm:spPr/>
      <dgm:t>
        <a:bodyPr/>
        <a:lstStyle/>
        <a:p>
          <a:endParaRPr lang="en-US"/>
        </a:p>
      </dgm:t>
    </dgm:pt>
    <dgm:pt modelId="{146564DB-5A9A-44E7-8B34-08D19D6196F3}" type="pres">
      <dgm:prSet presAssocID="{9CEB6335-DE8B-4201-83AD-E94071F3C629}" presName="pillars" presStyleCnt="0"/>
      <dgm:spPr/>
    </dgm:pt>
    <dgm:pt modelId="{F9FC72E9-56A9-4573-B36B-99942ABAFFFC}" type="pres">
      <dgm:prSet presAssocID="{9CEB6335-DE8B-4201-83AD-E94071F3C62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F8392-4668-41C5-A2CD-6AA4734E6D8F}" type="pres">
      <dgm:prSet presAssocID="{01E4AA0D-B7B5-4D87-B9E0-A0FD880ADAD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E77BF-782C-4FFA-9712-D9C947B90015}" type="pres">
      <dgm:prSet presAssocID="{0A534749-BF3E-49A2-B06B-E1FA7EDD48C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FF5F9-8BDB-4E76-9B6B-8F4CD4D23688}" type="pres">
      <dgm:prSet presAssocID="{9CEB6335-DE8B-4201-83AD-E94071F3C629}" presName="base" presStyleLbl="dkBgShp" presStyleIdx="1" presStyleCnt="2"/>
      <dgm:spPr/>
    </dgm:pt>
  </dgm:ptLst>
  <dgm:cxnLst>
    <dgm:cxn modelId="{7048D584-8455-4AE2-B805-125CF799ACDA}" type="presOf" srcId="{A5A8945E-5D09-41C1-9DD9-614462383FA2}" destId="{F9FC72E9-56A9-4573-B36B-99942ABAFFFC}" srcOrd="0" destOrd="0" presId="urn:microsoft.com/office/officeart/2005/8/layout/hList3"/>
    <dgm:cxn modelId="{0072CF10-5AE2-4EE9-8B18-429FF1FE5612}" type="presOf" srcId="{3D9A82F1-3446-427D-979E-C36D330D358E}" destId="{7DD4BCF3-86CE-4383-BBE1-30AA23B0185F}" srcOrd="0" destOrd="0" presId="urn:microsoft.com/office/officeart/2005/8/layout/hList3"/>
    <dgm:cxn modelId="{696C871A-1BA7-4745-85E3-B87AB9644B90}" srcId="{9CEB6335-DE8B-4201-83AD-E94071F3C629}" destId="{A5A8945E-5D09-41C1-9DD9-614462383FA2}" srcOrd="0" destOrd="0" parTransId="{E933C687-D184-448A-A7E0-D4F0ED283620}" sibTransId="{5F4415AC-BB73-4656-BA25-15F1FC06E845}"/>
    <dgm:cxn modelId="{7E6E1D9D-07A1-498D-B894-4E01A073D48D}" type="presOf" srcId="{01E4AA0D-B7B5-4D87-B9E0-A0FD880ADADF}" destId="{3B7F8392-4668-41C5-A2CD-6AA4734E6D8F}" srcOrd="0" destOrd="0" presId="urn:microsoft.com/office/officeart/2005/8/layout/hList3"/>
    <dgm:cxn modelId="{A581D078-36C6-4960-845A-3AE59B196556}" type="presOf" srcId="{9CEB6335-DE8B-4201-83AD-E94071F3C629}" destId="{2F86B5E7-99AF-4976-8A10-BEE07DEB845B}" srcOrd="0" destOrd="0" presId="urn:microsoft.com/office/officeart/2005/8/layout/hList3"/>
    <dgm:cxn modelId="{745E271C-9A86-4CF9-9665-756AAC3E2E6A}" srcId="{9CEB6335-DE8B-4201-83AD-E94071F3C629}" destId="{0A534749-BF3E-49A2-B06B-E1FA7EDD48CE}" srcOrd="2" destOrd="0" parTransId="{DC5244EE-05C1-4F0A-9235-3F49C9033E52}" sibTransId="{A6C657E7-78D2-4D99-B934-57172C2D11F2}"/>
    <dgm:cxn modelId="{039D39DF-0291-4B9F-A3FE-9EC28B4AEC8A}" srcId="{3D9A82F1-3446-427D-979E-C36D330D358E}" destId="{9CEB6335-DE8B-4201-83AD-E94071F3C629}" srcOrd="0" destOrd="0" parTransId="{C64CE572-F942-418E-8361-81D3985A9E7F}" sibTransId="{B4C3B803-B9E2-4B65-A87A-C687B5A70AA1}"/>
    <dgm:cxn modelId="{CBAB84C1-3B8D-4454-87E9-ED2693070A43}" srcId="{9CEB6335-DE8B-4201-83AD-E94071F3C629}" destId="{01E4AA0D-B7B5-4D87-B9E0-A0FD880ADADF}" srcOrd="1" destOrd="0" parTransId="{0166DF86-96E5-423E-876B-1B3E4FB0179A}" sibTransId="{765919C4-8F1B-4CCB-8BDA-5094F14BD271}"/>
    <dgm:cxn modelId="{6593AC96-EF99-4CFB-8650-AAE147F479F9}" type="presOf" srcId="{0A534749-BF3E-49A2-B06B-E1FA7EDD48CE}" destId="{92BE77BF-782C-4FFA-9712-D9C947B90015}" srcOrd="0" destOrd="0" presId="urn:microsoft.com/office/officeart/2005/8/layout/hList3"/>
    <dgm:cxn modelId="{1B4B2CFD-8AB5-4C2B-B516-A3C64927CA80}" type="presParOf" srcId="{7DD4BCF3-86CE-4383-BBE1-30AA23B0185F}" destId="{2F86B5E7-99AF-4976-8A10-BEE07DEB845B}" srcOrd="0" destOrd="0" presId="urn:microsoft.com/office/officeart/2005/8/layout/hList3"/>
    <dgm:cxn modelId="{69976716-37BB-4AAF-A310-5CD69F938FD0}" type="presParOf" srcId="{7DD4BCF3-86CE-4383-BBE1-30AA23B0185F}" destId="{146564DB-5A9A-44E7-8B34-08D19D6196F3}" srcOrd="1" destOrd="0" presId="urn:microsoft.com/office/officeart/2005/8/layout/hList3"/>
    <dgm:cxn modelId="{6AD2CD5D-11CC-4485-80A4-C23D4629C87E}" type="presParOf" srcId="{146564DB-5A9A-44E7-8B34-08D19D6196F3}" destId="{F9FC72E9-56A9-4573-B36B-99942ABAFFFC}" srcOrd="0" destOrd="0" presId="urn:microsoft.com/office/officeart/2005/8/layout/hList3"/>
    <dgm:cxn modelId="{4AD3875B-EF8C-49CF-8E87-C09109DB730E}" type="presParOf" srcId="{146564DB-5A9A-44E7-8B34-08D19D6196F3}" destId="{3B7F8392-4668-41C5-A2CD-6AA4734E6D8F}" srcOrd="1" destOrd="0" presId="urn:microsoft.com/office/officeart/2005/8/layout/hList3"/>
    <dgm:cxn modelId="{1DCCB70C-CC7E-45FD-902C-105FC08925C2}" type="presParOf" srcId="{146564DB-5A9A-44E7-8B34-08D19D6196F3}" destId="{92BE77BF-782C-4FFA-9712-D9C947B90015}" srcOrd="2" destOrd="0" presId="urn:microsoft.com/office/officeart/2005/8/layout/hList3"/>
    <dgm:cxn modelId="{D5398682-21F9-4FCE-913C-43A32BA75363}" type="presParOf" srcId="{7DD4BCF3-86CE-4383-BBE1-30AA23B0185F}" destId="{795FF5F9-8BDB-4E76-9B6B-8F4CD4D236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9A82F1-3446-427D-979E-C36D330D358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CEB6335-DE8B-4201-83AD-E94071F3C629}">
      <dgm:prSet phldrT="[Text]" custT="1"/>
      <dgm:spPr/>
      <dgm:t>
        <a:bodyPr/>
        <a:lstStyle/>
        <a:p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điểm</a:t>
          </a:r>
          <a:r>
            <a:rPr lang="en-GB" sz="3200" dirty="0" smtClean="0"/>
            <a:t> 2</a:t>
          </a:r>
          <a:endParaRPr lang="en-US" sz="3200" dirty="0"/>
        </a:p>
      </dgm:t>
    </dgm:pt>
    <dgm:pt modelId="{C64CE572-F942-418E-8361-81D3985A9E7F}" type="par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B4C3B803-B9E2-4B65-A87A-C687B5A70AA1}" type="sib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5A8945E-5D09-41C1-9DD9-614462383FA2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1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dirty="0"/>
        </a:p>
      </dgm:t>
    </dgm:pt>
    <dgm:pt modelId="{E933C687-D184-448A-A7E0-D4F0ED283620}" type="par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5F4415AC-BB73-4656-BA25-15F1FC06E845}" type="sib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1E4AA0D-B7B5-4D87-B9E0-A0FD880ADADF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2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dirty="0"/>
        </a:p>
      </dgm:t>
    </dgm:pt>
    <dgm:pt modelId="{0166DF86-96E5-423E-876B-1B3E4FB0179A}" type="par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65919C4-8F1B-4CCB-8BDA-5094F14BD271}" type="sib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A534749-BF3E-49A2-B06B-E1FA7EDD48CE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3</a:t>
          </a:r>
        </a:p>
        <a:p>
          <a:pPr algn="just"/>
          <a:r>
            <a:rPr lang="en-GB" sz="3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dirty="0"/>
        </a:p>
      </dgm:t>
    </dgm:pt>
    <dgm:pt modelId="{DC5244EE-05C1-4F0A-9235-3F49C9033E52}" type="par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6C657E7-78D2-4D99-B934-57172C2D11F2}" type="sib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DD4BCF3-86CE-4383-BBE1-30AA23B0185F}" type="pres">
      <dgm:prSet presAssocID="{3D9A82F1-3446-427D-979E-C36D330D358E}" presName="composite" presStyleCnt="0">
        <dgm:presLayoutVars>
          <dgm:chMax val="1"/>
          <dgm:dir/>
          <dgm:resizeHandles val="exact"/>
        </dgm:presLayoutVars>
      </dgm:prSet>
      <dgm:spPr/>
    </dgm:pt>
    <dgm:pt modelId="{2F86B5E7-99AF-4976-8A10-BEE07DEB845B}" type="pres">
      <dgm:prSet presAssocID="{9CEB6335-DE8B-4201-83AD-E94071F3C629}" presName="roof" presStyleLbl="dkBgShp" presStyleIdx="0" presStyleCnt="2" custLinFactNeighborX="6289" custLinFactNeighborY="5138"/>
      <dgm:spPr/>
      <dgm:t>
        <a:bodyPr/>
        <a:lstStyle/>
        <a:p>
          <a:endParaRPr lang="en-US"/>
        </a:p>
      </dgm:t>
    </dgm:pt>
    <dgm:pt modelId="{146564DB-5A9A-44E7-8B34-08D19D6196F3}" type="pres">
      <dgm:prSet presAssocID="{9CEB6335-DE8B-4201-83AD-E94071F3C629}" presName="pillars" presStyleCnt="0"/>
      <dgm:spPr/>
    </dgm:pt>
    <dgm:pt modelId="{F9FC72E9-56A9-4573-B36B-99942ABAFFFC}" type="pres">
      <dgm:prSet presAssocID="{9CEB6335-DE8B-4201-83AD-E94071F3C62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F8392-4668-41C5-A2CD-6AA4734E6D8F}" type="pres">
      <dgm:prSet presAssocID="{01E4AA0D-B7B5-4D87-B9E0-A0FD880ADAD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E77BF-782C-4FFA-9712-D9C947B90015}" type="pres">
      <dgm:prSet presAssocID="{0A534749-BF3E-49A2-B06B-E1FA7EDD48C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FF5F9-8BDB-4E76-9B6B-8F4CD4D23688}" type="pres">
      <dgm:prSet presAssocID="{9CEB6335-DE8B-4201-83AD-E94071F3C629}" presName="base" presStyleLbl="dkBgShp" presStyleIdx="1" presStyleCnt="2"/>
      <dgm:spPr/>
    </dgm:pt>
  </dgm:ptLst>
  <dgm:cxnLst>
    <dgm:cxn modelId="{745E271C-9A86-4CF9-9665-756AAC3E2E6A}" srcId="{9CEB6335-DE8B-4201-83AD-E94071F3C629}" destId="{0A534749-BF3E-49A2-B06B-E1FA7EDD48CE}" srcOrd="2" destOrd="0" parTransId="{DC5244EE-05C1-4F0A-9235-3F49C9033E52}" sibTransId="{A6C657E7-78D2-4D99-B934-57172C2D11F2}"/>
    <dgm:cxn modelId="{E1AEE4E3-650A-4FFB-BD25-9DEB2B49051C}" type="presOf" srcId="{3D9A82F1-3446-427D-979E-C36D330D358E}" destId="{7DD4BCF3-86CE-4383-BBE1-30AA23B0185F}" srcOrd="0" destOrd="0" presId="urn:microsoft.com/office/officeart/2005/8/layout/hList3"/>
    <dgm:cxn modelId="{1BF26C9A-E67C-4E11-9C7F-E2EB64CFF577}" type="presOf" srcId="{01E4AA0D-B7B5-4D87-B9E0-A0FD880ADADF}" destId="{3B7F8392-4668-41C5-A2CD-6AA4734E6D8F}" srcOrd="0" destOrd="0" presId="urn:microsoft.com/office/officeart/2005/8/layout/hList3"/>
    <dgm:cxn modelId="{BC961997-DCBC-4D3A-BBB6-21AC2A775BF5}" type="presOf" srcId="{0A534749-BF3E-49A2-B06B-E1FA7EDD48CE}" destId="{92BE77BF-782C-4FFA-9712-D9C947B90015}" srcOrd="0" destOrd="0" presId="urn:microsoft.com/office/officeart/2005/8/layout/hList3"/>
    <dgm:cxn modelId="{CBAB84C1-3B8D-4454-87E9-ED2693070A43}" srcId="{9CEB6335-DE8B-4201-83AD-E94071F3C629}" destId="{01E4AA0D-B7B5-4D87-B9E0-A0FD880ADADF}" srcOrd="1" destOrd="0" parTransId="{0166DF86-96E5-423E-876B-1B3E4FB0179A}" sibTransId="{765919C4-8F1B-4CCB-8BDA-5094F14BD271}"/>
    <dgm:cxn modelId="{039D39DF-0291-4B9F-A3FE-9EC28B4AEC8A}" srcId="{3D9A82F1-3446-427D-979E-C36D330D358E}" destId="{9CEB6335-DE8B-4201-83AD-E94071F3C629}" srcOrd="0" destOrd="0" parTransId="{C64CE572-F942-418E-8361-81D3985A9E7F}" sibTransId="{B4C3B803-B9E2-4B65-A87A-C687B5A70AA1}"/>
    <dgm:cxn modelId="{D5645EBA-2BF7-4041-BBA9-37B62213B56B}" type="presOf" srcId="{9CEB6335-DE8B-4201-83AD-E94071F3C629}" destId="{2F86B5E7-99AF-4976-8A10-BEE07DEB845B}" srcOrd="0" destOrd="0" presId="urn:microsoft.com/office/officeart/2005/8/layout/hList3"/>
    <dgm:cxn modelId="{40944EC5-71B5-44AE-89F0-70F21424FD8B}" type="presOf" srcId="{A5A8945E-5D09-41C1-9DD9-614462383FA2}" destId="{F9FC72E9-56A9-4573-B36B-99942ABAFFFC}" srcOrd="0" destOrd="0" presId="urn:microsoft.com/office/officeart/2005/8/layout/hList3"/>
    <dgm:cxn modelId="{696C871A-1BA7-4745-85E3-B87AB9644B90}" srcId="{9CEB6335-DE8B-4201-83AD-E94071F3C629}" destId="{A5A8945E-5D09-41C1-9DD9-614462383FA2}" srcOrd="0" destOrd="0" parTransId="{E933C687-D184-448A-A7E0-D4F0ED283620}" sibTransId="{5F4415AC-BB73-4656-BA25-15F1FC06E845}"/>
    <dgm:cxn modelId="{B638D6A1-613D-4921-B6A1-A3F3BDE42095}" type="presParOf" srcId="{7DD4BCF3-86CE-4383-BBE1-30AA23B0185F}" destId="{2F86B5E7-99AF-4976-8A10-BEE07DEB845B}" srcOrd="0" destOrd="0" presId="urn:microsoft.com/office/officeart/2005/8/layout/hList3"/>
    <dgm:cxn modelId="{97628862-7F66-412A-8927-D97B431FA913}" type="presParOf" srcId="{7DD4BCF3-86CE-4383-BBE1-30AA23B0185F}" destId="{146564DB-5A9A-44E7-8B34-08D19D6196F3}" srcOrd="1" destOrd="0" presId="urn:microsoft.com/office/officeart/2005/8/layout/hList3"/>
    <dgm:cxn modelId="{F91942C3-2C3E-4C7F-B8E5-0E9F844CB0D4}" type="presParOf" srcId="{146564DB-5A9A-44E7-8B34-08D19D6196F3}" destId="{F9FC72E9-56A9-4573-B36B-99942ABAFFFC}" srcOrd="0" destOrd="0" presId="urn:microsoft.com/office/officeart/2005/8/layout/hList3"/>
    <dgm:cxn modelId="{762BB434-BD91-4DF6-AE5F-8257374367D7}" type="presParOf" srcId="{146564DB-5A9A-44E7-8B34-08D19D6196F3}" destId="{3B7F8392-4668-41C5-A2CD-6AA4734E6D8F}" srcOrd="1" destOrd="0" presId="urn:microsoft.com/office/officeart/2005/8/layout/hList3"/>
    <dgm:cxn modelId="{F606F1ED-6F52-4C35-A180-7A34AC56C88F}" type="presParOf" srcId="{146564DB-5A9A-44E7-8B34-08D19D6196F3}" destId="{92BE77BF-782C-4FFA-9712-D9C947B90015}" srcOrd="2" destOrd="0" presId="urn:microsoft.com/office/officeart/2005/8/layout/hList3"/>
    <dgm:cxn modelId="{9BA6577D-5869-4376-8034-149339C5017E}" type="presParOf" srcId="{7DD4BCF3-86CE-4383-BBE1-30AA23B0185F}" destId="{795FF5F9-8BDB-4E76-9B6B-8F4CD4D236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9A82F1-3446-427D-979E-C36D330D358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CEB6335-DE8B-4201-83AD-E94071F3C629}">
      <dgm:prSet phldrT="[Text]" custT="1"/>
      <dgm:spPr/>
      <dgm:t>
        <a:bodyPr/>
        <a:lstStyle/>
        <a:p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điểm</a:t>
          </a:r>
          <a:r>
            <a:rPr lang="en-GB" sz="3200" dirty="0" smtClean="0"/>
            <a:t> 3</a:t>
          </a:r>
          <a:endParaRPr lang="en-US" sz="3200" dirty="0"/>
        </a:p>
      </dgm:t>
    </dgm:pt>
    <dgm:pt modelId="{C64CE572-F942-418E-8361-81D3985A9E7F}" type="par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B4C3B803-B9E2-4B65-A87A-C687B5A70AA1}" type="sib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5A8945E-5D09-41C1-9DD9-614462383FA2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1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dirty="0"/>
        </a:p>
      </dgm:t>
    </dgm:pt>
    <dgm:pt modelId="{E933C687-D184-448A-A7E0-D4F0ED283620}" type="par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5F4415AC-BB73-4656-BA25-15F1FC06E845}" type="sib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1E4AA0D-B7B5-4D87-B9E0-A0FD880ADADF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2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dirty="0"/>
        </a:p>
      </dgm:t>
    </dgm:pt>
    <dgm:pt modelId="{0166DF86-96E5-423E-876B-1B3E4FB0179A}" type="par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65919C4-8F1B-4CCB-8BDA-5094F14BD271}" type="sib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A534749-BF3E-49A2-B06B-E1FA7EDD48CE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3</a:t>
          </a:r>
        </a:p>
        <a:p>
          <a:pPr algn="just"/>
          <a:r>
            <a:rPr lang="en-GB" sz="3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dirty="0"/>
        </a:p>
      </dgm:t>
    </dgm:pt>
    <dgm:pt modelId="{DC5244EE-05C1-4F0A-9235-3F49C9033E52}" type="par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6C657E7-78D2-4D99-B934-57172C2D11F2}" type="sib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DD4BCF3-86CE-4383-BBE1-30AA23B0185F}" type="pres">
      <dgm:prSet presAssocID="{3D9A82F1-3446-427D-979E-C36D330D358E}" presName="composite" presStyleCnt="0">
        <dgm:presLayoutVars>
          <dgm:chMax val="1"/>
          <dgm:dir/>
          <dgm:resizeHandles val="exact"/>
        </dgm:presLayoutVars>
      </dgm:prSet>
      <dgm:spPr/>
    </dgm:pt>
    <dgm:pt modelId="{2F86B5E7-99AF-4976-8A10-BEE07DEB845B}" type="pres">
      <dgm:prSet presAssocID="{9CEB6335-DE8B-4201-83AD-E94071F3C629}" presName="roof" presStyleLbl="dkBgShp" presStyleIdx="0" presStyleCnt="2" custLinFactNeighborX="6289" custLinFactNeighborY="5138"/>
      <dgm:spPr/>
      <dgm:t>
        <a:bodyPr/>
        <a:lstStyle/>
        <a:p>
          <a:endParaRPr lang="en-US"/>
        </a:p>
      </dgm:t>
    </dgm:pt>
    <dgm:pt modelId="{146564DB-5A9A-44E7-8B34-08D19D6196F3}" type="pres">
      <dgm:prSet presAssocID="{9CEB6335-DE8B-4201-83AD-E94071F3C629}" presName="pillars" presStyleCnt="0"/>
      <dgm:spPr/>
    </dgm:pt>
    <dgm:pt modelId="{F9FC72E9-56A9-4573-B36B-99942ABAFFFC}" type="pres">
      <dgm:prSet presAssocID="{9CEB6335-DE8B-4201-83AD-E94071F3C62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F8392-4668-41C5-A2CD-6AA4734E6D8F}" type="pres">
      <dgm:prSet presAssocID="{01E4AA0D-B7B5-4D87-B9E0-A0FD880ADAD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E77BF-782C-4FFA-9712-D9C947B90015}" type="pres">
      <dgm:prSet presAssocID="{0A534749-BF3E-49A2-B06B-E1FA7EDD48C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FF5F9-8BDB-4E76-9B6B-8F4CD4D23688}" type="pres">
      <dgm:prSet presAssocID="{9CEB6335-DE8B-4201-83AD-E94071F3C629}" presName="base" presStyleLbl="dkBgShp" presStyleIdx="1" presStyleCnt="2"/>
      <dgm:spPr/>
    </dgm:pt>
  </dgm:ptLst>
  <dgm:cxnLst>
    <dgm:cxn modelId="{745E271C-9A86-4CF9-9665-756AAC3E2E6A}" srcId="{9CEB6335-DE8B-4201-83AD-E94071F3C629}" destId="{0A534749-BF3E-49A2-B06B-E1FA7EDD48CE}" srcOrd="2" destOrd="0" parTransId="{DC5244EE-05C1-4F0A-9235-3F49C9033E52}" sibTransId="{A6C657E7-78D2-4D99-B934-57172C2D11F2}"/>
    <dgm:cxn modelId="{2BC2F260-08DC-4282-B561-E9E1E6BD5B1B}" type="presOf" srcId="{9CEB6335-DE8B-4201-83AD-E94071F3C629}" destId="{2F86B5E7-99AF-4976-8A10-BEE07DEB845B}" srcOrd="0" destOrd="0" presId="urn:microsoft.com/office/officeart/2005/8/layout/hList3"/>
    <dgm:cxn modelId="{89489379-F093-4A32-B331-912096FF1EFC}" type="presOf" srcId="{0A534749-BF3E-49A2-B06B-E1FA7EDD48CE}" destId="{92BE77BF-782C-4FFA-9712-D9C947B90015}" srcOrd="0" destOrd="0" presId="urn:microsoft.com/office/officeart/2005/8/layout/hList3"/>
    <dgm:cxn modelId="{17DC2B02-ACD1-4081-8E17-5FA52A440D06}" type="presOf" srcId="{3D9A82F1-3446-427D-979E-C36D330D358E}" destId="{7DD4BCF3-86CE-4383-BBE1-30AA23B0185F}" srcOrd="0" destOrd="0" presId="urn:microsoft.com/office/officeart/2005/8/layout/hList3"/>
    <dgm:cxn modelId="{CBAB84C1-3B8D-4454-87E9-ED2693070A43}" srcId="{9CEB6335-DE8B-4201-83AD-E94071F3C629}" destId="{01E4AA0D-B7B5-4D87-B9E0-A0FD880ADADF}" srcOrd="1" destOrd="0" parTransId="{0166DF86-96E5-423E-876B-1B3E4FB0179A}" sibTransId="{765919C4-8F1B-4CCB-8BDA-5094F14BD271}"/>
    <dgm:cxn modelId="{CF5F988C-0897-4B66-83EF-DCE9343B0AB2}" type="presOf" srcId="{01E4AA0D-B7B5-4D87-B9E0-A0FD880ADADF}" destId="{3B7F8392-4668-41C5-A2CD-6AA4734E6D8F}" srcOrd="0" destOrd="0" presId="urn:microsoft.com/office/officeart/2005/8/layout/hList3"/>
    <dgm:cxn modelId="{039D39DF-0291-4B9F-A3FE-9EC28B4AEC8A}" srcId="{3D9A82F1-3446-427D-979E-C36D330D358E}" destId="{9CEB6335-DE8B-4201-83AD-E94071F3C629}" srcOrd="0" destOrd="0" parTransId="{C64CE572-F942-418E-8361-81D3985A9E7F}" sibTransId="{B4C3B803-B9E2-4B65-A87A-C687B5A70AA1}"/>
    <dgm:cxn modelId="{054CEF20-E2B4-421F-9F1A-C983E29B5DC5}" type="presOf" srcId="{A5A8945E-5D09-41C1-9DD9-614462383FA2}" destId="{F9FC72E9-56A9-4573-B36B-99942ABAFFFC}" srcOrd="0" destOrd="0" presId="urn:microsoft.com/office/officeart/2005/8/layout/hList3"/>
    <dgm:cxn modelId="{696C871A-1BA7-4745-85E3-B87AB9644B90}" srcId="{9CEB6335-DE8B-4201-83AD-E94071F3C629}" destId="{A5A8945E-5D09-41C1-9DD9-614462383FA2}" srcOrd="0" destOrd="0" parTransId="{E933C687-D184-448A-A7E0-D4F0ED283620}" sibTransId="{5F4415AC-BB73-4656-BA25-15F1FC06E845}"/>
    <dgm:cxn modelId="{9FB5A9F2-1AF8-490D-BD85-4BE1AC338C85}" type="presParOf" srcId="{7DD4BCF3-86CE-4383-BBE1-30AA23B0185F}" destId="{2F86B5E7-99AF-4976-8A10-BEE07DEB845B}" srcOrd="0" destOrd="0" presId="urn:microsoft.com/office/officeart/2005/8/layout/hList3"/>
    <dgm:cxn modelId="{FF490539-89A4-49AE-9C4E-A3303F62D969}" type="presParOf" srcId="{7DD4BCF3-86CE-4383-BBE1-30AA23B0185F}" destId="{146564DB-5A9A-44E7-8B34-08D19D6196F3}" srcOrd="1" destOrd="0" presId="urn:microsoft.com/office/officeart/2005/8/layout/hList3"/>
    <dgm:cxn modelId="{45D87AE3-1AB7-475B-9DE9-9EAA5F27232F}" type="presParOf" srcId="{146564DB-5A9A-44E7-8B34-08D19D6196F3}" destId="{F9FC72E9-56A9-4573-B36B-99942ABAFFFC}" srcOrd="0" destOrd="0" presId="urn:microsoft.com/office/officeart/2005/8/layout/hList3"/>
    <dgm:cxn modelId="{2C47A4EE-495C-42D2-91CA-7118C2CD2967}" type="presParOf" srcId="{146564DB-5A9A-44E7-8B34-08D19D6196F3}" destId="{3B7F8392-4668-41C5-A2CD-6AA4734E6D8F}" srcOrd="1" destOrd="0" presId="urn:microsoft.com/office/officeart/2005/8/layout/hList3"/>
    <dgm:cxn modelId="{7CE98F2D-ECA1-4F89-AA9D-64BB41C203C0}" type="presParOf" srcId="{146564DB-5A9A-44E7-8B34-08D19D6196F3}" destId="{92BE77BF-782C-4FFA-9712-D9C947B90015}" srcOrd="2" destOrd="0" presId="urn:microsoft.com/office/officeart/2005/8/layout/hList3"/>
    <dgm:cxn modelId="{CE7A4143-670D-44D3-8384-4AA39B9452F7}" type="presParOf" srcId="{7DD4BCF3-86CE-4383-BBE1-30AA23B0185F}" destId="{795FF5F9-8BDB-4E76-9B6B-8F4CD4D236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9A82F1-3446-427D-979E-C36D330D358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CEB6335-DE8B-4201-83AD-E94071F3C629}">
      <dgm:prSet phldrT="[Text]" custT="1"/>
      <dgm:spPr/>
      <dgm:t>
        <a:bodyPr/>
        <a:lstStyle/>
        <a:p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điểm</a:t>
          </a:r>
          <a:r>
            <a:rPr lang="en-GB" sz="3200" dirty="0" smtClean="0"/>
            <a:t> 4</a:t>
          </a:r>
          <a:endParaRPr lang="en-US" sz="3200" dirty="0"/>
        </a:p>
      </dgm:t>
    </dgm:pt>
    <dgm:pt modelId="{C64CE572-F942-418E-8361-81D3985A9E7F}" type="par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B4C3B803-B9E2-4B65-A87A-C687B5A70AA1}" type="sibTrans" cxnId="{039D39DF-0291-4B9F-A3FE-9EC28B4AEC8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5A8945E-5D09-41C1-9DD9-614462383FA2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1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dirty="0"/>
        </a:p>
      </dgm:t>
    </dgm:pt>
    <dgm:pt modelId="{E933C687-D184-448A-A7E0-D4F0ED283620}" type="par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5F4415AC-BB73-4656-BA25-15F1FC06E845}" type="sibTrans" cxnId="{696C871A-1BA7-4745-85E3-B87AB9644B90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1E4AA0D-B7B5-4D87-B9E0-A0FD880ADADF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2</a:t>
          </a:r>
        </a:p>
        <a:p>
          <a:pPr algn="l"/>
          <a:r>
            <a:rPr lang="en-GB" sz="3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dirty="0"/>
        </a:p>
      </dgm:t>
    </dgm:pt>
    <dgm:pt modelId="{0166DF86-96E5-423E-876B-1B3E4FB0179A}" type="par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65919C4-8F1B-4CCB-8BDA-5094F14BD271}" type="sibTrans" cxnId="{CBAB84C1-3B8D-4454-87E9-ED2693070A43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0A534749-BF3E-49A2-B06B-E1FA7EDD48CE}">
      <dgm:prSet phldrT="[Text]" custT="1"/>
      <dgm:spPr/>
      <dgm:t>
        <a:bodyPr/>
        <a:lstStyle/>
        <a:p>
          <a:pPr algn="ctr"/>
          <a:r>
            <a:rPr lang="en-GB" sz="3200" dirty="0" err="1" smtClean="0"/>
            <a:t>Luận</a:t>
          </a:r>
          <a:r>
            <a:rPr lang="en-GB" sz="3200" dirty="0" smtClean="0"/>
            <a:t> </a:t>
          </a:r>
          <a:r>
            <a:rPr lang="en-GB" sz="3200" dirty="0" err="1" smtClean="0"/>
            <a:t>cứ</a:t>
          </a:r>
          <a:r>
            <a:rPr lang="en-GB" sz="3200" dirty="0" smtClean="0"/>
            <a:t> 3</a:t>
          </a:r>
        </a:p>
        <a:p>
          <a:pPr algn="just"/>
          <a:r>
            <a:rPr lang="en-GB" sz="3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dirty="0"/>
        </a:p>
      </dgm:t>
    </dgm:pt>
    <dgm:pt modelId="{DC5244EE-05C1-4F0A-9235-3F49C9033E52}" type="par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A6C657E7-78D2-4D99-B934-57172C2D11F2}" type="sibTrans" cxnId="{745E271C-9A86-4CF9-9665-756AAC3E2E6A}">
      <dgm:prSet/>
      <dgm:spPr/>
      <dgm:t>
        <a:bodyPr/>
        <a:lstStyle/>
        <a:p>
          <a:endParaRPr lang="en-US" sz="3200">
            <a:solidFill>
              <a:srgbClr val="FF0000"/>
            </a:solidFill>
          </a:endParaRPr>
        </a:p>
      </dgm:t>
    </dgm:pt>
    <dgm:pt modelId="{7DD4BCF3-86CE-4383-BBE1-30AA23B0185F}" type="pres">
      <dgm:prSet presAssocID="{3D9A82F1-3446-427D-979E-C36D330D358E}" presName="composite" presStyleCnt="0">
        <dgm:presLayoutVars>
          <dgm:chMax val="1"/>
          <dgm:dir/>
          <dgm:resizeHandles val="exact"/>
        </dgm:presLayoutVars>
      </dgm:prSet>
      <dgm:spPr/>
    </dgm:pt>
    <dgm:pt modelId="{2F86B5E7-99AF-4976-8A10-BEE07DEB845B}" type="pres">
      <dgm:prSet presAssocID="{9CEB6335-DE8B-4201-83AD-E94071F3C629}" presName="roof" presStyleLbl="dkBgShp" presStyleIdx="0" presStyleCnt="2" custLinFactNeighborX="6289" custLinFactNeighborY="5138"/>
      <dgm:spPr/>
      <dgm:t>
        <a:bodyPr/>
        <a:lstStyle/>
        <a:p>
          <a:endParaRPr lang="en-US"/>
        </a:p>
      </dgm:t>
    </dgm:pt>
    <dgm:pt modelId="{146564DB-5A9A-44E7-8B34-08D19D6196F3}" type="pres">
      <dgm:prSet presAssocID="{9CEB6335-DE8B-4201-83AD-E94071F3C629}" presName="pillars" presStyleCnt="0"/>
      <dgm:spPr/>
    </dgm:pt>
    <dgm:pt modelId="{F9FC72E9-56A9-4573-B36B-99942ABAFFFC}" type="pres">
      <dgm:prSet presAssocID="{9CEB6335-DE8B-4201-83AD-E94071F3C62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F8392-4668-41C5-A2CD-6AA4734E6D8F}" type="pres">
      <dgm:prSet presAssocID="{01E4AA0D-B7B5-4D87-B9E0-A0FD880ADAD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E77BF-782C-4FFA-9712-D9C947B90015}" type="pres">
      <dgm:prSet presAssocID="{0A534749-BF3E-49A2-B06B-E1FA7EDD48C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FF5F9-8BDB-4E76-9B6B-8F4CD4D23688}" type="pres">
      <dgm:prSet presAssocID="{9CEB6335-DE8B-4201-83AD-E94071F3C629}" presName="base" presStyleLbl="dkBgShp" presStyleIdx="1" presStyleCnt="2"/>
      <dgm:spPr/>
    </dgm:pt>
  </dgm:ptLst>
  <dgm:cxnLst>
    <dgm:cxn modelId="{3A59F78F-FD99-47CC-9924-0A7DD55633CB}" type="presOf" srcId="{9CEB6335-DE8B-4201-83AD-E94071F3C629}" destId="{2F86B5E7-99AF-4976-8A10-BEE07DEB845B}" srcOrd="0" destOrd="0" presId="urn:microsoft.com/office/officeart/2005/8/layout/hList3"/>
    <dgm:cxn modelId="{4CA5BF7F-38F0-4276-AC24-D68E2A8CA127}" type="presOf" srcId="{A5A8945E-5D09-41C1-9DD9-614462383FA2}" destId="{F9FC72E9-56A9-4573-B36B-99942ABAFFFC}" srcOrd="0" destOrd="0" presId="urn:microsoft.com/office/officeart/2005/8/layout/hList3"/>
    <dgm:cxn modelId="{696C871A-1BA7-4745-85E3-B87AB9644B90}" srcId="{9CEB6335-DE8B-4201-83AD-E94071F3C629}" destId="{A5A8945E-5D09-41C1-9DD9-614462383FA2}" srcOrd="0" destOrd="0" parTransId="{E933C687-D184-448A-A7E0-D4F0ED283620}" sibTransId="{5F4415AC-BB73-4656-BA25-15F1FC06E845}"/>
    <dgm:cxn modelId="{039D39DF-0291-4B9F-A3FE-9EC28B4AEC8A}" srcId="{3D9A82F1-3446-427D-979E-C36D330D358E}" destId="{9CEB6335-DE8B-4201-83AD-E94071F3C629}" srcOrd="0" destOrd="0" parTransId="{C64CE572-F942-418E-8361-81D3985A9E7F}" sibTransId="{B4C3B803-B9E2-4B65-A87A-C687B5A70AA1}"/>
    <dgm:cxn modelId="{745E271C-9A86-4CF9-9665-756AAC3E2E6A}" srcId="{9CEB6335-DE8B-4201-83AD-E94071F3C629}" destId="{0A534749-BF3E-49A2-B06B-E1FA7EDD48CE}" srcOrd="2" destOrd="0" parTransId="{DC5244EE-05C1-4F0A-9235-3F49C9033E52}" sibTransId="{A6C657E7-78D2-4D99-B934-57172C2D11F2}"/>
    <dgm:cxn modelId="{CBAB84C1-3B8D-4454-87E9-ED2693070A43}" srcId="{9CEB6335-DE8B-4201-83AD-E94071F3C629}" destId="{01E4AA0D-B7B5-4D87-B9E0-A0FD880ADADF}" srcOrd="1" destOrd="0" parTransId="{0166DF86-96E5-423E-876B-1B3E4FB0179A}" sibTransId="{765919C4-8F1B-4CCB-8BDA-5094F14BD271}"/>
    <dgm:cxn modelId="{F0F483AF-BC43-4376-83B9-17BA36F411DB}" type="presOf" srcId="{01E4AA0D-B7B5-4D87-B9E0-A0FD880ADADF}" destId="{3B7F8392-4668-41C5-A2CD-6AA4734E6D8F}" srcOrd="0" destOrd="0" presId="urn:microsoft.com/office/officeart/2005/8/layout/hList3"/>
    <dgm:cxn modelId="{41411D66-5B64-444F-852C-A8146BF6A7DF}" type="presOf" srcId="{0A534749-BF3E-49A2-B06B-E1FA7EDD48CE}" destId="{92BE77BF-782C-4FFA-9712-D9C947B90015}" srcOrd="0" destOrd="0" presId="urn:microsoft.com/office/officeart/2005/8/layout/hList3"/>
    <dgm:cxn modelId="{EC1C92D0-2224-40B7-9421-CF988790CE94}" type="presOf" srcId="{3D9A82F1-3446-427D-979E-C36D330D358E}" destId="{7DD4BCF3-86CE-4383-BBE1-30AA23B0185F}" srcOrd="0" destOrd="0" presId="urn:microsoft.com/office/officeart/2005/8/layout/hList3"/>
    <dgm:cxn modelId="{8B75FDA9-4E48-4C53-9CBF-703FA979B0A6}" type="presParOf" srcId="{7DD4BCF3-86CE-4383-BBE1-30AA23B0185F}" destId="{2F86B5E7-99AF-4976-8A10-BEE07DEB845B}" srcOrd="0" destOrd="0" presId="urn:microsoft.com/office/officeart/2005/8/layout/hList3"/>
    <dgm:cxn modelId="{FB05FCA7-587B-4BC9-9A9B-90264A2B2082}" type="presParOf" srcId="{7DD4BCF3-86CE-4383-BBE1-30AA23B0185F}" destId="{146564DB-5A9A-44E7-8B34-08D19D6196F3}" srcOrd="1" destOrd="0" presId="urn:microsoft.com/office/officeart/2005/8/layout/hList3"/>
    <dgm:cxn modelId="{49669EA3-7B3B-4159-91DB-552317597E26}" type="presParOf" srcId="{146564DB-5A9A-44E7-8B34-08D19D6196F3}" destId="{F9FC72E9-56A9-4573-B36B-99942ABAFFFC}" srcOrd="0" destOrd="0" presId="urn:microsoft.com/office/officeart/2005/8/layout/hList3"/>
    <dgm:cxn modelId="{617C5521-913E-4FED-86A5-89A42D856C4D}" type="presParOf" srcId="{146564DB-5A9A-44E7-8B34-08D19D6196F3}" destId="{3B7F8392-4668-41C5-A2CD-6AA4734E6D8F}" srcOrd="1" destOrd="0" presId="urn:microsoft.com/office/officeart/2005/8/layout/hList3"/>
    <dgm:cxn modelId="{A31F68C0-BA81-4DEB-B97B-596A983B0CAD}" type="presParOf" srcId="{146564DB-5A9A-44E7-8B34-08D19D6196F3}" destId="{92BE77BF-782C-4FFA-9712-D9C947B90015}" srcOrd="2" destOrd="0" presId="urn:microsoft.com/office/officeart/2005/8/layout/hList3"/>
    <dgm:cxn modelId="{3747E8E2-7DC7-4EE4-9C97-8EAC1C42398C}" type="presParOf" srcId="{7DD4BCF3-86CE-4383-BBE1-30AA23B0185F}" destId="{795FF5F9-8BDB-4E76-9B6B-8F4CD4D236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EB0B-89E6-494C-BE0A-CDBDAB885BCA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60CAB-81DE-4B01-915D-183B18C042D5}">
      <dsp:nvSpPr>
        <dsp:cNvPr id="0" name=""/>
        <dsp:cNvSpPr/>
      </dsp:nvSpPr>
      <dsp:spPr>
        <a:xfrm>
          <a:off x="3364967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HĐ 1: KHỞI ĐỘNG</a:t>
          </a:r>
          <a:endParaRPr lang="en-US" sz="2400" kern="1200" dirty="0"/>
        </a:p>
      </dsp:txBody>
      <dsp:txXfrm>
        <a:off x="3449933" y="367802"/>
        <a:ext cx="1570603" cy="1570603"/>
      </dsp:txXfrm>
    </dsp:sp>
    <dsp:sp modelId="{4A7052BD-CA4F-43AB-928E-366A35FE8153}">
      <dsp:nvSpPr>
        <dsp:cNvPr id="0" name=""/>
        <dsp:cNvSpPr/>
      </dsp:nvSpPr>
      <dsp:spPr>
        <a:xfrm>
          <a:off x="5410096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HĐ 2: TÌM HIỂU ĐỊNH HƯỚNG VIẾT</a:t>
          </a:r>
          <a:endParaRPr lang="en-US" sz="2400" kern="1200" dirty="0"/>
        </a:p>
      </dsp:txBody>
      <dsp:txXfrm>
        <a:off x="5495062" y="367802"/>
        <a:ext cx="1570603" cy="1570603"/>
      </dsp:txXfrm>
    </dsp:sp>
    <dsp:sp modelId="{7B66C089-6439-4A41-BD22-9EA09EC01697}">
      <dsp:nvSpPr>
        <dsp:cNvPr id="0" name=""/>
        <dsp:cNvSpPr/>
      </dsp:nvSpPr>
      <dsp:spPr>
        <a:xfrm>
          <a:off x="3364967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HĐ 3: THỰC HÀNH VIẾT</a:t>
          </a:r>
          <a:endParaRPr lang="en-US" sz="2400" kern="1200" dirty="0"/>
        </a:p>
      </dsp:txBody>
      <dsp:txXfrm>
        <a:off x="3449933" y="2412931"/>
        <a:ext cx="1570603" cy="1570603"/>
      </dsp:txXfrm>
    </dsp:sp>
    <dsp:sp modelId="{C07CB48E-44E5-43A0-94AB-C005685B535E}">
      <dsp:nvSpPr>
        <dsp:cNvPr id="0" name=""/>
        <dsp:cNvSpPr/>
      </dsp:nvSpPr>
      <dsp:spPr>
        <a:xfrm>
          <a:off x="5410096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HĐ 4: TỔNG KẾT</a:t>
          </a:r>
          <a:endParaRPr lang="en-US" sz="2400" kern="1200" dirty="0"/>
        </a:p>
      </dsp:txBody>
      <dsp:txXfrm>
        <a:off x="5495062" y="2412931"/>
        <a:ext cx="1570603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FFCCF-850A-4834-977F-A59884613869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2A601C4-BB3F-4868-BD43-33DDC89DB4BC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solidFill>
                <a:srgbClr val="0000CC"/>
              </a:solidFill>
            </a:rPr>
            <a:t>1. KHỞI ĐỘNG</a:t>
          </a:r>
          <a:endParaRPr lang="en-US" sz="3000" b="1" kern="1200" dirty="0">
            <a:solidFill>
              <a:srgbClr val="0000CC"/>
            </a:solidFill>
          </a:endParaRPr>
        </a:p>
      </dsp:txBody>
      <dsp:txXfrm>
        <a:off x="1972601" y="617935"/>
        <a:ext cx="1906956" cy="1906956"/>
      </dsp:txXfrm>
    </dsp:sp>
    <dsp:sp modelId="{E83EAC3F-8721-4199-8C81-B02870D96C07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solidFill>
                <a:schemeClr val="tx1"/>
              </a:solidFill>
            </a:rPr>
            <a:t>2. TÌM HIỂU ĐỊNH HƯỚNG VIẾT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4248442" y="617935"/>
        <a:ext cx="1906956" cy="1906956"/>
      </dsp:txXfrm>
    </dsp:sp>
    <dsp:sp modelId="{81B76E98-1738-43BA-97AB-89FECE75A8DB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solidFill>
                <a:srgbClr val="FF0000"/>
              </a:solidFill>
            </a:rPr>
            <a:t>3. THỰC HÀNH VIẾT</a:t>
          </a:r>
          <a:endParaRPr lang="en-US" sz="3600" b="1" kern="1200" dirty="0">
            <a:solidFill>
              <a:srgbClr val="FF0000"/>
            </a:solidFill>
          </a:endParaRPr>
        </a:p>
      </dsp:txBody>
      <dsp:txXfrm>
        <a:off x="1972601" y="2893775"/>
        <a:ext cx="1906956" cy="1906956"/>
      </dsp:txXfrm>
    </dsp:sp>
    <dsp:sp modelId="{C72B8057-8364-4E9C-81EB-58B7F9D0FD84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4. TỔNG KẾT</a:t>
          </a:r>
          <a:endParaRPr lang="en-US" sz="3600" b="1" kern="1200" dirty="0"/>
        </a:p>
      </dsp:txBody>
      <dsp:txXfrm>
        <a:off x="4248442" y="2893775"/>
        <a:ext cx="1906956" cy="190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3247-AE65-44D6-8B31-B9AFA28D0D2C}">
      <dsp:nvSpPr>
        <dsp:cNvPr id="0" name=""/>
        <dsp:cNvSpPr/>
      </dsp:nvSpPr>
      <dsp:spPr>
        <a:xfrm>
          <a:off x="207272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07272" y="542268"/>
        <a:ext cx="4943975" cy="1544992"/>
      </dsp:txXfrm>
    </dsp:sp>
    <dsp:sp modelId="{354B7E49-808F-4324-AFDD-9CE236D65DE9}">
      <dsp:nvSpPr>
        <dsp:cNvPr id="0" name=""/>
        <dsp:cNvSpPr/>
      </dsp:nvSpPr>
      <dsp:spPr>
        <a:xfrm>
          <a:off x="1273" y="319103"/>
          <a:ext cx="1081494" cy="16222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B5215-4D8D-4742-8413-2A1C61046E34}">
      <dsp:nvSpPr>
        <dsp:cNvPr id="0" name=""/>
        <dsp:cNvSpPr/>
      </dsp:nvSpPr>
      <dsp:spPr>
        <a:xfrm>
          <a:off x="5570351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570351" y="542268"/>
        <a:ext cx="4943975" cy="1544992"/>
      </dsp:txXfrm>
    </dsp:sp>
    <dsp:sp modelId="{CE38C7DD-222E-42C4-B95F-B4111FB7F34E}">
      <dsp:nvSpPr>
        <dsp:cNvPr id="0" name=""/>
        <dsp:cNvSpPr/>
      </dsp:nvSpPr>
      <dsp:spPr>
        <a:xfrm>
          <a:off x="5364352" y="319103"/>
          <a:ext cx="1081494" cy="16222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60B4-9C39-4080-9D80-F8B23BAC3945}">
      <dsp:nvSpPr>
        <dsp:cNvPr id="0" name=""/>
        <dsp:cNvSpPr/>
      </dsp:nvSpPr>
      <dsp:spPr>
        <a:xfrm>
          <a:off x="2888811" y="2487242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88811" y="2487242"/>
        <a:ext cx="4943975" cy="1544992"/>
      </dsp:txXfrm>
    </dsp:sp>
    <dsp:sp modelId="{1B27105F-CC1B-48DD-A345-3AB86C687645}">
      <dsp:nvSpPr>
        <dsp:cNvPr id="0" name=""/>
        <dsp:cNvSpPr/>
      </dsp:nvSpPr>
      <dsp:spPr>
        <a:xfrm>
          <a:off x="2682812" y="2264076"/>
          <a:ext cx="1081494" cy="16222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C382D-844B-4828-940B-3035219B961B}">
      <dsp:nvSpPr>
        <dsp:cNvPr id="0" name=""/>
        <dsp:cNvSpPr/>
      </dsp:nvSpPr>
      <dsp:spPr>
        <a:xfrm>
          <a:off x="5686" y="2460731"/>
          <a:ext cx="2349848" cy="1848367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err="1" smtClean="0">
              <a:solidFill>
                <a:schemeClr val="bg1"/>
              </a:solidFill>
            </a:rPr>
            <a:t>Tiến</a:t>
          </a:r>
          <a:r>
            <a:rPr lang="en-GB" sz="4000" b="1" kern="1200" dirty="0" smtClean="0">
              <a:solidFill>
                <a:schemeClr val="bg1"/>
              </a:solidFill>
            </a:rPr>
            <a:t> </a:t>
          </a:r>
          <a:r>
            <a:rPr lang="en-GB" sz="4000" b="1" kern="1200" dirty="0" err="1" smtClean="0">
              <a:solidFill>
                <a:schemeClr val="bg1"/>
              </a:solidFill>
            </a:rPr>
            <a:t>trình</a:t>
          </a:r>
          <a:r>
            <a:rPr lang="en-GB" sz="4000" b="1" kern="1200" dirty="0" smtClean="0">
              <a:solidFill>
                <a:schemeClr val="bg1"/>
              </a:solidFill>
            </a:rPr>
            <a:t> </a:t>
          </a:r>
          <a:r>
            <a:rPr lang="en-GB" sz="4000" b="1" kern="1200" dirty="0" err="1" smtClean="0">
              <a:solidFill>
                <a:schemeClr val="bg1"/>
              </a:solidFill>
            </a:rPr>
            <a:t>viết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59823" y="2514868"/>
        <a:ext cx="2241574" cy="1740093"/>
      </dsp:txXfrm>
    </dsp:sp>
    <dsp:sp modelId="{4277A50A-EB35-49B2-9280-5AE0D2E2646D}">
      <dsp:nvSpPr>
        <dsp:cNvPr id="0" name=""/>
        <dsp:cNvSpPr/>
      </dsp:nvSpPr>
      <dsp:spPr>
        <a:xfrm rot="18289469">
          <a:off x="2002534" y="2689818"/>
          <a:ext cx="1645942" cy="39029"/>
        </a:xfrm>
        <a:custGeom>
          <a:avLst/>
          <a:gdLst/>
          <a:ahLst/>
          <a:cxnLst/>
          <a:rect l="0" t="0" r="0" b="0"/>
          <a:pathLst>
            <a:path>
              <a:moveTo>
                <a:pt x="0" y="19514"/>
              </a:moveTo>
              <a:lnTo>
                <a:pt x="1645942" y="195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84357" y="2668184"/>
        <a:ext cx="82297" cy="82297"/>
      </dsp:txXfrm>
    </dsp:sp>
    <dsp:sp modelId="{4890C2D5-3794-47B5-802B-06EA2DD28276}">
      <dsp:nvSpPr>
        <dsp:cNvPr id="0" name=""/>
        <dsp:cNvSpPr/>
      </dsp:nvSpPr>
      <dsp:spPr>
        <a:xfrm>
          <a:off x="3295475" y="1446289"/>
          <a:ext cx="2349848" cy="1174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Trước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khi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viết</a:t>
          </a:r>
          <a:endParaRPr lang="en-US" sz="3600" b="1" kern="1200" dirty="0"/>
        </a:p>
      </dsp:txBody>
      <dsp:txXfrm>
        <a:off x="3329887" y="1480701"/>
        <a:ext cx="2281024" cy="1106100"/>
      </dsp:txXfrm>
    </dsp:sp>
    <dsp:sp modelId="{78A578F1-A76D-47B9-AB07-1DF688D8CAF2}">
      <dsp:nvSpPr>
        <dsp:cNvPr id="0" name=""/>
        <dsp:cNvSpPr/>
      </dsp:nvSpPr>
      <dsp:spPr>
        <a:xfrm rot="18289469">
          <a:off x="5292322" y="1338655"/>
          <a:ext cx="1645942" cy="39029"/>
        </a:xfrm>
        <a:custGeom>
          <a:avLst/>
          <a:gdLst/>
          <a:ahLst/>
          <a:cxnLst/>
          <a:rect l="0" t="0" r="0" b="0"/>
          <a:pathLst>
            <a:path>
              <a:moveTo>
                <a:pt x="0" y="19514"/>
              </a:moveTo>
              <a:lnTo>
                <a:pt x="1645942" y="195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74145" y="1317021"/>
        <a:ext cx="82297" cy="82297"/>
      </dsp:txXfrm>
    </dsp:sp>
    <dsp:sp modelId="{BE8A15CE-52E9-4F6D-92CB-0097AF2E9A34}">
      <dsp:nvSpPr>
        <dsp:cNvPr id="0" name=""/>
        <dsp:cNvSpPr/>
      </dsp:nvSpPr>
      <dsp:spPr>
        <a:xfrm>
          <a:off x="6585264" y="95126"/>
          <a:ext cx="2349848" cy="117492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Lựa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chọn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đề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tài</a:t>
          </a:r>
          <a:endParaRPr lang="en-US" sz="3600" b="1" kern="1200" dirty="0"/>
        </a:p>
      </dsp:txBody>
      <dsp:txXfrm>
        <a:off x="6619676" y="129538"/>
        <a:ext cx="2281024" cy="1106100"/>
      </dsp:txXfrm>
    </dsp:sp>
    <dsp:sp modelId="{2E35E1E2-C87F-4A40-A04A-E72440F78A43}">
      <dsp:nvSpPr>
        <dsp:cNvPr id="0" name=""/>
        <dsp:cNvSpPr/>
      </dsp:nvSpPr>
      <dsp:spPr>
        <a:xfrm>
          <a:off x="5645324" y="2014237"/>
          <a:ext cx="939939" cy="39029"/>
        </a:xfrm>
        <a:custGeom>
          <a:avLst/>
          <a:gdLst/>
          <a:ahLst/>
          <a:cxnLst/>
          <a:rect l="0" t="0" r="0" b="0"/>
          <a:pathLst>
            <a:path>
              <a:moveTo>
                <a:pt x="0" y="19514"/>
              </a:moveTo>
              <a:lnTo>
                <a:pt x="939939" y="195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91795" y="2010253"/>
        <a:ext cx="46996" cy="46996"/>
      </dsp:txXfrm>
    </dsp:sp>
    <dsp:sp modelId="{12C24CD7-A264-4804-AA3C-CF35873C214C}">
      <dsp:nvSpPr>
        <dsp:cNvPr id="0" name=""/>
        <dsp:cNvSpPr/>
      </dsp:nvSpPr>
      <dsp:spPr>
        <a:xfrm>
          <a:off x="6585264" y="1446289"/>
          <a:ext cx="2349848" cy="11749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Tìm</a:t>
          </a:r>
          <a:r>
            <a:rPr lang="en-GB" sz="3600" b="1" kern="1200" dirty="0" smtClean="0"/>
            <a:t> ý</a:t>
          </a:r>
          <a:endParaRPr lang="en-US" sz="3600" b="1" kern="1200" dirty="0"/>
        </a:p>
      </dsp:txBody>
      <dsp:txXfrm>
        <a:off x="6619676" y="1480701"/>
        <a:ext cx="2281024" cy="1106100"/>
      </dsp:txXfrm>
    </dsp:sp>
    <dsp:sp modelId="{B6DF42F6-5961-4405-A9C9-80F9B66BF81A}">
      <dsp:nvSpPr>
        <dsp:cNvPr id="0" name=""/>
        <dsp:cNvSpPr/>
      </dsp:nvSpPr>
      <dsp:spPr>
        <a:xfrm rot="3310531">
          <a:off x="5292322" y="2689818"/>
          <a:ext cx="1645942" cy="39029"/>
        </a:xfrm>
        <a:custGeom>
          <a:avLst/>
          <a:gdLst/>
          <a:ahLst/>
          <a:cxnLst/>
          <a:rect l="0" t="0" r="0" b="0"/>
          <a:pathLst>
            <a:path>
              <a:moveTo>
                <a:pt x="0" y="19514"/>
              </a:moveTo>
              <a:lnTo>
                <a:pt x="1645942" y="195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74145" y="2668184"/>
        <a:ext cx="82297" cy="82297"/>
      </dsp:txXfrm>
    </dsp:sp>
    <dsp:sp modelId="{24CC6782-0B27-4554-9AB1-1BDE7BB74F54}">
      <dsp:nvSpPr>
        <dsp:cNvPr id="0" name=""/>
        <dsp:cNvSpPr/>
      </dsp:nvSpPr>
      <dsp:spPr>
        <a:xfrm>
          <a:off x="6585264" y="2797452"/>
          <a:ext cx="2349848" cy="117492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Lập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dàn</a:t>
          </a:r>
          <a:r>
            <a:rPr lang="en-GB" sz="3600" b="1" kern="1200" dirty="0" smtClean="0"/>
            <a:t> ý</a:t>
          </a:r>
          <a:endParaRPr lang="en-US" sz="3600" b="1" kern="1200" dirty="0"/>
        </a:p>
      </dsp:txBody>
      <dsp:txXfrm>
        <a:off x="6619676" y="2831864"/>
        <a:ext cx="2281024" cy="1106100"/>
      </dsp:txXfrm>
    </dsp:sp>
    <dsp:sp modelId="{135B4B0B-9D0B-419D-A1C1-FB11507F0C5C}">
      <dsp:nvSpPr>
        <dsp:cNvPr id="0" name=""/>
        <dsp:cNvSpPr/>
      </dsp:nvSpPr>
      <dsp:spPr>
        <a:xfrm>
          <a:off x="2355535" y="3365400"/>
          <a:ext cx="939939" cy="39029"/>
        </a:xfrm>
        <a:custGeom>
          <a:avLst/>
          <a:gdLst/>
          <a:ahLst/>
          <a:cxnLst/>
          <a:rect l="0" t="0" r="0" b="0"/>
          <a:pathLst>
            <a:path>
              <a:moveTo>
                <a:pt x="0" y="19514"/>
              </a:moveTo>
              <a:lnTo>
                <a:pt x="939939" y="195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02007" y="3361416"/>
        <a:ext cx="46996" cy="46996"/>
      </dsp:txXfrm>
    </dsp:sp>
    <dsp:sp modelId="{3A16E2EB-0FF7-45A2-B3D1-420B3E0C809A}">
      <dsp:nvSpPr>
        <dsp:cNvPr id="0" name=""/>
        <dsp:cNvSpPr/>
      </dsp:nvSpPr>
      <dsp:spPr>
        <a:xfrm>
          <a:off x="3295475" y="2797452"/>
          <a:ext cx="2349848" cy="1174924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Viết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bài</a:t>
          </a:r>
          <a:endParaRPr lang="en-US" sz="3600" b="1" kern="1200" dirty="0"/>
        </a:p>
      </dsp:txBody>
      <dsp:txXfrm>
        <a:off x="3329887" y="2831864"/>
        <a:ext cx="2281024" cy="1106100"/>
      </dsp:txXfrm>
    </dsp:sp>
    <dsp:sp modelId="{141CF1E8-55E1-49CB-9131-6569E9911B45}">
      <dsp:nvSpPr>
        <dsp:cNvPr id="0" name=""/>
        <dsp:cNvSpPr/>
      </dsp:nvSpPr>
      <dsp:spPr>
        <a:xfrm rot="3310531">
          <a:off x="2002534" y="4040982"/>
          <a:ext cx="1645942" cy="39029"/>
        </a:xfrm>
        <a:custGeom>
          <a:avLst/>
          <a:gdLst/>
          <a:ahLst/>
          <a:cxnLst/>
          <a:rect l="0" t="0" r="0" b="0"/>
          <a:pathLst>
            <a:path>
              <a:moveTo>
                <a:pt x="0" y="19514"/>
              </a:moveTo>
              <a:lnTo>
                <a:pt x="1645942" y="195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84357" y="4019348"/>
        <a:ext cx="82297" cy="82297"/>
      </dsp:txXfrm>
    </dsp:sp>
    <dsp:sp modelId="{A24EB474-31F1-4DF3-95D3-943E124132CD}">
      <dsp:nvSpPr>
        <dsp:cNvPr id="0" name=""/>
        <dsp:cNvSpPr/>
      </dsp:nvSpPr>
      <dsp:spPr>
        <a:xfrm>
          <a:off x="3295475" y="4148615"/>
          <a:ext cx="2349848" cy="117492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Chỉnh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sửa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sau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khi</a:t>
          </a:r>
          <a:r>
            <a:rPr lang="en-GB" sz="3600" b="1" kern="1200" dirty="0" smtClean="0"/>
            <a:t> </a:t>
          </a:r>
          <a:r>
            <a:rPr lang="en-GB" sz="3600" b="1" kern="1200" dirty="0" err="1" smtClean="0"/>
            <a:t>viết</a:t>
          </a:r>
          <a:endParaRPr lang="en-US" sz="3600" b="1" kern="1200" dirty="0"/>
        </a:p>
      </dsp:txBody>
      <dsp:txXfrm>
        <a:off x="3329887" y="4183027"/>
        <a:ext cx="2281024" cy="1106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9ABAC-E14B-484E-994B-2E7AB989ACFE}">
      <dsp:nvSpPr>
        <dsp:cNvPr id="0" name=""/>
        <dsp:cNvSpPr/>
      </dsp:nvSpPr>
      <dsp:spPr>
        <a:xfrm>
          <a:off x="4187081" y="1981"/>
          <a:ext cx="6280622" cy="1418927"/>
        </a:xfrm>
        <a:prstGeom prst="rightArrow">
          <a:avLst>
            <a:gd name="adj1" fmla="val 75000"/>
            <a:gd name="adj2" fmla="val 50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..........................................</a:t>
          </a:r>
        </a:p>
      </dsp:txBody>
      <dsp:txXfrm>
        <a:off x="4187081" y="179347"/>
        <a:ext cx="5748524" cy="1064195"/>
      </dsp:txXfrm>
    </dsp:sp>
    <dsp:sp modelId="{FABDE078-D389-42A1-9336-017CF1175C8A}">
      <dsp:nvSpPr>
        <dsp:cNvPr id="0" name=""/>
        <dsp:cNvSpPr/>
      </dsp:nvSpPr>
      <dsp:spPr>
        <a:xfrm>
          <a:off x="0" y="204992"/>
          <a:ext cx="4187081" cy="101426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Thể loại của đề </a:t>
          </a:r>
        </a:p>
      </dsp:txBody>
      <dsp:txXfrm>
        <a:off x="49512" y="254504"/>
        <a:ext cx="4088057" cy="915244"/>
      </dsp:txXfrm>
    </dsp:sp>
    <dsp:sp modelId="{F11A1FFE-BF8A-4B84-BA23-8FB103134584}">
      <dsp:nvSpPr>
        <dsp:cNvPr id="0" name=""/>
        <dsp:cNvSpPr/>
      </dsp:nvSpPr>
      <dsp:spPr>
        <a:xfrm>
          <a:off x="4187081" y="1503450"/>
          <a:ext cx="6280622" cy="1388994"/>
        </a:xfrm>
        <a:prstGeom prst="rightArrow">
          <a:avLst>
            <a:gd name="adj1" fmla="val 75000"/>
            <a:gd name="adj2" fmla="val 50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</a:t>
          </a:r>
        </a:p>
      </dsp:txBody>
      <dsp:txXfrm>
        <a:off x="4187081" y="1677074"/>
        <a:ext cx="5759749" cy="1041746"/>
      </dsp:txXfrm>
    </dsp:sp>
    <dsp:sp modelId="{8A83C52B-03BE-4122-954A-918974FB23CA}">
      <dsp:nvSpPr>
        <dsp:cNvPr id="0" name=""/>
        <dsp:cNvSpPr/>
      </dsp:nvSpPr>
      <dsp:spPr>
        <a:xfrm>
          <a:off x="0" y="1676698"/>
          <a:ext cx="4187081" cy="100973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Vấn đề cần nghị luận ở đề là gì?</a:t>
          </a:r>
        </a:p>
      </dsp:txBody>
      <dsp:txXfrm>
        <a:off x="49291" y="1725989"/>
        <a:ext cx="4088499" cy="911152"/>
      </dsp:txXfrm>
    </dsp:sp>
    <dsp:sp modelId="{901B37A1-883C-4AB4-A134-7BFF588397D6}">
      <dsp:nvSpPr>
        <dsp:cNvPr id="0" name=""/>
        <dsp:cNvSpPr/>
      </dsp:nvSpPr>
      <dsp:spPr>
        <a:xfrm>
          <a:off x="4187081" y="3121798"/>
          <a:ext cx="6280622" cy="1454759"/>
        </a:xfrm>
        <a:prstGeom prst="rightArrow">
          <a:avLst>
            <a:gd name="adj1" fmla="val 75000"/>
            <a:gd name="adj2" fmla="val 50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...........................................</a:t>
          </a:r>
        </a:p>
      </dsp:txBody>
      <dsp:txXfrm>
        <a:off x="4187081" y="3303643"/>
        <a:ext cx="5735087" cy="1091069"/>
      </dsp:txXfrm>
    </dsp:sp>
    <dsp:sp modelId="{0A058AE2-B982-45A3-A504-AEE9DEC4985C}">
      <dsp:nvSpPr>
        <dsp:cNvPr id="0" name=""/>
        <dsp:cNvSpPr/>
      </dsp:nvSpPr>
      <dsp:spPr>
        <a:xfrm>
          <a:off x="90880" y="3396106"/>
          <a:ext cx="4187081" cy="109681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Bài viết cần sử dụng  những thao tác lập luận nào?</a:t>
          </a:r>
        </a:p>
      </dsp:txBody>
      <dsp:txXfrm>
        <a:off x="144422" y="3449648"/>
        <a:ext cx="4079997" cy="989726"/>
      </dsp:txXfrm>
    </dsp:sp>
    <dsp:sp modelId="{6B83B0D3-8BC6-49D4-AEC9-99595DA09ECA}">
      <dsp:nvSpPr>
        <dsp:cNvPr id="0" name=""/>
        <dsp:cNvSpPr/>
      </dsp:nvSpPr>
      <dsp:spPr>
        <a:xfrm>
          <a:off x="4187081" y="4839070"/>
          <a:ext cx="6280622" cy="1516252"/>
        </a:xfrm>
        <a:prstGeom prst="rightArrow">
          <a:avLst>
            <a:gd name="adj1" fmla="val 75000"/>
            <a:gd name="adj2" fmla="val 50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...........................................</a:t>
          </a:r>
        </a:p>
      </dsp:txBody>
      <dsp:txXfrm>
        <a:off x="4187081" y="5028602"/>
        <a:ext cx="5712028" cy="1137189"/>
      </dsp:txXfrm>
    </dsp:sp>
    <dsp:sp modelId="{9CCCC56D-3285-44B9-A89E-0F28BACD6894}">
      <dsp:nvSpPr>
        <dsp:cNvPr id="0" name=""/>
        <dsp:cNvSpPr/>
      </dsp:nvSpPr>
      <dsp:spPr>
        <a:xfrm>
          <a:off x="0" y="5042409"/>
          <a:ext cx="4187081" cy="112477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Lấy  dẫn chứng trong phạm vi nào để làm sáng  tỏ vấn đề?</a:t>
          </a:r>
        </a:p>
      </dsp:txBody>
      <dsp:txXfrm>
        <a:off x="54907" y="5097316"/>
        <a:ext cx="4077267" cy="1014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6B5E7-99AF-4976-8A10-BEE07DEB845B}">
      <dsp:nvSpPr>
        <dsp:cNvPr id="0" name=""/>
        <dsp:cNvSpPr/>
      </dsp:nvSpPr>
      <dsp:spPr>
        <a:xfrm>
          <a:off x="0" y="67071"/>
          <a:ext cx="11242767" cy="130540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Luận điểm 1</a:t>
          </a:r>
          <a:endParaRPr lang="en-US" sz="3200" kern="1200" dirty="0"/>
        </a:p>
      </dsp:txBody>
      <dsp:txXfrm>
        <a:off x="0" y="67071"/>
        <a:ext cx="11242767" cy="1305401"/>
      </dsp:txXfrm>
    </dsp:sp>
    <dsp:sp modelId="{F9FC72E9-56A9-4573-B36B-99942ABAFFFC}">
      <dsp:nvSpPr>
        <dsp:cNvPr id="0" name=""/>
        <dsp:cNvSpPr/>
      </dsp:nvSpPr>
      <dsp:spPr>
        <a:xfrm>
          <a:off x="5489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1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kern="1200" dirty="0"/>
        </a:p>
      </dsp:txBody>
      <dsp:txXfrm>
        <a:off x="5489" y="1305401"/>
        <a:ext cx="3743929" cy="2741342"/>
      </dsp:txXfrm>
    </dsp:sp>
    <dsp:sp modelId="{3B7F8392-4668-41C5-A2CD-6AA4734E6D8F}">
      <dsp:nvSpPr>
        <dsp:cNvPr id="0" name=""/>
        <dsp:cNvSpPr/>
      </dsp:nvSpPr>
      <dsp:spPr>
        <a:xfrm>
          <a:off x="374941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2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kern="1200" dirty="0"/>
        </a:p>
      </dsp:txBody>
      <dsp:txXfrm>
        <a:off x="3749418" y="1305401"/>
        <a:ext cx="3743929" cy="2741342"/>
      </dsp:txXfrm>
    </dsp:sp>
    <dsp:sp modelId="{92BE77BF-782C-4FFA-9712-D9C947B90015}">
      <dsp:nvSpPr>
        <dsp:cNvPr id="0" name=""/>
        <dsp:cNvSpPr/>
      </dsp:nvSpPr>
      <dsp:spPr>
        <a:xfrm>
          <a:off x="749334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3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kern="1200" dirty="0"/>
        </a:p>
      </dsp:txBody>
      <dsp:txXfrm>
        <a:off x="7493348" y="1305401"/>
        <a:ext cx="3743929" cy="2741342"/>
      </dsp:txXfrm>
    </dsp:sp>
    <dsp:sp modelId="{795FF5F9-8BDB-4E76-9B6B-8F4CD4D23688}">
      <dsp:nvSpPr>
        <dsp:cNvPr id="0" name=""/>
        <dsp:cNvSpPr/>
      </dsp:nvSpPr>
      <dsp:spPr>
        <a:xfrm>
          <a:off x="0" y="4046744"/>
          <a:ext cx="11242767" cy="30459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6B5E7-99AF-4976-8A10-BEE07DEB845B}">
      <dsp:nvSpPr>
        <dsp:cNvPr id="0" name=""/>
        <dsp:cNvSpPr/>
      </dsp:nvSpPr>
      <dsp:spPr>
        <a:xfrm>
          <a:off x="0" y="67071"/>
          <a:ext cx="11242767" cy="130540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điểm</a:t>
          </a:r>
          <a:r>
            <a:rPr lang="en-GB" sz="3200" kern="1200" dirty="0" smtClean="0"/>
            <a:t> 2</a:t>
          </a:r>
          <a:endParaRPr lang="en-US" sz="3200" kern="1200" dirty="0"/>
        </a:p>
      </dsp:txBody>
      <dsp:txXfrm>
        <a:off x="0" y="67071"/>
        <a:ext cx="11242767" cy="1305401"/>
      </dsp:txXfrm>
    </dsp:sp>
    <dsp:sp modelId="{F9FC72E9-56A9-4573-B36B-99942ABAFFFC}">
      <dsp:nvSpPr>
        <dsp:cNvPr id="0" name=""/>
        <dsp:cNvSpPr/>
      </dsp:nvSpPr>
      <dsp:spPr>
        <a:xfrm>
          <a:off x="5489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1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kern="1200" dirty="0"/>
        </a:p>
      </dsp:txBody>
      <dsp:txXfrm>
        <a:off x="5489" y="1305401"/>
        <a:ext cx="3743929" cy="2741342"/>
      </dsp:txXfrm>
    </dsp:sp>
    <dsp:sp modelId="{3B7F8392-4668-41C5-A2CD-6AA4734E6D8F}">
      <dsp:nvSpPr>
        <dsp:cNvPr id="0" name=""/>
        <dsp:cNvSpPr/>
      </dsp:nvSpPr>
      <dsp:spPr>
        <a:xfrm>
          <a:off x="374941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2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kern="1200" dirty="0"/>
        </a:p>
      </dsp:txBody>
      <dsp:txXfrm>
        <a:off x="3749418" y="1305401"/>
        <a:ext cx="3743929" cy="2741342"/>
      </dsp:txXfrm>
    </dsp:sp>
    <dsp:sp modelId="{92BE77BF-782C-4FFA-9712-D9C947B90015}">
      <dsp:nvSpPr>
        <dsp:cNvPr id="0" name=""/>
        <dsp:cNvSpPr/>
      </dsp:nvSpPr>
      <dsp:spPr>
        <a:xfrm>
          <a:off x="749334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3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kern="1200" dirty="0"/>
        </a:p>
      </dsp:txBody>
      <dsp:txXfrm>
        <a:off x="7493348" y="1305401"/>
        <a:ext cx="3743929" cy="2741342"/>
      </dsp:txXfrm>
    </dsp:sp>
    <dsp:sp modelId="{795FF5F9-8BDB-4E76-9B6B-8F4CD4D23688}">
      <dsp:nvSpPr>
        <dsp:cNvPr id="0" name=""/>
        <dsp:cNvSpPr/>
      </dsp:nvSpPr>
      <dsp:spPr>
        <a:xfrm>
          <a:off x="0" y="4046744"/>
          <a:ext cx="11242767" cy="30459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6B5E7-99AF-4976-8A10-BEE07DEB845B}">
      <dsp:nvSpPr>
        <dsp:cNvPr id="0" name=""/>
        <dsp:cNvSpPr/>
      </dsp:nvSpPr>
      <dsp:spPr>
        <a:xfrm>
          <a:off x="0" y="67071"/>
          <a:ext cx="11242767" cy="130540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điểm</a:t>
          </a:r>
          <a:r>
            <a:rPr lang="en-GB" sz="3200" kern="1200" dirty="0" smtClean="0"/>
            <a:t> 3</a:t>
          </a:r>
          <a:endParaRPr lang="en-US" sz="3200" kern="1200" dirty="0"/>
        </a:p>
      </dsp:txBody>
      <dsp:txXfrm>
        <a:off x="0" y="67071"/>
        <a:ext cx="11242767" cy="1305401"/>
      </dsp:txXfrm>
    </dsp:sp>
    <dsp:sp modelId="{F9FC72E9-56A9-4573-B36B-99942ABAFFFC}">
      <dsp:nvSpPr>
        <dsp:cNvPr id="0" name=""/>
        <dsp:cNvSpPr/>
      </dsp:nvSpPr>
      <dsp:spPr>
        <a:xfrm>
          <a:off x="5489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1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kern="1200" dirty="0"/>
        </a:p>
      </dsp:txBody>
      <dsp:txXfrm>
        <a:off x="5489" y="1305401"/>
        <a:ext cx="3743929" cy="2741342"/>
      </dsp:txXfrm>
    </dsp:sp>
    <dsp:sp modelId="{3B7F8392-4668-41C5-A2CD-6AA4734E6D8F}">
      <dsp:nvSpPr>
        <dsp:cNvPr id="0" name=""/>
        <dsp:cNvSpPr/>
      </dsp:nvSpPr>
      <dsp:spPr>
        <a:xfrm>
          <a:off x="374941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2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kern="1200" dirty="0"/>
        </a:p>
      </dsp:txBody>
      <dsp:txXfrm>
        <a:off x="3749418" y="1305401"/>
        <a:ext cx="3743929" cy="2741342"/>
      </dsp:txXfrm>
    </dsp:sp>
    <dsp:sp modelId="{92BE77BF-782C-4FFA-9712-D9C947B90015}">
      <dsp:nvSpPr>
        <dsp:cNvPr id="0" name=""/>
        <dsp:cNvSpPr/>
      </dsp:nvSpPr>
      <dsp:spPr>
        <a:xfrm>
          <a:off x="749334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3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kern="1200" dirty="0"/>
        </a:p>
      </dsp:txBody>
      <dsp:txXfrm>
        <a:off x="7493348" y="1305401"/>
        <a:ext cx="3743929" cy="2741342"/>
      </dsp:txXfrm>
    </dsp:sp>
    <dsp:sp modelId="{795FF5F9-8BDB-4E76-9B6B-8F4CD4D23688}">
      <dsp:nvSpPr>
        <dsp:cNvPr id="0" name=""/>
        <dsp:cNvSpPr/>
      </dsp:nvSpPr>
      <dsp:spPr>
        <a:xfrm>
          <a:off x="0" y="4046744"/>
          <a:ext cx="11242767" cy="30459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6B5E7-99AF-4976-8A10-BEE07DEB845B}">
      <dsp:nvSpPr>
        <dsp:cNvPr id="0" name=""/>
        <dsp:cNvSpPr/>
      </dsp:nvSpPr>
      <dsp:spPr>
        <a:xfrm>
          <a:off x="0" y="67071"/>
          <a:ext cx="11242767" cy="130540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điểm</a:t>
          </a:r>
          <a:r>
            <a:rPr lang="en-GB" sz="3200" kern="1200" dirty="0" smtClean="0"/>
            <a:t> 4</a:t>
          </a:r>
          <a:endParaRPr lang="en-US" sz="3200" kern="1200" dirty="0"/>
        </a:p>
      </dsp:txBody>
      <dsp:txXfrm>
        <a:off x="0" y="67071"/>
        <a:ext cx="11242767" cy="1305401"/>
      </dsp:txXfrm>
    </dsp:sp>
    <dsp:sp modelId="{F9FC72E9-56A9-4573-B36B-99942ABAFFFC}">
      <dsp:nvSpPr>
        <dsp:cNvPr id="0" name=""/>
        <dsp:cNvSpPr/>
      </dsp:nvSpPr>
      <dsp:spPr>
        <a:xfrm>
          <a:off x="5489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1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……………………………………………………………………………………………………………………………………………………….......</a:t>
          </a:r>
          <a:endParaRPr lang="en-US" sz="3200" kern="1200" dirty="0"/>
        </a:p>
      </dsp:txBody>
      <dsp:txXfrm>
        <a:off x="5489" y="1305401"/>
        <a:ext cx="3743929" cy="2741342"/>
      </dsp:txXfrm>
    </dsp:sp>
    <dsp:sp modelId="{3B7F8392-4668-41C5-A2CD-6AA4734E6D8F}">
      <dsp:nvSpPr>
        <dsp:cNvPr id="0" name=""/>
        <dsp:cNvSpPr/>
      </dsp:nvSpPr>
      <dsp:spPr>
        <a:xfrm>
          <a:off x="374941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2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……………………………………………………………………………………………………………………………………………………………..</a:t>
          </a:r>
          <a:endParaRPr lang="en-US" sz="3200" kern="1200" dirty="0"/>
        </a:p>
      </dsp:txBody>
      <dsp:txXfrm>
        <a:off x="3749418" y="1305401"/>
        <a:ext cx="3743929" cy="2741342"/>
      </dsp:txXfrm>
    </dsp:sp>
    <dsp:sp modelId="{92BE77BF-782C-4FFA-9712-D9C947B90015}">
      <dsp:nvSpPr>
        <dsp:cNvPr id="0" name=""/>
        <dsp:cNvSpPr/>
      </dsp:nvSpPr>
      <dsp:spPr>
        <a:xfrm>
          <a:off x="7493348" y="1305401"/>
          <a:ext cx="3743929" cy="274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Luận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cứ</a:t>
          </a:r>
          <a:r>
            <a:rPr lang="en-GB" sz="3200" kern="1200" dirty="0" smtClean="0"/>
            <a:t> 3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……………………………………………………………………………………………………………………………………............................</a:t>
          </a:r>
          <a:endParaRPr lang="en-US" sz="3200" kern="1200" dirty="0"/>
        </a:p>
      </dsp:txBody>
      <dsp:txXfrm>
        <a:off x="7493348" y="1305401"/>
        <a:ext cx="3743929" cy="2741342"/>
      </dsp:txXfrm>
    </dsp:sp>
    <dsp:sp modelId="{795FF5F9-8BDB-4E76-9B6B-8F4CD4D23688}">
      <dsp:nvSpPr>
        <dsp:cNvPr id="0" name=""/>
        <dsp:cNvSpPr/>
      </dsp:nvSpPr>
      <dsp:spPr>
        <a:xfrm>
          <a:off x="0" y="4046744"/>
          <a:ext cx="11242767" cy="30459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8/7/2023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5217CD73-2733-4306-A846-BC3B4BCC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59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8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0B55-9C36-4E8C-B3A8-46DE9EF01A6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1337-AC8F-4F19-9896-672156C2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lue flowers PNG and PSD | Flower border, Flower drawing, Clip art 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2" y="1655380"/>
            <a:ext cx="6388100" cy="52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Blue flowers PNG and PSD | Flower border, Flower drawing, Clip art bor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" y="11113"/>
            <a:ext cx="6834717" cy="536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3" y="1993786"/>
            <a:ext cx="10657416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349" y="230188"/>
            <a:ext cx="962795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7394"/>
            <a:ext cx="2286001" cy="15806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931" y="958429"/>
            <a:ext cx="9740537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349" y="2441141"/>
            <a:ext cx="406342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930" y="3012580"/>
            <a:ext cx="107071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930" y="3606782"/>
            <a:ext cx="657583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930" y="4272313"/>
            <a:ext cx="9496376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067" y="4882435"/>
            <a:ext cx="690341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8058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717" y="731254"/>
            <a:ext cx="310969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49047354"/>
              </p:ext>
            </p:extLst>
          </p:nvPr>
        </p:nvGraphicFramePr>
        <p:xfrm>
          <a:off x="1251393" y="431599"/>
          <a:ext cx="894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4070" y="54522"/>
            <a:ext cx="674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1634" y="1238745"/>
            <a:ext cx="9283337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1: HƯỚNG DẪN TÌM HIỂU ĐỀ (CÁ NHÂN)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Phèo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(Nam Cao),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389" y="103515"/>
            <a:ext cx="590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389" y="648057"/>
            <a:ext cx="4161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945" marR="61595" algn="just">
              <a:spcBef>
                <a:spcPts val="24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1817465"/>
              </p:ext>
            </p:extLst>
          </p:nvPr>
        </p:nvGraphicFramePr>
        <p:xfrm>
          <a:off x="296091" y="169817"/>
          <a:ext cx="10467704" cy="657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35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114" y="230188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</a:t>
            </a:r>
            <a:r>
              <a:rPr 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ớc khi viết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1. Phân tích đề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026" y="1244568"/>
            <a:ext cx="922400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Dạng đề: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 đề xã hội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tác phẩm văn học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026" y="2005647"/>
            <a:ext cx="1039895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Vấn đề NL: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truyện </a:t>
            </a: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 Phèo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 về </a:t>
            </a: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 mạnh của tình yêu thương giữa con người với con người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026" y="3206324"/>
            <a:ext cx="760496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Thao tác NL: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minh, giải thích, bình luận,...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026" y="3925435"/>
            <a:ext cx="610615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Phạm vi DC: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văn học, cuộc sống</a:t>
            </a: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81137" y="1825625"/>
          <a:ext cx="4629725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52"/>
                <a:gridCol w="1564423"/>
                <a:gridCol w="2628050"/>
              </a:tblGrid>
              <a:tr h="181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140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Câu hỏi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Trả lời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906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Sức mạnh của tình yêu thương giữa con người với con người được biểu hiện như thế nào trong tác phẩm Chí Phèo?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Chỉ ra ý nghĩa của tình yêu thương đối với nhân vật Chí Phèo?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Theo em, tình yêu thương cần thiết như thế nào trong đời sống?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 hãy chỉ ra những biểu hiện cụ, ý nghĩa của tình yêu thương con người trong đời sống?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Từ sức mạnh của tình yêu thương giữa con người với con người em rút ra bài học gì?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 chọn cách xưng hô trong bài viết của mình như thế nào cho phù hợp?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0925" y="-297"/>
            <a:ext cx="776680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SỐ 2: HƯỚNG DẪN TÌM Ý (CÁ NHÂN)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59691"/>
              </p:ext>
            </p:extLst>
          </p:nvPr>
        </p:nvGraphicFramePr>
        <p:xfrm>
          <a:off x="0" y="498156"/>
          <a:ext cx="11191627" cy="573582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19407"/>
                <a:gridCol w="5962163"/>
                <a:gridCol w="4510057"/>
              </a:tblGrid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90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 mạnh của tình yêu thương giữa con người với con người được biểu hiện như thế nào trong tác phẩm Chí Phèo?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ý nghĩa của tình yêu thương đối với nhân vật Chí Phèo?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em, tình yêu thương cần thiết như thế nào trong đời sống?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sức mạnh của tình yêu thương giữa con người với con người em rút ra bài học gì?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chọn cách xưng hô trong bài viết của mình như thế nào cho phù hợp?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81137" y="1825625"/>
          <a:ext cx="4629725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52"/>
                <a:gridCol w="1564423"/>
                <a:gridCol w="2628050"/>
              </a:tblGrid>
              <a:tr h="181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140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Câu hỏi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Trả lời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906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Sức mạnh của tình yêu thương giữa con người với con người được biểu hiện như thế nào trong tác phẩm Chí Phèo?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Chỉ ra ý nghĩa của tình yêu thương đối với nhân vật Chí Phèo?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Theo em, tình yêu thương cần thiết như thế nào trong đời sống?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 hãy chỉ ra những biểu hiện cụ, ý nghĩa của tình yêu thương con người trong đời sống?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Từ sức mạnh của tình yêu thương giữa con người với con người em rút ra bài học gì?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 chọn cách xưng hô trong bài viết của mình như thế nào cho phù hợp?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0925" y="-297"/>
            <a:ext cx="776680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SỐ 2: HƯỚNG DẪN TÌM Ý (CÁ NHÂN)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546420"/>
              </p:ext>
            </p:extLst>
          </p:nvPr>
        </p:nvGraphicFramePr>
        <p:xfrm>
          <a:off x="0" y="498156"/>
          <a:ext cx="11822807" cy="619885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59980"/>
                <a:gridCol w="4661106"/>
                <a:gridCol w="6401721"/>
              </a:tblGrid>
              <a:tr h="774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2324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Phèo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154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Phèo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154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24615" y="1298219"/>
            <a:ext cx="6348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890" marR="61595" algn="just">
              <a:spcBef>
                <a:spcPts val="240"/>
              </a:spcBef>
              <a:spcAft>
                <a:spcPts val="0"/>
              </a:spcAft>
            </a:pP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câu chuyện thức tỉnh của Chí Phèo, có thể thấy tình yêu thương giữa người với người là sức mạnh có khả năng cảm hoá, giáo dục con người.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614" y="3601203"/>
            <a:ext cx="6122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890" marR="61595" algn="just">
              <a:spcBef>
                <a:spcPts val="240"/>
              </a:spcBef>
              <a:spcAft>
                <a:spcPts val="0"/>
              </a:spcAft>
            </a:pPr>
            <a:r>
              <a:rPr lang="pl-PL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 yêu thương giúp ta thấy vui vẻ, hạnh phúc, lạc quan, yêu đời, biết sống có ý nghĩa.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1714" y="5164766"/>
            <a:ext cx="5329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945" marR="61595" algn="just">
              <a:spcBef>
                <a:spcPts val="240"/>
              </a:spcBef>
              <a:spcAft>
                <a:spcPts val="0"/>
              </a:spcAft>
            </a:pPr>
            <a:r>
              <a:rPr lang="pl-PL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 nối mọi người, tạo mối quan hệ gắn bó, thân thiết giữa người với người.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81137" y="1825625"/>
          <a:ext cx="4629725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52"/>
                <a:gridCol w="1564423"/>
                <a:gridCol w="2628050"/>
              </a:tblGrid>
              <a:tr h="181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140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Câu hỏi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Trả lời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906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Sức mạnh của tình yêu thương giữa con người với con người được biểu hiện như thế nào trong tác phẩm Chí Phèo?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Chỉ ra ý nghĩa của tình yêu thương đối với nhân vật Chí Phèo?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Theo em, tình yêu thương cần thiết như thế nào trong đời sống?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 hãy chỉ ra những biểu hiện cụ, ý nghĩa của tình yêu thương con người trong đời sống?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Từ sức mạnh của tình yêu thương giữa con người với con người em rút ra bài học gì?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 chọn cách xưng hô trong bài viết của mình như thế nào cho phù hợp?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0925" y="-297"/>
            <a:ext cx="776680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SỐ 2: HƯỚNG DẪN TÌM Ý (CÁ NHÂN)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48275"/>
              </p:ext>
            </p:extLst>
          </p:nvPr>
        </p:nvGraphicFramePr>
        <p:xfrm>
          <a:off x="0" y="498156"/>
          <a:ext cx="11861074" cy="61172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62440"/>
                <a:gridCol w="5285663"/>
                <a:gridCol w="5812971"/>
              </a:tblGrid>
              <a:tr h="751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2251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hiện, 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1557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sức mạnh của tình yêu thương giữa con người với con người em rút ra bài học gì?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  <a:tr h="1557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chọn cách xưng hô trong bài viết của mình như thế nào cho phù hợp?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96297" y="1298219"/>
            <a:ext cx="518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l-PL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</a:t>
            </a: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 lực, ý chí, sức mạnh vượt qua khó khăn thử thách.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51062" y="2377089"/>
            <a:ext cx="547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l-PL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 </a:t>
            </a: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 người yêu mến, quý trọng, thành công trong cuộc sống.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96296" y="3566293"/>
            <a:ext cx="5057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 dưỡng rèn luyện tâm hồn, nhân phẩm, xã hội văn minh tiến bộ.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39989" y="5238206"/>
            <a:ext cx="399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303" y="365125"/>
            <a:ext cx="9531532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="" xmlns:a16="http://schemas.microsoft.com/office/drawing/2014/main" id="{33104C4E-C050-4014-897C-481E470C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00" name="Oval 99"/>
          <p:cNvSpPr/>
          <p:nvPr/>
        </p:nvSpPr>
        <p:spPr>
          <a:xfrm>
            <a:off x="2717443" y="731153"/>
            <a:ext cx="927280" cy="801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3</a:t>
            </a:r>
            <a:endParaRPr lang="en-US" sz="2800" b="1" dirty="0"/>
          </a:p>
        </p:txBody>
      </p:sp>
      <p:sp>
        <p:nvSpPr>
          <p:cNvPr id="101" name="Rectangle 100"/>
          <p:cNvSpPr/>
          <p:nvPr/>
        </p:nvSpPr>
        <p:spPr>
          <a:xfrm>
            <a:off x="875764" y="1744532"/>
            <a:ext cx="4893971" cy="20418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THỰC HÀNH VIẾT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2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7448" y="1609859"/>
            <a:ext cx="4224270" cy="12363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KHỞI ĐỘNG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3" y="2980905"/>
            <a:ext cx="5541744" cy="38773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09882" y="499334"/>
            <a:ext cx="927280" cy="801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0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40624"/>
              </p:ext>
            </p:extLst>
          </p:nvPr>
        </p:nvGraphicFramePr>
        <p:xfrm>
          <a:off x="657495" y="2219548"/>
          <a:ext cx="112427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10194" y="52967"/>
            <a:ext cx="8486503" cy="109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TÌM LUẬN ĐIỂM, LUẬN CỨ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496" y="1074960"/>
            <a:ext cx="10589623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177975"/>
              </p:ext>
            </p:extLst>
          </p:nvPr>
        </p:nvGraphicFramePr>
        <p:xfrm>
          <a:off x="657495" y="2219548"/>
          <a:ext cx="112427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10194" y="52967"/>
            <a:ext cx="8486503" cy="109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TÌM LUẬN ĐIỂM, LUẬN CỨ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496" y="1074960"/>
            <a:ext cx="10589623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91761"/>
              </p:ext>
            </p:extLst>
          </p:nvPr>
        </p:nvGraphicFramePr>
        <p:xfrm>
          <a:off x="657495" y="2219548"/>
          <a:ext cx="112427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10194" y="52967"/>
            <a:ext cx="8486503" cy="109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TÌM LUẬN ĐIỂM, LUẬN CỨ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496" y="1074960"/>
            <a:ext cx="10589623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38136"/>
              </p:ext>
            </p:extLst>
          </p:nvPr>
        </p:nvGraphicFramePr>
        <p:xfrm>
          <a:off x="657495" y="2219548"/>
          <a:ext cx="112427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10194" y="52967"/>
            <a:ext cx="8486503" cy="109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TÌM LUẬN ĐIỂM, LUẬN CỨ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496" y="1074960"/>
            <a:ext cx="10589623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0537" y="994600"/>
            <a:ext cx="6096000" cy="13921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 b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945" marR="61595" algn="just">
              <a:spcBef>
                <a:spcPts val="240"/>
              </a:spcBef>
              <a:spcAft>
                <a:spcPts val="0"/>
              </a:spcAft>
            </a:pPr>
            <a:r>
              <a:rPr lang="pl-PL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 sinh thực hiện ở nhà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67" y="-297"/>
            <a:ext cx="932717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1550"/>
              </p:ext>
            </p:extLst>
          </p:nvPr>
        </p:nvGraphicFramePr>
        <p:xfrm>
          <a:off x="201917" y="1827352"/>
          <a:ext cx="11788164" cy="47548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354377"/>
                <a:gridCol w="5627463"/>
                <a:gridCol w="28063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Phần mở bài đã giới thiệu tác giả, tác phẩm có vấn đề nghị luận đặt ra chưa? Mở bài nêu vấn đề được đưa ra bàn bạc chưa?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3974" y="176391"/>
            <a:ext cx="1074855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CHỈNH SỬA BÀI VIẾT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67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67" y="-297"/>
            <a:ext cx="932717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299476"/>
              </p:ext>
            </p:extLst>
          </p:nvPr>
        </p:nvGraphicFramePr>
        <p:xfrm>
          <a:off x="201917" y="1827352"/>
          <a:ext cx="11788164" cy="432714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354377"/>
                <a:gridCol w="5034120"/>
                <a:gridCol w="339966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3974" y="176391"/>
            <a:ext cx="1074855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CHỈNH SỬA BÀI VIẾT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9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67" y="-297"/>
            <a:ext cx="932717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335564"/>
              </p:ext>
            </p:extLst>
          </p:nvPr>
        </p:nvGraphicFramePr>
        <p:xfrm>
          <a:off x="201917" y="1827352"/>
          <a:ext cx="11788164" cy="44805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203892"/>
                <a:gridCol w="5976730"/>
                <a:gridCol w="26075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3974" y="176391"/>
            <a:ext cx="1074855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CHỈNH SỬA BÀI VIẾT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4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67" y="-297"/>
            <a:ext cx="932717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60971"/>
              </p:ext>
            </p:extLst>
          </p:nvPr>
        </p:nvGraphicFramePr>
        <p:xfrm>
          <a:off x="201917" y="1827352"/>
          <a:ext cx="11788164" cy="421951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354377"/>
                <a:gridCol w="5034120"/>
                <a:gridCol w="339966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3974" y="176391"/>
            <a:ext cx="1074855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CHỈNH SỬA BÀI VIẾT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5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67" y="-297"/>
            <a:ext cx="932717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717256"/>
              </p:ext>
            </p:extLst>
          </p:nvPr>
        </p:nvGraphicFramePr>
        <p:xfrm>
          <a:off x="201917" y="1827352"/>
          <a:ext cx="11788164" cy="44805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354377"/>
                <a:gridCol w="5839497"/>
                <a:gridCol w="25942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3974" y="176391"/>
            <a:ext cx="1074855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CHỈNH SỬA BÀI VIẾT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8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10E0C62-4FE4-4D41-ADD7-2A326087A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69170" y="237196"/>
            <a:ext cx="5110163" cy="6383607"/>
            <a:chOff x="-104775" y="185859"/>
            <a:chExt cx="5110163" cy="6383607"/>
          </a:xfrm>
        </p:grpSpPr>
        <p:grpSp>
          <p:nvGrpSpPr>
            <p:cNvPr id="120" name="start timer"/>
            <p:cNvGrpSpPr/>
            <p:nvPr/>
          </p:nvGrpSpPr>
          <p:grpSpPr>
            <a:xfrm>
              <a:off x="1512000" y="187200"/>
              <a:ext cx="2636838" cy="799962"/>
              <a:chOff x="1332706" y="185859"/>
              <a:chExt cx="2636838" cy="799962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1332706" y="288262"/>
                <a:ext cx="2636838" cy="69755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1332706" y="185859"/>
                <a:ext cx="2636838" cy="69755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START TIMER</a:t>
                </a:r>
              </a:p>
            </p:txBody>
          </p:sp>
        </p:grpSp>
        <p:grpSp>
          <p:nvGrpSpPr>
            <p:cNvPr id="123" name="times up"/>
            <p:cNvGrpSpPr/>
            <p:nvPr/>
          </p:nvGrpSpPr>
          <p:grpSpPr>
            <a:xfrm>
              <a:off x="1512000" y="185859"/>
              <a:ext cx="2636838" cy="799962"/>
              <a:chOff x="4321176" y="185859"/>
              <a:chExt cx="2636838" cy="799962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4321176" y="288262"/>
                <a:ext cx="2636838" cy="69755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4321176" y="185859"/>
                <a:ext cx="2636838" cy="69755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TIME’S UP!</a:t>
                </a:r>
              </a:p>
            </p:txBody>
          </p:sp>
        </p:grpSp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176728"/>
              <a:ext cx="4922838" cy="538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Rectangle 5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Rectangle 6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Rectangle 7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Rectangle 8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3525838" y="1881578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027113" y="1860941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2"/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3"/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4"/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5"/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6"/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7"/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8"/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9"/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20"/>
            <p:cNvSpPr>
              <a:spLocks/>
            </p:cNvSpPr>
            <p:nvPr/>
          </p:nvSpPr>
          <p:spPr bwMode="auto">
            <a:xfrm>
              <a:off x="1068388" y="5628078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22"/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23"/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24"/>
            <p:cNvSpPr>
              <a:spLocks/>
            </p:cNvSpPr>
            <p:nvPr/>
          </p:nvSpPr>
          <p:spPr bwMode="auto">
            <a:xfrm>
              <a:off x="3633788" y="5628078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25"/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26"/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Clock hand spin">
              <a:extLst>
                <a:ext uri="{FF2B5EF4-FFF2-40B4-BE49-F238E27FC236}">
                  <a16:creationId xmlns="" xmlns:a16="http://schemas.microsoft.com/office/drawing/2014/main" id="{BB0445D5-A6E5-40E7-BBDD-5E3EFA13BDED}"/>
                </a:ext>
              </a:extLst>
            </p:cNvPr>
            <p:cNvGrpSpPr/>
            <p:nvPr/>
          </p:nvGrpSpPr>
          <p:grpSpPr>
            <a:xfrm rot="1786145">
              <a:off x="817563" y="2264166"/>
              <a:ext cx="3829050" cy="3830638"/>
              <a:chOff x="817563" y="2264166"/>
              <a:chExt cx="3829050" cy="3830638"/>
            </a:xfrm>
          </p:grpSpPr>
          <p:sp>
            <p:nvSpPr>
              <p:cNvPr id="162" name="Oval 28"/>
              <p:cNvSpPr>
                <a:spLocks noChangeArrowheads="1"/>
              </p:cNvSpPr>
              <p:nvPr/>
            </p:nvSpPr>
            <p:spPr bwMode="auto">
              <a:xfrm>
                <a:off x="817563" y="2264166"/>
                <a:ext cx="3829050" cy="3830638"/>
              </a:xfrm>
              <a:prstGeom prst="ellipse">
                <a:avLst/>
              </a:prstGeom>
              <a:solidFill>
                <a:srgbClr val="FD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hour hand"/>
              <p:cNvSpPr>
                <a:spLocks/>
              </p:cNvSpPr>
              <p:nvPr/>
            </p:nvSpPr>
            <p:spPr bwMode="auto">
              <a:xfrm>
                <a:off x="2159000" y="3253178"/>
                <a:ext cx="601663" cy="950913"/>
              </a:xfrm>
              <a:custGeom>
                <a:avLst/>
                <a:gdLst>
                  <a:gd name="T0" fmla="*/ 0 w 379"/>
                  <a:gd name="T1" fmla="*/ 23 h 599"/>
                  <a:gd name="T2" fmla="*/ 39 w 379"/>
                  <a:gd name="T3" fmla="*/ 0 h 599"/>
                  <a:gd name="T4" fmla="*/ 379 w 379"/>
                  <a:gd name="T5" fmla="*/ 576 h 599"/>
                  <a:gd name="T6" fmla="*/ 341 w 379"/>
                  <a:gd name="T7" fmla="*/ 599 h 599"/>
                  <a:gd name="T8" fmla="*/ 0 w 379"/>
                  <a:gd name="T9" fmla="*/ 23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599">
                    <a:moveTo>
                      <a:pt x="0" y="23"/>
                    </a:moveTo>
                    <a:lnTo>
                      <a:pt x="39" y="0"/>
                    </a:lnTo>
                    <a:lnTo>
                      <a:pt x="379" y="576"/>
                    </a:lnTo>
                    <a:lnTo>
                      <a:pt x="341" y="59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5D5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3" name="Freeform 29"/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30"/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31"/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3772A17-BB74-4A75-BA55-D622FE4D0639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166" name="Oval 32"/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Oval 33"/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34"/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35"/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Rectangle 36"/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Rectangle 37"/>
              <p:cNvSpPr>
                <a:spLocks noChangeArrowheads="1"/>
              </p:cNvSpPr>
              <p:nvPr/>
            </p:nvSpPr>
            <p:spPr bwMode="auto">
              <a:xfrm>
                <a:off x="2593975" y="2499116"/>
                <a:ext cx="32861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Raleway" panose="020B0003030101060003" pitchFamily="34" charset="0"/>
                  </a:rPr>
                  <a:t>60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F02CE7F1-42A5-4819-B9D5-4D6F794C1023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178" name="Freeform 44"/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45"/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46"/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47"/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Rectangle 48"/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Rectangle 49"/>
              <p:cNvSpPr>
                <a:spLocks noChangeArrowheads="1"/>
              </p:cNvSpPr>
              <p:nvPr/>
            </p:nvSpPr>
            <p:spPr bwMode="auto">
              <a:xfrm>
                <a:off x="3886343" y="3216666"/>
                <a:ext cx="298159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Raleway" panose="020B0003030101060003" pitchFamily="34" charset="0"/>
                  </a:rPr>
                  <a:t>10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C879497-4400-4FD9-9864-4EBB91C4A066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190" name="Freeform 56"/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58"/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59"/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Rectangle 60"/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Rectangle 61"/>
              <p:cNvSpPr>
                <a:spLocks noChangeArrowheads="1"/>
              </p:cNvSpPr>
              <p:nvPr/>
            </p:nvSpPr>
            <p:spPr bwMode="auto">
              <a:xfrm>
                <a:off x="3911600" y="4672403"/>
                <a:ext cx="31899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100" b="1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20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A5B54224-AEC3-4916-93C5-08FCBA5BE603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222" name="Freeform 88"/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Oval 89"/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90"/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91"/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Rectangle 92"/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Rectangle 93"/>
              <p:cNvSpPr>
                <a:spLocks noChangeArrowheads="1"/>
              </p:cNvSpPr>
              <p:nvPr/>
            </p:nvSpPr>
            <p:spPr bwMode="auto">
              <a:xfrm>
                <a:off x="2665413" y="5421703"/>
                <a:ext cx="31579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0" u="none" strike="noStrike" cap="none" normalizeH="0" baseline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Raleway" panose="020B0003030101060003" pitchFamily="34" charset="0"/>
                  </a:rPr>
                  <a:t>30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B9F673D-98D0-4896-AED3-5C9C19FBCE7E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206" name="Freeform 72"/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73"/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74"/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75"/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Rectangle 96"/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Rectangle 97"/>
              <p:cNvSpPr>
                <a:spLocks noChangeArrowheads="1"/>
              </p:cNvSpPr>
              <p:nvPr/>
            </p:nvSpPr>
            <p:spPr bwMode="auto">
              <a:xfrm>
                <a:off x="1311275" y="3218253"/>
                <a:ext cx="314189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100" b="1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50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4D47649-C8EF-4DD0-A9C7-4B148138D432}"/>
                </a:ext>
              </a:extLst>
            </p:cNvPr>
            <p:cNvGrpSpPr/>
            <p:nvPr/>
          </p:nvGrpSpPr>
          <p:grpSpPr>
            <a:xfrm>
              <a:off x="1162050" y="4580328"/>
              <a:ext cx="569913" cy="568325"/>
              <a:chOff x="1162050" y="4580328"/>
              <a:chExt cx="569913" cy="568325"/>
            </a:xfrm>
          </p:grpSpPr>
          <p:sp>
            <p:nvSpPr>
              <p:cNvPr id="214" name="Freeform 80"/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81"/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82"/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83"/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Rectangle 100"/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Rectangle 101"/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31739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100" b="1" dirty="0">
                    <a:solidFill>
                      <a:srgbClr val="FF9936"/>
                    </a:solidFill>
                    <a:latin typeface="Raleway" panose="020B0003030101060003" pitchFamily="34" charset="0"/>
                  </a:rPr>
                  <a:t>40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41" name="Oval 107"/>
            <p:cNvSpPr>
              <a:spLocks noChangeArrowheads="1"/>
            </p:cNvSpPr>
            <p:nvPr/>
          </p:nvSpPr>
          <p:spPr bwMode="auto">
            <a:xfrm>
              <a:off x="2600325" y="4042166"/>
              <a:ext cx="273050" cy="276225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Oval 108"/>
            <p:cNvSpPr>
              <a:spLocks noChangeArrowheads="1"/>
            </p:cNvSpPr>
            <p:nvPr/>
          </p:nvSpPr>
          <p:spPr bwMode="auto">
            <a:xfrm>
              <a:off x="2659063" y="4104078"/>
              <a:ext cx="155575" cy="153988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109"/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110"/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111"/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112"/>
            <p:cNvSpPr>
              <a:spLocks/>
            </p:cNvSpPr>
            <p:nvPr/>
          </p:nvSpPr>
          <p:spPr bwMode="auto">
            <a:xfrm>
              <a:off x="-104775" y="2321316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Freeform 113"/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114"/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115"/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116"/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117"/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8088526" y="185859"/>
            <a:ext cx="25490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</a:p>
        </p:txBody>
      </p:sp>
      <p:sp>
        <p:nvSpPr>
          <p:cNvPr id="10" name="Title 9" hidden="1">
            <a:extLst>
              <a:ext uri="{FF2B5EF4-FFF2-40B4-BE49-F238E27FC236}">
                <a16:creationId xmlns="" xmlns:a16="http://schemas.microsoft.com/office/drawing/2014/main" id="{33104C4E-C050-4014-897C-481E470C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8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67" y="-297"/>
            <a:ext cx="932717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28061"/>
              </p:ext>
            </p:extLst>
          </p:nvPr>
        </p:nvGraphicFramePr>
        <p:xfrm>
          <a:off x="201917" y="1827352"/>
          <a:ext cx="11788164" cy="468160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561700"/>
                <a:gridCol w="5632174"/>
                <a:gridCol w="25942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3974" y="176391"/>
            <a:ext cx="1074855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CHỈNH SỬA BÀI VIẾT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7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486" y="-297"/>
            <a:ext cx="10733314" cy="270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CHỈNH SỬA BÀI VIẾT CHO NHAU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:………………………………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:…………………………………..…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271825"/>
              </p:ext>
            </p:extLst>
          </p:nvPr>
        </p:nvGraphicFramePr>
        <p:xfrm>
          <a:off x="180201" y="365125"/>
          <a:ext cx="11759249" cy="556437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61737"/>
                <a:gridCol w="4942846"/>
                <a:gridCol w="1733924"/>
                <a:gridCol w="17207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Bài viết đã giới thiệu vấn đề cần nghị luận chưa?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Bài viết đã triển khai các luận điểm làm sáng tỏ vấn đề nghị luận chưa?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Các luận điểm trong bài viết đã được làm rõ bằng lí lẽ chưa?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Bài viết có trích dẫn và phân tích dẫn chứng không?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7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182963"/>
              </p:ext>
            </p:extLst>
          </p:nvPr>
        </p:nvGraphicFramePr>
        <p:xfrm>
          <a:off x="180201" y="365125"/>
          <a:ext cx="11759249" cy="43775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61737"/>
                <a:gridCol w="4942846"/>
                <a:gridCol w="1733924"/>
                <a:gridCol w="17207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04526"/>
              </p:ext>
            </p:extLst>
          </p:nvPr>
        </p:nvGraphicFramePr>
        <p:xfrm>
          <a:off x="216375" y="1005205"/>
          <a:ext cx="11759249" cy="25577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61737"/>
                <a:gridCol w="4942846"/>
                <a:gridCol w="1733924"/>
                <a:gridCol w="17207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9080" y="3699443"/>
            <a:ext cx="11719560" cy="31585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:…………………………………………………………………..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…………………………………………………………………………………….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……………………………………………………………………………………………………………………………………………………………………........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3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="" xmlns:a16="http://schemas.microsoft.com/office/drawing/2014/main" id="{33104C4E-C050-4014-897C-481E470C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00" name="Oval 99"/>
          <p:cNvSpPr/>
          <p:nvPr/>
        </p:nvSpPr>
        <p:spPr>
          <a:xfrm>
            <a:off x="2717443" y="731153"/>
            <a:ext cx="927280" cy="801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4</a:t>
            </a:r>
            <a:endParaRPr lang="en-US" sz="2800" b="1" dirty="0"/>
          </a:p>
        </p:txBody>
      </p:sp>
      <p:sp>
        <p:nvSpPr>
          <p:cNvPr id="101" name="Rectangle 100"/>
          <p:cNvSpPr/>
          <p:nvPr/>
        </p:nvSpPr>
        <p:spPr>
          <a:xfrm>
            <a:off x="1416677" y="1693016"/>
            <a:ext cx="3747751" cy="10501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TỔNG KẾT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0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1783" y="880022"/>
            <a:ext cx="8033657" cy="4212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10" y="1144291"/>
            <a:ext cx="5743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61595" lvl="0" indent="-342900" algn="just">
              <a:spcBef>
                <a:spcPts val="240"/>
              </a:spcBef>
              <a:spcAft>
                <a:spcPts val="0"/>
              </a:spcAft>
              <a:buFont typeface="+mj-lt"/>
              <a:buAutoNum type="arabicPeriod"/>
            </a:pPr>
            <a:r>
              <a:rPr lang="vi-VN" sz="32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 ra cách viết kiểu văn bản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1370" y="376805"/>
            <a:ext cx="2486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1595" lvl="0" algn="just">
              <a:spcBef>
                <a:spcPts val="240"/>
              </a:spcBef>
              <a:spcAft>
                <a:spcPts val="0"/>
              </a:spcAft>
            </a:pPr>
            <a:r>
              <a:rPr lang="en-GB" sz="32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GB" sz="3200" b="1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GB" sz="32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009" y="1873399"/>
            <a:ext cx="9355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009" y="3390518"/>
            <a:ext cx="384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"/>
              </a:spcBef>
              <a:spcAft>
                <a:spcPts val="0"/>
              </a:spcAft>
            </a:pPr>
            <a:r>
              <a:rPr lang="en-GB" sz="32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32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</a:t>
            </a:r>
            <a:r>
              <a:rPr lang="vi-VN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cố, mở rộng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="" xmlns:a16="http://schemas.microsoft.com/office/drawing/2014/main" id="{33104C4E-C050-4014-897C-481E470C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Heart 2"/>
          <p:cNvSpPr/>
          <p:nvPr/>
        </p:nvSpPr>
        <p:spPr>
          <a:xfrm>
            <a:off x="91440" y="457200"/>
            <a:ext cx="5852160" cy="591747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268" y="1946366"/>
            <a:ext cx="4741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Cảm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ơn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Quý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thầy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cô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và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các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GB" sz="54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em</a:t>
            </a:r>
            <a:r>
              <a:rPr lang="en-GB" sz="5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!</a:t>
            </a:r>
            <a:endParaRPr lang="en-US" sz="54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28" y="-297"/>
            <a:ext cx="9352031" cy="22861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960562"/>
            <a:ext cx="90924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sz="4400" smtClean="0"/>
              <a:t>Mỗi nhóm chọn 3 từ khóa trong bảng gợi nhắc đến một tác phẩm văn học. Nêu một sự kiện trong tác phẩm có liên quan đến từ khóa đó</a:t>
            </a:r>
            <a:r>
              <a:rPr lang="en-GB" sz="440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18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" y="0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5662" y="385883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Yêu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4434" y="373004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Thiên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lương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7755" y="1642101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Giúp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đỡ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4434" y="1643545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7773" y="365125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Tài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hoa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1113" y="1644989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Thức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tỉnh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7755" y="2932814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Hi </a:t>
            </a:r>
            <a:r>
              <a:rPr lang="en-GB" sz="2800" dirty="0" err="1" smtClean="0">
                <a:solidFill>
                  <a:srgbClr val="FF0000"/>
                </a:solidFill>
              </a:rPr>
              <a:t>sinh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1113" y="2932814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Cái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đẹp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4434" y="2932814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Hi </a:t>
            </a:r>
            <a:r>
              <a:rPr lang="en-GB" sz="2800" dirty="0" err="1" smtClean="0">
                <a:solidFill>
                  <a:srgbClr val="FF0000"/>
                </a:solidFill>
              </a:rPr>
              <a:t>vọng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7755" y="4168521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Cái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thiện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2341" y="4265216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Nhớ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51113" y="4220639"/>
            <a:ext cx="2189408" cy="77273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Khát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khao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238" y="3987147"/>
            <a:ext cx="2734752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Sự</a:t>
            </a:r>
            <a:r>
              <a:rPr lang="en-GB" sz="2800" dirty="0" smtClean="0"/>
              <a:t> </a:t>
            </a:r>
            <a:r>
              <a:rPr lang="en-GB" sz="2800" dirty="0" err="1" smtClean="0"/>
              <a:t>kiện</a:t>
            </a:r>
            <a:r>
              <a:rPr lang="en-GB" sz="2800" dirty="0" smtClean="0"/>
              <a:t> </a:t>
            </a:r>
            <a:r>
              <a:rPr lang="en-GB" sz="2800" dirty="0" err="1" smtClean="0"/>
              <a:t>liên</a:t>
            </a:r>
            <a:r>
              <a:rPr lang="en-GB" sz="2800" dirty="0" smtClean="0"/>
              <a:t> </a:t>
            </a:r>
            <a:r>
              <a:rPr lang="en-GB" sz="2800" dirty="0" err="1" smtClean="0"/>
              <a:t>quan</a:t>
            </a:r>
            <a:r>
              <a:rPr lang="en-GB" sz="2800" dirty="0" smtClean="0"/>
              <a:t> </a:t>
            </a:r>
            <a:r>
              <a:rPr lang="en-GB" sz="2800" dirty="0" err="1" smtClean="0"/>
              <a:t>đến</a:t>
            </a:r>
            <a:r>
              <a:rPr lang="en-GB" sz="2800" dirty="0" smtClean="0"/>
              <a:t> </a:t>
            </a:r>
            <a:r>
              <a:rPr lang="en-GB" sz="2800" dirty="0" err="1" smtClean="0"/>
              <a:t>từ</a:t>
            </a:r>
            <a:r>
              <a:rPr lang="en-GB" sz="2800" dirty="0" smtClean="0"/>
              <a:t> </a:t>
            </a:r>
            <a:r>
              <a:rPr lang="en-GB" sz="2800" dirty="0" err="1" smtClean="0"/>
              <a:t>khóa</a:t>
            </a:r>
            <a:r>
              <a:rPr lang="en-GB" sz="2800" dirty="0" smtClean="0"/>
              <a:t>: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353" y="2055813"/>
            <a:ext cx="18087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</a:rPr>
              <a:t>Chí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Phèo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96" y="2744724"/>
            <a:ext cx="282237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</a:rPr>
              <a:t>Chữ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người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tử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tù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662" y="5386662"/>
            <a:ext cx="807800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Phèo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hắn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5388106"/>
            <a:ext cx="69342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 smtClean="0"/>
              <a:t>Cảnh</a:t>
            </a:r>
            <a:r>
              <a:rPr lang="en-GB" sz="2800" dirty="0" smtClean="0"/>
              <a:t> </a:t>
            </a:r>
            <a:r>
              <a:rPr lang="en-GB" sz="2800" dirty="0" err="1" smtClean="0"/>
              <a:t>cho</a:t>
            </a:r>
            <a:r>
              <a:rPr lang="en-GB" sz="2800" dirty="0" smtClean="0"/>
              <a:t> </a:t>
            </a:r>
            <a:r>
              <a:rPr lang="en-GB" sz="2800" dirty="0" err="1" smtClean="0"/>
              <a:t>chữ</a:t>
            </a:r>
            <a:r>
              <a:rPr lang="en-GB" sz="2800" dirty="0" smtClean="0"/>
              <a:t> </a:t>
            </a:r>
            <a:r>
              <a:rPr lang="en-GB" sz="2800" dirty="0" err="1" smtClean="0"/>
              <a:t>của</a:t>
            </a:r>
            <a:r>
              <a:rPr lang="en-GB" sz="2800" dirty="0" smtClean="0"/>
              <a:t> </a:t>
            </a:r>
            <a:r>
              <a:rPr lang="en-GB" sz="2800" dirty="0" err="1" smtClean="0"/>
              <a:t>Huấn</a:t>
            </a:r>
            <a:r>
              <a:rPr lang="en-GB" sz="2800" dirty="0" smtClean="0"/>
              <a:t> Cao </a:t>
            </a:r>
            <a:r>
              <a:rPr lang="en-GB" sz="2800" dirty="0" err="1" smtClean="0"/>
              <a:t>trong</a:t>
            </a:r>
            <a:r>
              <a:rPr lang="en-GB" sz="2800" dirty="0" smtClean="0"/>
              <a:t> </a:t>
            </a:r>
            <a:r>
              <a:rPr lang="en-GB" sz="2800" dirty="0" err="1" smtClean="0"/>
              <a:t>nhà</a:t>
            </a:r>
            <a:r>
              <a:rPr lang="en-GB" sz="2800" dirty="0" smtClean="0"/>
              <a:t> </a:t>
            </a:r>
            <a:r>
              <a:rPr lang="en-GB" sz="2800" dirty="0" err="1" smtClean="0"/>
              <a:t>ngục</a:t>
            </a:r>
            <a:r>
              <a:rPr lang="en-GB" sz="2800" dirty="0" smtClean="0"/>
              <a:t> </a:t>
            </a:r>
            <a:r>
              <a:rPr lang="en-GB" sz="2800" dirty="0" err="1" smtClean="0"/>
              <a:t>trước</a:t>
            </a:r>
            <a:r>
              <a:rPr lang="en-GB" sz="2800" dirty="0" smtClean="0"/>
              <a:t> </a:t>
            </a:r>
            <a:r>
              <a:rPr lang="en-GB" sz="2800" dirty="0" err="1" smtClean="0"/>
              <a:t>đêm</a:t>
            </a:r>
            <a:r>
              <a:rPr lang="en-GB" sz="2800" dirty="0" smtClean="0"/>
              <a:t> </a:t>
            </a:r>
            <a:r>
              <a:rPr lang="en-GB" sz="2800" dirty="0" err="1" smtClean="0"/>
              <a:t>bị</a:t>
            </a:r>
            <a:r>
              <a:rPr lang="en-GB" sz="2800" dirty="0" smtClean="0"/>
              <a:t> </a:t>
            </a:r>
            <a:r>
              <a:rPr lang="en-GB" sz="2800" dirty="0" err="1" smtClean="0"/>
              <a:t>xử</a:t>
            </a:r>
            <a:r>
              <a:rPr lang="en-GB" sz="2800" dirty="0" smtClean="0"/>
              <a:t> </a:t>
            </a:r>
            <a:r>
              <a:rPr lang="en-GB" sz="2800" dirty="0" err="1" smtClean="0"/>
              <a:t>án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401095" y="402471"/>
            <a:ext cx="2189408" cy="772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Yêu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51113" y="1642100"/>
            <a:ext cx="2189408" cy="772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Thức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tỉnh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0724" y="2938466"/>
            <a:ext cx="2189408" cy="772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Hi </a:t>
            </a:r>
            <a:r>
              <a:rPr lang="en-GB" sz="2800" dirty="0" err="1" smtClean="0">
                <a:solidFill>
                  <a:srgbClr val="FF0000"/>
                </a:solidFill>
              </a:rPr>
              <a:t>vọng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9867" y="394747"/>
            <a:ext cx="2189408" cy="772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Thiên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lương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23206" y="362236"/>
            <a:ext cx="2189408" cy="772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Tài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hoa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09867" y="1638260"/>
            <a:ext cx="2189408" cy="772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Explosion 1 28"/>
          <p:cNvSpPr/>
          <p:nvPr/>
        </p:nvSpPr>
        <p:spPr>
          <a:xfrm rot="10800000" flipV="1">
            <a:off x="145039" y="0"/>
            <a:ext cx="2881902" cy="2063093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Gợi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nhắc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đến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tác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phẩm</a:t>
            </a:r>
            <a:r>
              <a:rPr lang="en-GB" sz="2400" b="1" dirty="0">
                <a:solidFill>
                  <a:schemeClr val="tx1"/>
                </a:solidFill>
              </a:rPr>
              <a:t>: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798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58189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998" y="17538"/>
            <a:ext cx="1083270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VI</a:t>
            </a: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VĂN NGHỊ LUẬN XÃ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 VỀ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VẤN ĐỀ ĐẶT RA TRONG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 VĂN HỌC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1533048"/>
              </p:ext>
            </p:extLst>
          </p:nvPr>
        </p:nvGraphicFramePr>
        <p:xfrm>
          <a:off x="1209040" y="14981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62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="" xmlns:a16="http://schemas.microsoft.com/office/drawing/2014/main" id="{33104C4E-C050-4014-897C-481E470C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00" name="Oval 99"/>
          <p:cNvSpPr/>
          <p:nvPr/>
        </p:nvSpPr>
        <p:spPr>
          <a:xfrm>
            <a:off x="2717443" y="731153"/>
            <a:ext cx="927280" cy="801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</a:t>
            </a:r>
            <a:endParaRPr lang="en-US" sz="2800" b="1" dirty="0"/>
          </a:p>
        </p:txBody>
      </p:sp>
      <p:sp>
        <p:nvSpPr>
          <p:cNvPr id="101" name="Rectangle 100"/>
          <p:cNvSpPr/>
          <p:nvPr/>
        </p:nvSpPr>
        <p:spPr>
          <a:xfrm>
            <a:off x="875764" y="1744532"/>
            <a:ext cx="4893971" cy="20418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TÌM HIỂU ĐỊNH HƯỚNG VIẾT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3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51" y="-594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349" y="562366"/>
            <a:ext cx="962795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8102" y="1240850"/>
            <a:ext cx="3772186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7394"/>
            <a:ext cx="2286001" cy="1580606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1597700" y="1853527"/>
            <a:ext cx="8438606" cy="3625579"/>
          </a:xfrm>
          <a:prstGeom prst="double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i="1" dirty="0"/>
              <a:t>1. Hãy chia sẻ những hiểu biết của em về kiểu</a:t>
            </a:r>
            <a:r>
              <a:rPr lang="en-US" sz="3200" b="1" i="1" dirty="0"/>
              <a:t> </a:t>
            </a:r>
            <a:r>
              <a:rPr lang="en-US" sz="3200" b="1" i="1" dirty="0" err="1"/>
              <a:t>bài</a:t>
            </a:r>
            <a:r>
              <a:rPr lang="en-US" sz="3200" b="1" i="1" dirty="0"/>
              <a:t> </a:t>
            </a:r>
            <a:r>
              <a:rPr lang="en-US" sz="3200" b="1" i="1" dirty="0" err="1"/>
              <a:t>nghị</a:t>
            </a:r>
            <a:r>
              <a:rPr lang="en-US" sz="3200" b="1" i="1" dirty="0"/>
              <a:t> </a:t>
            </a:r>
            <a:r>
              <a:rPr lang="en-US" sz="3200" b="1" i="1" dirty="0" err="1"/>
              <a:t>luận</a:t>
            </a:r>
            <a:r>
              <a:rPr lang="en-US" sz="3200" b="1" i="1" dirty="0"/>
              <a:t> </a:t>
            </a:r>
            <a:r>
              <a:rPr lang="en-US" sz="3200" b="1" i="1" dirty="0" err="1"/>
              <a:t>về</a:t>
            </a:r>
            <a:r>
              <a:rPr lang="en-US" sz="3200" b="1" i="1" dirty="0"/>
              <a:t> v</a:t>
            </a:r>
            <a:r>
              <a:rPr lang="vi-VN" sz="3200" b="1" i="1" dirty="0"/>
              <a:t>ấn đề xã hội </a:t>
            </a:r>
            <a:r>
              <a:rPr lang="en-US" sz="3200" b="1" i="1" dirty="0" err="1"/>
              <a:t>đặt</a:t>
            </a:r>
            <a:r>
              <a:rPr lang="en-US" sz="3200" b="1" i="1" dirty="0"/>
              <a:t> </a:t>
            </a:r>
            <a:r>
              <a:rPr lang="en-US" sz="3200" b="1" i="1" dirty="0" err="1"/>
              <a:t>ra</a:t>
            </a:r>
            <a:r>
              <a:rPr lang="vi-VN" sz="3200" b="1" i="1" dirty="0"/>
              <a:t> tác phẩm văn học</a:t>
            </a:r>
            <a:r>
              <a:rPr lang="en-US" sz="3200" b="1" i="1" dirty="0"/>
              <a:t>?</a:t>
            </a:r>
            <a:endParaRPr lang="en-US" sz="3200" b="1" dirty="0"/>
          </a:p>
          <a:p>
            <a:r>
              <a:rPr lang="pt-BR" sz="3200" b="1" i="1" dirty="0"/>
              <a:t>2. Nêu yêu cầu cụ thể khi viết kiểu bài này?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4070" y="54522"/>
            <a:ext cx="674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139" y="364828"/>
            <a:ext cx="962795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7394"/>
            <a:ext cx="2286001" cy="15806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931" y="958429"/>
            <a:ext cx="9740537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349" y="2441141"/>
            <a:ext cx="406342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930" y="3012580"/>
            <a:ext cx="107071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930" y="3606782"/>
            <a:ext cx="657583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930" y="4272313"/>
            <a:ext cx="9496376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9590" y="4768860"/>
            <a:ext cx="7421217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9590" y="5726430"/>
            <a:ext cx="731851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171" y="-133206"/>
            <a:ext cx="674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2909</Words>
  <Application>Microsoft Office PowerPoint</Application>
  <PresentationFormat>Widescreen</PresentationFormat>
  <Paragraphs>391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Lucida Handwriting</vt:lpstr>
      <vt:lpstr>Raleway</vt:lpstr>
      <vt:lpstr>Times New Roman</vt:lpstr>
      <vt:lpstr>Office Theme</vt:lpstr>
      <vt:lpstr>PowerPoint Presentation</vt:lpstr>
      <vt:lpstr>PowerPoint Presentation</vt:lpstr>
      <vt:lpstr>Slide 2</vt:lpstr>
      <vt:lpstr>PowerPoint Presentation</vt:lpstr>
      <vt:lpstr>PowerPoint Presentation</vt:lpstr>
      <vt:lpstr>PowerPoint Presentation</vt:lpstr>
      <vt:lpstr>Slide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2</vt:lpstr>
      <vt:lpstr>PowerPoint Presentation</vt:lpstr>
      <vt:lpstr>PowerPoint Presentation</vt:lpstr>
      <vt:lpstr>Slide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2023-08-05T14:45:34Z</dcterms:created>
  <dcterms:modified xsi:type="dcterms:W3CDTF">2023-08-07T04:33:47Z</dcterms:modified>
</cp:coreProperties>
</file>