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2.xml" ContentType="application/vnd.openxmlformats-officedocument.presentationml.tags+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4" r:id="rId3"/>
  </p:sldMasterIdLst>
  <p:notesMasterIdLst>
    <p:notesMasterId r:id="rId38"/>
  </p:notesMasterIdLst>
  <p:sldIdLst>
    <p:sldId id="2007577528" r:id="rId4"/>
    <p:sldId id="2007577531" r:id="rId5"/>
    <p:sldId id="2007577532" r:id="rId6"/>
    <p:sldId id="2007577533" r:id="rId7"/>
    <p:sldId id="2007577530" r:id="rId8"/>
    <p:sldId id="2007577534" r:id="rId9"/>
    <p:sldId id="2007577535" r:id="rId10"/>
    <p:sldId id="2007577536" r:id="rId11"/>
    <p:sldId id="2007577537" r:id="rId12"/>
    <p:sldId id="2007577538" r:id="rId13"/>
    <p:sldId id="2007577539" r:id="rId14"/>
    <p:sldId id="2007577540" r:id="rId15"/>
    <p:sldId id="2007577541" r:id="rId16"/>
    <p:sldId id="2007577542" r:id="rId17"/>
    <p:sldId id="2007577544" r:id="rId18"/>
    <p:sldId id="2007577543" r:id="rId19"/>
    <p:sldId id="2007577546" r:id="rId20"/>
    <p:sldId id="2007577545" r:id="rId21"/>
    <p:sldId id="2007577553" r:id="rId22"/>
    <p:sldId id="2007577547" r:id="rId23"/>
    <p:sldId id="2007577552" r:id="rId24"/>
    <p:sldId id="2007577550" r:id="rId25"/>
    <p:sldId id="2007577551" r:id="rId26"/>
    <p:sldId id="2007577549" r:id="rId27"/>
    <p:sldId id="2007577548" r:id="rId28"/>
    <p:sldId id="2007577554" r:id="rId29"/>
    <p:sldId id="2007577555" r:id="rId30"/>
    <p:sldId id="2007577556" r:id="rId31"/>
    <p:sldId id="2007577557" r:id="rId32"/>
    <p:sldId id="2007577558" r:id="rId33"/>
    <p:sldId id="2007577560" r:id="rId34"/>
    <p:sldId id="2007577559" r:id="rId35"/>
    <p:sldId id="2007577561" r:id="rId36"/>
    <p:sldId id="301" r:id="rId37"/>
  </p:sldIdLst>
  <p:sldSz cx="12192000" cy="6858000"/>
  <p:notesSz cx="6858000" cy="9144000"/>
  <p:embeddedFontLst>
    <p:embeddedFont>
      <p:font typeface="等线" panose="02010600030101010101" pitchFamily="2" charset="-122"/>
      <p:regular r:id="rId39"/>
    </p:embeddedFont>
    <p:embeddedFont>
      <p:font typeface="#9Slide03 Encode SeEx Extrabold" panose="00000905000000000000"/>
      <p:bold r:id="rId40"/>
    </p:embeddedFont>
    <p:embeddedFont>
      <p:font typeface="Calibri" panose="020F0502020204030204" pitchFamily="34" charset="0"/>
      <p:regular r:id="rId41"/>
      <p:bold r:id="rId42"/>
      <p:italic r:id="rId43"/>
      <p:boldItalic r:id="rId44"/>
    </p:embeddedFont>
  </p:embeddedFontLst>
  <p:custDataLst>
    <p:tags r:id="rId4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ovo" initials="l" lastIdx="1" clrIdx="0">
    <p:extLst>
      <p:ext uri="{19B8F6BF-5375-455C-9EA6-DF929625EA0E}">
        <p15:presenceInfo xmlns:p15="http://schemas.microsoft.com/office/powerpoint/2012/main" userId="lenov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465F"/>
    <a:srgbClr val="FF8B3F"/>
    <a:srgbClr val="C32A20"/>
    <a:srgbClr val="F67B32"/>
    <a:srgbClr val="D472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68" autoAdjust="0"/>
    <p:restoredTop sz="94660"/>
  </p:normalViewPr>
  <p:slideViewPr>
    <p:cSldViewPr snapToGrid="0">
      <p:cViewPr varScale="1">
        <p:scale>
          <a:sx n="60" d="100"/>
          <a:sy n="60" d="100"/>
        </p:scale>
        <p:origin x="442"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4.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2.fntdata"/><Relationship Id="rId45"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6.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5.fntdata"/><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46" Type="http://schemas.openxmlformats.org/officeDocument/2006/relationships/commentAuthors" Target="commentAuthors.xml"/><Relationship Id="rId20" Type="http://schemas.openxmlformats.org/officeDocument/2006/relationships/slide" Target="slides/slide17.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1FF380-3BAC-4C57-9430-E0CDF7205ABD}" type="datetimeFigureOut">
              <a:rPr lang="zh-CN" altLang="en-US" smtClean="0"/>
              <a:t>2023/8/12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B4585C-58E6-489B-9E65-6D3DA6CF3BD5}" type="slidenum">
              <a:rPr lang="zh-CN" altLang="en-US" smtClean="0"/>
              <a:t>‹#›</a:t>
            </a:fld>
            <a:endParaRPr lang="zh-CN" altLang="en-US"/>
          </a:p>
        </p:txBody>
      </p:sp>
    </p:spTree>
    <p:extLst>
      <p:ext uri="{BB962C8B-B14F-4D97-AF65-F5344CB8AC3E}">
        <p14:creationId xmlns:p14="http://schemas.microsoft.com/office/powerpoint/2010/main" val="3618271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71717019-9FE0-48DA-B0D8-117C5813B5F0}" type="slidenum">
              <a:rPr lang="zh-CN" altLang="en-US" smtClean="0">
                <a:solidFill>
                  <a:prstClr val="black"/>
                </a:solidFill>
                <a:ea typeface="宋体"/>
              </a:rPr>
              <a:pPr>
                <a:defRPr/>
              </a:pPr>
              <a:t>1</a:t>
            </a:fld>
            <a:endParaRPr lang="zh-CN" altLang="en-US">
              <a:solidFill>
                <a:prstClr val="black"/>
              </a:solidFill>
              <a:ea typeface="宋体"/>
            </a:endParaRPr>
          </a:p>
        </p:txBody>
      </p:sp>
    </p:spTree>
    <p:extLst>
      <p:ext uri="{BB962C8B-B14F-4D97-AF65-F5344CB8AC3E}">
        <p14:creationId xmlns:p14="http://schemas.microsoft.com/office/powerpoint/2010/main" val="2978456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6" name="Google Shape;99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6" name="Google Shape;99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6" name="Google Shape;99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6" name="Google Shape;99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6" name="Google Shape;99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6" name="Google Shape;99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6" name="Google Shape;99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6" name="Google Shape;99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6" name="Google Shape;99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6" name="Google Shape;99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71717019-9FE0-48DA-B0D8-117C5813B5F0}" type="slidenum">
              <a:rPr lang="zh-CN" altLang="en-US" smtClean="0">
                <a:solidFill>
                  <a:prstClr val="black"/>
                </a:solidFill>
                <a:latin typeface="Calibri"/>
                <a:ea typeface="宋体"/>
              </a:rPr>
              <a:pPr>
                <a:defRPr/>
              </a:pPr>
              <a:t>2</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978456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6" name="Google Shape;99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6" name="Google Shape;99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6" name="Google Shape;99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6" name="Google Shape;99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6" name="Google Shape;99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6" name="Google Shape;99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6" name="Google Shape;99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6" name="Google Shape;99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6" name="Google Shape;99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6" name="Google Shape;99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71717019-9FE0-48DA-B0D8-117C5813B5F0}" type="slidenum">
              <a:rPr lang="zh-CN" altLang="en-US" smtClean="0">
                <a:solidFill>
                  <a:prstClr val="black"/>
                </a:solidFill>
                <a:latin typeface="Calibri"/>
                <a:ea typeface="宋体"/>
              </a:rPr>
              <a:pPr>
                <a:defRPr/>
              </a:pPr>
              <a:t>3</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9784564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6" name="Google Shape;99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6" name="Google Shape;99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6" name="Google Shape;99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6" name="Google Shape;99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34</a:t>
            </a:fld>
            <a:endParaRPr lang="zh-CN" altLang="en-US"/>
          </a:p>
        </p:txBody>
      </p:sp>
    </p:spTree>
    <p:extLst>
      <p:ext uri="{BB962C8B-B14F-4D97-AF65-F5344CB8AC3E}">
        <p14:creationId xmlns:p14="http://schemas.microsoft.com/office/powerpoint/2010/main" val="3384519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6" name="Google Shape;99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71717019-9FE0-48DA-B0D8-117C5813B5F0}" type="slidenum">
              <a:rPr lang="zh-CN" altLang="en-US" smtClean="0">
                <a:solidFill>
                  <a:prstClr val="black"/>
                </a:solidFill>
                <a:latin typeface="Calibri"/>
                <a:ea typeface="宋体"/>
              </a:rPr>
              <a:pPr>
                <a:defRPr/>
              </a:pPr>
              <a:t>5</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978456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71717019-9FE0-48DA-B0D8-117C5813B5F0}" type="slidenum">
              <a:rPr lang="zh-CN" altLang="en-US" smtClean="0">
                <a:solidFill>
                  <a:prstClr val="black"/>
                </a:solidFill>
                <a:latin typeface="Calibri"/>
                <a:ea typeface="宋体"/>
              </a:rPr>
              <a:pPr>
                <a:defRPr/>
              </a:pPr>
              <a:t>6</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978456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6" name="Google Shape;99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6" name="Google Shape;99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6" name="Google Shape;99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94F11BF-5BEE-43C2-9866-8A310B8DA91F}" type="datetime1">
              <a:rPr lang="zh-CN" altLang="en-US" smtClean="0"/>
              <a:t>2023/8/12</a:t>
            </a:fld>
            <a:endParaRPr lang="zh-CN" altLang="en-US"/>
          </a:p>
        </p:txBody>
      </p:sp>
      <p:sp>
        <p:nvSpPr>
          <p:cNvPr id="5" name="页脚占位符 4"/>
          <p:cNvSpPr>
            <a:spLocks noGrp="1"/>
          </p:cNvSpPr>
          <p:nvPr>
            <p:ph type="ftr" sz="quarter" idx="11"/>
          </p:nvPr>
        </p:nvSpPr>
        <p:spPr/>
        <p:txBody>
          <a:bodyPr/>
          <a:lstStyle/>
          <a:p>
            <a:r>
              <a:rPr lang="en-US" altLang="zh-CN"/>
              <a:t>Sản phẩm của nhóm Zalo: NGỮ VĂN THPT (Nhóm cô Thu Huyền)_ DỰ ÁN CỘNG ĐỒNG</a:t>
            </a:r>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p:transition spd="slow" advTm="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857E803-8DAE-47E2-BE18-F71236307638}" type="datetime1">
              <a:rPr lang="zh-CN" altLang="en-US" smtClean="0"/>
              <a:t>2023/8/12</a:t>
            </a:fld>
            <a:endParaRPr lang="zh-CN" altLang="en-US"/>
          </a:p>
        </p:txBody>
      </p:sp>
      <p:sp>
        <p:nvSpPr>
          <p:cNvPr id="5" name="页脚占位符 4"/>
          <p:cNvSpPr>
            <a:spLocks noGrp="1"/>
          </p:cNvSpPr>
          <p:nvPr>
            <p:ph type="ftr" sz="quarter" idx="11"/>
          </p:nvPr>
        </p:nvSpPr>
        <p:spPr/>
        <p:txBody>
          <a:bodyPr/>
          <a:lstStyle/>
          <a:p>
            <a:r>
              <a:rPr lang="en-US" altLang="zh-CN"/>
              <a:t>Sản phẩm của nhóm Zalo: NGỮ VĂN THPT (Nhóm cô Thu Huyền)_ DỰ ÁN CỘNG ĐỒNG</a:t>
            </a:r>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p:transition spd="slow" advTm="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D4DF2CB-7249-431A-97AA-452B6EE7A7B4}" type="datetime1">
              <a:rPr lang="zh-CN" altLang="en-US" smtClean="0"/>
              <a:t>2023/8/12</a:t>
            </a:fld>
            <a:endParaRPr lang="zh-CN" altLang="en-US"/>
          </a:p>
        </p:txBody>
      </p:sp>
      <p:sp>
        <p:nvSpPr>
          <p:cNvPr id="5" name="页脚占位符 4"/>
          <p:cNvSpPr>
            <a:spLocks noGrp="1"/>
          </p:cNvSpPr>
          <p:nvPr>
            <p:ph type="ftr" sz="quarter" idx="11"/>
          </p:nvPr>
        </p:nvSpPr>
        <p:spPr/>
        <p:txBody>
          <a:bodyPr/>
          <a:lstStyle/>
          <a:p>
            <a:r>
              <a:rPr lang="en-US" altLang="zh-CN"/>
              <a:t>Sản phẩm của nhóm Zalo: NGỮ VĂN THPT (Nhóm cô Thu Huyền)_ DỰ ÁN CỘNG ĐỒNG</a:t>
            </a:r>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p:transition spd="slow" advTm="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6C7EF1-2138-41C6-8730-10D6E11882D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FC09F9C-4D2D-4822-AA68-23E2F09723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9A7B02E1-6600-4516-8212-8E38AFE89040}"/>
              </a:ext>
            </a:extLst>
          </p:cNvPr>
          <p:cNvSpPr>
            <a:spLocks noGrp="1"/>
          </p:cNvSpPr>
          <p:nvPr>
            <p:ph type="dt" sz="half" idx="10"/>
          </p:nvPr>
        </p:nvSpPr>
        <p:spPr/>
        <p:txBody>
          <a:bodyPr/>
          <a:lstStyle/>
          <a:p>
            <a:fld id="{52590D1D-E7B7-4044-A48D-A16186C2B9E6}" type="datetime1">
              <a:rPr lang="zh-CN" altLang="en-US" smtClean="0">
                <a:solidFill>
                  <a:prstClr val="black">
                    <a:tint val="75000"/>
                  </a:prstClr>
                </a:solidFill>
              </a:rPr>
              <a:t>2023/8/12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7F0340C5-7E3A-4D5C-B2CA-166D21090A9A}"/>
              </a:ext>
            </a:extLst>
          </p:cNvPr>
          <p:cNvSpPr>
            <a:spLocks noGrp="1"/>
          </p:cNvSpPr>
          <p:nvPr>
            <p:ph type="ftr" sz="quarter" idx="11"/>
          </p:nvPr>
        </p:nvSpPr>
        <p:spPr/>
        <p:txBody>
          <a:bodyPr/>
          <a:lstStyle/>
          <a:p>
            <a:r>
              <a:rPr lang="en-US" altLang="zh-CN">
                <a:solidFill>
                  <a:prstClr val="black">
                    <a:tint val="75000"/>
                  </a:prstClr>
                </a:solidFill>
              </a:rPr>
              <a:t>Sản phẩm của nhóm Zalo: NGỮ VĂN THPT (Nhóm cô Thu Huyền)_ DỰ ÁN CỘNG ĐỒNG</a:t>
            </a: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370C5C68-E650-4A3A-BC49-A01CB023D84F}"/>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7" name="图片 6" descr="图片包含 事情&#10;&#10;已生成极高可信度的说明">
            <a:extLst>
              <a:ext uri="{FF2B5EF4-FFF2-40B4-BE49-F238E27FC236}">
                <a16:creationId xmlns:a16="http://schemas.microsoft.com/office/drawing/2014/main" id="{0FB86466-89CD-4F69-84E4-5313C587DB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31833635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AAE625-CCE1-44F6-895D-5AF7016B33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FA83C3F-BA58-4315-BFDF-E60BCC01F28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20B4E28-BD5D-4F3F-B69C-DBAEC1F2194F}"/>
              </a:ext>
            </a:extLst>
          </p:cNvPr>
          <p:cNvSpPr>
            <a:spLocks noGrp="1"/>
          </p:cNvSpPr>
          <p:nvPr>
            <p:ph type="dt" sz="half" idx="10"/>
          </p:nvPr>
        </p:nvSpPr>
        <p:spPr/>
        <p:txBody>
          <a:bodyPr/>
          <a:lstStyle/>
          <a:p>
            <a:fld id="{4CF42981-AB9F-4E72-8495-B92C6FF952B1}" type="datetime1">
              <a:rPr lang="zh-CN" altLang="en-US" smtClean="0">
                <a:solidFill>
                  <a:prstClr val="black">
                    <a:tint val="75000"/>
                  </a:prstClr>
                </a:solidFill>
              </a:rPr>
              <a:t>2023/8/12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C625689-122D-4A42-93C0-0286D12F7C1F}"/>
              </a:ext>
            </a:extLst>
          </p:cNvPr>
          <p:cNvSpPr>
            <a:spLocks noGrp="1"/>
          </p:cNvSpPr>
          <p:nvPr>
            <p:ph type="ftr" sz="quarter" idx="11"/>
          </p:nvPr>
        </p:nvSpPr>
        <p:spPr/>
        <p:txBody>
          <a:bodyPr/>
          <a:lstStyle/>
          <a:p>
            <a:r>
              <a:rPr lang="en-US" altLang="zh-CN">
                <a:solidFill>
                  <a:prstClr val="black">
                    <a:tint val="75000"/>
                  </a:prstClr>
                </a:solidFill>
              </a:rPr>
              <a:t>Sản phẩm của nhóm Zalo: NGỮ VĂN THPT (Nhóm cô Thu Huyền)_ DỰ ÁN CỘNG ĐỒNG</a:t>
            </a: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84B6780-D01C-4C9C-B42E-7A4F26B8D02C}"/>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114403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C29D3C-433F-4A63-8FF5-36EE97F0E3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08A0D82-1BDE-4956-BBE7-876EF4C9C3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3A7D608-4FD4-4089-A182-A5B58F7492D3}"/>
              </a:ext>
            </a:extLst>
          </p:cNvPr>
          <p:cNvSpPr>
            <a:spLocks noGrp="1"/>
          </p:cNvSpPr>
          <p:nvPr>
            <p:ph type="dt" sz="half" idx="10"/>
          </p:nvPr>
        </p:nvSpPr>
        <p:spPr/>
        <p:txBody>
          <a:bodyPr/>
          <a:lstStyle/>
          <a:p>
            <a:fld id="{BBD8D5B7-2C0E-4C63-AD7D-2099695D1F84}" type="datetime1">
              <a:rPr lang="zh-CN" altLang="en-US" smtClean="0">
                <a:solidFill>
                  <a:prstClr val="black">
                    <a:tint val="75000"/>
                  </a:prstClr>
                </a:solidFill>
              </a:rPr>
              <a:t>2023/8/12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202FDCD-14CB-478B-AB8C-D7E3D4A39A26}"/>
              </a:ext>
            </a:extLst>
          </p:cNvPr>
          <p:cNvSpPr>
            <a:spLocks noGrp="1"/>
          </p:cNvSpPr>
          <p:nvPr>
            <p:ph type="ftr" sz="quarter" idx="11"/>
          </p:nvPr>
        </p:nvSpPr>
        <p:spPr/>
        <p:txBody>
          <a:bodyPr/>
          <a:lstStyle/>
          <a:p>
            <a:r>
              <a:rPr lang="en-US" altLang="zh-CN">
                <a:solidFill>
                  <a:prstClr val="black">
                    <a:tint val="75000"/>
                  </a:prstClr>
                </a:solidFill>
              </a:rPr>
              <a:t>Sản phẩm của nhóm Zalo: NGỮ VĂN THPT (Nhóm cô Thu Huyền)_ DỰ ÁN CỘNG ĐỒNG</a:t>
            </a: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7912418-15EB-4B02-B1ED-DF9966177A36}"/>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72919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903029-121E-4745-8C82-783089C8CF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F77133-A399-4B32-9027-6824172CEBE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5C523C-3916-46C6-ABCB-8B86E01D650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42F8245-7E0D-4F5C-BBD9-5BB4B79A74E3}"/>
              </a:ext>
            </a:extLst>
          </p:cNvPr>
          <p:cNvSpPr>
            <a:spLocks noGrp="1"/>
          </p:cNvSpPr>
          <p:nvPr>
            <p:ph type="dt" sz="half" idx="10"/>
          </p:nvPr>
        </p:nvSpPr>
        <p:spPr/>
        <p:txBody>
          <a:bodyPr/>
          <a:lstStyle/>
          <a:p>
            <a:fld id="{D848AB5D-288D-4314-B2DC-87DB25FCED0B}" type="datetime1">
              <a:rPr lang="zh-CN" altLang="en-US" smtClean="0">
                <a:solidFill>
                  <a:prstClr val="black">
                    <a:tint val="75000"/>
                  </a:prstClr>
                </a:solidFill>
              </a:rPr>
              <a:t>2023/8/12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405755D-B8AB-449D-BBC4-48ACBBB51376}"/>
              </a:ext>
            </a:extLst>
          </p:cNvPr>
          <p:cNvSpPr>
            <a:spLocks noGrp="1"/>
          </p:cNvSpPr>
          <p:nvPr>
            <p:ph type="ftr" sz="quarter" idx="11"/>
          </p:nvPr>
        </p:nvSpPr>
        <p:spPr/>
        <p:txBody>
          <a:bodyPr/>
          <a:lstStyle/>
          <a:p>
            <a:r>
              <a:rPr lang="en-US" altLang="zh-CN">
                <a:solidFill>
                  <a:prstClr val="black">
                    <a:tint val="75000"/>
                  </a:prstClr>
                </a:solidFill>
              </a:rPr>
              <a:t>Sản phẩm của nhóm Zalo: NGỮ VĂN THPT (Nhóm cô Thu Huyền)_ DỰ ÁN CỘNG ĐỒNG</a:t>
            </a: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4CEEE41F-5F54-4C73-80D9-78344F9BA7CE}"/>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004254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1" name="矩形 10"/>
          <p:cNvSpPr/>
          <p:nvPr userDrawn="1"/>
        </p:nvSpPr>
        <p:spPr>
          <a:xfrm>
            <a:off x="8325228" y="3859375"/>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
        <p:nvSpPr>
          <p:cNvPr id="2" name="标题 1">
            <a:extLst>
              <a:ext uri="{FF2B5EF4-FFF2-40B4-BE49-F238E27FC236}">
                <a16:creationId xmlns:a16="http://schemas.microsoft.com/office/drawing/2014/main" id="{429F8BAA-8A45-4805-B80A-07C8740E2E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67A0A44-AB43-4C74-A603-D8119FB27E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0C131986-E042-4909-B443-8AD60B39F20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7A9DF9E6-93A8-41DA-9AFE-F1AD163BAE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A105C94-063B-410A-9E78-B933C70542C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532ED612-40B6-40D5-9AB6-A5756E735A04}"/>
              </a:ext>
            </a:extLst>
          </p:cNvPr>
          <p:cNvSpPr>
            <a:spLocks noGrp="1"/>
          </p:cNvSpPr>
          <p:nvPr>
            <p:ph type="dt" sz="half" idx="10"/>
          </p:nvPr>
        </p:nvSpPr>
        <p:spPr/>
        <p:txBody>
          <a:bodyPr/>
          <a:lstStyle/>
          <a:p>
            <a:fld id="{521E8117-E189-4DF1-98CB-4CD8326BE532}" type="datetime1">
              <a:rPr lang="zh-CN" altLang="en-US" smtClean="0">
                <a:solidFill>
                  <a:prstClr val="black">
                    <a:tint val="75000"/>
                  </a:prstClr>
                </a:solidFill>
              </a:rPr>
              <a:t>2023/8/12</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2F0CBC1E-B6EE-4097-952D-830B41F13F50}"/>
              </a:ext>
            </a:extLst>
          </p:cNvPr>
          <p:cNvSpPr>
            <a:spLocks noGrp="1"/>
          </p:cNvSpPr>
          <p:nvPr>
            <p:ph type="ftr" sz="quarter" idx="11"/>
          </p:nvPr>
        </p:nvSpPr>
        <p:spPr/>
        <p:txBody>
          <a:bodyPr/>
          <a:lstStyle/>
          <a:p>
            <a:r>
              <a:rPr lang="en-US" altLang="zh-CN">
                <a:solidFill>
                  <a:prstClr val="black">
                    <a:tint val="75000"/>
                  </a:prstClr>
                </a:solidFill>
              </a:rPr>
              <a:t>Sản phẩm của nhóm Zalo: NGỮ VĂN THPT (Nhóm cô Thu Huyền)_ DỰ ÁN CỘNG ĐỒNG</a:t>
            </a: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558DC997-89AA-47B6-AC9E-9DABE64D8C93}"/>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810194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1FA586-1609-48FE-8744-41F3E00127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E871FBC-BFBC-4554-93E0-667EBD3B7D36}"/>
              </a:ext>
            </a:extLst>
          </p:cNvPr>
          <p:cNvSpPr>
            <a:spLocks noGrp="1"/>
          </p:cNvSpPr>
          <p:nvPr>
            <p:ph type="dt" sz="half" idx="10"/>
          </p:nvPr>
        </p:nvSpPr>
        <p:spPr/>
        <p:txBody>
          <a:bodyPr/>
          <a:lstStyle/>
          <a:p>
            <a:fld id="{B89B7B1A-F20A-4263-AD3C-BAFE822B3D86}" type="datetime1">
              <a:rPr lang="zh-CN" altLang="en-US" smtClean="0">
                <a:solidFill>
                  <a:prstClr val="black">
                    <a:tint val="75000"/>
                  </a:prstClr>
                </a:solidFill>
              </a:rPr>
              <a:t>2023/8/12</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9E473339-3CF2-40AF-A7A8-247F02DFDF1C}"/>
              </a:ext>
            </a:extLst>
          </p:cNvPr>
          <p:cNvSpPr>
            <a:spLocks noGrp="1"/>
          </p:cNvSpPr>
          <p:nvPr>
            <p:ph type="ftr" sz="quarter" idx="11"/>
          </p:nvPr>
        </p:nvSpPr>
        <p:spPr/>
        <p:txBody>
          <a:bodyPr/>
          <a:lstStyle/>
          <a:p>
            <a:r>
              <a:rPr lang="en-US" altLang="zh-CN">
                <a:solidFill>
                  <a:prstClr val="black">
                    <a:tint val="75000"/>
                  </a:prstClr>
                </a:solidFill>
              </a:rPr>
              <a:t>Sản phẩm của nhóm Zalo: NGỮ VĂN THPT (Nhóm cô Thu Huyền)_ DỰ ÁN CỘNG ĐỒNG</a:t>
            </a: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BB04E57B-F9FF-4C6E-BAB0-34397F82D461}"/>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625888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12E0898-CC0E-4ABE-B003-4FEE96EA1445}"/>
              </a:ext>
            </a:extLst>
          </p:cNvPr>
          <p:cNvSpPr>
            <a:spLocks noGrp="1"/>
          </p:cNvSpPr>
          <p:nvPr>
            <p:ph type="dt" sz="half" idx="10"/>
          </p:nvPr>
        </p:nvSpPr>
        <p:spPr/>
        <p:txBody>
          <a:bodyPr/>
          <a:lstStyle/>
          <a:p>
            <a:fld id="{4DC658CF-3152-425E-B57E-032B42DEBCB2}" type="datetime1">
              <a:rPr lang="zh-CN" altLang="en-US" smtClean="0">
                <a:solidFill>
                  <a:prstClr val="black">
                    <a:tint val="75000"/>
                  </a:prstClr>
                </a:solidFill>
              </a:rPr>
              <a:t>2023/8/12</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E871EC42-DDD9-4E80-962A-12A36157D288}"/>
              </a:ext>
            </a:extLst>
          </p:cNvPr>
          <p:cNvSpPr>
            <a:spLocks noGrp="1"/>
          </p:cNvSpPr>
          <p:nvPr>
            <p:ph type="ftr" sz="quarter" idx="11"/>
          </p:nvPr>
        </p:nvSpPr>
        <p:spPr/>
        <p:txBody>
          <a:bodyPr/>
          <a:lstStyle/>
          <a:p>
            <a:r>
              <a:rPr lang="en-US" altLang="zh-CN">
                <a:solidFill>
                  <a:prstClr val="black">
                    <a:tint val="75000"/>
                  </a:prstClr>
                </a:solidFill>
              </a:rPr>
              <a:t>Sản phẩm của nhóm Zalo: NGỮ VĂN THPT (Nhóm cô Thu Huyền)_ DỰ ÁN CỘNG ĐỒNG</a:t>
            </a:r>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AD90195A-C088-4DD2-8AB6-D519D23F9AF8}"/>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575034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16A4D5-F43F-400E-A3BA-C864372902C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3176F08-C64D-4AE4-A92E-DCDB93255C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6893A0-6D7A-455F-A082-735E6D3BF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EA7E056-9362-4F22-8D6D-10BDC1AF7FDF}"/>
              </a:ext>
            </a:extLst>
          </p:cNvPr>
          <p:cNvSpPr>
            <a:spLocks noGrp="1"/>
          </p:cNvSpPr>
          <p:nvPr>
            <p:ph type="dt" sz="half" idx="10"/>
          </p:nvPr>
        </p:nvSpPr>
        <p:spPr/>
        <p:txBody>
          <a:bodyPr/>
          <a:lstStyle/>
          <a:p>
            <a:fld id="{5845E5A0-657B-4013-8BB2-82DC504A63ED}" type="datetime1">
              <a:rPr lang="zh-CN" altLang="en-US" smtClean="0">
                <a:solidFill>
                  <a:prstClr val="black">
                    <a:tint val="75000"/>
                  </a:prstClr>
                </a:solidFill>
              </a:rPr>
              <a:t>2023/8/12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F66B34AC-86F1-4527-BC19-2D1D6946B1D4}"/>
              </a:ext>
            </a:extLst>
          </p:cNvPr>
          <p:cNvSpPr>
            <a:spLocks noGrp="1"/>
          </p:cNvSpPr>
          <p:nvPr>
            <p:ph type="ftr" sz="quarter" idx="11"/>
          </p:nvPr>
        </p:nvSpPr>
        <p:spPr/>
        <p:txBody>
          <a:bodyPr/>
          <a:lstStyle/>
          <a:p>
            <a:r>
              <a:rPr lang="en-US" altLang="zh-CN">
                <a:solidFill>
                  <a:prstClr val="black">
                    <a:tint val="75000"/>
                  </a:prstClr>
                </a:solidFill>
              </a:rPr>
              <a:t>Sản phẩm của nhóm Zalo: NGỮ VĂN THPT (Nhóm cô Thu Huyền)_ DỰ ÁN CỘNG ĐỒNG</a:t>
            </a: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0087EF4C-F50A-47A3-99CE-F21E902F3FFA}"/>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44202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93A91D4-E8E4-461B-A3D4-34E0A7A90DA3}" type="datetime1">
              <a:rPr lang="zh-CN" altLang="en-US" smtClean="0"/>
              <a:t>2023/8/12</a:t>
            </a:fld>
            <a:endParaRPr lang="zh-CN" altLang="en-US"/>
          </a:p>
        </p:txBody>
      </p:sp>
      <p:sp>
        <p:nvSpPr>
          <p:cNvPr id="5" name="页脚占位符 4"/>
          <p:cNvSpPr>
            <a:spLocks noGrp="1"/>
          </p:cNvSpPr>
          <p:nvPr>
            <p:ph type="ftr" sz="quarter" idx="11"/>
          </p:nvPr>
        </p:nvSpPr>
        <p:spPr/>
        <p:txBody>
          <a:bodyPr/>
          <a:lstStyle/>
          <a:p>
            <a:r>
              <a:rPr lang="en-US" altLang="zh-CN"/>
              <a:t>Sản phẩm của nhóm Zalo: NGỮ VĂN THPT (Nhóm cô Thu Huyền)_ DỰ ÁN CỘNG ĐỒNG</a:t>
            </a:r>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p:transition spd="slow" advTm="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BC4ECF-4A3A-401C-B45E-6E90080F420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808DBD3-CE25-46F2-9048-9D52CF27A3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8123A1B-70F0-41D6-AD47-2C30B02C89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FF92FBC-7EA5-4037-AA89-0B55AEB591F0}"/>
              </a:ext>
            </a:extLst>
          </p:cNvPr>
          <p:cNvSpPr>
            <a:spLocks noGrp="1"/>
          </p:cNvSpPr>
          <p:nvPr>
            <p:ph type="dt" sz="half" idx="10"/>
          </p:nvPr>
        </p:nvSpPr>
        <p:spPr/>
        <p:txBody>
          <a:bodyPr/>
          <a:lstStyle/>
          <a:p>
            <a:fld id="{923854AC-E964-4325-90D8-14E7C2C05E26}" type="datetime1">
              <a:rPr lang="zh-CN" altLang="en-US" smtClean="0">
                <a:solidFill>
                  <a:prstClr val="black">
                    <a:tint val="75000"/>
                  </a:prstClr>
                </a:solidFill>
              </a:rPr>
              <a:t>2023/8/12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27014370-AECC-4117-9CA7-767F6D74C144}"/>
              </a:ext>
            </a:extLst>
          </p:cNvPr>
          <p:cNvSpPr>
            <a:spLocks noGrp="1"/>
          </p:cNvSpPr>
          <p:nvPr>
            <p:ph type="ftr" sz="quarter" idx="11"/>
          </p:nvPr>
        </p:nvSpPr>
        <p:spPr/>
        <p:txBody>
          <a:bodyPr/>
          <a:lstStyle/>
          <a:p>
            <a:r>
              <a:rPr lang="en-US" altLang="zh-CN">
                <a:solidFill>
                  <a:prstClr val="black">
                    <a:tint val="75000"/>
                  </a:prstClr>
                </a:solidFill>
              </a:rPr>
              <a:t>Sản phẩm của nhóm Zalo: NGỮ VĂN THPT (Nhóm cô Thu Huyền)_ DỰ ÁN CỘNG ĐỒNG</a:t>
            </a: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AC8CD34-3386-4ABE-83B9-CA0B7FA26A9D}"/>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777574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B18831-B750-4360-8DD2-D2C4F0FDE9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A87CC73-9300-42A2-B611-9A0DEE8ED5B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D4BC5E6-9192-456B-BB7A-D6FCDC667613}"/>
              </a:ext>
            </a:extLst>
          </p:cNvPr>
          <p:cNvSpPr>
            <a:spLocks noGrp="1"/>
          </p:cNvSpPr>
          <p:nvPr>
            <p:ph type="dt" sz="half" idx="10"/>
          </p:nvPr>
        </p:nvSpPr>
        <p:spPr/>
        <p:txBody>
          <a:bodyPr/>
          <a:lstStyle/>
          <a:p>
            <a:fld id="{1DBD3C89-49EC-4D9D-8989-5EDDE360D36B}" type="datetime1">
              <a:rPr lang="zh-CN" altLang="en-US" smtClean="0">
                <a:solidFill>
                  <a:prstClr val="black">
                    <a:tint val="75000"/>
                  </a:prstClr>
                </a:solidFill>
              </a:rPr>
              <a:t>2023/8/12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4B14153-CF16-46D5-8523-7C66A7EEDE34}"/>
              </a:ext>
            </a:extLst>
          </p:cNvPr>
          <p:cNvSpPr>
            <a:spLocks noGrp="1"/>
          </p:cNvSpPr>
          <p:nvPr>
            <p:ph type="ftr" sz="quarter" idx="11"/>
          </p:nvPr>
        </p:nvSpPr>
        <p:spPr/>
        <p:txBody>
          <a:bodyPr/>
          <a:lstStyle/>
          <a:p>
            <a:r>
              <a:rPr lang="en-US" altLang="zh-CN">
                <a:solidFill>
                  <a:prstClr val="black">
                    <a:tint val="75000"/>
                  </a:prstClr>
                </a:solidFill>
              </a:rPr>
              <a:t>Sản phẩm của nhóm Zalo: NGỮ VĂN THPT (Nhóm cô Thu Huyền)_ DỰ ÁN CỘNG ĐỒNG</a:t>
            </a: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53756B3A-E31B-44BC-A357-73F5EDCEF2F8}"/>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734290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2899807-5192-4098-BAED-6D1B73B393D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3B7437E-317E-4E72-BD0F-96424D7DEEA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E6BD8EA-D110-4D30-A546-FFE20E67EB66}"/>
              </a:ext>
            </a:extLst>
          </p:cNvPr>
          <p:cNvSpPr>
            <a:spLocks noGrp="1"/>
          </p:cNvSpPr>
          <p:nvPr>
            <p:ph type="dt" sz="half" idx="10"/>
          </p:nvPr>
        </p:nvSpPr>
        <p:spPr/>
        <p:txBody>
          <a:bodyPr/>
          <a:lstStyle/>
          <a:p>
            <a:fld id="{58BEFB66-D942-4432-88D0-211A50A12385}" type="datetime1">
              <a:rPr lang="zh-CN" altLang="en-US" smtClean="0">
                <a:solidFill>
                  <a:prstClr val="black">
                    <a:tint val="75000"/>
                  </a:prstClr>
                </a:solidFill>
              </a:rPr>
              <a:t>2023/8/12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6A127AD-6044-4EBB-A42A-1074843A5D3D}"/>
              </a:ext>
            </a:extLst>
          </p:cNvPr>
          <p:cNvSpPr>
            <a:spLocks noGrp="1"/>
          </p:cNvSpPr>
          <p:nvPr>
            <p:ph type="ftr" sz="quarter" idx="11"/>
          </p:nvPr>
        </p:nvSpPr>
        <p:spPr/>
        <p:txBody>
          <a:bodyPr/>
          <a:lstStyle/>
          <a:p>
            <a:r>
              <a:rPr lang="en-US" altLang="zh-CN">
                <a:solidFill>
                  <a:prstClr val="black">
                    <a:tint val="75000"/>
                  </a:prstClr>
                </a:solidFill>
              </a:rPr>
              <a:t>Sản phẩm của nhóm Zalo: NGỮ VĂN THPT (Nhóm cô Thu Huyền)_ DỰ ÁN CỘNG ĐỒNG</a:t>
            </a: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489A9E2-4B2F-4974-B7DA-3836DA7911FA}"/>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71841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lt1"/>
        </a:solidFill>
        <a:effectLst/>
      </p:bgPr>
    </p:bg>
    <p:spTree>
      <p:nvGrpSpPr>
        <p:cNvPr id="1" name="Shape 130"/>
        <p:cNvGrpSpPr/>
        <p:nvPr/>
      </p:nvGrpSpPr>
      <p:grpSpPr>
        <a:xfrm>
          <a:off x="0" y="0"/>
          <a:ext cx="0" cy="0"/>
          <a:chOff x="0" y="0"/>
          <a:chExt cx="0" cy="0"/>
        </a:xfrm>
      </p:grpSpPr>
      <p:grpSp>
        <p:nvGrpSpPr>
          <p:cNvPr id="131" name="Google Shape;131;p14"/>
          <p:cNvGrpSpPr/>
          <p:nvPr/>
        </p:nvGrpSpPr>
        <p:grpSpPr>
          <a:xfrm>
            <a:off x="207400" y="212168"/>
            <a:ext cx="11777200" cy="6433667"/>
            <a:chOff x="164875" y="162825"/>
            <a:chExt cx="8832900" cy="4825250"/>
          </a:xfrm>
        </p:grpSpPr>
        <p:sp>
          <p:nvSpPr>
            <p:cNvPr id="132" name="Google Shape;132;p14"/>
            <p:cNvSpPr/>
            <p:nvPr/>
          </p:nvSpPr>
          <p:spPr>
            <a:xfrm>
              <a:off x="170225" y="162825"/>
              <a:ext cx="8807975" cy="513825"/>
            </a:xfrm>
            <a:custGeom>
              <a:avLst/>
              <a:gdLst/>
              <a:ahLst/>
              <a:cxnLst/>
              <a:rect l="l" t="t" r="r" b="b"/>
              <a:pathLst>
                <a:path w="352319" h="20553" extrusionOk="0">
                  <a:moveTo>
                    <a:pt x="0" y="20426"/>
                  </a:moveTo>
                  <a:lnTo>
                    <a:pt x="0" y="0"/>
                  </a:lnTo>
                  <a:lnTo>
                    <a:pt x="352274" y="0"/>
                  </a:lnTo>
                  <a:lnTo>
                    <a:pt x="352319" y="20553"/>
                  </a:lnTo>
                </a:path>
              </a:pathLst>
            </a:custGeom>
            <a:noFill/>
            <a:ln w="19050" cap="flat" cmpd="sng">
              <a:solidFill>
                <a:srgbClr val="823E43"/>
              </a:solidFill>
              <a:prstDash val="solid"/>
              <a:round/>
              <a:headEnd type="none" w="med" len="med"/>
              <a:tailEnd type="none" w="med" len="med"/>
            </a:ln>
          </p:spPr>
        </p:sp>
        <p:cxnSp>
          <p:nvCxnSpPr>
            <p:cNvPr id="133" name="Google Shape;133;p14"/>
            <p:cNvCxnSpPr/>
            <p:nvPr/>
          </p:nvCxnSpPr>
          <p:spPr>
            <a:xfrm>
              <a:off x="8978199" y="784475"/>
              <a:ext cx="0" cy="4091700"/>
            </a:xfrm>
            <a:prstGeom prst="straightConnector1">
              <a:avLst/>
            </a:prstGeom>
            <a:noFill/>
            <a:ln w="19050" cap="flat" cmpd="sng">
              <a:solidFill>
                <a:srgbClr val="823E43"/>
              </a:solidFill>
              <a:prstDash val="dot"/>
              <a:round/>
              <a:headEnd type="none" w="med" len="med"/>
              <a:tailEnd type="none" w="med" len="med"/>
            </a:ln>
          </p:spPr>
        </p:cxnSp>
        <p:cxnSp>
          <p:nvCxnSpPr>
            <p:cNvPr id="134" name="Google Shape;134;p14"/>
            <p:cNvCxnSpPr/>
            <p:nvPr/>
          </p:nvCxnSpPr>
          <p:spPr>
            <a:xfrm>
              <a:off x="164875" y="4988075"/>
              <a:ext cx="8832900" cy="0"/>
            </a:xfrm>
            <a:prstGeom prst="straightConnector1">
              <a:avLst/>
            </a:prstGeom>
            <a:noFill/>
            <a:ln w="19050" cap="flat" cmpd="sng">
              <a:solidFill>
                <a:srgbClr val="823E43"/>
              </a:solidFill>
              <a:prstDash val="solid"/>
              <a:round/>
              <a:headEnd type="none" w="med" len="med"/>
              <a:tailEnd type="none" w="med" len="med"/>
            </a:ln>
          </p:spPr>
        </p:cxnSp>
        <p:cxnSp>
          <p:nvCxnSpPr>
            <p:cNvPr id="135" name="Google Shape;135;p14"/>
            <p:cNvCxnSpPr/>
            <p:nvPr/>
          </p:nvCxnSpPr>
          <p:spPr>
            <a:xfrm>
              <a:off x="169011" y="784475"/>
              <a:ext cx="0" cy="4091700"/>
            </a:xfrm>
            <a:prstGeom prst="straightConnector1">
              <a:avLst/>
            </a:prstGeom>
            <a:noFill/>
            <a:ln w="19050" cap="flat" cmpd="sng">
              <a:solidFill>
                <a:srgbClr val="823E43"/>
              </a:solidFill>
              <a:prstDash val="dot"/>
              <a:round/>
              <a:headEnd type="none" w="med" len="med"/>
              <a:tailEnd type="none" w="med" len="med"/>
            </a:ln>
          </p:spPr>
        </p:cxnSp>
      </p:grpSp>
      <p:sp>
        <p:nvSpPr>
          <p:cNvPr id="136" name="Google Shape;136;p14"/>
          <p:cNvSpPr txBox="1">
            <a:spLocks noGrp="1"/>
          </p:cNvSpPr>
          <p:nvPr>
            <p:ph type="title"/>
          </p:nvPr>
        </p:nvSpPr>
        <p:spPr>
          <a:xfrm>
            <a:off x="960000" y="463000"/>
            <a:ext cx="10272000" cy="763600"/>
          </a:xfrm>
          <a:prstGeom prst="rect">
            <a:avLst/>
          </a:prstGeom>
        </p:spPr>
        <p:txBody>
          <a:bodyPr spcFirstLastPara="1" wrap="square" lIns="121897" tIns="121897" rIns="121897" bIns="121897" anchor="t" anchorCtr="0">
            <a:noAutofit/>
          </a:bodyPr>
          <a:lstStyle>
            <a:lvl1pPr lvl="0" rtl="0">
              <a:spcBef>
                <a:spcPts val="0"/>
              </a:spcBef>
              <a:spcAft>
                <a:spcPts val="0"/>
              </a:spcAft>
              <a:buClr>
                <a:srgbClr val="2F1425"/>
              </a:buClr>
              <a:buSzPts val="2800"/>
              <a:buNone/>
              <a:defRPr>
                <a:solidFill>
                  <a:srgbClr val="2F1425"/>
                </a:solidFill>
              </a:defRPr>
            </a:lvl1pPr>
            <a:lvl2pPr lvl="1" rtl="0">
              <a:spcBef>
                <a:spcPts val="0"/>
              </a:spcBef>
              <a:spcAft>
                <a:spcPts val="0"/>
              </a:spcAft>
              <a:buClr>
                <a:srgbClr val="2F1425"/>
              </a:buClr>
              <a:buSzPts val="2800"/>
              <a:buNone/>
              <a:defRPr>
                <a:solidFill>
                  <a:srgbClr val="2F1425"/>
                </a:solidFill>
              </a:defRPr>
            </a:lvl2pPr>
            <a:lvl3pPr lvl="2" rtl="0">
              <a:spcBef>
                <a:spcPts val="0"/>
              </a:spcBef>
              <a:spcAft>
                <a:spcPts val="0"/>
              </a:spcAft>
              <a:buClr>
                <a:srgbClr val="2F1425"/>
              </a:buClr>
              <a:buSzPts val="2800"/>
              <a:buNone/>
              <a:defRPr>
                <a:solidFill>
                  <a:srgbClr val="2F1425"/>
                </a:solidFill>
              </a:defRPr>
            </a:lvl3pPr>
            <a:lvl4pPr lvl="3" rtl="0">
              <a:spcBef>
                <a:spcPts val="0"/>
              </a:spcBef>
              <a:spcAft>
                <a:spcPts val="0"/>
              </a:spcAft>
              <a:buClr>
                <a:srgbClr val="2F1425"/>
              </a:buClr>
              <a:buSzPts val="2800"/>
              <a:buNone/>
              <a:defRPr>
                <a:solidFill>
                  <a:srgbClr val="2F1425"/>
                </a:solidFill>
              </a:defRPr>
            </a:lvl4pPr>
            <a:lvl5pPr lvl="4" rtl="0">
              <a:spcBef>
                <a:spcPts val="0"/>
              </a:spcBef>
              <a:spcAft>
                <a:spcPts val="0"/>
              </a:spcAft>
              <a:buClr>
                <a:srgbClr val="2F1425"/>
              </a:buClr>
              <a:buSzPts val="2800"/>
              <a:buNone/>
              <a:defRPr>
                <a:solidFill>
                  <a:srgbClr val="2F1425"/>
                </a:solidFill>
              </a:defRPr>
            </a:lvl5pPr>
            <a:lvl6pPr lvl="5" rtl="0">
              <a:spcBef>
                <a:spcPts val="0"/>
              </a:spcBef>
              <a:spcAft>
                <a:spcPts val="0"/>
              </a:spcAft>
              <a:buClr>
                <a:srgbClr val="2F1425"/>
              </a:buClr>
              <a:buSzPts val="2800"/>
              <a:buNone/>
              <a:defRPr>
                <a:solidFill>
                  <a:srgbClr val="2F1425"/>
                </a:solidFill>
              </a:defRPr>
            </a:lvl6pPr>
            <a:lvl7pPr lvl="6" rtl="0">
              <a:spcBef>
                <a:spcPts val="0"/>
              </a:spcBef>
              <a:spcAft>
                <a:spcPts val="0"/>
              </a:spcAft>
              <a:buClr>
                <a:srgbClr val="2F1425"/>
              </a:buClr>
              <a:buSzPts val="2800"/>
              <a:buNone/>
              <a:defRPr>
                <a:solidFill>
                  <a:srgbClr val="2F1425"/>
                </a:solidFill>
              </a:defRPr>
            </a:lvl7pPr>
            <a:lvl8pPr lvl="7" rtl="0">
              <a:spcBef>
                <a:spcPts val="0"/>
              </a:spcBef>
              <a:spcAft>
                <a:spcPts val="0"/>
              </a:spcAft>
              <a:buClr>
                <a:srgbClr val="2F1425"/>
              </a:buClr>
              <a:buSzPts val="2800"/>
              <a:buNone/>
              <a:defRPr>
                <a:solidFill>
                  <a:srgbClr val="2F1425"/>
                </a:solidFill>
              </a:defRPr>
            </a:lvl8pPr>
            <a:lvl9pPr lvl="8" rtl="0">
              <a:spcBef>
                <a:spcPts val="0"/>
              </a:spcBef>
              <a:spcAft>
                <a:spcPts val="0"/>
              </a:spcAft>
              <a:buClr>
                <a:srgbClr val="2F1425"/>
              </a:buClr>
              <a:buSzPts val="2800"/>
              <a:buNone/>
              <a:defRPr>
                <a:solidFill>
                  <a:srgbClr val="2F1425"/>
                </a:solidFill>
              </a:defRPr>
            </a:lvl9pPr>
          </a:lstStyle>
          <a:p>
            <a:endParaRPr/>
          </a:p>
        </p:txBody>
      </p:sp>
      <p:sp>
        <p:nvSpPr>
          <p:cNvPr id="137" name="Google Shape;137;p14"/>
          <p:cNvSpPr txBox="1">
            <a:spLocks noGrp="1"/>
          </p:cNvSpPr>
          <p:nvPr>
            <p:ph type="subTitle" idx="1"/>
          </p:nvPr>
        </p:nvSpPr>
        <p:spPr>
          <a:xfrm>
            <a:off x="985233" y="4869333"/>
            <a:ext cx="2991600" cy="903200"/>
          </a:xfrm>
          <a:prstGeom prst="rect">
            <a:avLst/>
          </a:prstGeom>
        </p:spPr>
        <p:txBody>
          <a:bodyPr spcFirstLastPara="1" wrap="square" lIns="121897" tIns="121897" rIns="121897" bIns="121897" anchor="t" anchorCtr="0">
            <a:noAutofit/>
          </a:bodyPr>
          <a:lstStyle>
            <a:lvl1pPr lvl="0" algn="ctr">
              <a:spcBef>
                <a:spcPts val="0"/>
              </a:spcBef>
              <a:spcAft>
                <a:spcPts val="0"/>
              </a:spcAft>
              <a:buClr>
                <a:srgbClr val="2F1425"/>
              </a:buClr>
              <a:buSzPts val="1400"/>
              <a:buNone/>
              <a:defRPr>
                <a:solidFill>
                  <a:srgbClr val="2F1425"/>
                </a:solidFill>
              </a:defRPr>
            </a:lvl1pPr>
            <a:lvl2pPr lvl="1" algn="ctr">
              <a:spcBef>
                <a:spcPts val="0"/>
              </a:spcBef>
              <a:spcAft>
                <a:spcPts val="0"/>
              </a:spcAft>
              <a:buClr>
                <a:srgbClr val="2F1425"/>
              </a:buClr>
              <a:buSzPts val="1400"/>
              <a:buNone/>
              <a:defRPr>
                <a:solidFill>
                  <a:srgbClr val="2F1425"/>
                </a:solidFill>
              </a:defRPr>
            </a:lvl2pPr>
            <a:lvl3pPr lvl="2" algn="ctr">
              <a:spcBef>
                <a:spcPts val="0"/>
              </a:spcBef>
              <a:spcAft>
                <a:spcPts val="0"/>
              </a:spcAft>
              <a:buClr>
                <a:srgbClr val="2F1425"/>
              </a:buClr>
              <a:buSzPts val="1400"/>
              <a:buNone/>
              <a:defRPr>
                <a:solidFill>
                  <a:srgbClr val="2F1425"/>
                </a:solidFill>
              </a:defRPr>
            </a:lvl3pPr>
            <a:lvl4pPr lvl="3" algn="ctr">
              <a:spcBef>
                <a:spcPts val="0"/>
              </a:spcBef>
              <a:spcAft>
                <a:spcPts val="0"/>
              </a:spcAft>
              <a:buClr>
                <a:srgbClr val="2F1425"/>
              </a:buClr>
              <a:buSzPts val="1400"/>
              <a:buNone/>
              <a:defRPr>
                <a:solidFill>
                  <a:srgbClr val="2F1425"/>
                </a:solidFill>
              </a:defRPr>
            </a:lvl4pPr>
            <a:lvl5pPr lvl="4" algn="ctr">
              <a:spcBef>
                <a:spcPts val="0"/>
              </a:spcBef>
              <a:spcAft>
                <a:spcPts val="0"/>
              </a:spcAft>
              <a:buClr>
                <a:srgbClr val="2F1425"/>
              </a:buClr>
              <a:buSzPts val="1400"/>
              <a:buNone/>
              <a:defRPr>
                <a:solidFill>
                  <a:srgbClr val="2F1425"/>
                </a:solidFill>
              </a:defRPr>
            </a:lvl5pPr>
            <a:lvl6pPr lvl="5" algn="ctr">
              <a:spcBef>
                <a:spcPts val="0"/>
              </a:spcBef>
              <a:spcAft>
                <a:spcPts val="0"/>
              </a:spcAft>
              <a:buClr>
                <a:srgbClr val="2F1425"/>
              </a:buClr>
              <a:buSzPts val="1400"/>
              <a:buNone/>
              <a:defRPr>
                <a:solidFill>
                  <a:srgbClr val="2F1425"/>
                </a:solidFill>
              </a:defRPr>
            </a:lvl6pPr>
            <a:lvl7pPr lvl="6" algn="ctr">
              <a:spcBef>
                <a:spcPts val="0"/>
              </a:spcBef>
              <a:spcAft>
                <a:spcPts val="0"/>
              </a:spcAft>
              <a:buClr>
                <a:srgbClr val="2F1425"/>
              </a:buClr>
              <a:buSzPts val="1400"/>
              <a:buNone/>
              <a:defRPr>
                <a:solidFill>
                  <a:srgbClr val="2F1425"/>
                </a:solidFill>
              </a:defRPr>
            </a:lvl7pPr>
            <a:lvl8pPr lvl="7" algn="ctr">
              <a:spcBef>
                <a:spcPts val="0"/>
              </a:spcBef>
              <a:spcAft>
                <a:spcPts val="0"/>
              </a:spcAft>
              <a:buClr>
                <a:srgbClr val="2F1425"/>
              </a:buClr>
              <a:buSzPts val="1400"/>
              <a:buNone/>
              <a:defRPr>
                <a:solidFill>
                  <a:srgbClr val="2F1425"/>
                </a:solidFill>
              </a:defRPr>
            </a:lvl8pPr>
            <a:lvl9pPr lvl="8" algn="ctr">
              <a:spcBef>
                <a:spcPts val="0"/>
              </a:spcBef>
              <a:spcAft>
                <a:spcPts val="0"/>
              </a:spcAft>
              <a:buClr>
                <a:srgbClr val="2F1425"/>
              </a:buClr>
              <a:buSzPts val="1400"/>
              <a:buNone/>
              <a:defRPr>
                <a:solidFill>
                  <a:srgbClr val="2F1425"/>
                </a:solidFill>
              </a:defRPr>
            </a:lvl9pPr>
          </a:lstStyle>
          <a:p>
            <a:endParaRPr/>
          </a:p>
        </p:txBody>
      </p:sp>
      <p:sp>
        <p:nvSpPr>
          <p:cNvPr id="138" name="Google Shape;138;p14"/>
          <p:cNvSpPr txBox="1">
            <a:spLocks noGrp="1"/>
          </p:cNvSpPr>
          <p:nvPr>
            <p:ph type="subTitle" idx="2"/>
          </p:nvPr>
        </p:nvSpPr>
        <p:spPr>
          <a:xfrm>
            <a:off x="985233" y="4129167"/>
            <a:ext cx="2991600" cy="5448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1pPr>
            <a:lvl2pPr lvl="1"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2pPr>
            <a:lvl3pPr lvl="2"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3pPr>
            <a:lvl4pPr lvl="3"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4pPr>
            <a:lvl5pPr lvl="4"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5pPr>
            <a:lvl6pPr lvl="5"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6pPr>
            <a:lvl7pPr lvl="6"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7pPr>
            <a:lvl8pPr lvl="7"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8pPr>
            <a:lvl9pPr lvl="8"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9pPr>
          </a:lstStyle>
          <a:p>
            <a:endParaRPr/>
          </a:p>
        </p:txBody>
      </p:sp>
      <p:sp>
        <p:nvSpPr>
          <p:cNvPr id="139" name="Google Shape;139;p14"/>
          <p:cNvSpPr txBox="1">
            <a:spLocks noGrp="1"/>
          </p:cNvSpPr>
          <p:nvPr>
            <p:ph type="subTitle" idx="3"/>
          </p:nvPr>
        </p:nvSpPr>
        <p:spPr>
          <a:xfrm>
            <a:off x="4600200" y="4869333"/>
            <a:ext cx="2991600" cy="903200"/>
          </a:xfrm>
          <a:prstGeom prst="rect">
            <a:avLst/>
          </a:prstGeom>
        </p:spPr>
        <p:txBody>
          <a:bodyPr spcFirstLastPara="1" wrap="square" lIns="121897" tIns="121897" rIns="121897" bIns="121897" anchor="t" anchorCtr="0">
            <a:noAutofit/>
          </a:bodyPr>
          <a:lstStyle>
            <a:lvl1pPr lvl="0" algn="ctr" rtl="0">
              <a:spcBef>
                <a:spcPts val="0"/>
              </a:spcBef>
              <a:spcAft>
                <a:spcPts val="0"/>
              </a:spcAft>
              <a:buClr>
                <a:srgbClr val="2F1425"/>
              </a:buClr>
              <a:buSzPts val="1400"/>
              <a:buNone/>
              <a:defRPr>
                <a:solidFill>
                  <a:srgbClr val="2F1425"/>
                </a:solidFill>
              </a:defRPr>
            </a:lvl1pPr>
            <a:lvl2pPr lvl="1" algn="ctr" rtl="0">
              <a:spcBef>
                <a:spcPts val="0"/>
              </a:spcBef>
              <a:spcAft>
                <a:spcPts val="0"/>
              </a:spcAft>
              <a:buClr>
                <a:srgbClr val="2F1425"/>
              </a:buClr>
              <a:buSzPts val="1400"/>
              <a:buNone/>
              <a:defRPr>
                <a:solidFill>
                  <a:srgbClr val="2F1425"/>
                </a:solidFill>
              </a:defRPr>
            </a:lvl2pPr>
            <a:lvl3pPr lvl="2" algn="ctr" rtl="0">
              <a:spcBef>
                <a:spcPts val="0"/>
              </a:spcBef>
              <a:spcAft>
                <a:spcPts val="0"/>
              </a:spcAft>
              <a:buClr>
                <a:srgbClr val="2F1425"/>
              </a:buClr>
              <a:buSzPts val="1400"/>
              <a:buNone/>
              <a:defRPr>
                <a:solidFill>
                  <a:srgbClr val="2F1425"/>
                </a:solidFill>
              </a:defRPr>
            </a:lvl3pPr>
            <a:lvl4pPr lvl="3" algn="ctr" rtl="0">
              <a:spcBef>
                <a:spcPts val="0"/>
              </a:spcBef>
              <a:spcAft>
                <a:spcPts val="0"/>
              </a:spcAft>
              <a:buClr>
                <a:srgbClr val="2F1425"/>
              </a:buClr>
              <a:buSzPts val="1400"/>
              <a:buNone/>
              <a:defRPr>
                <a:solidFill>
                  <a:srgbClr val="2F1425"/>
                </a:solidFill>
              </a:defRPr>
            </a:lvl4pPr>
            <a:lvl5pPr lvl="4" algn="ctr" rtl="0">
              <a:spcBef>
                <a:spcPts val="0"/>
              </a:spcBef>
              <a:spcAft>
                <a:spcPts val="0"/>
              </a:spcAft>
              <a:buClr>
                <a:srgbClr val="2F1425"/>
              </a:buClr>
              <a:buSzPts val="1400"/>
              <a:buNone/>
              <a:defRPr>
                <a:solidFill>
                  <a:srgbClr val="2F1425"/>
                </a:solidFill>
              </a:defRPr>
            </a:lvl5pPr>
            <a:lvl6pPr lvl="5" algn="ctr" rtl="0">
              <a:spcBef>
                <a:spcPts val="0"/>
              </a:spcBef>
              <a:spcAft>
                <a:spcPts val="0"/>
              </a:spcAft>
              <a:buClr>
                <a:srgbClr val="2F1425"/>
              </a:buClr>
              <a:buSzPts val="1400"/>
              <a:buNone/>
              <a:defRPr>
                <a:solidFill>
                  <a:srgbClr val="2F1425"/>
                </a:solidFill>
              </a:defRPr>
            </a:lvl6pPr>
            <a:lvl7pPr lvl="6" algn="ctr" rtl="0">
              <a:spcBef>
                <a:spcPts val="0"/>
              </a:spcBef>
              <a:spcAft>
                <a:spcPts val="0"/>
              </a:spcAft>
              <a:buClr>
                <a:srgbClr val="2F1425"/>
              </a:buClr>
              <a:buSzPts val="1400"/>
              <a:buNone/>
              <a:defRPr>
                <a:solidFill>
                  <a:srgbClr val="2F1425"/>
                </a:solidFill>
              </a:defRPr>
            </a:lvl7pPr>
            <a:lvl8pPr lvl="7" algn="ctr" rtl="0">
              <a:spcBef>
                <a:spcPts val="0"/>
              </a:spcBef>
              <a:spcAft>
                <a:spcPts val="0"/>
              </a:spcAft>
              <a:buClr>
                <a:srgbClr val="2F1425"/>
              </a:buClr>
              <a:buSzPts val="1400"/>
              <a:buNone/>
              <a:defRPr>
                <a:solidFill>
                  <a:srgbClr val="2F1425"/>
                </a:solidFill>
              </a:defRPr>
            </a:lvl8pPr>
            <a:lvl9pPr lvl="8" algn="ctr" rtl="0">
              <a:spcBef>
                <a:spcPts val="0"/>
              </a:spcBef>
              <a:spcAft>
                <a:spcPts val="0"/>
              </a:spcAft>
              <a:buClr>
                <a:srgbClr val="2F1425"/>
              </a:buClr>
              <a:buSzPts val="1400"/>
              <a:buNone/>
              <a:defRPr>
                <a:solidFill>
                  <a:srgbClr val="2F1425"/>
                </a:solidFill>
              </a:defRPr>
            </a:lvl9pPr>
          </a:lstStyle>
          <a:p>
            <a:endParaRPr/>
          </a:p>
        </p:txBody>
      </p:sp>
      <p:sp>
        <p:nvSpPr>
          <p:cNvPr id="140" name="Google Shape;140;p14"/>
          <p:cNvSpPr txBox="1">
            <a:spLocks noGrp="1"/>
          </p:cNvSpPr>
          <p:nvPr>
            <p:ph type="subTitle" idx="4"/>
          </p:nvPr>
        </p:nvSpPr>
        <p:spPr>
          <a:xfrm>
            <a:off x="4600200" y="4129167"/>
            <a:ext cx="2991600" cy="5448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1pPr>
            <a:lvl2pPr lvl="1"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2pPr>
            <a:lvl3pPr lvl="2"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3pPr>
            <a:lvl4pPr lvl="3"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4pPr>
            <a:lvl5pPr lvl="4"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5pPr>
            <a:lvl6pPr lvl="5"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6pPr>
            <a:lvl7pPr lvl="6"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7pPr>
            <a:lvl8pPr lvl="7"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8pPr>
            <a:lvl9pPr lvl="8"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9pPr>
          </a:lstStyle>
          <a:p>
            <a:endParaRPr/>
          </a:p>
        </p:txBody>
      </p:sp>
      <p:sp>
        <p:nvSpPr>
          <p:cNvPr id="141" name="Google Shape;141;p14"/>
          <p:cNvSpPr txBox="1">
            <a:spLocks noGrp="1"/>
          </p:cNvSpPr>
          <p:nvPr>
            <p:ph type="subTitle" idx="5"/>
          </p:nvPr>
        </p:nvSpPr>
        <p:spPr>
          <a:xfrm>
            <a:off x="8215167" y="4869333"/>
            <a:ext cx="2991600" cy="903200"/>
          </a:xfrm>
          <a:prstGeom prst="rect">
            <a:avLst/>
          </a:prstGeom>
        </p:spPr>
        <p:txBody>
          <a:bodyPr spcFirstLastPara="1" wrap="square" lIns="121897" tIns="121897" rIns="121897" bIns="121897" anchor="t" anchorCtr="0">
            <a:noAutofit/>
          </a:bodyPr>
          <a:lstStyle>
            <a:lvl1pPr lvl="0" algn="ctr" rtl="0">
              <a:spcBef>
                <a:spcPts val="0"/>
              </a:spcBef>
              <a:spcAft>
                <a:spcPts val="0"/>
              </a:spcAft>
              <a:buClr>
                <a:srgbClr val="2F1425"/>
              </a:buClr>
              <a:buSzPts val="1400"/>
              <a:buNone/>
              <a:defRPr>
                <a:solidFill>
                  <a:srgbClr val="2F1425"/>
                </a:solidFill>
              </a:defRPr>
            </a:lvl1pPr>
            <a:lvl2pPr lvl="1" algn="ctr" rtl="0">
              <a:spcBef>
                <a:spcPts val="0"/>
              </a:spcBef>
              <a:spcAft>
                <a:spcPts val="0"/>
              </a:spcAft>
              <a:buClr>
                <a:srgbClr val="2F1425"/>
              </a:buClr>
              <a:buSzPts val="1400"/>
              <a:buNone/>
              <a:defRPr>
                <a:solidFill>
                  <a:srgbClr val="2F1425"/>
                </a:solidFill>
              </a:defRPr>
            </a:lvl2pPr>
            <a:lvl3pPr lvl="2" algn="ctr" rtl="0">
              <a:spcBef>
                <a:spcPts val="0"/>
              </a:spcBef>
              <a:spcAft>
                <a:spcPts val="0"/>
              </a:spcAft>
              <a:buClr>
                <a:srgbClr val="2F1425"/>
              </a:buClr>
              <a:buSzPts val="1400"/>
              <a:buNone/>
              <a:defRPr>
                <a:solidFill>
                  <a:srgbClr val="2F1425"/>
                </a:solidFill>
              </a:defRPr>
            </a:lvl3pPr>
            <a:lvl4pPr lvl="3" algn="ctr" rtl="0">
              <a:spcBef>
                <a:spcPts val="0"/>
              </a:spcBef>
              <a:spcAft>
                <a:spcPts val="0"/>
              </a:spcAft>
              <a:buClr>
                <a:srgbClr val="2F1425"/>
              </a:buClr>
              <a:buSzPts val="1400"/>
              <a:buNone/>
              <a:defRPr>
                <a:solidFill>
                  <a:srgbClr val="2F1425"/>
                </a:solidFill>
              </a:defRPr>
            </a:lvl4pPr>
            <a:lvl5pPr lvl="4" algn="ctr" rtl="0">
              <a:spcBef>
                <a:spcPts val="0"/>
              </a:spcBef>
              <a:spcAft>
                <a:spcPts val="0"/>
              </a:spcAft>
              <a:buClr>
                <a:srgbClr val="2F1425"/>
              </a:buClr>
              <a:buSzPts val="1400"/>
              <a:buNone/>
              <a:defRPr>
                <a:solidFill>
                  <a:srgbClr val="2F1425"/>
                </a:solidFill>
              </a:defRPr>
            </a:lvl5pPr>
            <a:lvl6pPr lvl="5" algn="ctr" rtl="0">
              <a:spcBef>
                <a:spcPts val="0"/>
              </a:spcBef>
              <a:spcAft>
                <a:spcPts val="0"/>
              </a:spcAft>
              <a:buClr>
                <a:srgbClr val="2F1425"/>
              </a:buClr>
              <a:buSzPts val="1400"/>
              <a:buNone/>
              <a:defRPr>
                <a:solidFill>
                  <a:srgbClr val="2F1425"/>
                </a:solidFill>
              </a:defRPr>
            </a:lvl6pPr>
            <a:lvl7pPr lvl="6" algn="ctr" rtl="0">
              <a:spcBef>
                <a:spcPts val="0"/>
              </a:spcBef>
              <a:spcAft>
                <a:spcPts val="0"/>
              </a:spcAft>
              <a:buClr>
                <a:srgbClr val="2F1425"/>
              </a:buClr>
              <a:buSzPts val="1400"/>
              <a:buNone/>
              <a:defRPr>
                <a:solidFill>
                  <a:srgbClr val="2F1425"/>
                </a:solidFill>
              </a:defRPr>
            </a:lvl7pPr>
            <a:lvl8pPr lvl="7" algn="ctr" rtl="0">
              <a:spcBef>
                <a:spcPts val="0"/>
              </a:spcBef>
              <a:spcAft>
                <a:spcPts val="0"/>
              </a:spcAft>
              <a:buClr>
                <a:srgbClr val="2F1425"/>
              </a:buClr>
              <a:buSzPts val="1400"/>
              <a:buNone/>
              <a:defRPr>
                <a:solidFill>
                  <a:srgbClr val="2F1425"/>
                </a:solidFill>
              </a:defRPr>
            </a:lvl8pPr>
            <a:lvl9pPr lvl="8" algn="ctr" rtl="0">
              <a:spcBef>
                <a:spcPts val="0"/>
              </a:spcBef>
              <a:spcAft>
                <a:spcPts val="0"/>
              </a:spcAft>
              <a:buClr>
                <a:srgbClr val="2F1425"/>
              </a:buClr>
              <a:buSzPts val="1400"/>
              <a:buNone/>
              <a:defRPr>
                <a:solidFill>
                  <a:srgbClr val="2F1425"/>
                </a:solidFill>
              </a:defRPr>
            </a:lvl9pPr>
          </a:lstStyle>
          <a:p>
            <a:endParaRPr/>
          </a:p>
        </p:txBody>
      </p:sp>
      <p:sp>
        <p:nvSpPr>
          <p:cNvPr id="142" name="Google Shape;142;p14"/>
          <p:cNvSpPr txBox="1">
            <a:spLocks noGrp="1"/>
          </p:cNvSpPr>
          <p:nvPr>
            <p:ph type="subTitle" idx="6"/>
          </p:nvPr>
        </p:nvSpPr>
        <p:spPr>
          <a:xfrm>
            <a:off x="8215167" y="4129167"/>
            <a:ext cx="2991600" cy="5448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1pPr>
            <a:lvl2pPr lvl="1"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2pPr>
            <a:lvl3pPr lvl="2"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3pPr>
            <a:lvl4pPr lvl="3"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4pPr>
            <a:lvl5pPr lvl="4"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5pPr>
            <a:lvl6pPr lvl="5"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6pPr>
            <a:lvl7pPr lvl="6"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7pPr>
            <a:lvl8pPr lvl="7"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8pPr>
            <a:lvl9pPr lvl="8" algn="ctr" rtl="0">
              <a:spcBef>
                <a:spcPts val="0"/>
              </a:spcBef>
              <a:spcAft>
                <a:spcPts val="0"/>
              </a:spcAft>
              <a:buClr>
                <a:srgbClr val="2F1425"/>
              </a:buClr>
              <a:buSzPts val="2000"/>
              <a:buFont typeface="Lexend Exa"/>
              <a:buNone/>
              <a:defRPr sz="2700" b="1">
                <a:solidFill>
                  <a:srgbClr val="2F1425"/>
                </a:solidFill>
                <a:latin typeface="Lexend Exa"/>
                <a:ea typeface="Lexend Exa"/>
                <a:cs typeface="Lexend Exa"/>
                <a:sym typeface="Lexend Exa"/>
              </a:defRPr>
            </a:lvl9pPr>
          </a:lstStyle>
          <a:p>
            <a:endParaRPr/>
          </a:p>
        </p:txBody>
      </p:sp>
    </p:spTree>
    <p:extLst>
      <p:ext uri="{BB962C8B-B14F-4D97-AF65-F5344CB8AC3E}">
        <p14:creationId xmlns:p14="http://schemas.microsoft.com/office/powerpoint/2010/main" val="7211205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62201958"/>
      </p:ext>
    </p:extLst>
  </p:cSld>
  <p:clrMapOvr>
    <a:masterClrMapping/>
  </p:clrMapOvr>
  <p:transition spd="med" advClick="0" advTm="0">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59"/>
        <p:cNvGrpSpPr/>
        <p:nvPr/>
      </p:nvGrpSpPr>
      <p:grpSpPr>
        <a:xfrm>
          <a:off x="0" y="0"/>
          <a:ext cx="0" cy="0"/>
          <a:chOff x="0" y="0"/>
          <a:chExt cx="0" cy="0"/>
        </a:xfrm>
      </p:grpSpPr>
      <p:sp>
        <p:nvSpPr>
          <p:cNvPr id="860" name="Google Shape;860;p106"/>
          <p:cNvSpPr txBox="1">
            <a:spLocks noGrp="1"/>
          </p:cNvSpPr>
          <p:nvPr>
            <p:ph type="ctrTitle"/>
          </p:nvPr>
        </p:nvSpPr>
        <p:spPr>
          <a:xfrm>
            <a:off x="914403" y="2130454"/>
            <a:ext cx="10363200" cy="1470025"/>
          </a:xfrm>
          <a:prstGeom prst="rect">
            <a:avLst/>
          </a:prstGeom>
          <a:noFill/>
          <a:ln>
            <a:noFill/>
          </a:ln>
        </p:spPr>
        <p:txBody>
          <a:bodyPr spcFirstLastPara="1" wrap="square" lIns="91400" tIns="45698" rIns="91400" bIns="45698"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1" name="Google Shape;861;p106"/>
          <p:cNvSpPr txBox="1">
            <a:spLocks noGrp="1"/>
          </p:cNvSpPr>
          <p:nvPr>
            <p:ph type="subTitle" idx="1"/>
          </p:nvPr>
        </p:nvSpPr>
        <p:spPr>
          <a:xfrm>
            <a:off x="1828801" y="3886200"/>
            <a:ext cx="8534403" cy="1752600"/>
          </a:xfrm>
          <a:prstGeom prst="rect">
            <a:avLst/>
          </a:prstGeom>
          <a:noFill/>
          <a:ln>
            <a:noFill/>
          </a:ln>
        </p:spPr>
        <p:txBody>
          <a:bodyPr spcFirstLastPara="1" wrap="square" lIns="91400" tIns="45698" rIns="91400" bIns="45698" anchor="t" anchorCtr="0">
            <a:normAutofit/>
          </a:bodyPr>
          <a:lstStyle>
            <a:lvl1pPr lvl="0" algn="ctr">
              <a:spcBef>
                <a:spcPts val="640"/>
              </a:spcBef>
              <a:spcAft>
                <a:spcPts val="0"/>
              </a:spcAft>
              <a:buClr>
                <a:srgbClr val="888888"/>
              </a:buClr>
              <a:buSzPts val="3199"/>
              <a:buNone/>
              <a:defRPr>
                <a:solidFill>
                  <a:srgbClr val="888888"/>
                </a:solidFill>
              </a:defRPr>
            </a:lvl1pPr>
            <a:lvl2pPr lvl="1" algn="ctr">
              <a:spcBef>
                <a:spcPts val="560"/>
              </a:spcBef>
              <a:spcAft>
                <a:spcPts val="0"/>
              </a:spcAft>
              <a:buClr>
                <a:srgbClr val="888888"/>
              </a:buClr>
              <a:buSzPts val="2799"/>
              <a:buNone/>
              <a:defRPr>
                <a:solidFill>
                  <a:srgbClr val="888888"/>
                </a:solidFill>
              </a:defRPr>
            </a:lvl2pPr>
            <a:lvl3pPr lvl="2" algn="ctr">
              <a:spcBef>
                <a:spcPts val="480"/>
              </a:spcBef>
              <a:spcAft>
                <a:spcPts val="0"/>
              </a:spcAft>
              <a:buClr>
                <a:srgbClr val="888888"/>
              </a:buClr>
              <a:buSzPts val="2399"/>
              <a:buNone/>
              <a:defRPr>
                <a:solidFill>
                  <a:srgbClr val="888888"/>
                </a:solidFill>
              </a:defRPr>
            </a:lvl3pPr>
            <a:lvl4pPr lvl="3" algn="ctr">
              <a:spcBef>
                <a:spcPts val="400"/>
              </a:spcBef>
              <a:spcAft>
                <a:spcPts val="0"/>
              </a:spcAft>
              <a:buClr>
                <a:srgbClr val="888888"/>
              </a:buClr>
              <a:buSzPts val="1999"/>
              <a:buNone/>
              <a:defRPr>
                <a:solidFill>
                  <a:srgbClr val="888888"/>
                </a:solidFill>
              </a:defRPr>
            </a:lvl4pPr>
            <a:lvl5pPr lvl="4" algn="ctr">
              <a:spcBef>
                <a:spcPts val="400"/>
              </a:spcBef>
              <a:spcAft>
                <a:spcPts val="0"/>
              </a:spcAft>
              <a:buClr>
                <a:srgbClr val="888888"/>
              </a:buClr>
              <a:buSzPts val="1999"/>
              <a:buNone/>
              <a:defRPr>
                <a:solidFill>
                  <a:srgbClr val="888888"/>
                </a:solidFill>
              </a:defRPr>
            </a:lvl5pPr>
            <a:lvl6pPr lvl="5" algn="ctr">
              <a:spcBef>
                <a:spcPts val="400"/>
              </a:spcBef>
              <a:spcAft>
                <a:spcPts val="0"/>
              </a:spcAft>
              <a:buClr>
                <a:srgbClr val="888888"/>
              </a:buClr>
              <a:buSzPts val="1999"/>
              <a:buNone/>
              <a:defRPr>
                <a:solidFill>
                  <a:srgbClr val="888888"/>
                </a:solidFill>
              </a:defRPr>
            </a:lvl6pPr>
            <a:lvl7pPr lvl="6" algn="ctr">
              <a:spcBef>
                <a:spcPts val="400"/>
              </a:spcBef>
              <a:spcAft>
                <a:spcPts val="0"/>
              </a:spcAft>
              <a:buClr>
                <a:srgbClr val="888888"/>
              </a:buClr>
              <a:buSzPts val="1999"/>
              <a:buNone/>
              <a:defRPr>
                <a:solidFill>
                  <a:srgbClr val="888888"/>
                </a:solidFill>
              </a:defRPr>
            </a:lvl7pPr>
            <a:lvl8pPr lvl="7" algn="ctr">
              <a:spcBef>
                <a:spcPts val="400"/>
              </a:spcBef>
              <a:spcAft>
                <a:spcPts val="0"/>
              </a:spcAft>
              <a:buClr>
                <a:srgbClr val="888888"/>
              </a:buClr>
              <a:buSzPts val="1999"/>
              <a:buNone/>
              <a:defRPr>
                <a:solidFill>
                  <a:srgbClr val="888888"/>
                </a:solidFill>
              </a:defRPr>
            </a:lvl8pPr>
            <a:lvl9pPr lvl="8" algn="ctr">
              <a:spcBef>
                <a:spcPts val="400"/>
              </a:spcBef>
              <a:spcAft>
                <a:spcPts val="0"/>
              </a:spcAft>
              <a:buClr>
                <a:srgbClr val="888888"/>
              </a:buClr>
              <a:buSzPts val="1999"/>
              <a:buNone/>
              <a:defRPr>
                <a:solidFill>
                  <a:srgbClr val="888888"/>
                </a:solidFill>
              </a:defRPr>
            </a:lvl9pPr>
          </a:lstStyle>
          <a:p>
            <a:endParaRPr/>
          </a:p>
        </p:txBody>
      </p:sp>
      <p:sp>
        <p:nvSpPr>
          <p:cNvPr id="862" name="Google Shape;862;p106"/>
          <p:cNvSpPr txBox="1">
            <a:spLocks noGrp="1"/>
          </p:cNvSpPr>
          <p:nvPr>
            <p:ph type="dt" idx="10"/>
          </p:nvPr>
        </p:nvSpPr>
        <p:spPr>
          <a:xfrm>
            <a:off x="609600" y="6356366"/>
            <a:ext cx="2844800" cy="365125"/>
          </a:xfrm>
          <a:prstGeom prst="rect">
            <a:avLst/>
          </a:prstGeom>
          <a:noFill/>
          <a:ln>
            <a:noFill/>
          </a:ln>
        </p:spPr>
        <p:txBody>
          <a:bodyPr spcFirstLastPara="1" wrap="square" lIns="91400" tIns="45698" rIns="9140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D3D57F0A-B0C5-4815-B574-BC0572780106}" type="datetime1">
              <a:rPr lang="zh-CN" altLang="en-US" smtClean="0"/>
              <a:t>2023/8/12</a:t>
            </a:fld>
            <a:endParaRPr/>
          </a:p>
        </p:txBody>
      </p:sp>
      <p:sp>
        <p:nvSpPr>
          <p:cNvPr id="863" name="Google Shape;863;p106"/>
          <p:cNvSpPr txBox="1">
            <a:spLocks noGrp="1"/>
          </p:cNvSpPr>
          <p:nvPr>
            <p:ph type="ftr" idx="11"/>
          </p:nvPr>
        </p:nvSpPr>
        <p:spPr>
          <a:xfrm>
            <a:off x="4165603" y="6356366"/>
            <a:ext cx="3860800" cy="365125"/>
          </a:xfrm>
          <a:prstGeom prst="rect">
            <a:avLst/>
          </a:prstGeom>
          <a:noFill/>
          <a:ln>
            <a:noFill/>
          </a:ln>
        </p:spPr>
        <p:txBody>
          <a:bodyPr spcFirstLastPara="1" wrap="square" lIns="91400" tIns="45698" rIns="9140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Sản phẩm của nhóm Zalo: NGỮ VĂN THPT (Nhóm cô Thu Huyền)_ DỰ ÁN CỘNG ĐỒNG</a:t>
            </a:r>
            <a:endParaRPr/>
          </a:p>
        </p:txBody>
      </p:sp>
      <p:sp>
        <p:nvSpPr>
          <p:cNvPr id="864" name="Google Shape;864;p106"/>
          <p:cNvSpPr txBox="1">
            <a:spLocks noGrp="1"/>
          </p:cNvSpPr>
          <p:nvPr>
            <p:ph type="sldNum" idx="12"/>
          </p:nvPr>
        </p:nvSpPr>
        <p:spPr>
          <a:xfrm>
            <a:off x="8737603" y="6356366"/>
            <a:ext cx="2844800" cy="365125"/>
          </a:xfrm>
          <a:prstGeom prst="rect">
            <a:avLst/>
          </a:prstGeom>
          <a:noFill/>
          <a:ln>
            <a:noFill/>
          </a:ln>
        </p:spPr>
        <p:txBody>
          <a:bodyPr spcFirstLastPara="1" wrap="square" lIns="91400" tIns="45698" rIns="9140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950356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877"/>
        <p:cNvGrpSpPr/>
        <p:nvPr/>
      </p:nvGrpSpPr>
      <p:grpSpPr>
        <a:xfrm>
          <a:off x="0" y="0"/>
          <a:ext cx="0" cy="0"/>
          <a:chOff x="0" y="0"/>
          <a:chExt cx="0" cy="0"/>
        </a:xfrm>
      </p:grpSpPr>
      <p:sp>
        <p:nvSpPr>
          <p:cNvPr id="878" name="Google Shape;878;p109"/>
          <p:cNvSpPr txBox="1">
            <a:spLocks noGrp="1"/>
          </p:cNvSpPr>
          <p:nvPr>
            <p:ph type="title"/>
          </p:nvPr>
        </p:nvSpPr>
        <p:spPr>
          <a:xfrm>
            <a:off x="609601" y="274639"/>
            <a:ext cx="10972803" cy="1143000"/>
          </a:xfrm>
          <a:prstGeom prst="rect">
            <a:avLst/>
          </a:prstGeom>
          <a:noFill/>
          <a:ln>
            <a:noFill/>
          </a:ln>
        </p:spPr>
        <p:txBody>
          <a:bodyPr spcFirstLastPara="1" wrap="square" lIns="91400" tIns="45698" rIns="91400" bIns="45698"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9" name="Google Shape;879;p109"/>
          <p:cNvSpPr txBox="1">
            <a:spLocks noGrp="1"/>
          </p:cNvSpPr>
          <p:nvPr>
            <p:ph type="body" idx="1"/>
          </p:nvPr>
        </p:nvSpPr>
        <p:spPr>
          <a:xfrm>
            <a:off x="609600" y="1600206"/>
            <a:ext cx="5384800" cy="4525963"/>
          </a:xfrm>
          <a:prstGeom prst="rect">
            <a:avLst/>
          </a:prstGeom>
          <a:noFill/>
          <a:ln>
            <a:noFill/>
          </a:ln>
        </p:spPr>
        <p:txBody>
          <a:bodyPr spcFirstLastPara="1" wrap="square" lIns="91400" tIns="45698" rIns="91400" bIns="45698" anchor="t" anchorCtr="0">
            <a:normAutofit/>
          </a:bodyPr>
          <a:lstStyle>
            <a:lvl1pPr marL="457059" lvl="0" indent="-406217" algn="l">
              <a:spcBef>
                <a:spcPts val="560"/>
              </a:spcBef>
              <a:spcAft>
                <a:spcPts val="0"/>
              </a:spcAft>
              <a:buClr>
                <a:schemeClr val="dk1"/>
              </a:buClr>
              <a:buSzPts val="2799"/>
              <a:buChar char="•"/>
              <a:defRPr sz="2800"/>
            </a:lvl1pPr>
            <a:lvl2pPr marL="914128" lvl="1" indent="-380824" algn="l">
              <a:spcBef>
                <a:spcPts val="480"/>
              </a:spcBef>
              <a:spcAft>
                <a:spcPts val="0"/>
              </a:spcAft>
              <a:buClr>
                <a:schemeClr val="dk1"/>
              </a:buClr>
              <a:buSzPts val="2399"/>
              <a:buChar char="–"/>
              <a:defRPr sz="2400"/>
            </a:lvl2pPr>
            <a:lvl3pPr marL="1371192" lvl="2" indent="-355438" algn="l">
              <a:spcBef>
                <a:spcPts val="400"/>
              </a:spcBef>
              <a:spcAft>
                <a:spcPts val="0"/>
              </a:spcAft>
              <a:buClr>
                <a:schemeClr val="dk1"/>
              </a:buClr>
              <a:buSzPts val="1999"/>
              <a:buChar char="•"/>
              <a:defRPr sz="2000"/>
            </a:lvl3pPr>
            <a:lvl4pPr marL="1828256" lvl="3" indent="-342738" algn="l">
              <a:spcBef>
                <a:spcPts val="360"/>
              </a:spcBef>
              <a:spcAft>
                <a:spcPts val="0"/>
              </a:spcAft>
              <a:buClr>
                <a:schemeClr val="dk1"/>
              </a:buClr>
              <a:buSzPts val="1799"/>
              <a:buChar char="–"/>
              <a:defRPr sz="1700"/>
            </a:lvl4pPr>
            <a:lvl5pPr marL="2285326" lvl="4" indent="-342738" algn="l">
              <a:spcBef>
                <a:spcPts val="360"/>
              </a:spcBef>
              <a:spcAft>
                <a:spcPts val="0"/>
              </a:spcAft>
              <a:buClr>
                <a:schemeClr val="dk1"/>
              </a:buClr>
              <a:buSzPts val="1799"/>
              <a:buChar char="»"/>
              <a:defRPr sz="1700"/>
            </a:lvl5pPr>
            <a:lvl6pPr marL="2742382" lvl="5" indent="-342738" algn="l">
              <a:spcBef>
                <a:spcPts val="360"/>
              </a:spcBef>
              <a:spcAft>
                <a:spcPts val="0"/>
              </a:spcAft>
              <a:buClr>
                <a:schemeClr val="dk1"/>
              </a:buClr>
              <a:buSzPts val="1799"/>
              <a:buChar char="•"/>
              <a:defRPr sz="1700"/>
            </a:lvl6pPr>
            <a:lvl7pPr marL="3199440" lvl="6" indent="-342738" algn="l">
              <a:spcBef>
                <a:spcPts val="360"/>
              </a:spcBef>
              <a:spcAft>
                <a:spcPts val="0"/>
              </a:spcAft>
              <a:buClr>
                <a:schemeClr val="dk1"/>
              </a:buClr>
              <a:buSzPts val="1799"/>
              <a:buChar char="•"/>
              <a:defRPr sz="1700"/>
            </a:lvl7pPr>
            <a:lvl8pPr marL="3656499" lvl="7" indent="-342738" algn="l">
              <a:spcBef>
                <a:spcPts val="360"/>
              </a:spcBef>
              <a:spcAft>
                <a:spcPts val="0"/>
              </a:spcAft>
              <a:buClr>
                <a:schemeClr val="dk1"/>
              </a:buClr>
              <a:buSzPts val="1799"/>
              <a:buChar char="•"/>
              <a:defRPr sz="1700"/>
            </a:lvl8pPr>
            <a:lvl9pPr marL="4113568" lvl="8" indent="-342738" algn="l">
              <a:spcBef>
                <a:spcPts val="360"/>
              </a:spcBef>
              <a:spcAft>
                <a:spcPts val="0"/>
              </a:spcAft>
              <a:buClr>
                <a:schemeClr val="dk1"/>
              </a:buClr>
              <a:buSzPts val="1799"/>
              <a:buChar char="•"/>
              <a:defRPr sz="1700"/>
            </a:lvl9pPr>
          </a:lstStyle>
          <a:p>
            <a:endParaRPr/>
          </a:p>
        </p:txBody>
      </p:sp>
      <p:sp>
        <p:nvSpPr>
          <p:cNvPr id="880" name="Google Shape;880;p109"/>
          <p:cNvSpPr txBox="1">
            <a:spLocks noGrp="1"/>
          </p:cNvSpPr>
          <p:nvPr>
            <p:ph type="body" idx="2"/>
          </p:nvPr>
        </p:nvSpPr>
        <p:spPr>
          <a:xfrm>
            <a:off x="6197600" y="1600206"/>
            <a:ext cx="5384800" cy="4525963"/>
          </a:xfrm>
          <a:prstGeom prst="rect">
            <a:avLst/>
          </a:prstGeom>
          <a:noFill/>
          <a:ln>
            <a:noFill/>
          </a:ln>
        </p:spPr>
        <p:txBody>
          <a:bodyPr spcFirstLastPara="1" wrap="square" lIns="91400" tIns="45698" rIns="91400" bIns="45698" anchor="t" anchorCtr="0">
            <a:normAutofit/>
          </a:bodyPr>
          <a:lstStyle>
            <a:lvl1pPr marL="457059" lvl="0" indent="-406217" algn="l">
              <a:spcBef>
                <a:spcPts val="560"/>
              </a:spcBef>
              <a:spcAft>
                <a:spcPts val="0"/>
              </a:spcAft>
              <a:buClr>
                <a:schemeClr val="dk1"/>
              </a:buClr>
              <a:buSzPts val="2799"/>
              <a:buChar char="•"/>
              <a:defRPr sz="2800"/>
            </a:lvl1pPr>
            <a:lvl2pPr marL="914128" lvl="1" indent="-380824" algn="l">
              <a:spcBef>
                <a:spcPts val="480"/>
              </a:spcBef>
              <a:spcAft>
                <a:spcPts val="0"/>
              </a:spcAft>
              <a:buClr>
                <a:schemeClr val="dk1"/>
              </a:buClr>
              <a:buSzPts val="2399"/>
              <a:buChar char="–"/>
              <a:defRPr sz="2400"/>
            </a:lvl2pPr>
            <a:lvl3pPr marL="1371192" lvl="2" indent="-355438" algn="l">
              <a:spcBef>
                <a:spcPts val="400"/>
              </a:spcBef>
              <a:spcAft>
                <a:spcPts val="0"/>
              </a:spcAft>
              <a:buClr>
                <a:schemeClr val="dk1"/>
              </a:buClr>
              <a:buSzPts val="1999"/>
              <a:buChar char="•"/>
              <a:defRPr sz="2000"/>
            </a:lvl3pPr>
            <a:lvl4pPr marL="1828256" lvl="3" indent="-342738" algn="l">
              <a:spcBef>
                <a:spcPts val="360"/>
              </a:spcBef>
              <a:spcAft>
                <a:spcPts val="0"/>
              </a:spcAft>
              <a:buClr>
                <a:schemeClr val="dk1"/>
              </a:buClr>
              <a:buSzPts val="1799"/>
              <a:buChar char="–"/>
              <a:defRPr sz="1700"/>
            </a:lvl4pPr>
            <a:lvl5pPr marL="2285326" lvl="4" indent="-342738" algn="l">
              <a:spcBef>
                <a:spcPts val="360"/>
              </a:spcBef>
              <a:spcAft>
                <a:spcPts val="0"/>
              </a:spcAft>
              <a:buClr>
                <a:schemeClr val="dk1"/>
              </a:buClr>
              <a:buSzPts val="1799"/>
              <a:buChar char="»"/>
              <a:defRPr sz="1700"/>
            </a:lvl5pPr>
            <a:lvl6pPr marL="2742382" lvl="5" indent="-342738" algn="l">
              <a:spcBef>
                <a:spcPts val="360"/>
              </a:spcBef>
              <a:spcAft>
                <a:spcPts val="0"/>
              </a:spcAft>
              <a:buClr>
                <a:schemeClr val="dk1"/>
              </a:buClr>
              <a:buSzPts val="1799"/>
              <a:buChar char="•"/>
              <a:defRPr sz="1700"/>
            </a:lvl6pPr>
            <a:lvl7pPr marL="3199440" lvl="6" indent="-342738" algn="l">
              <a:spcBef>
                <a:spcPts val="360"/>
              </a:spcBef>
              <a:spcAft>
                <a:spcPts val="0"/>
              </a:spcAft>
              <a:buClr>
                <a:schemeClr val="dk1"/>
              </a:buClr>
              <a:buSzPts val="1799"/>
              <a:buChar char="•"/>
              <a:defRPr sz="1700"/>
            </a:lvl7pPr>
            <a:lvl8pPr marL="3656499" lvl="7" indent="-342738" algn="l">
              <a:spcBef>
                <a:spcPts val="360"/>
              </a:spcBef>
              <a:spcAft>
                <a:spcPts val="0"/>
              </a:spcAft>
              <a:buClr>
                <a:schemeClr val="dk1"/>
              </a:buClr>
              <a:buSzPts val="1799"/>
              <a:buChar char="•"/>
              <a:defRPr sz="1700"/>
            </a:lvl8pPr>
            <a:lvl9pPr marL="4113568" lvl="8" indent="-342738" algn="l">
              <a:spcBef>
                <a:spcPts val="360"/>
              </a:spcBef>
              <a:spcAft>
                <a:spcPts val="0"/>
              </a:spcAft>
              <a:buClr>
                <a:schemeClr val="dk1"/>
              </a:buClr>
              <a:buSzPts val="1799"/>
              <a:buChar char="•"/>
              <a:defRPr sz="1700"/>
            </a:lvl9pPr>
          </a:lstStyle>
          <a:p>
            <a:endParaRPr/>
          </a:p>
        </p:txBody>
      </p:sp>
      <p:sp>
        <p:nvSpPr>
          <p:cNvPr id="881" name="Google Shape;881;p109"/>
          <p:cNvSpPr txBox="1">
            <a:spLocks noGrp="1"/>
          </p:cNvSpPr>
          <p:nvPr>
            <p:ph type="dt" idx="10"/>
          </p:nvPr>
        </p:nvSpPr>
        <p:spPr>
          <a:xfrm>
            <a:off x="609600" y="6356366"/>
            <a:ext cx="2844800" cy="365125"/>
          </a:xfrm>
          <a:prstGeom prst="rect">
            <a:avLst/>
          </a:prstGeom>
          <a:noFill/>
          <a:ln>
            <a:noFill/>
          </a:ln>
        </p:spPr>
        <p:txBody>
          <a:bodyPr spcFirstLastPara="1" wrap="square" lIns="91400" tIns="45698" rIns="9140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836DA58-3A0B-42BE-8865-5842DD5FC6C9}" type="datetime1">
              <a:rPr lang="zh-CN" altLang="en-US" smtClean="0"/>
              <a:t>2023/8/12</a:t>
            </a:fld>
            <a:endParaRPr/>
          </a:p>
        </p:txBody>
      </p:sp>
      <p:sp>
        <p:nvSpPr>
          <p:cNvPr id="882" name="Google Shape;882;p109"/>
          <p:cNvSpPr txBox="1">
            <a:spLocks noGrp="1"/>
          </p:cNvSpPr>
          <p:nvPr>
            <p:ph type="ftr" idx="11"/>
          </p:nvPr>
        </p:nvSpPr>
        <p:spPr>
          <a:xfrm>
            <a:off x="4165603" y="6356366"/>
            <a:ext cx="3860800" cy="365125"/>
          </a:xfrm>
          <a:prstGeom prst="rect">
            <a:avLst/>
          </a:prstGeom>
          <a:noFill/>
          <a:ln>
            <a:noFill/>
          </a:ln>
        </p:spPr>
        <p:txBody>
          <a:bodyPr spcFirstLastPara="1" wrap="square" lIns="91400" tIns="45698" rIns="9140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Sản phẩm của nhóm Zalo: NGỮ VĂN THPT (Nhóm cô Thu Huyền)_ DỰ ÁN CỘNG ĐỒNG</a:t>
            </a:r>
            <a:endParaRPr/>
          </a:p>
        </p:txBody>
      </p:sp>
      <p:sp>
        <p:nvSpPr>
          <p:cNvPr id="883" name="Google Shape;883;p109"/>
          <p:cNvSpPr txBox="1">
            <a:spLocks noGrp="1"/>
          </p:cNvSpPr>
          <p:nvPr>
            <p:ph type="sldNum" idx="12"/>
          </p:nvPr>
        </p:nvSpPr>
        <p:spPr>
          <a:xfrm>
            <a:off x="8737603" y="6356366"/>
            <a:ext cx="2844800" cy="365125"/>
          </a:xfrm>
          <a:prstGeom prst="rect">
            <a:avLst/>
          </a:prstGeom>
          <a:noFill/>
          <a:ln>
            <a:noFill/>
          </a:ln>
        </p:spPr>
        <p:txBody>
          <a:bodyPr spcFirstLastPara="1" wrap="square" lIns="91400" tIns="45698" rIns="9140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86659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884"/>
        <p:cNvGrpSpPr/>
        <p:nvPr/>
      </p:nvGrpSpPr>
      <p:grpSpPr>
        <a:xfrm>
          <a:off x="0" y="0"/>
          <a:ext cx="0" cy="0"/>
          <a:chOff x="0" y="0"/>
          <a:chExt cx="0" cy="0"/>
        </a:xfrm>
      </p:grpSpPr>
      <p:sp>
        <p:nvSpPr>
          <p:cNvPr id="885" name="Google Shape;885;p110"/>
          <p:cNvSpPr txBox="1">
            <a:spLocks noGrp="1"/>
          </p:cNvSpPr>
          <p:nvPr>
            <p:ph type="title"/>
          </p:nvPr>
        </p:nvSpPr>
        <p:spPr>
          <a:xfrm>
            <a:off x="609601" y="274639"/>
            <a:ext cx="10972803" cy="1143000"/>
          </a:xfrm>
          <a:prstGeom prst="rect">
            <a:avLst/>
          </a:prstGeom>
          <a:noFill/>
          <a:ln>
            <a:noFill/>
          </a:ln>
        </p:spPr>
        <p:txBody>
          <a:bodyPr spcFirstLastPara="1" wrap="square" lIns="91400" tIns="45698" rIns="91400" bIns="45698" anchor="ctr" anchorCtr="0">
            <a:normAutofit/>
          </a:bodyPr>
          <a:lstStyle>
            <a:lvl1pPr lvl="0" algn="ctr">
              <a:spcBef>
                <a:spcPts val="0"/>
              </a:spcBef>
              <a:spcAft>
                <a:spcPts val="0"/>
              </a:spcAft>
              <a:buClr>
                <a:schemeClr val="dk1"/>
              </a:buClr>
              <a:buSzPts val="4399"/>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6" name="Google Shape;886;p110"/>
          <p:cNvSpPr txBox="1">
            <a:spLocks noGrp="1"/>
          </p:cNvSpPr>
          <p:nvPr>
            <p:ph type="body" idx="1"/>
          </p:nvPr>
        </p:nvSpPr>
        <p:spPr>
          <a:xfrm>
            <a:off x="609604" y="1535117"/>
            <a:ext cx="5386917" cy="639763"/>
          </a:xfrm>
          <a:prstGeom prst="rect">
            <a:avLst/>
          </a:prstGeom>
          <a:noFill/>
          <a:ln>
            <a:noFill/>
          </a:ln>
        </p:spPr>
        <p:txBody>
          <a:bodyPr spcFirstLastPara="1" wrap="square" lIns="91400" tIns="45698" rIns="91400" bIns="45698" anchor="b" anchorCtr="0">
            <a:normAutofit/>
          </a:bodyPr>
          <a:lstStyle>
            <a:lvl1pPr marL="457059" lvl="0" indent="-228536" algn="l">
              <a:spcBef>
                <a:spcPts val="480"/>
              </a:spcBef>
              <a:spcAft>
                <a:spcPts val="0"/>
              </a:spcAft>
              <a:buClr>
                <a:schemeClr val="dk1"/>
              </a:buClr>
              <a:buSzPts val="2399"/>
              <a:buNone/>
              <a:defRPr sz="2400" b="1"/>
            </a:lvl1pPr>
            <a:lvl2pPr marL="914128" lvl="1" indent="-228536" algn="l">
              <a:spcBef>
                <a:spcPts val="400"/>
              </a:spcBef>
              <a:spcAft>
                <a:spcPts val="0"/>
              </a:spcAft>
              <a:buClr>
                <a:schemeClr val="dk1"/>
              </a:buClr>
              <a:buSzPts val="1999"/>
              <a:buNone/>
              <a:defRPr sz="2000" b="1"/>
            </a:lvl2pPr>
            <a:lvl3pPr marL="1371192" lvl="2" indent="-228536" algn="l">
              <a:spcBef>
                <a:spcPts val="360"/>
              </a:spcBef>
              <a:spcAft>
                <a:spcPts val="0"/>
              </a:spcAft>
              <a:buClr>
                <a:schemeClr val="dk1"/>
              </a:buClr>
              <a:buSzPts val="1799"/>
              <a:buNone/>
              <a:defRPr sz="1700" b="1"/>
            </a:lvl3pPr>
            <a:lvl4pPr marL="1828256" lvl="3" indent="-228536" algn="l">
              <a:spcBef>
                <a:spcPts val="320"/>
              </a:spcBef>
              <a:spcAft>
                <a:spcPts val="0"/>
              </a:spcAft>
              <a:buClr>
                <a:schemeClr val="dk1"/>
              </a:buClr>
              <a:buSzPts val="1600"/>
              <a:buNone/>
              <a:defRPr sz="1600" b="1"/>
            </a:lvl4pPr>
            <a:lvl5pPr marL="2285326" lvl="4" indent="-228536" algn="l">
              <a:spcBef>
                <a:spcPts val="320"/>
              </a:spcBef>
              <a:spcAft>
                <a:spcPts val="0"/>
              </a:spcAft>
              <a:buClr>
                <a:schemeClr val="dk1"/>
              </a:buClr>
              <a:buSzPts val="1600"/>
              <a:buNone/>
              <a:defRPr sz="1600" b="1"/>
            </a:lvl5pPr>
            <a:lvl6pPr marL="2742382" lvl="5" indent="-228536" algn="l">
              <a:spcBef>
                <a:spcPts val="320"/>
              </a:spcBef>
              <a:spcAft>
                <a:spcPts val="0"/>
              </a:spcAft>
              <a:buClr>
                <a:schemeClr val="dk1"/>
              </a:buClr>
              <a:buSzPts val="1600"/>
              <a:buNone/>
              <a:defRPr sz="1600" b="1"/>
            </a:lvl6pPr>
            <a:lvl7pPr marL="3199440" lvl="6" indent="-228536" algn="l">
              <a:spcBef>
                <a:spcPts val="320"/>
              </a:spcBef>
              <a:spcAft>
                <a:spcPts val="0"/>
              </a:spcAft>
              <a:buClr>
                <a:schemeClr val="dk1"/>
              </a:buClr>
              <a:buSzPts val="1600"/>
              <a:buNone/>
              <a:defRPr sz="1600" b="1"/>
            </a:lvl7pPr>
            <a:lvl8pPr marL="3656499" lvl="7" indent="-228536" algn="l">
              <a:spcBef>
                <a:spcPts val="320"/>
              </a:spcBef>
              <a:spcAft>
                <a:spcPts val="0"/>
              </a:spcAft>
              <a:buClr>
                <a:schemeClr val="dk1"/>
              </a:buClr>
              <a:buSzPts val="1600"/>
              <a:buNone/>
              <a:defRPr sz="1600" b="1"/>
            </a:lvl8pPr>
            <a:lvl9pPr marL="4113568" lvl="8" indent="-228536" algn="l">
              <a:spcBef>
                <a:spcPts val="320"/>
              </a:spcBef>
              <a:spcAft>
                <a:spcPts val="0"/>
              </a:spcAft>
              <a:buClr>
                <a:schemeClr val="dk1"/>
              </a:buClr>
              <a:buSzPts val="1600"/>
              <a:buNone/>
              <a:defRPr sz="1600" b="1"/>
            </a:lvl9pPr>
          </a:lstStyle>
          <a:p>
            <a:endParaRPr/>
          </a:p>
        </p:txBody>
      </p:sp>
      <p:sp>
        <p:nvSpPr>
          <p:cNvPr id="887" name="Google Shape;887;p110"/>
          <p:cNvSpPr txBox="1">
            <a:spLocks noGrp="1"/>
          </p:cNvSpPr>
          <p:nvPr>
            <p:ph type="body" idx="2"/>
          </p:nvPr>
        </p:nvSpPr>
        <p:spPr>
          <a:xfrm>
            <a:off x="609604" y="2174875"/>
            <a:ext cx="5386917" cy="3951288"/>
          </a:xfrm>
          <a:prstGeom prst="rect">
            <a:avLst/>
          </a:prstGeom>
          <a:noFill/>
          <a:ln>
            <a:noFill/>
          </a:ln>
        </p:spPr>
        <p:txBody>
          <a:bodyPr spcFirstLastPara="1" wrap="square" lIns="91400" tIns="45698" rIns="91400" bIns="45698" anchor="t" anchorCtr="0">
            <a:normAutofit/>
          </a:bodyPr>
          <a:lstStyle>
            <a:lvl1pPr marL="457059" lvl="0" indent="-380824" algn="l">
              <a:spcBef>
                <a:spcPts val="480"/>
              </a:spcBef>
              <a:spcAft>
                <a:spcPts val="0"/>
              </a:spcAft>
              <a:buClr>
                <a:schemeClr val="dk1"/>
              </a:buClr>
              <a:buSzPts val="2399"/>
              <a:buChar char="•"/>
              <a:defRPr sz="2400"/>
            </a:lvl1pPr>
            <a:lvl2pPr marL="914128" lvl="1" indent="-355438" algn="l">
              <a:spcBef>
                <a:spcPts val="400"/>
              </a:spcBef>
              <a:spcAft>
                <a:spcPts val="0"/>
              </a:spcAft>
              <a:buClr>
                <a:schemeClr val="dk1"/>
              </a:buClr>
              <a:buSzPts val="1999"/>
              <a:buChar char="–"/>
              <a:defRPr sz="2000"/>
            </a:lvl2pPr>
            <a:lvl3pPr marL="1371192" lvl="2" indent="-342738" algn="l">
              <a:spcBef>
                <a:spcPts val="360"/>
              </a:spcBef>
              <a:spcAft>
                <a:spcPts val="0"/>
              </a:spcAft>
              <a:buClr>
                <a:schemeClr val="dk1"/>
              </a:buClr>
              <a:buSzPts val="1799"/>
              <a:buChar char="•"/>
              <a:defRPr sz="1700"/>
            </a:lvl3pPr>
            <a:lvl4pPr marL="1828256" lvl="3" indent="-330104" algn="l">
              <a:spcBef>
                <a:spcPts val="320"/>
              </a:spcBef>
              <a:spcAft>
                <a:spcPts val="0"/>
              </a:spcAft>
              <a:buClr>
                <a:schemeClr val="dk1"/>
              </a:buClr>
              <a:buSzPts val="1600"/>
              <a:buChar char="–"/>
              <a:defRPr sz="1600"/>
            </a:lvl4pPr>
            <a:lvl5pPr marL="2285326" lvl="4" indent="-330104" algn="l">
              <a:spcBef>
                <a:spcPts val="320"/>
              </a:spcBef>
              <a:spcAft>
                <a:spcPts val="0"/>
              </a:spcAft>
              <a:buClr>
                <a:schemeClr val="dk1"/>
              </a:buClr>
              <a:buSzPts val="1600"/>
              <a:buChar char="»"/>
              <a:defRPr sz="1600"/>
            </a:lvl5pPr>
            <a:lvl6pPr marL="2742382" lvl="5" indent="-330104" algn="l">
              <a:spcBef>
                <a:spcPts val="320"/>
              </a:spcBef>
              <a:spcAft>
                <a:spcPts val="0"/>
              </a:spcAft>
              <a:buClr>
                <a:schemeClr val="dk1"/>
              </a:buClr>
              <a:buSzPts val="1600"/>
              <a:buChar char="•"/>
              <a:defRPr sz="1600"/>
            </a:lvl6pPr>
            <a:lvl7pPr marL="3199440" lvl="6" indent="-330104" algn="l">
              <a:spcBef>
                <a:spcPts val="320"/>
              </a:spcBef>
              <a:spcAft>
                <a:spcPts val="0"/>
              </a:spcAft>
              <a:buClr>
                <a:schemeClr val="dk1"/>
              </a:buClr>
              <a:buSzPts val="1600"/>
              <a:buChar char="•"/>
              <a:defRPr sz="1600"/>
            </a:lvl7pPr>
            <a:lvl8pPr marL="3656499" lvl="7" indent="-330104" algn="l">
              <a:spcBef>
                <a:spcPts val="320"/>
              </a:spcBef>
              <a:spcAft>
                <a:spcPts val="0"/>
              </a:spcAft>
              <a:buClr>
                <a:schemeClr val="dk1"/>
              </a:buClr>
              <a:buSzPts val="1600"/>
              <a:buChar char="•"/>
              <a:defRPr sz="1600"/>
            </a:lvl8pPr>
            <a:lvl9pPr marL="4113568" lvl="8" indent="-330104" algn="l">
              <a:spcBef>
                <a:spcPts val="320"/>
              </a:spcBef>
              <a:spcAft>
                <a:spcPts val="0"/>
              </a:spcAft>
              <a:buClr>
                <a:schemeClr val="dk1"/>
              </a:buClr>
              <a:buSzPts val="1600"/>
              <a:buChar char="•"/>
              <a:defRPr sz="1600"/>
            </a:lvl9pPr>
          </a:lstStyle>
          <a:p>
            <a:endParaRPr/>
          </a:p>
        </p:txBody>
      </p:sp>
      <p:sp>
        <p:nvSpPr>
          <p:cNvPr id="888" name="Google Shape;888;p110"/>
          <p:cNvSpPr txBox="1">
            <a:spLocks noGrp="1"/>
          </p:cNvSpPr>
          <p:nvPr>
            <p:ph type="body" idx="3"/>
          </p:nvPr>
        </p:nvSpPr>
        <p:spPr>
          <a:xfrm>
            <a:off x="6193393" y="1535117"/>
            <a:ext cx="5389033" cy="639763"/>
          </a:xfrm>
          <a:prstGeom prst="rect">
            <a:avLst/>
          </a:prstGeom>
          <a:noFill/>
          <a:ln>
            <a:noFill/>
          </a:ln>
        </p:spPr>
        <p:txBody>
          <a:bodyPr spcFirstLastPara="1" wrap="square" lIns="91400" tIns="45698" rIns="91400" bIns="45698" anchor="b" anchorCtr="0">
            <a:normAutofit/>
          </a:bodyPr>
          <a:lstStyle>
            <a:lvl1pPr marL="457059" lvl="0" indent="-228536" algn="l">
              <a:spcBef>
                <a:spcPts val="480"/>
              </a:spcBef>
              <a:spcAft>
                <a:spcPts val="0"/>
              </a:spcAft>
              <a:buClr>
                <a:schemeClr val="dk1"/>
              </a:buClr>
              <a:buSzPts val="2399"/>
              <a:buNone/>
              <a:defRPr sz="2400" b="1"/>
            </a:lvl1pPr>
            <a:lvl2pPr marL="914128" lvl="1" indent="-228536" algn="l">
              <a:spcBef>
                <a:spcPts val="400"/>
              </a:spcBef>
              <a:spcAft>
                <a:spcPts val="0"/>
              </a:spcAft>
              <a:buClr>
                <a:schemeClr val="dk1"/>
              </a:buClr>
              <a:buSzPts val="1999"/>
              <a:buNone/>
              <a:defRPr sz="2000" b="1"/>
            </a:lvl2pPr>
            <a:lvl3pPr marL="1371192" lvl="2" indent="-228536" algn="l">
              <a:spcBef>
                <a:spcPts val="360"/>
              </a:spcBef>
              <a:spcAft>
                <a:spcPts val="0"/>
              </a:spcAft>
              <a:buClr>
                <a:schemeClr val="dk1"/>
              </a:buClr>
              <a:buSzPts val="1799"/>
              <a:buNone/>
              <a:defRPr sz="1700" b="1"/>
            </a:lvl3pPr>
            <a:lvl4pPr marL="1828256" lvl="3" indent="-228536" algn="l">
              <a:spcBef>
                <a:spcPts val="320"/>
              </a:spcBef>
              <a:spcAft>
                <a:spcPts val="0"/>
              </a:spcAft>
              <a:buClr>
                <a:schemeClr val="dk1"/>
              </a:buClr>
              <a:buSzPts val="1600"/>
              <a:buNone/>
              <a:defRPr sz="1600" b="1"/>
            </a:lvl4pPr>
            <a:lvl5pPr marL="2285326" lvl="4" indent="-228536" algn="l">
              <a:spcBef>
                <a:spcPts val="320"/>
              </a:spcBef>
              <a:spcAft>
                <a:spcPts val="0"/>
              </a:spcAft>
              <a:buClr>
                <a:schemeClr val="dk1"/>
              </a:buClr>
              <a:buSzPts val="1600"/>
              <a:buNone/>
              <a:defRPr sz="1600" b="1"/>
            </a:lvl5pPr>
            <a:lvl6pPr marL="2742382" lvl="5" indent="-228536" algn="l">
              <a:spcBef>
                <a:spcPts val="320"/>
              </a:spcBef>
              <a:spcAft>
                <a:spcPts val="0"/>
              </a:spcAft>
              <a:buClr>
                <a:schemeClr val="dk1"/>
              </a:buClr>
              <a:buSzPts val="1600"/>
              <a:buNone/>
              <a:defRPr sz="1600" b="1"/>
            </a:lvl6pPr>
            <a:lvl7pPr marL="3199440" lvl="6" indent="-228536" algn="l">
              <a:spcBef>
                <a:spcPts val="320"/>
              </a:spcBef>
              <a:spcAft>
                <a:spcPts val="0"/>
              </a:spcAft>
              <a:buClr>
                <a:schemeClr val="dk1"/>
              </a:buClr>
              <a:buSzPts val="1600"/>
              <a:buNone/>
              <a:defRPr sz="1600" b="1"/>
            </a:lvl7pPr>
            <a:lvl8pPr marL="3656499" lvl="7" indent="-228536" algn="l">
              <a:spcBef>
                <a:spcPts val="320"/>
              </a:spcBef>
              <a:spcAft>
                <a:spcPts val="0"/>
              </a:spcAft>
              <a:buClr>
                <a:schemeClr val="dk1"/>
              </a:buClr>
              <a:buSzPts val="1600"/>
              <a:buNone/>
              <a:defRPr sz="1600" b="1"/>
            </a:lvl8pPr>
            <a:lvl9pPr marL="4113568" lvl="8" indent="-228536" algn="l">
              <a:spcBef>
                <a:spcPts val="320"/>
              </a:spcBef>
              <a:spcAft>
                <a:spcPts val="0"/>
              </a:spcAft>
              <a:buClr>
                <a:schemeClr val="dk1"/>
              </a:buClr>
              <a:buSzPts val="1600"/>
              <a:buNone/>
              <a:defRPr sz="1600" b="1"/>
            </a:lvl9pPr>
          </a:lstStyle>
          <a:p>
            <a:endParaRPr/>
          </a:p>
        </p:txBody>
      </p:sp>
      <p:sp>
        <p:nvSpPr>
          <p:cNvPr id="889" name="Google Shape;889;p110"/>
          <p:cNvSpPr txBox="1">
            <a:spLocks noGrp="1"/>
          </p:cNvSpPr>
          <p:nvPr>
            <p:ph type="body" idx="4"/>
          </p:nvPr>
        </p:nvSpPr>
        <p:spPr>
          <a:xfrm>
            <a:off x="6193393" y="2174875"/>
            <a:ext cx="5389033" cy="3951288"/>
          </a:xfrm>
          <a:prstGeom prst="rect">
            <a:avLst/>
          </a:prstGeom>
          <a:noFill/>
          <a:ln>
            <a:noFill/>
          </a:ln>
        </p:spPr>
        <p:txBody>
          <a:bodyPr spcFirstLastPara="1" wrap="square" lIns="91400" tIns="45698" rIns="91400" bIns="45698" anchor="t" anchorCtr="0">
            <a:normAutofit/>
          </a:bodyPr>
          <a:lstStyle>
            <a:lvl1pPr marL="457059" lvl="0" indent="-380824" algn="l">
              <a:spcBef>
                <a:spcPts val="480"/>
              </a:spcBef>
              <a:spcAft>
                <a:spcPts val="0"/>
              </a:spcAft>
              <a:buClr>
                <a:schemeClr val="dk1"/>
              </a:buClr>
              <a:buSzPts val="2399"/>
              <a:buChar char="•"/>
              <a:defRPr sz="2400"/>
            </a:lvl1pPr>
            <a:lvl2pPr marL="914128" lvl="1" indent="-355438" algn="l">
              <a:spcBef>
                <a:spcPts val="400"/>
              </a:spcBef>
              <a:spcAft>
                <a:spcPts val="0"/>
              </a:spcAft>
              <a:buClr>
                <a:schemeClr val="dk1"/>
              </a:buClr>
              <a:buSzPts val="1999"/>
              <a:buChar char="–"/>
              <a:defRPr sz="2000"/>
            </a:lvl2pPr>
            <a:lvl3pPr marL="1371192" lvl="2" indent="-342738" algn="l">
              <a:spcBef>
                <a:spcPts val="360"/>
              </a:spcBef>
              <a:spcAft>
                <a:spcPts val="0"/>
              </a:spcAft>
              <a:buClr>
                <a:schemeClr val="dk1"/>
              </a:buClr>
              <a:buSzPts val="1799"/>
              <a:buChar char="•"/>
              <a:defRPr sz="1700"/>
            </a:lvl3pPr>
            <a:lvl4pPr marL="1828256" lvl="3" indent="-330104" algn="l">
              <a:spcBef>
                <a:spcPts val="320"/>
              </a:spcBef>
              <a:spcAft>
                <a:spcPts val="0"/>
              </a:spcAft>
              <a:buClr>
                <a:schemeClr val="dk1"/>
              </a:buClr>
              <a:buSzPts val="1600"/>
              <a:buChar char="–"/>
              <a:defRPr sz="1600"/>
            </a:lvl4pPr>
            <a:lvl5pPr marL="2285326" lvl="4" indent="-330104" algn="l">
              <a:spcBef>
                <a:spcPts val="320"/>
              </a:spcBef>
              <a:spcAft>
                <a:spcPts val="0"/>
              </a:spcAft>
              <a:buClr>
                <a:schemeClr val="dk1"/>
              </a:buClr>
              <a:buSzPts val="1600"/>
              <a:buChar char="»"/>
              <a:defRPr sz="1600"/>
            </a:lvl5pPr>
            <a:lvl6pPr marL="2742382" lvl="5" indent="-330104" algn="l">
              <a:spcBef>
                <a:spcPts val="320"/>
              </a:spcBef>
              <a:spcAft>
                <a:spcPts val="0"/>
              </a:spcAft>
              <a:buClr>
                <a:schemeClr val="dk1"/>
              </a:buClr>
              <a:buSzPts val="1600"/>
              <a:buChar char="•"/>
              <a:defRPr sz="1600"/>
            </a:lvl6pPr>
            <a:lvl7pPr marL="3199440" lvl="6" indent="-330104" algn="l">
              <a:spcBef>
                <a:spcPts val="320"/>
              </a:spcBef>
              <a:spcAft>
                <a:spcPts val="0"/>
              </a:spcAft>
              <a:buClr>
                <a:schemeClr val="dk1"/>
              </a:buClr>
              <a:buSzPts val="1600"/>
              <a:buChar char="•"/>
              <a:defRPr sz="1600"/>
            </a:lvl7pPr>
            <a:lvl8pPr marL="3656499" lvl="7" indent="-330104" algn="l">
              <a:spcBef>
                <a:spcPts val="320"/>
              </a:spcBef>
              <a:spcAft>
                <a:spcPts val="0"/>
              </a:spcAft>
              <a:buClr>
                <a:schemeClr val="dk1"/>
              </a:buClr>
              <a:buSzPts val="1600"/>
              <a:buChar char="•"/>
              <a:defRPr sz="1600"/>
            </a:lvl8pPr>
            <a:lvl9pPr marL="4113568" lvl="8" indent="-330104" algn="l">
              <a:spcBef>
                <a:spcPts val="320"/>
              </a:spcBef>
              <a:spcAft>
                <a:spcPts val="0"/>
              </a:spcAft>
              <a:buClr>
                <a:schemeClr val="dk1"/>
              </a:buClr>
              <a:buSzPts val="1600"/>
              <a:buChar char="•"/>
              <a:defRPr sz="1600"/>
            </a:lvl9pPr>
          </a:lstStyle>
          <a:p>
            <a:endParaRPr/>
          </a:p>
        </p:txBody>
      </p:sp>
      <p:sp>
        <p:nvSpPr>
          <p:cNvPr id="890" name="Google Shape;890;p110"/>
          <p:cNvSpPr txBox="1">
            <a:spLocks noGrp="1"/>
          </p:cNvSpPr>
          <p:nvPr>
            <p:ph type="dt" idx="10"/>
          </p:nvPr>
        </p:nvSpPr>
        <p:spPr>
          <a:xfrm>
            <a:off x="609600" y="6356366"/>
            <a:ext cx="2844800" cy="365125"/>
          </a:xfrm>
          <a:prstGeom prst="rect">
            <a:avLst/>
          </a:prstGeom>
          <a:noFill/>
          <a:ln>
            <a:noFill/>
          </a:ln>
        </p:spPr>
        <p:txBody>
          <a:bodyPr spcFirstLastPara="1" wrap="square" lIns="91400" tIns="45698" rIns="9140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194287A8-D9CD-4CC4-929C-8FCB4880954A}" type="datetime1">
              <a:rPr lang="zh-CN" altLang="en-US" smtClean="0"/>
              <a:t>2023/8/12</a:t>
            </a:fld>
            <a:endParaRPr/>
          </a:p>
        </p:txBody>
      </p:sp>
      <p:sp>
        <p:nvSpPr>
          <p:cNvPr id="891" name="Google Shape;891;p110"/>
          <p:cNvSpPr txBox="1">
            <a:spLocks noGrp="1"/>
          </p:cNvSpPr>
          <p:nvPr>
            <p:ph type="ftr" idx="11"/>
          </p:nvPr>
        </p:nvSpPr>
        <p:spPr>
          <a:xfrm>
            <a:off x="4165603" y="6356366"/>
            <a:ext cx="3860800" cy="365125"/>
          </a:xfrm>
          <a:prstGeom prst="rect">
            <a:avLst/>
          </a:prstGeom>
          <a:noFill/>
          <a:ln>
            <a:noFill/>
          </a:ln>
        </p:spPr>
        <p:txBody>
          <a:bodyPr spcFirstLastPara="1" wrap="square" lIns="91400" tIns="45698" rIns="9140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Sản phẩm của nhóm Zalo: NGỮ VĂN THPT (Nhóm cô Thu Huyền)_ DỰ ÁN CỘNG ĐỒNG</a:t>
            </a:r>
            <a:endParaRPr/>
          </a:p>
        </p:txBody>
      </p:sp>
      <p:sp>
        <p:nvSpPr>
          <p:cNvPr id="892" name="Google Shape;892;p110"/>
          <p:cNvSpPr txBox="1">
            <a:spLocks noGrp="1"/>
          </p:cNvSpPr>
          <p:nvPr>
            <p:ph type="sldNum" idx="12"/>
          </p:nvPr>
        </p:nvSpPr>
        <p:spPr>
          <a:xfrm>
            <a:off x="8737603" y="6356366"/>
            <a:ext cx="2844800" cy="365125"/>
          </a:xfrm>
          <a:prstGeom prst="rect">
            <a:avLst/>
          </a:prstGeom>
          <a:noFill/>
          <a:ln>
            <a:noFill/>
          </a:ln>
        </p:spPr>
        <p:txBody>
          <a:bodyPr spcFirstLastPara="1" wrap="square" lIns="91400" tIns="45698" rIns="9140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218379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893"/>
        <p:cNvGrpSpPr/>
        <p:nvPr/>
      </p:nvGrpSpPr>
      <p:grpSpPr>
        <a:xfrm>
          <a:off x="0" y="0"/>
          <a:ext cx="0" cy="0"/>
          <a:chOff x="0" y="0"/>
          <a:chExt cx="0" cy="0"/>
        </a:xfrm>
      </p:grpSpPr>
      <p:sp>
        <p:nvSpPr>
          <p:cNvPr id="894" name="Google Shape;894;p111"/>
          <p:cNvSpPr txBox="1">
            <a:spLocks noGrp="1"/>
          </p:cNvSpPr>
          <p:nvPr>
            <p:ph type="title"/>
          </p:nvPr>
        </p:nvSpPr>
        <p:spPr>
          <a:xfrm>
            <a:off x="609601" y="274639"/>
            <a:ext cx="10972803" cy="1143000"/>
          </a:xfrm>
          <a:prstGeom prst="rect">
            <a:avLst/>
          </a:prstGeom>
          <a:noFill/>
          <a:ln>
            <a:noFill/>
          </a:ln>
        </p:spPr>
        <p:txBody>
          <a:bodyPr spcFirstLastPara="1" wrap="square" lIns="91400" tIns="45698" rIns="91400" bIns="45698"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5" name="Google Shape;895;p111"/>
          <p:cNvSpPr txBox="1">
            <a:spLocks noGrp="1"/>
          </p:cNvSpPr>
          <p:nvPr>
            <p:ph type="dt" idx="10"/>
          </p:nvPr>
        </p:nvSpPr>
        <p:spPr>
          <a:xfrm>
            <a:off x="609600" y="6356366"/>
            <a:ext cx="2844800" cy="365125"/>
          </a:xfrm>
          <a:prstGeom prst="rect">
            <a:avLst/>
          </a:prstGeom>
          <a:noFill/>
          <a:ln>
            <a:noFill/>
          </a:ln>
        </p:spPr>
        <p:txBody>
          <a:bodyPr spcFirstLastPara="1" wrap="square" lIns="91400" tIns="45698" rIns="9140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D3015990-8267-4EC1-90C8-5CE48233AF94}" type="datetime1">
              <a:rPr lang="zh-CN" altLang="en-US" smtClean="0"/>
              <a:t>2023/8/12</a:t>
            </a:fld>
            <a:endParaRPr/>
          </a:p>
        </p:txBody>
      </p:sp>
      <p:sp>
        <p:nvSpPr>
          <p:cNvPr id="896" name="Google Shape;896;p111"/>
          <p:cNvSpPr txBox="1">
            <a:spLocks noGrp="1"/>
          </p:cNvSpPr>
          <p:nvPr>
            <p:ph type="ftr" idx="11"/>
          </p:nvPr>
        </p:nvSpPr>
        <p:spPr>
          <a:xfrm>
            <a:off x="4165603" y="6356366"/>
            <a:ext cx="3860800" cy="365125"/>
          </a:xfrm>
          <a:prstGeom prst="rect">
            <a:avLst/>
          </a:prstGeom>
          <a:noFill/>
          <a:ln>
            <a:noFill/>
          </a:ln>
        </p:spPr>
        <p:txBody>
          <a:bodyPr spcFirstLastPara="1" wrap="square" lIns="91400" tIns="45698" rIns="9140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Sản phẩm của nhóm Zalo: NGỮ VĂN THPT (Nhóm cô Thu Huyền)_ DỰ ÁN CỘNG ĐỒNG</a:t>
            </a:r>
            <a:endParaRPr/>
          </a:p>
        </p:txBody>
      </p:sp>
      <p:sp>
        <p:nvSpPr>
          <p:cNvPr id="897" name="Google Shape;897;p111"/>
          <p:cNvSpPr txBox="1">
            <a:spLocks noGrp="1"/>
          </p:cNvSpPr>
          <p:nvPr>
            <p:ph type="sldNum" idx="12"/>
          </p:nvPr>
        </p:nvSpPr>
        <p:spPr>
          <a:xfrm>
            <a:off x="8737603" y="6356366"/>
            <a:ext cx="2844800" cy="365125"/>
          </a:xfrm>
          <a:prstGeom prst="rect">
            <a:avLst/>
          </a:prstGeom>
          <a:noFill/>
          <a:ln>
            <a:noFill/>
          </a:ln>
        </p:spPr>
        <p:txBody>
          <a:bodyPr spcFirstLastPara="1" wrap="square" lIns="91400" tIns="45698" rIns="9140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649326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898"/>
        <p:cNvGrpSpPr/>
        <p:nvPr/>
      </p:nvGrpSpPr>
      <p:grpSpPr>
        <a:xfrm>
          <a:off x="0" y="0"/>
          <a:ext cx="0" cy="0"/>
          <a:chOff x="0" y="0"/>
          <a:chExt cx="0" cy="0"/>
        </a:xfrm>
      </p:grpSpPr>
      <p:sp>
        <p:nvSpPr>
          <p:cNvPr id="899" name="Google Shape;899;p112"/>
          <p:cNvSpPr txBox="1">
            <a:spLocks noGrp="1"/>
          </p:cNvSpPr>
          <p:nvPr>
            <p:ph type="title"/>
          </p:nvPr>
        </p:nvSpPr>
        <p:spPr>
          <a:xfrm>
            <a:off x="609603" y="273059"/>
            <a:ext cx="4011084" cy="1162051"/>
          </a:xfrm>
          <a:prstGeom prst="rect">
            <a:avLst/>
          </a:prstGeom>
          <a:noFill/>
          <a:ln>
            <a:noFill/>
          </a:ln>
        </p:spPr>
        <p:txBody>
          <a:bodyPr spcFirstLastPara="1" wrap="square" lIns="91400" tIns="45698" rIns="91400" bIns="45698" anchor="b" anchorCtr="0">
            <a:normAutofit/>
          </a:bodyPr>
          <a:lstStyle>
            <a:lvl1pPr lvl="0" algn="l">
              <a:spcBef>
                <a:spcPts val="0"/>
              </a:spcBef>
              <a:spcAft>
                <a:spcPts val="0"/>
              </a:spcAft>
              <a:buClr>
                <a:schemeClr val="dk1"/>
              </a:buClr>
              <a:buSzPts val="1999"/>
              <a:buFont typeface="Arial"/>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0" name="Google Shape;900;p112"/>
          <p:cNvSpPr txBox="1">
            <a:spLocks noGrp="1"/>
          </p:cNvSpPr>
          <p:nvPr>
            <p:ph type="body" idx="1"/>
          </p:nvPr>
        </p:nvSpPr>
        <p:spPr>
          <a:xfrm>
            <a:off x="4766735" y="273080"/>
            <a:ext cx="6815668" cy="5853113"/>
          </a:xfrm>
          <a:prstGeom prst="rect">
            <a:avLst/>
          </a:prstGeom>
          <a:noFill/>
          <a:ln>
            <a:noFill/>
          </a:ln>
        </p:spPr>
        <p:txBody>
          <a:bodyPr spcFirstLastPara="1" wrap="square" lIns="91400" tIns="45698" rIns="91400" bIns="45698" anchor="t" anchorCtr="0">
            <a:normAutofit/>
          </a:bodyPr>
          <a:lstStyle>
            <a:lvl1pPr marL="457059" lvl="0" indent="-431608" algn="l">
              <a:spcBef>
                <a:spcPts val="640"/>
              </a:spcBef>
              <a:spcAft>
                <a:spcPts val="0"/>
              </a:spcAft>
              <a:buClr>
                <a:schemeClr val="dk1"/>
              </a:buClr>
              <a:buSzPts val="3199"/>
              <a:buChar char="•"/>
              <a:defRPr sz="3200"/>
            </a:lvl1pPr>
            <a:lvl2pPr marL="914128" lvl="1" indent="-406217" algn="l">
              <a:spcBef>
                <a:spcPts val="560"/>
              </a:spcBef>
              <a:spcAft>
                <a:spcPts val="0"/>
              </a:spcAft>
              <a:buClr>
                <a:schemeClr val="dk1"/>
              </a:buClr>
              <a:buSzPts val="2799"/>
              <a:buChar char="–"/>
              <a:defRPr sz="2800"/>
            </a:lvl2pPr>
            <a:lvl3pPr marL="1371192" lvl="2" indent="-380824" algn="l">
              <a:spcBef>
                <a:spcPts val="480"/>
              </a:spcBef>
              <a:spcAft>
                <a:spcPts val="0"/>
              </a:spcAft>
              <a:buClr>
                <a:schemeClr val="dk1"/>
              </a:buClr>
              <a:buSzPts val="2399"/>
              <a:buChar char="•"/>
              <a:defRPr sz="2400"/>
            </a:lvl3pPr>
            <a:lvl4pPr marL="1828256" lvl="3" indent="-355438" algn="l">
              <a:spcBef>
                <a:spcPts val="400"/>
              </a:spcBef>
              <a:spcAft>
                <a:spcPts val="0"/>
              </a:spcAft>
              <a:buClr>
                <a:schemeClr val="dk1"/>
              </a:buClr>
              <a:buSzPts val="1999"/>
              <a:buChar char="–"/>
              <a:defRPr sz="2000"/>
            </a:lvl4pPr>
            <a:lvl5pPr marL="2285326" lvl="4" indent="-355438" algn="l">
              <a:spcBef>
                <a:spcPts val="400"/>
              </a:spcBef>
              <a:spcAft>
                <a:spcPts val="0"/>
              </a:spcAft>
              <a:buClr>
                <a:schemeClr val="dk1"/>
              </a:buClr>
              <a:buSzPts val="1999"/>
              <a:buChar char="»"/>
              <a:defRPr sz="2000"/>
            </a:lvl5pPr>
            <a:lvl6pPr marL="2742382" lvl="5" indent="-355438" algn="l">
              <a:spcBef>
                <a:spcPts val="400"/>
              </a:spcBef>
              <a:spcAft>
                <a:spcPts val="0"/>
              </a:spcAft>
              <a:buClr>
                <a:schemeClr val="dk1"/>
              </a:buClr>
              <a:buSzPts val="1999"/>
              <a:buChar char="•"/>
              <a:defRPr sz="2000"/>
            </a:lvl6pPr>
            <a:lvl7pPr marL="3199440" lvl="6" indent="-355438" algn="l">
              <a:spcBef>
                <a:spcPts val="400"/>
              </a:spcBef>
              <a:spcAft>
                <a:spcPts val="0"/>
              </a:spcAft>
              <a:buClr>
                <a:schemeClr val="dk1"/>
              </a:buClr>
              <a:buSzPts val="1999"/>
              <a:buChar char="•"/>
              <a:defRPr sz="2000"/>
            </a:lvl7pPr>
            <a:lvl8pPr marL="3656499" lvl="7" indent="-355438" algn="l">
              <a:spcBef>
                <a:spcPts val="400"/>
              </a:spcBef>
              <a:spcAft>
                <a:spcPts val="0"/>
              </a:spcAft>
              <a:buClr>
                <a:schemeClr val="dk1"/>
              </a:buClr>
              <a:buSzPts val="1999"/>
              <a:buChar char="•"/>
              <a:defRPr sz="2000"/>
            </a:lvl8pPr>
            <a:lvl9pPr marL="4113568" lvl="8" indent="-355438" algn="l">
              <a:spcBef>
                <a:spcPts val="400"/>
              </a:spcBef>
              <a:spcAft>
                <a:spcPts val="0"/>
              </a:spcAft>
              <a:buClr>
                <a:schemeClr val="dk1"/>
              </a:buClr>
              <a:buSzPts val="1999"/>
              <a:buChar char="•"/>
              <a:defRPr sz="2000"/>
            </a:lvl9pPr>
          </a:lstStyle>
          <a:p>
            <a:endParaRPr/>
          </a:p>
        </p:txBody>
      </p:sp>
      <p:sp>
        <p:nvSpPr>
          <p:cNvPr id="901" name="Google Shape;901;p112"/>
          <p:cNvSpPr txBox="1">
            <a:spLocks noGrp="1"/>
          </p:cNvSpPr>
          <p:nvPr>
            <p:ph type="body" idx="2"/>
          </p:nvPr>
        </p:nvSpPr>
        <p:spPr>
          <a:xfrm>
            <a:off x="609603" y="1435104"/>
            <a:ext cx="4011084" cy="4691063"/>
          </a:xfrm>
          <a:prstGeom prst="rect">
            <a:avLst/>
          </a:prstGeom>
          <a:noFill/>
          <a:ln>
            <a:noFill/>
          </a:ln>
        </p:spPr>
        <p:txBody>
          <a:bodyPr spcFirstLastPara="1" wrap="square" lIns="91400" tIns="45698" rIns="91400" bIns="45698" anchor="t" anchorCtr="0">
            <a:normAutofit/>
          </a:bodyPr>
          <a:lstStyle>
            <a:lvl1pPr marL="457059" lvl="0" indent="-228536" algn="l">
              <a:spcBef>
                <a:spcPts val="280"/>
              </a:spcBef>
              <a:spcAft>
                <a:spcPts val="0"/>
              </a:spcAft>
              <a:buClr>
                <a:schemeClr val="dk1"/>
              </a:buClr>
              <a:buSzPts val="1400"/>
              <a:buNone/>
              <a:defRPr sz="1500"/>
            </a:lvl1pPr>
            <a:lvl2pPr marL="914128" lvl="1" indent="-228536" algn="l">
              <a:spcBef>
                <a:spcPts val="240"/>
              </a:spcBef>
              <a:spcAft>
                <a:spcPts val="0"/>
              </a:spcAft>
              <a:buClr>
                <a:schemeClr val="dk1"/>
              </a:buClr>
              <a:buSzPts val="1200"/>
              <a:buNone/>
              <a:defRPr sz="1200"/>
            </a:lvl2pPr>
            <a:lvl3pPr marL="1371192" lvl="2" indent="-228536" algn="l">
              <a:spcBef>
                <a:spcPts val="200"/>
              </a:spcBef>
              <a:spcAft>
                <a:spcPts val="0"/>
              </a:spcAft>
              <a:buClr>
                <a:schemeClr val="dk1"/>
              </a:buClr>
              <a:buSzPts val="1000"/>
              <a:buNone/>
              <a:defRPr sz="1100"/>
            </a:lvl3pPr>
            <a:lvl4pPr marL="1828256" lvl="3" indent="-228536" algn="l">
              <a:spcBef>
                <a:spcPts val="180"/>
              </a:spcBef>
              <a:spcAft>
                <a:spcPts val="0"/>
              </a:spcAft>
              <a:buClr>
                <a:schemeClr val="dk1"/>
              </a:buClr>
              <a:buSzPts val="900"/>
              <a:buNone/>
              <a:defRPr sz="900"/>
            </a:lvl4pPr>
            <a:lvl5pPr marL="2285326" lvl="4" indent="-228536" algn="l">
              <a:spcBef>
                <a:spcPts val="180"/>
              </a:spcBef>
              <a:spcAft>
                <a:spcPts val="0"/>
              </a:spcAft>
              <a:buClr>
                <a:schemeClr val="dk1"/>
              </a:buClr>
              <a:buSzPts val="900"/>
              <a:buNone/>
              <a:defRPr sz="900"/>
            </a:lvl5pPr>
            <a:lvl6pPr marL="2742382" lvl="5" indent="-228536" algn="l">
              <a:spcBef>
                <a:spcPts val="180"/>
              </a:spcBef>
              <a:spcAft>
                <a:spcPts val="0"/>
              </a:spcAft>
              <a:buClr>
                <a:schemeClr val="dk1"/>
              </a:buClr>
              <a:buSzPts val="900"/>
              <a:buNone/>
              <a:defRPr sz="900"/>
            </a:lvl6pPr>
            <a:lvl7pPr marL="3199440" lvl="6" indent="-228536" algn="l">
              <a:spcBef>
                <a:spcPts val="180"/>
              </a:spcBef>
              <a:spcAft>
                <a:spcPts val="0"/>
              </a:spcAft>
              <a:buClr>
                <a:schemeClr val="dk1"/>
              </a:buClr>
              <a:buSzPts val="900"/>
              <a:buNone/>
              <a:defRPr sz="900"/>
            </a:lvl7pPr>
            <a:lvl8pPr marL="3656499" lvl="7" indent="-228536" algn="l">
              <a:spcBef>
                <a:spcPts val="180"/>
              </a:spcBef>
              <a:spcAft>
                <a:spcPts val="0"/>
              </a:spcAft>
              <a:buClr>
                <a:schemeClr val="dk1"/>
              </a:buClr>
              <a:buSzPts val="900"/>
              <a:buNone/>
              <a:defRPr sz="900"/>
            </a:lvl8pPr>
            <a:lvl9pPr marL="4113568" lvl="8" indent="-228536" algn="l">
              <a:spcBef>
                <a:spcPts val="180"/>
              </a:spcBef>
              <a:spcAft>
                <a:spcPts val="0"/>
              </a:spcAft>
              <a:buClr>
                <a:schemeClr val="dk1"/>
              </a:buClr>
              <a:buSzPts val="900"/>
              <a:buNone/>
              <a:defRPr sz="900"/>
            </a:lvl9pPr>
          </a:lstStyle>
          <a:p>
            <a:endParaRPr/>
          </a:p>
        </p:txBody>
      </p:sp>
      <p:sp>
        <p:nvSpPr>
          <p:cNvPr id="902" name="Google Shape;902;p112"/>
          <p:cNvSpPr txBox="1">
            <a:spLocks noGrp="1"/>
          </p:cNvSpPr>
          <p:nvPr>
            <p:ph type="dt" idx="10"/>
          </p:nvPr>
        </p:nvSpPr>
        <p:spPr>
          <a:xfrm>
            <a:off x="609600" y="6356366"/>
            <a:ext cx="2844800" cy="365125"/>
          </a:xfrm>
          <a:prstGeom prst="rect">
            <a:avLst/>
          </a:prstGeom>
          <a:noFill/>
          <a:ln>
            <a:noFill/>
          </a:ln>
        </p:spPr>
        <p:txBody>
          <a:bodyPr spcFirstLastPara="1" wrap="square" lIns="91400" tIns="45698" rIns="9140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5319EEDF-BA85-491D-9913-14D43C3A281D}" type="datetime1">
              <a:rPr lang="zh-CN" altLang="en-US" smtClean="0"/>
              <a:t>2023/8/12</a:t>
            </a:fld>
            <a:endParaRPr/>
          </a:p>
        </p:txBody>
      </p:sp>
      <p:sp>
        <p:nvSpPr>
          <p:cNvPr id="903" name="Google Shape;903;p112"/>
          <p:cNvSpPr txBox="1">
            <a:spLocks noGrp="1"/>
          </p:cNvSpPr>
          <p:nvPr>
            <p:ph type="ftr" idx="11"/>
          </p:nvPr>
        </p:nvSpPr>
        <p:spPr>
          <a:xfrm>
            <a:off x="4165603" y="6356366"/>
            <a:ext cx="3860800" cy="365125"/>
          </a:xfrm>
          <a:prstGeom prst="rect">
            <a:avLst/>
          </a:prstGeom>
          <a:noFill/>
          <a:ln>
            <a:noFill/>
          </a:ln>
        </p:spPr>
        <p:txBody>
          <a:bodyPr spcFirstLastPara="1" wrap="square" lIns="91400" tIns="45698" rIns="9140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Sản phẩm của nhóm Zalo: NGỮ VĂN THPT (Nhóm cô Thu Huyền)_ DỰ ÁN CỘNG ĐỒNG</a:t>
            </a:r>
            <a:endParaRPr/>
          </a:p>
        </p:txBody>
      </p:sp>
      <p:sp>
        <p:nvSpPr>
          <p:cNvPr id="904" name="Google Shape;904;p112"/>
          <p:cNvSpPr txBox="1">
            <a:spLocks noGrp="1"/>
          </p:cNvSpPr>
          <p:nvPr>
            <p:ph type="sldNum" idx="12"/>
          </p:nvPr>
        </p:nvSpPr>
        <p:spPr>
          <a:xfrm>
            <a:off x="8737603" y="6356366"/>
            <a:ext cx="2844800" cy="365125"/>
          </a:xfrm>
          <a:prstGeom prst="rect">
            <a:avLst/>
          </a:prstGeom>
          <a:noFill/>
          <a:ln>
            <a:noFill/>
          </a:ln>
        </p:spPr>
        <p:txBody>
          <a:bodyPr spcFirstLastPara="1" wrap="square" lIns="91400" tIns="45698" rIns="9140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33838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FC0BFC0-300F-471A-8182-2EF0EA5940B0}" type="datetime1">
              <a:rPr lang="zh-CN" altLang="en-US" smtClean="0"/>
              <a:t>2023/8/12</a:t>
            </a:fld>
            <a:endParaRPr lang="zh-CN" altLang="en-US"/>
          </a:p>
        </p:txBody>
      </p:sp>
      <p:sp>
        <p:nvSpPr>
          <p:cNvPr id="5" name="页脚占位符 4"/>
          <p:cNvSpPr>
            <a:spLocks noGrp="1"/>
          </p:cNvSpPr>
          <p:nvPr>
            <p:ph type="ftr" sz="quarter" idx="11"/>
          </p:nvPr>
        </p:nvSpPr>
        <p:spPr/>
        <p:txBody>
          <a:bodyPr/>
          <a:lstStyle/>
          <a:p>
            <a:r>
              <a:rPr lang="en-US" altLang="zh-CN"/>
              <a:t>Sản phẩm của nhóm Zalo: NGỮ VĂN THPT (Nhóm cô Thu Huyền)_ DỰ ÁN CỘNG ĐỒNG</a:t>
            </a:r>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p:transition spd="slow" advTm="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905"/>
        <p:cNvGrpSpPr/>
        <p:nvPr/>
      </p:nvGrpSpPr>
      <p:grpSpPr>
        <a:xfrm>
          <a:off x="0" y="0"/>
          <a:ext cx="0" cy="0"/>
          <a:chOff x="0" y="0"/>
          <a:chExt cx="0" cy="0"/>
        </a:xfrm>
      </p:grpSpPr>
      <p:sp>
        <p:nvSpPr>
          <p:cNvPr id="906" name="Google Shape;906;p113"/>
          <p:cNvSpPr txBox="1">
            <a:spLocks noGrp="1"/>
          </p:cNvSpPr>
          <p:nvPr>
            <p:ph type="title"/>
          </p:nvPr>
        </p:nvSpPr>
        <p:spPr>
          <a:xfrm>
            <a:off x="2389717" y="4800611"/>
            <a:ext cx="7315200" cy="566739"/>
          </a:xfrm>
          <a:prstGeom prst="rect">
            <a:avLst/>
          </a:prstGeom>
          <a:noFill/>
          <a:ln>
            <a:noFill/>
          </a:ln>
        </p:spPr>
        <p:txBody>
          <a:bodyPr spcFirstLastPara="1" wrap="square" lIns="91400" tIns="45698" rIns="91400" bIns="45698" anchor="b" anchorCtr="0">
            <a:normAutofit/>
          </a:bodyPr>
          <a:lstStyle>
            <a:lvl1pPr lvl="0" algn="l">
              <a:spcBef>
                <a:spcPts val="0"/>
              </a:spcBef>
              <a:spcAft>
                <a:spcPts val="0"/>
              </a:spcAft>
              <a:buClr>
                <a:schemeClr val="dk1"/>
              </a:buClr>
              <a:buSzPts val="1999"/>
              <a:buFont typeface="Arial"/>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7" name="Google Shape;907;p113"/>
          <p:cNvSpPr>
            <a:spLocks noGrp="1"/>
          </p:cNvSpPr>
          <p:nvPr>
            <p:ph type="pic" idx="2"/>
          </p:nvPr>
        </p:nvSpPr>
        <p:spPr>
          <a:xfrm>
            <a:off x="2389717" y="612775"/>
            <a:ext cx="7315200" cy="4114800"/>
          </a:xfrm>
          <a:prstGeom prst="rect">
            <a:avLst/>
          </a:prstGeom>
          <a:noFill/>
          <a:ln>
            <a:noFill/>
          </a:ln>
        </p:spPr>
        <p:txBody>
          <a:bodyPr spcFirstLastPara="1" wrap="square" lIns="91400" tIns="45698" rIns="91400" bIns="45698" anchor="t" anchorCtr="0">
            <a:normAutofit/>
          </a:bodyPr>
          <a:lstStyle>
            <a:lvl1pPr marR="0" lvl="0" algn="l" rtl="0">
              <a:spcBef>
                <a:spcPts val="640"/>
              </a:spcBef>
              <a:spcAft>
                <a:spcPts val="0"/>
              </a:spcAft>
              <a:buClr>
                <a:schemeClr val="dk1"/>
              </a:buClr>
              <a:buSzPts val="3199"/>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799"/>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399"/>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1999"/>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1999"/>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1999"/>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1999"/>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1999"/>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1999"/>
              <a:buFont typeface="Arial"/>
              <a:buNone/>
              <a:defRPr sz="2000" b="0" i="0" u="none" strike="noStrike" cap="none">
                <a:solidFill>
                  <a:schemeClr val="dk1"/>
                </a:solidFill>
                <a:latin typeface="Arial"/>
                <a:ea typeface="Arial"/>
                <a:cs typeface="Arial"/>
                <a:sym typeface="Arial"/>
              </a:defRPr>
            </a:lvl9pPr>
          </a:lstStyle>
          <a:p>
            <a:endParaRPr/>
          </a:p>
        </p:txBody>
      </p:sp>
      <p:sp>
        <p:nvSpPr>
          <p:cNvPr id="908" name="Google Shape;908;p113"/>
          <p:cNvSpPr txBox="1">
            <a:spLocks noGrp="1"/>
          </p:cNvSpPr>
          <p:nvPr>
            <p:ph type="body" idx="1"/>
          </p:nvPr>
        </p:nvSpPr>
        <p:spPr>
          <a:xfrm>
            <a:off x="2389717" y="5367363"/>
            <a:ext cx="7315200" cy="804863"/>
          </a:xfrm>
          <a:prstGeom prst="rect">
            <a:avLst/>
          </a:prstGeom>
          <a:noFill/>
          <a:ln>
            <a:noFill/>
          </a:ln>
        </p:spPr>
        <p:txBody>
          <a:bodyPr spcFirstLastPara="1" wrap="square" lIns="91400" tIns="45698" rIns="91400" bIns="45698" anchor="t" anchorCtr="0">
            <a:normAutofit/>
          </a:bodyPr>
          <a:lstStyle>
            <a:lvl1pPr marL="457059" lvl="0" indent="-228536" algn="l">
              <a:spcBef>
                <a:spcPts val="280"/>
              </a:spcBef>
              <a:spcAft>
                <a:spcPts val="0"/>
              </a:spcAft>
              <a:buClr>
                <a:schemeClr val="dk1"/>
              </a:buClr>
              <a:buSzPts val="1400"/>
              <a:buNone/>
              <a:defRPr sz="1500"/>
            </a:lvl1pPr>
            <a:lvl2pPr marL="914128" lvl="1" indent="-228536" algn="l">
              <a:spcBef>
                <a:spcPts val="240"/>
              </a:spcBef>
              <a:spcAft>
                <a:spcPts val="0"/>
              </a:spcAft>
              <a:buClr>
                <a:schemeClr val="dk1"/>
              </a:buClr>
              <a:buSzPts val="1200"/>
              <a:buNone/>
              <a:defRPr sz="1200"/>
            </a:lvl2pPr>
            <a:lvl3pPr marL="1371192" lvl="2" indent="-228536" algn="l">
              <a:spcBef>
                <a:spcPts val="200"/>
              </a:spcBef>
              <a:spcAft>
                <a:spcPts val="0"/>
              </a:spcAft>
              <a:buClr>
                <a:schemeClr val="dk1"/>
              </a:buClr>
              <a:buSzPts val="1000"/>
              <a:buNone/>
              <a:defRPr sz="1100"/>
            </a:lvl3pPr>
            <a:lvl4pPr marL="1828256" lvl="3" indent="-228536" algn="l">
              <a:spcBef>
                <a:spcPts val="180"/>
              </a:spcBef>
              <a:spcAft>
                <a:spcPts val="0"/>
              </a:spcAft>
              <a:buClr>
                <a:schemeClr val="dk1"/>
              </a:buClr>
              <a:buSzPts val="900"/>
              <a:buNone/>
              <a:defRPr sz="900"/>
            </a:lvl4pPr>
            <a:lvl5pPr marL="2285326" lvl="4" indent="-228536" algn="l">
              <a:spcBef>
                <a:spcPts val="180"/>
              </a:spcBef>
              <a:spcAft>
                <a:spcPts val="0"/>
              </a:spcAft>
              <a:buClr>
                <a:schemeClr val="dk1"/>
              </a:buClr>
              <a:buSzPts val="900"/>
              <a:buNone/>
              <a:defRPr sz="900"/>
            </a:lvl5pPr>
            <a:lvl6pPr marL="2742382" lvl="5" indent="-228536" algn="l">
              <a:spcBef>
                <a:spcPts val="180"/>
              </a:spcBef>
              <a:spcAft>
                <a:spcPts val="0"/>
              </a:spcAft>
              <a:buClr>
                <a:schemeClr val="dk1"/>
              </a:buClr>
              <a:buSzPts val="900"/>
              <a:buNone/>
              <a:defRPr sz="900"/>
            </a:lvl6pPr>
            <a:lvl7pPr marL="3199440" lvl="6" indent="-228536" algn="l">
              <a:spcBef>
                <a:spcPts val="180"/>
              </a:spcBef>
              <a:spcAft>
                <a:spcPts val="0"/>
              </a:spcAft>
              <a:buClr>
                <a:schemeClr val="dk1"/>
              </a:buClr>
              <a:buSzPts val="900"/>
              <a:buNone/>
              <a:defRPr sz="900"/>
            </a:lvl7pPr>
            <a:lvl8pPr marL="3656499" lvl="7" indent="-228536" algn="l">
              <a:spcBef>
                <a:spcPts val="180"/>
              </a:spcBef>
              <a:spcAft>
                <a:spcPts val="0"/>
              </a:spcAft>
              <a:buClr>
                <a:schemeClr val="dk1"/>
              </a:buClr>
              <a:buSzPts val="900"/>
              <a:buNone/>
              <a:defRPr sz="900"/>
            </a:lvl8pPr>
            <a:lvl9pPr marL="4113568" lvl="8" indent="-228536" algn="l">
              <a:spcBef>
                <a:spcPts val="180"/>
              </a:spcBef>
              <a:spcAft>
                <a:spcPts val="0"/>
              </a:spcAft>
              <a:buClr>
                <a:schemeClr val="dk1"/>
              </a:buClr>
              <a:buSzPts val="900"/>
              <a:buNone/>
              <a:defRPr sz="900"/>
            </a:lvl9pPr>
          </a:lstStyle>
          <a:p>
            <a:endParaRPr/>
          </a:p>
        </p:txBody>
      </p:sp>
      <p:sp>
        <p:nvSpPr>
          <p:cNvPr id="909" name="Google Shape;909;p113"/>
          <p:cNvSpPr txBox="1">
            <a:spLocks noGrp="1"/>
          </p:cNvSpPr>
          <p:nvPr>
            <p:ph type="dt" idx="10"/>
          </p:nvPr>
        </p:nvSpPr>
        <p:spPr>
          <a:xfrm>
            <a:off x="609600" y="6356366"/>
            <a:ext cx="2844800" cy="365125"/>
          </a:xfrm>
          <a:prstGeom prst="rect">
            <a:avLst/>
          </a:prstGeom>
          <a:noFill/>
          <a:ln>
            <a:noFill/>
          </a:ln>
        </p:spPr>
        <p:txBody>
          <a:bodyPr spcFirstLastPara="1" wrap="square" lIns="91400" tIns="45698" rIns="9140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6B8E1EE1-1360-4EBA-B730-1BDF1E5402A1}" type="datetime1">
              <a:rPr lang="zh-CN" altLang="en-US" smtClean="0"/>
              <a:t>2023/8/12</a:t>
            </a:fld>
            <a:endParaRPr/>
          </a:p>
        </p:txBody>
      </p:sp>
      <p:sp>
        <p:nvSpPr>
          <p:cNvPr id="910" name="Google Shape;910;p113"/>
          <p:cNvSpPr txBox="1">
            <a:spLocks noGrp="1"/>
          </p:cNvSpPr>
          <p:nvPr>
            <p:ph type="ftr" idx="11"/>
          </p:nvPr>
        </p:nvSpPr>
        <p:spPr>
          <a:xfrm>
            <a:off x="4165603" y="6356366"/>
            <a:ext cx="3860800" cy="365125"/>
          </a:xfrm>
          <a:prstGeom prst="rect">
            <a:avLst/>
          </a:prstGeom>
          <a:noFill/>
          <a:ln>
            <a:noFill/>
          </a:ln>
        </p:spPr>
        <p:txBody>
          <a:bodyPr spcFirstLastPara="1" wrap="square" lIns="91400" tIns="45698" rIns="9140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Sản phẩm của nhóm Zalo: NGỮ VĂN THPT (Nhóm cô Thu Huyền)_ DỰ ÁN CỘNG ĐỒNG</a:t>
            </a:r>
            <a:endParaRPr/>
          </a:p>
        </p:txBody>
      </p:sp>
      <p:sp>
        <p:nvSpPr>
          <p:cNvPr id="911" name="Google Shape;911;p113"/>
          <p:cNvSpPr txBox="1">
            <a:spLocks noGrp="1"/>
          </p:cNvSpPr>
          <p:nvPr>
            <p:ph type="sldNum" idx="12"/>
          </p:nvPr>
        </p:nvSpPr>
        <p:spPr>
          <a:xfrm>
            <a:off x="8737603" y="6356366"/>
            <a:ext cx="2844800" cy="365125"/>
          </a:xfrm>
          <a:prstGeom prst="rect">
            <a:avLst/>
          </a:prstGeom>
          <a:noFill/>
          <a:ln>
            <a:noFill/>
          </a:ln>
        </p:spPr>
        <p:txBody>
          <a:bodyPr spcFirstLastPara="1" wrap="square" lIns="91400" tIns="45698" rIns="9140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794355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912"/>
        <p:cNvGrpSpPr/>
        <p:nvPr/>
      </p:nvGrpSpPr>
      <p:grpSpPr>
        <a:xfrm>
          <a:off x="0" y="0"/>
          <a:ext cx="0" cy="0"/>
          <a:chOff x="0" y="0"/>
          <a:chExt cx="0" cy="0"/>
        </a:xfrm>
      </p:grpSpPr>
      <p:sp>
        <p:nvSpPr>
          <p:cNvPr id="913" name="Google Shape;913;p114"/>
          <p:cNvSpPr txBox="1">
            <a:spLocks noGrp="1"/>
          </p:cNvSpPr>
          <p:nvPr>
            <p:ph type="title"/>
          </p:nvPr>
        </p:nvSpPr>
        <p:spPr>
          <a:xfrm>
            <a:off x="609601" y="274639"/>
            <a:ext cx="10972803" cy="1143000"/>
          </a:xfrm>
          <a:prstGeom prst="rect">
            <a:avLst/>
          </a:prstGeom>
          <a:noFill/>
          <a:ln>
            <a:noFill/>
          </a:ln>
        </p:spPr>
        <p:txBody>
          <a:bodyPr spcFirstLastPara="1" wrap="square" lIns="91400" tIns="45698" rIns="91400" bIns="45698"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4" name="Google Shape;914;p114"/>
          <p:cNvSpPr txBox="1">
            <a:spLocks noGrp="1"/>
          </p:cNvSpPr>
          <p:nvPr>
            <p:ph type="body" idx="1"/>
          </p:nvPr>
        </p:nvSpPr>
        <p:spPr>
          <a:xfrm rot="5400000">
            <a:off x="3833028" y="-1623216"/>
            <a:ext cx="4525963" cy="10972803"/>
          </a:xfrm>
          <a:prstGeom prst="rect">
            <a:avLst/>
          </a:prstGeom>
          <a:noFill/>
          <a:ln>
            <a:noFill/>
          </a:ln>
        </p:spPr>
        <p:txBody>
          <a:bodyPr spcFirstLastPara="1" wrap="square" lIns="91400" tIns="45698" rIns="91400" bIns="45698" anchor="t" anchorCtr="0">
            <a:normAutofit/>
          </a:bodyPr>
          <a:lstStyle>
            <a:lvl1pPr marL="457059" lvl="0" indent="-342802" algn="l">
              <a:spcBef>
                <a:spcPts val="360"/>
              </a:spcBef>
              <a:spcAft>
                <a:spcPts val="0"/>
              </a:spcAft>
              <a:buClr>
                <a:schemeClr val="dk1"/>
              </a:buClr>
              <a:buSzPts val="1800"/>
              <a:buChar char="•"/>
              <a:defRPr/>
            </a:lvl1pPr>
            <a:lvl2pPr marL="914128" lvl="1" indent="-342802" algn="l">
              <a:spcBef>
                <a:spcPts val="360"/>
              </a:spcBef>
              <a:spcAft>
                <a:spcPts val="0"/>
              </a:spcAft>
              <a:buClr>
                <a:schemeClr val="dk1"/>
              </a:buClr>
              <a:buSzPts val="1800"/>
              <a:buChar char="–"/>
              <a:defRPr/>
            </a:lvl2pPr>
            <a:lvl3pPr marL="1371192" lvl="2" indent="-342802" algn="l">
              <a:spcBef>
                <a:spcPts val="360"/>
              </a:spcBef>
              <a:spcAft>
                <a:spcPts val="0"/>
              </a:spcAft>
              <a:buClr>
                <a:schemeClr val="dk1"/>
              </a:buClr>
              <a:buSzPts val="1800"/>
              <a:buChar char="•"/>
              <a:defRPr/>
            </a:lvl3pPr>
            <a:lvl4pPr marL="1828256" lvl="3" indent="-342802" algn="l">
              <a:spcBef>
                <a:spcPts val="360"/>
              </a:spcBef>
              <a:spcAft>
                <a:spcPts val="0"/>
              </a:spcAft>
              <a:buClr>
                <a:schemeClr val="dk1"/>
              </a:buClr>
              <a:buSzPts val="1800"/>
              <a:buChar char="–"/>
              <a:defRPr/>
            </a:lvl4pPr>
            <a:lvl5pPr marL="2285326" lvl="4" indent="-342802" algn="l">
              <a:spcBef>
                <a:spcPts val="360"/>
              </a:spcBef>
              <a:spcAft>
                <a:spcPts val="0"/>
              </a:spcAft>
              <a:buClr>
                <a:schemeClr val="dk1"/>
              </a:buClr>
              <a:buSzPts val="1800"/>
              <a:buChar char="»"/>
              <a:defRPr/>
            </a:lvl5pPr>
            <a:lvl6pPr marL="2742382" lvl="5" indent="-342802" algn="l">
              <a:spcBef>
                <a:spcPts val="360"/>
              </a:spcBef>
              <a:spcAft>
                <a:spcPts val="0"/>
              </a:spcAft>
              <a:buClr>
                <a:schemeClr val="dk1"/>
              </a:buClr>
              <a:buSzPts val="1800"/>
              <a:buChar char="•"/>
              <a:defRPr/>
            </a:lvl6pPr>
            <a:lvl7pPr marL="3199440" lvl="6" indent="-342802" algn="l">
              <a:spcBef>
                <a:spcPts val="360"/>
              </a:spcBef>
              <a:spcAft>
                <a:spcPts val="0"/>
              </a:spcAft>
              <a:buClr>
                <a:schemeClr val="dk1"/>
              </a:buClr>
              <a:buSzPts val="1800"/>
              <a:buChar char="•"/>
              <a:defRPr/>
            </a:lvl7pPr>
            <a:lvl8pPr marL="3656499" lvl="7" indent="-342802" algn="l">
              <a:spcBef>
                <a:spcPts val="360"/>
              </a:spcBef>
              <a:spcAft>
                <a:spcPts val="0"/>
              </a:spcAft>
              <a:buClr>
                <a:schemeClr val="dk1"/>
              </a:buClr>
              <a:buSzPts val="1800"/>
              <a:buChar char="•"/>
              <a:defRPr/>
            </a:lvl8pPr>
            <a:lvl9pPr marL="4113568" lvl="8" indent="-342802" algn="l">
              <a:spcBef>
                <a:spcPts val="360"/>
              </a:spcBef>
              <a:spcAft>
                <a:spcPts val="0"/>
              </a:spcAft>
              <a:buClr>
                <a:schemeClr val="dk1"/>
              </a:buClr>
              <a:buSzPts val="1800"/>
              <a:buChar char="•"/>
              <a:defRPr/>
            </a:lvl9pPr>
          </a:lstStyle>
          <a:p>
            <a:endParaRPr/>
          </a:p>
        </p:txBody>
      </p:sp>
      <p:sp>
        <p:nvSpPr>
          <p:cNvPr id="915" name="Google Shape;915;p114"/>
          <p:cNvSpPr txBox="1">
            <a:spLocks noGrp="1"/>
          </p:cNvSpPr>
          <p:nvPr>
            <p:ph type="dt" idx="10"/>
          </p:nvPr>
        </p:nvSpPr>
        <p:spPr>
          <a:xfrm>
            <a:off x="609600" y="6356366"/>
            <a:ext cx="2844800" cy="365125"/>
          </a:xfrm>
          <a:prstGeom prst="rect">
            <a:avLst/>
          </a:prstGeom>
          <a:noFill/>
          <a:ln>
            <a:noFill/>
          </a:ln>
        </p:spPr>
        <p:txBody>
          <a:bodyPr spcFirstLastPara="1" wrap="square" lIns="91400" tIns="45698" rIns="9140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D600FD2-5712-4CAB-B9D7-6EBB0538BA71}" type="datetime1">
              <a:rPr lang="zh-CN" altLang="en-US" smtClean="0"/>
              <a:t>2023/8/12</a:t>
            </a:fld>
            <a:endParaRPr/>
          </a:p>
        </p:txBody>
      </p:sp>
      <p:sp>
        <p:nvSpPr>
          <p:cNvPr id="916" name="Google Shape;916;p114"/>
          <p:cNvSpPr txBox="1">
            <a:spLocks noGrp="1"/>
          </p:cNvSpPr>
          <p:nvPr>
            <p:ph type="ftr" idx="11"/>
          </p:nvPr>
        </p:nvSpPr>
        <p:spPr>
          <a:xfrm>
            <a:off x="4165603" y="6356366"/>
            <a:ext cx="3860800" cy="365125"/>
          </a:xfrm>
          <a:prstGeom prst="rect">
            <a:avLst/>
          </a:prstGeom>
          <a:noFill/>
          <a:ln>
            <a:noFill/>
          </a:ln>
        </p:spPr>
        <p:txBody>
          <a:bodyPr spcFirstLastPara="1" wrap="square" lIns="91400" tIns="45698" rIns="9140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Sản phẩm của nhóm Zalo: NGỮ VĂN THPT (Nhóm cô Thu Huyền)_ DỰ ÁN CỘNG ĐỒNG</a:t>
            </a:r>
            <a:endParaRPr/>
          </a:p>
        </p:txBody>
      </p:sp>
      <p:sp>
        <p:nvSpPr>
          <p:cNvPr id="917" name="Google Shape;917;p114"/>
          <p:cNvSpPr txBox="1">
            <a:spLocks noGrp="1"/>
          </p:cNvSpPr>
          <p:nvPr>
            <p:ph type="sldNum" idx="12"/>
          </p:nvPr>
        </p:nvSpPr>
        <p:spPr>
          <a:xfrm>
            <a:off x="8737603" y="6356366"/>
            <a:ext cx="2844800" cy="365125"/>
          </a:xfrm>
          <a:prstGeom prst="rect">
            <a:avLst/>
          </a:prstGeom>
          <a:noFill/>
          <a:ln>
            <a:noFill/>
          </a:ln>
        </p:spPr>
        <p:txBody>
          <a:bodyPr spcFirstLastPara="1" wrap="square" lIns="91400" tIns="45698" rIns="9140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471841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918"/>
        <p:cNvGrpSpPr/>
        <p:nvPr/>
      </p:nvGrpSpPr>
      <p:grpSpPr>
        <a:xfrm>
          <a:off x="0" y="0"/>
          <a:ext cx="0" cy="0"/>
          <a:chOff x="0" y="0"/>
          <a:chExt cx="0" cy="0"/>
        </a:xfrm>
      </p:grpSpPr>
      <p:sp>
        <p:nvSpPr>
          <p:cNvPr id="919" name="Google Shape;919;p115"/>
          <p:cNvSpPr txBox="1">
            <a:spLocks noGrp="1"/>
          </p:cNvSpPr>
          <p:nvPr>
            <p:ph type="title"/>
          </p:nvPr>
        </p:nvSpPr>
        <p:spPr>
          <a:xfrm rot="5400000">
            <a:off x="7285047" y="1828804"/>
            <a:ext cx="5851525" cy="2743200"/>
          </a:xfrm>
          <a:prstGeom prst="rect">
            <a:avLst/>
          </a:prstGeom>
          <a:noFill/>
          <a:ln>
            <a:noFill/>
          </a:ln>
        </p:spPr>
        <p:txBody>
          <a:bodyPr spcFirstLastPara="1" wrap="square" lIns="91400" tIns="45698" rIns="91400" bIns="45698"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0" name="Google Shape;920;p115"/>
          <p:cNvSpPr txBox="1">
            <a:spLocks noGrp="1"/>
          </p:cNvSpPr>
          <p:nvPr>
            <p:ph type="body" idx="1"/>
          </p:nvPr>
        </p:nvSpPr>
        <p:spPr>
          <a:xfrm rot="5400000">
            <a:off x="1697047" y="-812797"/>
            <a:ext cx="5851525" cy="8026400"/>
          </a:xfrm>
          <a:prstGeom prst="rect">
            <a:avLst/>
          </a:prstGeom>
          <a:noFill/>
          <a:ln>
            <a:noFill/>
          </a:ln>
        </p:spPr>
        <p:txBody>
          <a:bodyPr spcFirstLastPara="1" wrap="square" lIns="91400" tIns="45698" rIns="91400" bIns="45698" anchor="t" anchorCtr="0">
            <a:normAutofit/>
          </a:bodyPr>
          <a:lstStyle>
            <a:lvl1pPr marL="457059" lvl="0" indent="-342802" algn="l">
              <a:spcBef>
                <a:spcPts val="360"/>
              </a:spcBef>
              <a:spcAft>
                <a:spcPts val="0"/>
              </a:spcAft>
              <a:buClr>
                <a:schemeClr val="dk1"/>
              </a:buClr>
              <a:buSzPts val="1800"/>
              <a:buChar char="•"/>
              <a:defRPr/>
            </a:lvl1pPr>
            <a:lvl2pPr marL="914128" lvl="1" indent="-342802" algn="l">
              <a:spcBef>
                <a:spcPts val="360"/>
              </a:spcBef>
              <a:spcAft>
                <a:spcPts val="0"/>
              </a:spcAft>
              <a:buClr>
                <a:schemeClr val="dk1"/>
              </a:buClr>
              <a:buSzPts val="1800"/>
              <a:buChar char="–"/>
              <a:defRPr/>
            </a:lvl2pPr>
            <a:lvl3pPr marL="1371192" lvl="2" indent="-342802" algn="l">
              <a:spcBef>
                <a:spcPts val="360"/>
              </a:spcBef>
              <a:spcAft>
                <a:spcPts val="0"/>
              </a:spcAft>
              <a:buClr>
                <a:schemeClr val="dk1"/>
              </a:buClr>
              <a:buSzPts val="1800"/>
              <a:buChar char="•"/>
              <a:defRPr/>
            </a:lvl3pPr>
            <a:lvl4pPr marL="1828256" lvl="3" indent="-342802" algn="l">
              <a:spcBef>
                <a:spcPts val="360"/>
              </a:spcBef>
              <a:spcAft>
                <a:spcPts val="0"/>
              </a:spcAft>
              <a:buClr>
                <a:schemeClr val="dk1"/>
              </a:buClr>
              <a:buSzPts val="1800"/>
              <a:buChar char="–"/>
              <a:defRPr/>
            </a:lvl4pPr>
            <a:lvl5pPr marL="2285326" lvl="4" indent="-342802" algn="l">
              <a:spcBef>
                <a:spcPts val="360"/>
              </a:spcBef>
              <a:spcAft>
                <a:spcPts val="0"/>
              </a:spcAft>
              <a:buClr>
                <a:schemeClr val="dk1"/>
              </a:buClr>
              <a:buSzPts val="1800"/>
              <a:buChar char="»"/>
              <a:defRPr/>
            </a:lvl5pPr>
            <a:lvl6pPr marL="2742382" lvl="5" indent="-342802" algn="l">
              <a:spcBef>
                <a:spcPts val="360"/>
              </a:spcBef>
              <a:spcAft>
                <a:spcPts val="0"/>
              </a:spcAft>
              <a:buClr>
                <a:schemeClr val="dk1"/>
              </a:buClr>
              <a:buSzPts val="1800"/>
              <a:buChar char="•"/>
              <a:defRPr/>
            </a:lvl6pPr>
            <a:lvl7pPr marL="3199440" lvl="6" indent="-342802" algn="l">
              <a:spcBef>
                <a:spcPts val="360"/>
              </a:spcBef>
              <a:spcAft>
                <a:spcPts val="0"/>
              </a:spcAft>
              <a:buClr>
                <a:schemeClr val="dk1"/>
              </a:buClr>
              <a:buSzPts val="1800"/>
              <a:buChar char="•"/>
              <a:defRPr/>
            </a:lvl7pPr>
            <a:lvl8pPr marL="3656499" lvl="7" indent="-342802" algn="l">
              <a:spcBef>
                <a:spcPts val="360"/>
              </a:spcBef>
              <a:spcAft>
                <a:spcPts val="0"/>
              </a:spcAft>
              <a:buClr>
                <a:schemeClr val="dk1"/>
              </a:buClr>
              <a:buSzPts val="1800"/>
              <a:buChar char="•"/>
              <a:defRPr/>
            </a:lvl8pPr>
            <a:lvl9pPr marL="4113568" lvl="8" indent="-342802" algn="l">
              <a:spcBef>
                <a:spcPts val="360"/>
              </a:spcBef>
              <a:spcAft>
                <a:spcPts val="0"/>
              </a:spcAft>
              <a:buClr>
                <a:schemeClr val="dk1"/>
              </a:buClr>
              <a:buSzPts val="1800"/>
              <a:buChar char="•"/>
              <a:defRPr/>
            </a:lvl9pPr>
          </a:lstStyle>
          <a:p>
            <a:endParaRPr/>
          </a:p>
        </p:txBody>
      </p:sp>
      <p:sp>
        <p:nvSpPr>
          <p:cNvPr id="921" name="Google Shape;921;p115"/>
          <p:cNvSpPr txBox="1">
            <a:spLocks noGrp="1"/>
          </p:cNvSpPr>
          <p:nvPr>
            <p:ph type="dt" idx="10"/>
          </p:nvPr>
        </p:nvSpPr>
        <p:spPr>
          <a:xfrm>
            <a:off x="609600" y="6356366"/>
            <a:ext cx="2844800" cy="365125"/>
          </a:xfrm>
          <a:prstGeom prst="rect">
            <a:avLst/>
          </a:prstGeom>
          <a:noFill/>
          <a:ln>
            <a:noFill/>
          </a:ln>
        </p:spPr>
        <p:txBody>
          <a:bodyPr spcFirstLastPara="1" wrap="square" lIns="91400" tIns="45698" rIns="9140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16EA75EE-AFC7-4168-9107-B8A6CE264DB2}" type="datetime1">
              <a:rPr lang="zh-CN" altLang="en-US" smtClean="0"/>
              <a:t>2023/8/12</a:t>
            </a:fld>
            <a:endParaRPr/>
          </a:p>
        </p:txBody>
      </p:sp>
      <p:sp>
        <p:nvSpPr>
          <p:cNvPr id="922" name="Google Shape;922;p115"/>
          <p:cNvSpPr txBox="1">
            <a:spLocks noGrp="1"/>
          </p:cNvSpPr>
          <p:nvPr>
            <p:ph type="ftr" idx="11"/>
          </p:nvPr>
        </p:nvSpPr>
        <p:spPr>
          <a:xfrm>
            <a:off x="4165603" y="6356366"/>
            <a:ext cx="3860800" cy="365125"/>
          </a:xfrm>
          <a:prstGeom prst="rect">
            <a:avLst/>
          </a:prstGeom>
          <a:noFill/>
          <a:ln>
            <a:noFill/>
          </a:ln>
        </p:spPr>
        <p:txBody>
          <a:bodyPr spcFirstLastPara="1" wrap="square" lIns="91400" tIns="45698" rIns="9140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Sản phẩm của nhóm Zalo: NGỮ VĂN THPT (Nhóm cô Thu Huyền)_ DỰ ÁN CỘNG ĐỒNG</a:t>
            </a:r>
            <a:endParaRPr/>
          </a:p>
        </p:txBody>
      </p:sp>
      <p:sp>
        <p:nvSpPr>
          <p:cNvPr id="923" name="Google Shape;923;p115"/>
          <p:cNvSpPr txBox="1">
            <a:spLocks noGrp="1"/>
          </p:cNvSpPr>
          <p:nvPr>
            <p:ph type="sldNum" idx="12"/>
          </p:nvPr>
        </p:nvSpPr>
        <p:spPr>
          <a:xfrm>
            <a:off x="8737603" y="6356366"/>
            <a:ext cx="2844800" cy="365125"/>
          </a:xfrm>
          <a:prstGeom prst="rect">
            <a:avLst/>
          </a:prstGeom>
          <a:noFill/>
          <a:ln>
            <a:noFill/>
          </a:ln>
        </p:spPr>
        <p:txBody>
          <a:bodyPr spcFirstLastPara="1" wrap="square" lIns="91400" tIns="45698" rIns="9140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547105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315344"/>
      </p:ext>
    </p:extLst>
  </p:cSld>
  <p:clrMapOvr>
    <a:masterClrMapping/>
  </p:clrMapOvr>
  <p:transition spd="med" advClick="0" advTm="0">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50643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8"/>
        <p:cNvGrpSpPr/>
        <p:nvPr/>
      </p:nvGrpSpPr>
      <p:grpSpPr>
        <a:xfrm>
          <a:off x="0" y="0"/>
          <a:ext cx="0" cy="0"/>
          <a:chOff x="0" y="0"/>
          <a:chExt cx="0" cy="0"/>
        </a:xfrm>
      </p:grpSpPr>
      <p:sp>
        <p:nvSpPr>
          <p:cNvPr id="61" name="Google Shape;61;p47"/>
          <p:cNvSpPr txBox="1">
            <a:spLocks noGrp="1"/>
          </p:cNvSpPr>
          <p:nvPr>
            <p:ph type="body" idx="1"/>
          </p:nvPr>
        </p:nvSpPr>
        <p:spPr>
          <a:xfrm>
            <a:off x="1670533" y="2542671"/>
            <a:ext cx="4234400" cy="937200"/>
          </a:xfrm>
          <a:prstGeom prst="rect">
            <a:avLst/>
          </a:prstGeom>
          <a:noFill/>
          <a:ln>
            <a:noFill/>
          </a:ln>
        </p:spPr>
        <p:txBody>
          <a:bodyPr spcFirstLastPara="1" wrap="square" lIns="91400" tIns="91400" rIns="91400" bIns="91400" anchor="t" anchorCtr="0">
            <a:noAutofit/>
          </a:bodyPr>
          <a:lstStyle>
            <a:lvl1pPr marL="457059" lvl="0" indent="-292007" algn="l">
              <a:lnSpc>
                <a:spcPct val="115000"/>
              </a:lnSpc>
              <a:spcBef>
                <a:spcPts val="0"/>
              </a:spcBef>
              <a:spcAft>
                <a:spcPts val="0"/>
              </a:spcAft>
              <a:buClr>
                <a:srgbClr val="734D3F"/>
              </a:buClr>
              <a:buSzPts val="1000"/>
              <a:buFont typeface="Arial"/>
              <a:buChar char="●"/>
              <a:defRPr u="sng"/>
            </a:lvl1pPr>
            <a:lvl2pPr marL="914128" lvl="1" indent="-330104" algn="l">
              <a:lnSpc>
                <a:spcPct val="100000"/>
              </a:lnSpc>
              <a:spcBef>
                <a:spcPts val="2133"/>
              </a:spcBef>
              <a:spcAft>
                <a:spcPts val="0"/>
              </a:spcAft>
              <a:buSzPts val="1600"/>
              <a:buFont typeface="Arial"/>
              <a:buChar char="○"/>
              <a:defRPr sz="1600"/>
            </a:lvl2pPr>
            <a:lvl3pPr marL="1371192" lvl="2" indent="-330104" algn="l">
              <a:lnSpc>
                <a:spcPct val="115000"/>
              </a:lnSpc>
              <a:spcBef>
                <a:spcPts val="2133"/>
              </a:spcBef>
              <a:spcAft>
                <a:spcPts val="0"/>
              </a:spcAft>
              <a:buClr>
                <a:srgbClr val="734D3F"/>
              </a:buClr>
              <a:buSzPts val="1600"/>
              <a:buFont typeface="Arial"/>
              <a:buChar char="■"/>
              <a:defRPr/>
            </a:lvl3pPr>
            <a:lvl4pPr marL="1828256" lvl="3" indent="-330104" algn="l">
              <a:lnSpc>
                <a:spcPct val="115000"/>
              </a:lnSpc>
              <a:spcBef>
                <a:spcPts val="2133"/>
              </a:spcBef>
              <a:spcAft>
                <a:spcPts val="0"/>
              </a:spcAft>
              <a:buClr>
                <a:srgbClr val="734D3F"/>
              </a:buClr>
              <a:buSzPts val="1600"/>
              <a:buFont typeface="Arial"/>
              <a:buChar char="●"/>
              <a:defRPr/>
            </a:lvl4pPr>
            <a:lvl5pPr marL="2285326" lvl="4" indent="-330104" algn="l">
              <a:lnSpc>
                <a:spcPct val="115000"/>
              </a:lnSpc>
              <a:spcBef>
                <a:spcPts val="2133"/>
              </a:spcBef>
              <a:spcAft>
                <a:spcPts val="0"/>
              </a:spcAft>
              <a:buClr>
                <a:srgbClr val="734D3F"/>
              </a:buClr>
              <a:buSzPts val="1600"/>
              <a:buFont typeface="Arial"/>
              <a:buChar char="○"/>
              <a:defRPr/>
            </a:lvl5pPr>
            <a:lvl6pPr marL="2742382" lvl="5" indent="-330104" algn="l">
              <a:lnSpc>
                <a:spcPct val="115000"/>
              </a:lnSpc>
              <a:spcBef>
                <a:spcPts val="2133"/>
              </a:spcBef>
              <a:spcAft>
                <a:spcPts val="0"/>
              </a:spcAft>
              <a:buClr>
                <a:srgbClr val="734D3F"/>
              </a:buClr>
              <a:buSzPts val="1600"/>
              <a:buFont typeface="Arial"/>
              <a:buChar char="■"/>
              <a:defRPr/>
            </a:lvl6pPr>
            <a:lvl7pPr marL="3199440" lvl="6" indent="-330104" algn="l">
              <a:lnSpc>
                <a:spcPct val="115000"/>
              </a:lnSpc>
              <a:spcBef>
                <a:spcPts val="2133"/>
              </a:spcBef>
              <a:spcAft>
                <a:spcPts val="0"/>
              </a:spcAft>
              <a:buClr>
                <a:srgbClr val="734D3F"/>
              </a:buClr>
              <a:buSzPts val="1600"/>
              <a:buFont typeface="Arial"/>
              <a:buChar char="●"/>
              <a:defRPr/>
            </a:lvl7pPr>
            <a:lvl8pPr marL="3656499" lvl="7" indent="-330104" algn="l">
              <a:lnSpc>
                <a:spcPct val="115000"/>
              </a:lnSpc>
              <a:spcBef>
                <a:spcPts val="2133"/>
              </a:spcBef>
              <a:spcAft>
                <a:spcPts val="0"/>
              </a:spcAft>
              <a:buClr>
                <a:srgbClr val="734D3F"/>
              </a:buClr>
              <a:buSzPts val="1600"/>
              <a:buFont typeface="Arial"/>
              <a:buChar char="○"/>
              <a:defRPr/>
            </a:lvl8pPr>
            <a:lvl9pPr marL="4113568" lvl="8" indent="-330104" algn="l">
              <a:lnSpc>
                <a:spcPct val="115000"/>
              </a:lnSpc>
              <a:spcBef>
                <a:spcPts val="2133"/>
              </a:spcBef>
              <a:spcAft>
                <a:spcPts val="2133"/>
              </a:spcAft>
              <a:buClr>
                <a:srgbClr val="734D3F"/>
              </a:buClr>
              <a:buSzPts val="1600"/>
              <a:buFont typeface="Arial"/>
              <a:buChar char="■"/>
              <a:defRPr/>
            </a:lvl9pPr>
          </a:lstStyle>
          <a:p>
            <a:endParaRPr/>
          </a:p>
        </p:txBody>
      </p:sp>
      <p:sp>
        <p:nvSpPr>
          <p:cNvPr id="62" name="Google Shape;62;p47"/>
          <p:cNvSpPr txBox="1">
            <a:spLocks noGrp="1"/>
          </p:cNvSpPr>
          <p:nvPr>
            <p:ph type="body" idx="2"/>
          </p:nvPr>
        </p:nvSpPr>
        <p:spPr>
          <a:xfrm>
            <a:off x="6778732" y="2542669"/>
            <a:ext cx="4234400" cy="1564000"/>
          </a:xfrm>
          <a:prstGeom prst="rect">
            <a:avLst/>
          </a:prstGeom>
          <a:noFill/>
          <a:ln>
            <a:noFill/>
          </a:ln>
        </p:spPr>
        <p:txBody>
          <a:bodyPr spcFirstLastPara="1" wrap="square" lIns="91400" tIns="91400" rIns="91400" bIns="91400" anchor="t" anchorCtr="0">
            <a:noAutofit/>
          </a:bodyPr>
          <a:lstStyle>
            <a:lvl1pPr marL="457059" lvl="0" indent="-292007" algn="l">
              <a:lnSpc>
                <a:spcPct val="115000"/>
              </a:lnSpc>
              <a:spcBef>
                <a:spcPts val="0"/>
              </a:spcBef>
              <a:spcAft>
                <a:spcPts val="0"/>
              </a:spcAft>
              <a:buSzPts val="1000"/>
              <a:buFont typeface="Arial"/>
              <a:buChar char="●"/>
              <a:defRPr u="sng"/>
            </a:lvl1pPr>
            <a:lvl2pPr marL="914128" lvl="1" indent="-330104" algn="l">
              <a:lnSpc>
                <a:spcPct val="100000"/>
              </a:lnSpc>
              <a:spcBef>
                <a:spcPts val="2133"/>
              </a:spcBef>
              <a:spcAft>
                <a:spcPts val="0"/>
              </a:spcAft>
              <a:buSzPts val="1600"/>
              <a:buFont typeface="Arial"/>
              <a:buChar char="○"/>
              <a:defRPr sz="1600"/>
            </a:lvl2pPr>
            <a:lvl3pPr marL="1371192" lvl="2" indent="-330104" algn="l">
              <a:lnSpc>
                <a:spcPct val="115000"/>
              </a:lnSpc>
              <a:spcBef>
                <a:spcPts val="2133"/>
              </a:spcBef>
              <a:spcAft>
                <a:spcPts val="0"/>
              </a:spcAft>
              <a:buSzPts val="1600"/>
              <a:buFont typeface="Arial"/>
              <a:buChar char="■"/>
              <a:defRPr/>
            </a:lvl3pPr>
            <a:lvl4pPr marL="1828256" lvl="3" indent="-330104" algn="l">
              <a:lnSpc>
                <a:spcPct val="115000"/>
              </a:lnSpc>
              <a:spcBef>
                <a:spcPts val="2133"/>
              </a:spcBef>
              <a:spcAft>
                <a:spcPts val="0"/>
              </a:spcAft>
              <a:buSzPts val="1600"/>
              <a:buFont typeface="Arial"/>
              <a:buChar char="●"/>
              <a:defRPr/>
            </a:lvl4pPr>
            <a:lvl5pPr marL="2285326" lvl="4" indent="-330104" algn="l">
              <a:lnSpc>
                <a:spcPct val="115000"/>
              </a:lnSpc>
              <a:spcBef>
                <a:spcPts val="2133"/>
              </a:spcBef>
              <a:spcAft>
                <a:spcPts val="0"/>
              </a:spcAft>
              <a:buSzPts val="1600"/>
              <a:buFont typeface="Arial"/>
              <a:buChar char="○"/>
              <a:defRPr/>
            </a:lvl5pPr>
            <a:lvl6pPr marL="2742382" lvl="5" indent="-330104" algn="l">
              <a:lnSpc>
                <a:spcPct val="115000"/>
              </a:lnSpc>
              <a:spcBef>
                <a:spcPts val="2133"/>
              </a:spcBef>
              <a:spcAft>
                <a:spcPts val="0"/>
              </a:spcAft>
              <a:buSzPts val="1600"/>
              <a:buFont typeface="Arial"/>
              <a:buChar char="■"/>
              <a:defRPr/>
            </a:lvl6pPr>
            <a:lvl7pPr marL="3199440" lvl="6" indent="-330104" algn="l">
              <a:lnSpc>
                <a:spcPct val="115000"/>
              </a:lnSpc>
              <a:spcBef>
                <a:spcPts val="2133"/>
              </a:spcBef>
              <a:spcAft>
                <a:spcPts val="0"/>
              </a:spcAft>
              <a:buSzPts val="1600"/>
              <a:buFont typeface="Arial"/>
              <a:buChar char="●"/>
              <a:defRPr/>
            </a:lvl7pPr>
            <a:lvl8pPr marL="3656499" lvl="7" indent="-330104" algn="l">
              <a:lnSpc>
                <a:spcPct val="115000"/>
              </a:lnSpc>
              <a:spcBef>
                <a:spcPts val="2133"/>
              </a:spcBef>
              <a:spcAft>
                <a:spcPts val="0"/>
              </a:spcAft>
              <a:buSzPts val="1600"/>
              <a:buFont typeface="Arial"/>
              <a:buChar char="○"/>
              <a:defRPr/>
            </a:lvl8pPr>
            <a:lvl9pPr marL="4113568" lvl="8" indent="-330104" algn="l">
              <a:lnSpc>
                <a:spcPct val="115000"/>
              </a:lnSpc>
              <a:spcBef>
                <a:spcPts val="2133"/>
              </a:spcBef>
              <a:spcAft>
                <a:spcPts val="2133"/>
              </a:spcAft>
              <a:buSzPts val="1600"/>
              <a:buFont typeface="Arial"/>
              <a:buChar char="■"/>
              <a:defRPr/>
            </a:lvl9pPr>
          </a:lstStyle>
          <a:p>
            <a:endParaRPr/>
          </a:p>
        </p:txBody>
      </p:sp>
      <p:sp>
        <p:nvSpPr>
          <p:cNvPr id="63" name="Google Shape;63;p47"/>
          <p:cNvSpPr txBox="1">
            <a:spLocks noGrp="1"/>
          </p:cNvSpPr>
          <p:nvPr>
            <p:ph type="subTitle" idx="3"/>
          </p:nvPr>
        </p:nvSpPr>
        <p:spPr>
          <a:xfrm>
            <a:off x="1670533" y="2096800"/>
            <a:ext cx="3803200" cy="497600"/>
          </a:xfrm>
          <a:prstGeom prst="rect">
            <a:avLst/>
          </a:prstGeom>
          <a:noFill/>
          <a:ln>
            <a:noFill/>
          </a:ln>
        </p:spPr>
        <p:txBody>
          <a:bodyPr spcFirstLastPara="1" wrap="square" lIns="91400" tIns="91400" rIns="91400" bIns="91400" anchor="t" anchorCtr="0">
            <a:noAutofit/>
          </a:bodyPr>
          <a:lstStyle>
            <a:lvl1pPr lvl="0" algn="l">
              <a:lnSpc>
                <a:spcPct val="115000"/>
              </a:lnSpc>
              <a:spcBef>
                <a:spcPts val="0"/>
              </a:spcBef>
              <a:spcAft>
                <a:spcPts val="0"/>
              </a:spcAft>
              <a:buSzPts val="1800"/>
              <a:buFont typeface="Arial"/>
              <a:buNone/>
              <a:defRPr sz="2400">
                <a:latin typeface="Arial"/>
                <a:ea typeface="Arial"/>
                <a:cs typeface="Arial"/>
                <a:sym typeface="Arial"/>
              </a:defRPr>
            </a:lvl1pPr>
            <a:lvl2pPr lvl="1" algn="l">
              <a:lnSpc>
                <a:spcPct val="115000"/>
              </a:lnSpc>
              <a:spcBef>
                <a:spcPts val="2133"/>
              </a:spcBef>
              <a:spcAft>
                <a:spcPts val="0"/>
              </a:spcAft>
              <a:buSzPts val="1800"/>
              <a:buFont typeface="Arial"/>
              <a:buNone/>
              <a:defRPr sz="2400">
                <a:latin typeface="Arial"/>
                <a:ea typeface="Arial"/>
                <a:cs typeface="Arial"/>
                <a:sym typeface="Arial"/>
              </a:defRPr>
            </a:lvl2pPr>
            <a:lvl3pPr lvl="2" algn="l">
              <a:lnSpc>
                <a:spcPct val="115000"/>
              </a:lnSpc>
              <a:spcBef>
                <a:spcPts val="2133"/>
              </a:spcBef>
              <a:spcAft>
                <a:spcPts val="0"/>
              </a:spcAft>
              <a:buSzPts val="1800"/>
              <a:buFont typeface="Arial"/>
              <a:buNone/>
              <a:defRPr sz="2400">
                <a:latin typeface="Arial"/>
                <a:ea typeface="Arial"/>
                <a:cs typeface="Arial"/>
                <a:sym typeface="Arial"/>
              </a:defRPr>
            </a:lvl3pPr>
            <a:lvl4pPr lvl="3" algn="l">
              <a:lnSpc>
                <a:spcPct val="115000"/>
              </a:lnSpc>
              <a:spcBef>
                <a:spcPts val="2133"/>
              </a:spcBef>
              <a:spcAft>
                <a:spcPts val="0"/>
              </a:spcAft>
              <a:buSzPts val="1800"/>
              <a:buFont typeface="Arial"/>
              <a:buNone/>
              <a:defRPr sz="2400">
                <a:latin typeface="Arial"/>
                <a:ea typeface="Arial"/>
                <a:cs typeface="Arial"/>
                <a:sym typeface="Arial"/>
              </a:defRPr>
            </a:lvl4pPr>
            <a:lvl5pPr lvl="4" algn="l">
              <a:lnSpc>
                <a:spcPct val="115000"/>
              </a:lnSpc>
              <a:spcBef>
                <a:spcPts val="2133"/>
              </a:spcBef>
              <a:spcAft>
                <a:spcPts val="0"/>
              </a:spcAft>
              <a:buSzPts val="1800"/>
              <a:buFont typeface="Arial"/>
              <a:buNone/>
              <a:defRPr sz="2400">
                <a:latin typeface="Arial"/>
                <a:ea typeface="Arial"/>
                <a:cs typeface="Arial"/>
                <a:sym typeface="Arial"/>
              </a:defRPr>
            </a:lvl5pPr>
            <a:lvl6pPr lvl="5" algn="l">
              <a:lnSpc>
                <a:spcPct val="115000"/>
              </a:lnSpc>
              <a:spcBef>
                <a:spcPts val="2133"/>
              </a:spcBef>
              <a:spcAft>
                <a:spcPts val="0"/>
              </a:spcAft>
              <a:buSzPts val="1800"/>
              <a:buFont typeface="Arial"/>
              <a:buNone/>
              <a:defRPr sz="2400">
                <a:latin typeface="Arial"/>
                <a:ea typeface="Arial"/>
                <a:cs typeface="Arial"/>
                <a:sym typeface="Arial"/>
              </a:defRPr>
            </a:lvl6pPr>
            <a:lvl7pPr lvl="6" algn="l">
              <a:lnSpc>
                <a:spcPct val="115000"/>
              </a:lnSpc>
              <a:spcBef>
                <a:spcPts val="2133"/>
              </a:spcBef>
              <a:spcAft>
                <a:spcPts val="0"/>
              </a:spcAft>
              <a:buSzPts val="1800"/>
              <a:buFont typeface="Arial"/>
              <a:buNone/>
              <a:defRPr sz="2400">
                <a:latin typeface="Arial"/>
                <a:ea typeface="Arial"/>
                <a:cs typeface="Arial"/>
                <a:sym typeface="Arial"/>
              </a:defRPr>
            </a:lvl7pPr>
            <a:lvl8pPr lvl="7" algn="l">
              <a:lnSpc>
                <a:spcPct val="115000"/>
              </a:lnSpc>
              <a:spcBef>
                <a:spcPts val="2133"/>
              </a:spcBef>
              <a:spcAft>
                <a:spcPts val="0"/>
              </a:spcAft>
              <a:buSzPts val="1800"/>
              <a:buFont typeface="Arial"/>
              <a:buNone/>
              <a:defRPr sz="2400">
                <a:latin typeface="Arial"/>
                <a:ea typeface="Arial"/>
                <a:cs typeface="Arial"/>
                <a:sym typeface="Arial"/>
              </a:defRPr>
            </a:lvl8pPr>
            <a:lvl9pPr lvl="8" algn="l">
              <a:lnSpc>
                <a:spcPct val="115000"/>
              </a:lnSpc>
              <a:spcBef>
                <a:spcPts val="2133"/>
              </a:spcBef>
              <a:spcAft>
                <a:spcPts val="2133"/>
              </a:spcAft>
              <a:buSzPts val="1800"/>
              <a:buFont typeface="Arial"/>
              <a:buNone/>
              <a:defRPr sz="2400">
                <a:latin typeface="Arial"/>
                <a:ea typeface="Arial"/>
                <a:cs typeface="Arial"/>
                <a:sym typeface="Arial"/>
              </a:defRPr>
            </a:lvl9pPr>
          </a:lstStyle>
          <a:p>
            <a:endParaRPr/>
          </a:p>
        </p:txBody>
      </p:sp>
      <p:sp>
        <p:nvSpPr>
          <p:cNvPr id="64" name="Google Shape;64;p47"/>
          <p:cNvSpPr txBox="1">
            <a:spLocks noGrp="1"/>
          </p:cNvSpPr>
          <p:nvPr>
            <p:ph type="subTitle" idx="4"/>
          </p:nvPr>
        </p:nvSpPr>
        <p:spPr>
          <a:xfrm>
            <a:off x="6778733" y="2096800"/>
            <a:ext cx="3802800" cy="497600"/>
          </a:xfrm>
          <a:prstGeom prst="rect">
            <a:avLst/>
          </a:prstGeom>
          <a:noFill/>
          <a:ln>
            <a:noFill/>
          </a:ln>
        </p:spPr>
        <p:txBody>
          <a:bodyPr spcFirstLastPara="1" wrap="square" lIns="91400" tIns="91400" rIns="91400" bIns="91400" anchor="t" anchorCtr="0">
            <a:noAutofit/>
          </a:bodyPr>
          <a:lstStyle>
            <a:lvl1pPr lvl="0" algn="l">
              <a:lnSpc>
                <a:spcPct val="115000"/>
              </a:lnSpc>
              <a:spcBef>
                <a:spcPts val="0"/>
              </a:spcBef>
              <a:spcAft>
                <a:spcPts val="0"/>
              </a:spcAft>
              <a:buSzPts val="1800"/>
              <a:buFont typeface="Arial"/>
              <a:buNone/>
              <a:defRPr sz="2400">
                <a:latin typeface="Arial"/>
                <a:ea typeface="Arial"/>
                <a:cs typeface="Arial"/>
                <a:sym typeface="Arial"/>
              </a:defRPr>
            </a:lvl1pPr>
            <a:lvl2pPr lvl="1" algn="l">
              <a:lnSpc>
                <a:spcPct val="115000"/>
              </a:lnSpc>
              <a:spcBef>
                <a:spcPts val="2133"/>
              </a:spcBef>
              <a:spcAft>
                <a:spcPts val="0"/>
              </a:spcAft>
              <a:buSzPts val="1800"/>
              <a:buFont typeface="Arial"/>
              <a:buNone/>
              <a:defRPr sz="2400">
                <a:latin typeface="Arial"/>
                <a:ea typeface="Arial"/>
                <a:cs typeface="Arial"/>
                <a:sym typeface="Arial"/>
              </a:defRPr>
            </a:lvl2pPr>
            <a:lvl3pPr lvl="2" algn="l">
              <a:lnSpc>
                <a:spcPct val="115000"/>
              </a:lnSpc>
              <a:spcBef>
                <a:spcPts val="2133"/>
              </a:spcBef>
              <a:spcAft>
                <a:spcPts val="0"/>
              </a:spcAft>
              <a:buSzPts val="1800"/>
              <a:buFont typeface="Arial"/>
              <a:buNone/>
              <a:defRPr sz="2400">
                <a:latin typeface="Arial"/>
                <a:ea typeface="Arial"/>
                <a:cs typeface="Arial"/>
                <a:sym typeface="Arial"/>
              </a:defRPr>
            </a:lvl3pPr>
            <a:lvl4pPr lvl="3" algn="l">
              <a:lnSpc>
                <a:spcPct val="115000"/>
              </a:lnSpc>
              <a:spcBef>
                <a:spcPts val="2133"/>
              </a:spcBef>
              <a:spcAft>
                <a:spcPts val="0"/>
              </a:spcAft>
              <a:buSzPts val="1800"/>
              <a:buFont typeface="Arial"/>
              <a:buNone/>
              <a:defRPr sz="2400">
                <a:latin typeface="Arial"/>
                <a:ea typeface="Arial"/>
                <a:cs typeface="Arial"/>
                <a:sym typeface="Arial"/>
              </a:defRPr>
            </a:lvl4pPr>
            <a:lvl5pPr lvl="4" algn="l">
              <a:lnSpc>
                <a:spcPct val="115000"/>
              </a:lnSpc>
              <a:spcBef>
                <a:spcPts val="2133"/>
              </a:spcBef>
              <a:spcAft>
                <a:spcPts val="0"/>
              </a:spcAft>
              <a:buSzPts val="1800"/>
              <a:buFont typeface="Arial"/>
              <a:buNone/>
              <a:defRPr sz="2400">
                <a:latin typeface="Arial"/>
                <a:ea typeface="Arial"/>
                <a:cs typeface="Arial"/>
                <a:sym typeface="Arial"/>
              </a:defRPr>
            </a:lvl5pPr>
            <a:lvl6pPr lvl="5" algn="l">
              <a:lnSpc>
                <a:spcPct val="115000"/>
              </a:lnSpc>
              <a:spcBef>
                <a:spcPts val="2133"/>
              </a:spcBef>
              <a:spcAft>
                <a:spcPts val="0"/>
              </a:spcAft>
              <a:buSzPts val="1800"/>
              <a:buFont typeface="Arial"/>
              <a:buNone/>
              <a:defRPr sz="2400">
                <a:latin typeface="Arial"/>
                <a:ea typeface="Arial"/>
                <a:cs typeface="Arial"/>
                <a:sym typeface="Arial"/>
              </a:defRPr>
            </a:lvl6pPr>
            <a:lvl7pPr lvl="6" algn="l">
              <a:lnSpc>
                <a:spcPct val="115000"/>
              </a:lnSpc>
              <a:spcBef>
                <a:spcPts val="2133"/>
              </a:spcBef>
              <a:spcAft>
                <a:spcPts val="0"/>
              </a:spcAft>
              <a:buSzPts val="1800"/>
              <a:buFont typeface="Arial"/>
              <a:buNone/>
              <a:defRPr sz="2400">
                <a:latin typeface="Arial"/>
                <a:ea typeface="Arial"/>
                <a:cs typeface="Arial"/>
                <a:sym typeface="Arial"/>
              </a:defRPr>
            </a:lvl7pPr>
            <a:lvl8pPr lvl="7" algn="l">
              <a:lnSpc>
                <a:spcPct val="115000"/>
              </a:lnSpc>
              <a:spcBef>
                <a:spcPts val="2133"/>
              </a:spcBef>
              <a:spcAft>
                <a:spcPts val="0"/>
              </a:spcAft>
              <a:buSzPts val="1800"/>
              <a:buFont typeface="Arial"/>
              <a:buNone/>
              <a:defRPr sz="2400">
                <a:latin typeface="Arial"/>
                <a:ea typeface="Arial"/>
                <a:cs typeface="Arial"/>
                <a:sym typeface="Arial"/>
              </a:defRPr>
            </a:lvl8pPr>
            <a:lvl9pPr lvl="8" algn="l">
              <a:lnSpc>
                <a:spcPct val="115000"/>
              </a:lnSpc>
              <a:spcBef>
                <a:spcPts val="2133"/>
              </a:spcBef>
              <a:spcAft>
                <a:spcPts val="2133"/>
              </a:spcAft>
              <a:buSzPts val="1800"/>
              <a:buFont typeface="Arial"/>
              <a:buNone/>
              <a:defRPr sz="2400">
                <a:latin typeface="Arial"/>
                <a:ea typeface="Arial"/>
                <a:cs typeface="Arial"/>
                <a:sym typeface="Arial"/>
              </a:defRPr>
            </a:lvl9pPr>
          </a:lstStyle>
          <a:p>
            <a:endParaRPr/>
          </a:p>
        </p:txBody>
      </p:sp>
      <p:sp>
        <p:nvSpPr>
          <p:cNvPr id="65" name="Google Shape;65;p47"/>
          <p:cNvSpPr txBox="1">
            <a:spLocks noGrp="1"/>
          </p:cNvSpPr>
          <p:nvPr>
            <p:ph type="title"/>
          </p:nvPr>
        </p:nvSpPr>
        <p:spPr>
          <a:xfrm>
            <a:off x="1467335" y="854467"/>
            <a:ext cx="9257200" cy="687600"/>
          </a:xfrm>
          <a:prstGeom prst="rect">
            <a:avLst/>
          </a:prstGeom>
          <a:noFill/>
          <a:ln>
            <a:noFill/>
          </a:ln>
        </p:spPr>
        <p:txBody>
          <a:bodyPr spcFirstLastPara="1" wrap="square" lIns="91400" tIns="91400" rIns="91400" bIns="91400" anchor="t" anchorCtr="0">
            <a:noAutofit/>
          </a:bodyPr>
          <a:lstStyle>
            <a:lvl1pPr lvl="0" algn="ctr">
              <a:lnSpc>
                <a:spcPct val="100000"/>
              </a:lnSpc>
              <a:spcBef>
                <a:spcPts val="0"/>
              </a:spcBef>
              <a:spcAft>
                <a:spcPts val="0"/>
              </a:spcAft>
              <a:buSzPts val="3000"/>
              <a:buNone/>
              <a:defRPr b="0">
                <a:solidFill>
                  <a:schemeClr val="lt2"/>
                </a:solidFill>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66" name="Google Shape;66;p47"/>
          <p:cNvSpPr txBox="1">
            <a:spLocks noGrp="1"/>
          </p:cNvSpPr>
          <p:nvPr>
            <p:ph type="body" idx="5"/>
          </p:nvPr>
        </p:nvSpPr>
        <p:spPr>
          <a:xfrm>
            <a:off x="1670533" y="4094771"/>
            <a:ext cx="4234400" cy="570000"/>
          </a:xfrm>
          <a:prstGeom prst="rect">
            <a:avLst/>
          </a:prstGeom>
          <a:noFill/>
          <a:ln>
            <a:noFill/>
          </a:ln>
        </p:spPr>
        <p:txBody>
          <a:bodyPr spcFirstLastPara="1" wrap="square" lIns="91400" tIns="91400" rIns="91400" bIns="91400" anchor="t" anchorCtr="0">
            <a:noAutofit/>
          </a:bodyPr>
          <a:lstStyle>
            <a:lvl1pPr marL="457059" lvl="0" indent="-292007" algn="l">
              <a:lnSpc>
                <a:spcPct val="115000"/>
              </a:lnSpc>
              <a:spcBef>
                <a:spcPts val="0"/>
              </a:spcBef>
              <a:spcAft>
                <a:spcPts val="0"/>
              </a:spcAft>
              <a:buClr>
                <a:schemeClr val="dk1"/>
              </a:buClr>
              <a:buSzPts val="1000"/>
              <a:buFont typeface="Arial"/>
              <a:buChar char="●"/>
              <a:defRPr u="sng">
                <a:solidFill>
                  <a:schemeClr val="hlink"/>
                </a:solidFill>
              </a:defRPr>
            </a:lvl1pPr>
            <a:lvl2pPr marL="914128" lvl="1" indent="-330104" algn="l">
              <a:lnSpc>
                <a:spcPct val="100000"/>
              </a:lnSpc>
              <a:spcBef>
                <a:spcPts val="2133"/>
              </a:spcBef>
              <a:spcAft>
                <a:spcPts val="0"/>
              </a:spcAft>
              <a:buClr>
                <a:schemeClr val="dk1"/>
              </a:buClr>
              <a:buSzPts val="1600"/>
              <a:buFont typeface="Arial"/>
              <a:buChar char="○"/>
              <a:defRPr sz="1600"/>
            </a:lvl2pPr>
            <a:lvl3pPr marL="1371192" lvl="2" indent="-330104" algn="l">
              <a:lnSpc>
                <a:spcPct val="115000"/>
              </a:lnSpc>
              <a:spcBef>
                <a:spcPts val="2133"/>
              </a:spcBef>
              <a:spcAft>
                <a:spcPts val="0"/>
              </a:spcAft>
              <a:buClr>
                <a:schemeClr val="dk1"/>
              </a:buClr>
              <a:buSzPts val="1600"/>
              <a:buFont typeface="Arial"/>
              <a:buChar char="■"/>
              <a:defRPr/>
            </a:lvl3pPr>
            <a:lvl4pPr marL="1828256" lvl="3" indent="-330104" algn="l">
              <a:lnSpc>
                <a:spcPct val="115000"/>
              </a:lnSpc>
              <a:spcBef>
                <a:spcPts val="2133"/>
              </a:spcBef>
              <a:spcAft>
                <a:spcPts val="0"/>
              </a:spcAft>
              <a:buClr>
                <a:schemeClr val="dk1"/>
              </a:buClr>
              <a:buSzPts val="1600"/>
              <a:buFont typeface="Arial"/>
              <a:buChar char="●"/>
              <a:defRPr/>
            </a:lvl4pPr>
            <a:lvl5pPr marL="2285326" lvl="4" indent="-330104" algn="l">
              <a:lnSpc>
                <a:spcPct val="115000"/>
              </a:lnSpc>
              <a:spcBef>
                <a:spcPts val="2133"/>
              </a:spcBef>
              <a:spcAft>
                <a:spcPts val="0"/>
              </a:spcAft>
              <a:buClr>
                <a:schemeClr val="dk1"/>
              </a:buClr>
              <a:buSzPts val="1600"/>
              <a:buFont typeface="Arial"/>
              <a:buChar char="○"/>
              <a:defRPr/>
            </a:lvl5pPr>
            <a:lvl6pPr marL="2742382" lvl="5" indent="-330104" algn="l">
              <a:lnSpc>
                <a:spcPct val="115000"/>
              </a:lnSpc>
              <a:spcBef>
                <a:spcPts val="2133"/>
              </a:spcBef>
              <a:spcAft>
                <a:spcPts val="0"/>
              </a:spcAft>
              <a:buClr>
                <a:schemeClr val="dk1"/>
              </a:buClr>
              <a:buSzPts val="1600"/>
              <a:buFont typeface="Arial"/>
              <a:buChar char="■"/>
              <a:defRPr/>
            </a:lvl6pPr>
            <a:lvl7pPr marL="3199440" lvl="6" indent="-330104" algn="l">
              <a:lnSpc>
                <a:spcPct val="115000"/>
              </a:lnSpc>
              <a:spcBef>
                <a:spcPts val="2133"/>
              </a:spcBef>
              <a:spcAft>
                <a:spcPts val="0"/>
              </a:spcAft>
              <a:buClr>
                <a:schemeClr val="dk1"/>
              </a:buClr>
              <a:buSzPts val="1600"/>
              <a:buFont typeface="Arial"/>
              <a:buChar char="●"/>
              <a:defRPr/>
            </a:lvl7pPr>
            <a:lvl8pPr marL="3656499" lvl="7" indent="-330104" algn="l">
              <a:lnSpc>
                <a:spcPct val="115000"/>
              </a:lnSpc>
              <a:spcBef>
                <a:spcPts val="2133"/>
              </a:spcBef>
              <a:spcAft>
                <a:spcPts val="0"/>
              </a:spcAft>
              <a:buClr>
                <a:schemeClr val="dk1"/>
              </a:buClr>
              <a:buSzPts val="1600"/>
              <a:buFont typeface="Arial"/>
              <a:buChar char="○"/>
              <a:defRPr/>
            </a:lvl8pPr>
            <a:lvl9pPr marL="4113568" lvl="8" indent="-330104" algn="l">
              <a:lnSpc>
                <a:spcPct val="115000"/>
              </a:lnSpc>
              <a:spcBef>
                <a:spcPts val="2133"/>
              </a:spcBef>
              <a:spcAft>
                <a:spcPts val="2133"/>
              </a:spcAft>
              <a:buClr>
                <a:schemeClr val="dk1"/>
              </a:buClr>
              <a:buSzPts val="1600"/>
              <a:buFont typeface="Arial"/>
              <a:buChar char="■"/>
              <a:defRPr/>
            </a:lvl9pPr>
          </a:lstStyle>
          <a:p>
            <a:endParaRPr/>
          </a:p>
        </p:txBody>
      </p:sp>
      <p:sp>
        <p:nvSpPr>
          <p:cNvPr id="67" name="Google Shape;67;p47"/>
          <p:cNvSpPr txBox="1">
            <a:spLocks noGrp="1"/>
          </p:cNvSpPr>
          <p:nvPr>
            <p:ph type="subTitle" idx="6"/>
          </p:nvPr>
        </p:nvSpPr>
        <p:spPr>
          <a:xfrm>
            <a:off x="1670533" y="3655824"/>
            <a:ext cx="3803200" cy="497600"/>
          </a:xfrm>
          <a:prstGeom prst="rect">
            <a:avLst/>
          </a:prstGeom>
          <a:noFill/>
          <a:ln>
            <a:noFill/>
          </a:ln>
        </p:spPr>
        <p:txBody>
          <a:bodyPr spcFirstLastPara="1" wrap="square" lIns="91400" tIns="91400" rIns="91400" bIns="91400" anchor="t" anchorCtr="0">
            <a:noAutofit/>
          </a:bodyPr>
          <a:lstStyle>
            <a:lvl1pPr lvl="0" algn="l">
              <a:lnSpc>
                <a:spcPct val="115000"/>
              </a:lnSpc>
              <a:spcBef>
                <a:spcPts val="0"/>
              </a:spcBef>
              <a:spcAft>
                <a:spcPts val="0"/>
              </a:spcAft>
              <a:buSzPts val="1800"/>
              <a:buFont typeface="Arial"/>
              <a:buNone/>
              <a:defRPr sz="2400">
                <a:latin typeface="Arial"/>
                <a:ea typeface="Arial"/>
                <a:cs typeface="Arial"/>
                <a:sym typeface="Arial"/>
              </a:defRPr>
            </a:lvl1pPr>
            <a:lvl2pPr lvl="1" algn="l">
              <a:lnSpc>
                <a:spcPct val="115000"/>
              </a:lnSpc>
              <a:spcBef>
                <a:spcPts val="2133"/>
              </a:spcBef>
              <a:spcAft>
                <a:spcPts val="0"/>
              </a:spcAft>
              <a:buSzPts val="1800"/>
              <a:buFont typeface="Arial"/>
              <a:buNone/>
              <a:defRPr sz="2400">
                <a:latin typeface="Arial"/>
                <a:ea typeface="Arial"/>
                <a:cs typeface="Arial"/>
                <a:sym typeface="Arial"/>
              </a:defRPr>
            </a:lvl2pPr>
            <a:lvl3pPr lvl="2" algn="l">
              <a:lnSpc>
                <a:spcPct val="115000"/>
              </a:lnSpc>
              <a:spcBef>
                <a:spcPts val="2133"/>
              </a:spcBef>
              <a:spcAft>
                <a:spcPts val="0"/>
              </a:spcAft>
              <a:buSzPts val="1800"/>
              <a:buFont typeface="Arial"/>
              <a:buNone/>
              <a:defRPr sz="2400">
                <a:latin typeface="Arial"/>
                <a:ea typeface="Arial"/>
                <a:cs typeface="Arial"/>
                <a:sym typeface="Arial"/>
              </a:defRPr>
            </a:lvl3pPr>
            <a:lvl4pPr lvl="3" algn="l">
              <a:lnSpc>
                <a:spcPct val="115000"/>
              </a:lnSpc>
              <a:spcBef>
                <a:spcPts val="2133"/>
              </a:spcBef>
              <a:spcAft>
                <a:spcPts val="0"/>
              </a:spcAft>
              <a:buSzPts val="1800"/>
              <a:buFont typeface="Arial"/>
              <a:buNone/>
              <a:defRPr sz="2400">
                <a:latin typeface="Arial"/>
                <a:ea typeface="Arial"/>
                <a:cs typeface="Arial"/>
                <a:sym typeface="Arial"/>
              </a:defRPr>
            </a:lvl4pPr>
            <a:lvl5pPr lvl="4" algn="l">
              <a:lnSpc>
                <a:spcPct val="115000"/>
              </a:lnSpc>
              <a:spcBef>
                <a:spcPts val="2133"/>
              </a:spcBef>
              <a:spcAft>
                <a:spcPts val="0"/>
              </a:spcAft>
              <a:buSzPts val="1800"/>
              <a:buFont typeface="Arial"/>
              <a:buNone/>
              <a:defRPr sz="2400">
                <a:latin typeface="Arial"/>
                <a:ea typeface="Arial"/>
                <a:cs typeface="Arial"/>
                <a:sym typeface="Arial"/>
              </a:defRPr>
            </a:lvl5pPr>
            <a:lvl6pPr lvl="5" algn="l">
              <a:lnSpc>
                <a:spcPct val="115000"/>
              </a:lnSpc>
              <a:spcBef>
                <a:spcPts val="2133"/>
              </a:spcBef>
              <a:spcAft>
                <a:spcPts val="0"/>
              </a:spcAft>
              <a:buSzPts val="1800"/>
              <a:buFont typeface="Arial"/>
              <a:buNone/>
              <a:defRPr sz="2400">
                <a:latin typeface="Arial"/>
                <a:ea typeface="Arial"/>
                <a:cs typeface="Arial"/>
                <a:sym typeface="Arial"/>
              </a:defRPr>
            </a:lvl6pPr>
            <a:lvl7pPr lvl="6" algn="l">
              <a:lnSpc>
                <a:spcPct val="115000"/>
              </a:lnSpc>
              <a:spcBef>
                <a:spcPts val="2133"/>
              </a:spcBef>
              <a:spcAft>
                <a:spcPts val="0"/>
              </a:spcAft>
              <a:buSzPts val="1800"/>
              <a:buFont typeface="Arial"/>
              <a:buNone/>
              <a:defRPr sz="2400">
                <a:latin typeface="Arial"/>
                <a:ea typeface="Arial"/>
                <a:cs typeface="Arial"/>
                <a:sym typeface="Arial"/>
              </a:defRPr>
            </a:lvl7pPr>
            <a:lvl8pPr lvl="7" algn="l">
              <a:lnSpc>
                <a:spcPct val="115000"/>
              </a:lnSpc>
              <a:spcBef>
                <a:spcPts val="2133"/>
              </a:spcBef>
              <a:spcAft>
                <a:spcPts val="0"/>
              </a:spcAft>
              <a:buSzPts val="1800"/>
              <a:buFont typeface="Arial"/>
              <a:buNone/>
              <a:defRPr sz="2400">
                <a:latin typeface="Arial"/>
                <a:ea typeface="Arial"/>
                <a:cs typeface="Arial"/>
                <a:sym typeface="Arial"/>
              </a:defRPr>
            </a:lvl8pPr>
            <a:lvl9pPr lvl="8" algn="l">
              <a:lnSpc>
                <a:spcPct val="115000"/>
              </a:lnSpc>
              <a:spcBef>
                <a:spcPts val="2133"/>
              </a:spcBef>
              <a:spcAft>
                <a:spcPts val="2133"/>
              </a:spcAft>
              <a:buSzPts val="1800"/>
              <a:buFont typeface="Arial"/>
              <a:buNone/>
              <a:defRPr sz="2400">
                <a:latin typeface="Arial"/>
                <a:ea typeface="Arial"/>
                <a:cs typeface="Arial"/>
                <a:sym typeface="Arial"/>
              </a:defRPr>
            </a:lvl9pPr>
          </a:lstStyle>
          <a:p>
            <a:endParaRPr/>
          </a:p>
        </p:txBody>
      </p:sp>
    </p:spTree>
    <p:extLst>
      <p:ext uri="{BB962C8B-B14F-4D97-AF65-F5344CB8AC3E}">
        <p14:creationId xmlns:p14="http://schemas.microsoft.com/office/powerpoint/2010/main" val="28075349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5642335"/>
      </p:ext>
    </p:extLst>
  </p:cSld>
  <p:clrMapOvr>
    <a:masterClrMapping/>
  </p:clrMapOvr>
  <p:transition spd="med" advClick="0" advTm="0">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19"/>
        <p:cNvGrpSpPr/>
        <p:nvPr/>
      </p:nvGrpSpPr>
      <p:grpSpPr>
        <a:xfrm>
          <a:off x="0" y="0"/>
          <a:ext cx="0" cy="0"/>
          <a:chOff x="0" y="0"/>
          <a:chExt cx="0" cy="0"/>
        </a:xfrm>
      </p:grpSpPr>
      <p:pic>
        <p:nvPicPr>
          <p:cNvPr id="220" name="Google Shape;220;p17"/>
          <p:cNvPicPr preferRelativeResize="0"/>
          <p:nvPr/>
        </p:nvPicPr>
        <p:blipFill rotWithShape="1">
          <a:blip r:embed="rId2">
            <a:alphaModFix amt="42000"/>
          </a:blip>
          <a:srcRect/>
          <a:stretch/>
        </p:blipFill>
        <p:spPr>
          <a:xfrm>
            <a:off x="0" y="0"/>
            <a:ext cx="12192000" cy="6858000"/>
          </a:xfrm>
          <a:prstGeom prst="rect">
            <a:avLst/>
          </a:prstGeom>
          <a:noFill/>
          <a:ln>
            <a:noFill/>
          </a:ln>
        </p:spPr>
      </p:pic>
      <p:sp>
        <p:nvSpPr>
          <p:cNvPr id="221" name="Google Shape;221;p17"/>
          <p:cNvSpPr txBox="1">
            <a:spLocks noGrp="1"/>
          </p:cNvSpPr>
          <p:nvPr>
            <p:ph type="title"/>
          </p:nvPr>
        </p:nvSpPr>
        <p:spPr>
          <a:xfrm>
            <a:off x="960000" y="713333"/>
            <a:ext cx="10272000" cy="643600"/>
          </a:xfrm>
          <a:prstGeom prst="rect">
            <a:avLst/>
          </a:prstGeom>
        </p:spPr>
        <p:txBody>
          <a:bodyPr spcFirstLastPara="1" wrap="square" lIns="121876" tIns="121876" rIns="121876" bIns="121876" anchor="ctr" anchorCtr="0">
            <a:noAutofit/>
          </a:bodyPr>
          <a:lstStyle>
            <a:lvl1pPr lvl="0" algn="ctr" rtl="0">
              <a:spcBef>
                <a:spcPts val="0"/>
              </a:spcBef>
              <a:spcAft>
                <a:spcPts val="0"/>
              </a:spcAft>
              <a:buSzPts val="3500"/>
              <a:buNone/>
              <a:defRPr sz="43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2" name="Google Shape;222;p17"/>
          <p:cNvSpPr/>
          <p:nvPr/>
        </p:nvSpPr>
        <p:spPr>
          <a:xfrm rot="2890470">
            <a:off x="330293" y="-209501"/>
            <a:ext cx="723824" cy="1467909"/>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21876" tIns="121876" rIns="121876" bIns="121876" anchor="ctr" anchorCtr="0">
            <a:noAutofit/>
          </a:bodyPr>
          <a:lstStyle/>
          <a:p>
            <a:pPr>
              <a:buClr>
                <a:srgbClr val="000000"/>
              </a:buClr>
              <a:buFont typeface="Arial"/>
              <a:buNone/>
            </a:pPr>
            <a:endParaRPr sz="1500" kern="0">
              <a:solidFill>
                <a:srgbClr val="000000"/>
              </a:solidFill>
              <a:cs typeface="Arial"/>
              <a:sym typeface="Arial"/>
            </a:endParaRPr>
          </a:p>
        </p:txBody>
      </p:sp>
      <p:sp>
        <p:nvSpPr>
          <p:cNvPr id="223" name="Google Shape;223;p17"/>
          <p:cNvSpPr/>
          <p:nvPr/>
        </p:nvSpPr>
        <p:spPr>
          <a:xfrm rot="-1530609">
            <a:off x="1765625" y="185675"/>
            <a:ext cx="203347" cy="218603"/>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21876" tIns="121876" rIns="121876" bIns="121876" anchor="ctr" anchorCtr="0">
            <a:noAutofit/>
          </a:bodyPr>
          <a:lstStyle/>
          <a:p>
            <a:pPr>
              <a:buClr>
                <a:srgbClr val="000000"/>
              </a:buClr>
              <a:buFont typeface="Arial"/>
              <a:buNone/>
            </a:pPr>
            <a:endParaRPr sz="1500" kern="0">
              <a:solidFill>
                <a:srgbClr val="000000"/>
              </a:solidFill>
              <a:cs typeface="Arial"/>
              <a:sym typeface="Arial"/>
            </a:endParaRPr>
          </a:p>
        </p:txBody>
      </p:sp>
      <p:sp>
        <p:nvSpPr>
          <p:cNvPr id="224" name="Google Shape;224;p17"/>
          <p:cNvSpPr/>
          <p:nvPr/>
        </p:nvSpPr>
        <p:spPr>
          <a:xfrm rot="-392423">
            <a:off x="373437" y="6335278"/>
            <a:ext cx="203520" cy="218789"/>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21876" tIns="121876" rIns="121876" bIns="121876" anchor="ctr" anchorCtr="0">
            <a:noAutofit/>
          </a:bodyPr>
          <a:lstStyle/>
          <a:p>
            <a:pPr>
              <a:buClr>
                <a:srgbClr val="000000"/>
              </a:buClr>
              <a:buFont typeface="Arial"/>
              <a:buNone/>
            </a:pPr>
            <a:endParaRPr sz="1500" kern="0">
              <a:solidFill>
                <a:srgbClr val="000000"/>
              </a:solidFill>
              <a:cs typeface="Arial"/>
              <a:sym typeface="Arial"/>
            </a:endParaRPr>
          </a:p>
        </p:txBody>
      </p:sp>
      <p:sp>
        <p:nvSpPr>
          <p:cNvPr id="225" name="Google Shape;225;p17"/>
          <p:cNvSpPr/>
          <p:nvPr/>
        </p:nvSpPr>
        <p:spPr>
          <a:xfrm>
            <a:off x="231285" y="1624684"/>
            <a:ext cx="295455" cy="168465"/>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21876" tIns="121876" rIns="121876" bIns="121876" anchor="ctr" anchorCtr="0">
            <a:noAutofit/>
          </a:bodyPr>
          <a:lstStyle/>
          <a:p>
            <a:pPr>
              <a:buClr>
                <a:srgbClr val="000000"/>
              </a:buClr>
              <a:buFont typeface="Arial"/>
              <a:buNone/>
            </a:pPr>
            <a:endParaRPr sz="1500" kern="0">
              <a:solidFill>
                <a:srgbClr val="000000"/>
              </a:solidFill>
              <a:cs typeface="Arial"/>
              <a:sym typeface="Arial"/>
            </a:endParaRPr>
          </a:p>
        </p:txBody>
      </p:sp>
      <p:sp>
        <p:nvSpPr>
          <p:cNvPr id="226" name="Google Shape;226;p17"/>
          <p:cNvSpPr/>
          <p:nvPr/>
        </p:nvSpPr>
        <p:spPr>
          <a:xfrm rot="-2890470" flipH="1">
            <a:off x="11143413" y="-196801"/>
            <a:ext cx="723824" cy="1467909"/>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21876" tIns="121876" rIns="121876" bIns="121876" anchor="ctr" anchorCtr="0">
            <a:noAutofit/>
          </a:bodyPr>
          <a:lstStyle/>
          <a:p>
            <a:pPr>
              <a:buClr>
                <a:srgbClr val="000000"/>
              </a:buClr>
              <a:buFont typeface="Arial"/>
              <a:buNone/>
            </a:pPr>
            <a:endParaRPr sz="1500" kern="0">
              <a:solidFill>
                <a:srgbClr val="000000"/>
              </a:solidFill>
              <a:cs typeface="Arial"/>
              <a:sym typeface="Arial"/>
            </a:endParaRPr>
          </a:p>
        </p:txBody>
      </p:sp>
      <p:sp>
        <p:nvSpPr>
          <p:cNvPr id="227" name="Google Shape;227;p17"/>
          <p:cNvSpPr/>
          <p:nvPr/>
        </p:nvSpPr>
        <p:spPr>
          <a:xfrm rot="1530609" flipH="1">
            <a:off x="11752561" y="1620766"/>
            <a:ext cx="203347" cy="218603"/>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21876" tIns="121876" rIns="121876" bIns="121876" anchor="ctr" anchorCtr="0">
            <a:noAutofit/>
          </a:bodyPr>
          <a:lstStyle/>
          <a:p>
            <a:pPr>
              <a:buClr>
                <a:srgbClr val="000000"/>
              </a:buClr>
              <a:buFont typeface="Arial"/>
              <a:buNone/>
            </a:pPr>
            <a:endParaRPr sz="1500" kern="0">
              <a:solidFill>
                <a:srgbClr val="000000"/>
              </a:solidFill>
              <a:cs typeface="Arial"/>
              <a:sym typeface="Arial"/>
            </a:endParaRPr>
          </a:p>
        </p:txBody>
      </p:sp>
      <p:sp>
        <p:nvSpPr>
          <p:cNvPr id="228" name="Google Shape;228;p17"/>
          <p:cNvSpPr/>
          <p:nvPr/>
        </p:nvSpPr>
        <p:spPr>
          <a:xfrm flipH="1">
            <a:off x="10184927" y="277151"/>
            <a:ext cx="295455" cy="168465"/>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21876" tIns="121876" rIns="121876" bIns="121876" anchor="ctr" anchorCtr="0">
            <a:noAutofit/>
          </a:bodyPr>
          <a:lstStyle/>
          <a:p>
            <a:pPr>
              <a:buClr>
                <a:srgbClr val="000000"/>
              </a:buClr>
              <a:buFont typeface="Arial"/>
              <a:buNone/>
            </a:pPr>
            <a:endParaRPr sz="1500" kern="0">
              <a:solidFill>
                <a:srgbClr val="000000"/>
              </a:solidFill>
              <a:cs typeface="Arial"/>
              <a:sym typeface="Arial"/>
            </a:endParaRPr>
          </a:p>
        </p:txBody>
      </p:sp>
      <p:sp>
        <p:nvSpPr>
          <p:cNvPr id="229" name="Google Shape;229;p17"/>
          <p:cNvSpPr/>
          <p:nvPr/>
        </p:nvSpPr>
        <p:spPr>
          <a:xfrm flipH="1">
            <a:off x="11505727" y="6360451"/>
            <a:ext cx="295455" cy="168465"/>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21876" tIns="121876" rIns="121876" bIns="121876" anchor="ctr" anchorCtr="0">
            <a:noAutofit/>
          </a:bodyPr>
          <a:lstStyle/>
          <a:p>
            <a:pPr>
              <a:buClr>
                <a:srgbClr val="000000"/>
              </a:buClr>
              <a:buFont typeface="Arial"/>
              <a:buNone/>
            </a:pPr>
            <a:endParaRPr sz="1500" kern="0">
              <a:solidFill>
                <a:srgbClr val="000000"/>
              </a:solidFill>
              <a:cs typeface="Arial"/>
              <a:sym typeface="Arial"/>
            </a:endParaRPr>
          </a:p>
        </p:txBody>
      </p:sp>
    </p:spTree>
    <p:extLst>
      <p:ext uri="{BB962C8B-B14F-4D97-AF65-F5344CB8AC3E}">
        <p14:creationId xmlns:p14="http://schemas.microsoft.com/office/powerpoint/2010/main" val="19926493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3"/>
        <p:cNvGrpSpPr/>
        <p:nvPr/>
      </p:nvGrpSpPr>
      <p:grpSpPr>
        <a:xfrm>
          <a:off x="0" y="0"/>
          <a:ext cx="0" cy="0"/>
          <a:chOff x="0" y="0"/>
          <a:chExt cx="0" cy="0"/>
        </a:xfrm>
      </p:grpSpPr>
      <p:pic>
        <p:nvPicPr>
          <p:cNvPr id="44" name="Google Shape;44;p4"/>
          <p:cNvPicPr preferRelativeResize="0"/>
          <p:nvPr/>
        </p:nvPicPr>
        <p:blipFill rotWithShape="1">
          <a:blip r:embed="rId2">
            <a:alphaModFix amt="42000"/>
          </a:blip>
          <a:srcRect/>
          <a:stretch/>
        </p:blipFill>
        <p:spPr>
          <a:xfrm>
            <a:off x="0" y="0"/>
            <a:ext cx="12192000" cy="6858000"/>
          </a:xfrm>
          <a:prstGeom prst="rect">
            <a:avLst/>
          </a:prstGeom>
          <a:noFill/>
          <a:ln>
            <a:noFill/>
          </a:ln>
        </p:spPr>
      </p:pic>
      <p:sp>
        <p:nvSpPr>
          <p:cNvPr id="45" name="Google Shape;45;p4"/>
          <p:cNvSpPr txBox="1">
            <a:spLocks noGrp="1"/>
          </p:cNvSpPr>
          <p:nvPr>
            <p:ph type="title"/>
          </p:nvPr>
        </p:nvSpPr>
        <p:spPr>
          <a:xfrm>
            <a:off x="960000" y="713333"/>
            <a:ext cx="10272000" cy="643600"/>
          </a:xfrm>
          <a:prstGeom prst="rect">
            <a:avLst/>
          </a:prstGeom>
        </p:spPr>
        <p:txBody>
          <a:bodyPr spcFirstLastPara="1" wrap="square" lIns="121876" tIns="121876" rIns="121876" bIns="121876" anchor="ctr" anchorCtr="0">
            <a:noAutofit/>
          </a:bodyPr>
          <a:lstStyle>
            <a:lvl1pPr lvl="0" algn="ctr" rtl="0">
              <a:spcBef>
                <a:spcPts val="0"/>
              </a:spcBef>
              <a:spcAft>
                <a:spcPts val="0"/>
              </a:spcAft>
              <a:buSzPts val="3500"/>
              <a:buNone/>
              <a:defRPr sz="43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6" name="Google Shape;46;p4"/>
          <p:cNvSpPr txBox="1">
            <a:spLocks noGrp="1"/>
          </p:cNvSpPr>
          <p:nvPr>
            <p:ph type="body" idx="1"/>
          </p:nvPr>
        </p:nvSpPr>
        <p:spPr>
          <a:xfrm>
            <a:off x="960000" y="1524000"/>
            <a:ext cx="10272000" cy="4620400"/>
          </a:xfrm>
          <a:prstGeom prst="rect">
            <a:avLst/>
          </a:prstGeom>
        </p:spPr>
        <p:txBody>
          <a:bodyPr spcFirstLastPara="1" wrap="square" lIns="121876" tIns="121876" rIns="121876" bIns="121876" anchor="b" anchorCtr="0">
            <a:noAutofit/>
          </a:bodyPr>
          <a:lstStyle>
            <a:lvl1pPr marL="609459" lvl="0" indent="-423237" rtl="0">
              <a:lnSpc>
                <a:spcPct val="100000"/>
              </a:lnSpc>
              <a:spcBef>
                <a:spcPts val="0"/>
              </a:spcBef>
              <a:spcAft>
                <a:spcPts val="0"/>
              </a:spcAft>
              <a:buClr>
                <a:schemeClr val="accent3"/>
              </a:buClr>
              <a:buSzPts val="1400"/>
              <a:buAutoNum type="arabicPeriod"/>
              <a:defRPr sz="1600"/>
            </a:lvl1pPr>
            <a:lvl2pPr marL="1218930" lvl="1" indent="-423237" rtl="0">
              <a:lnSpc>
                <a:spcPct val="115000"/>
              </a:lnSpc>
              <a:spcBef>
                <a:spcPts val="0"/>
              </a:spcBef>
              <a:spcAft>
                <a:spcPts val="0"/>
              </a:spcAft>
              <a:buSzPts val="1400"/>
              <a:buAutoNum type="alphaLcPeriod"/>
              <a:defRPr/>
            </a:lvl2pPr>
            <a:lvl3pPr marL="1828392" lvl="2" indent="-423237" rtl="0">
              <a:lnSpc>
                <a:spcPct val="115000"/>
              </a:lnSpc>
              <a:spcBef>
                <a:spcPts val="0"/>
              </a:spcBef>
              <a:spcAft>
                <a:spcPts val="0"/>
              </a:spcAft>
              <a:buSzPts val="1400"/>
              <a:buAutoNum type="romanLcPeriod"/>
              <a:defRPr/>
            </a:lvl3pPr>
            <a:lvl4pPr marL="2437858" lvl="3" indent="-423237" rtl="0">
              <a:lnSpc>
                <a:spcPct val="115000"/>
              </a:lnSpc>
              <a:spcBef>
                <a:spcPts val="0"/>
              </a:spcBef>
              <a:spcAft>
                <a:spcPts val="0"/>
              </a:spcAft>
              <a:buSzPts val="1400"/>
              <a:buAutoNum type="arabicPeriod"/>
              <a:defRPr/>
            </a:lvl4pPr>
            <a:lvl5pPr marL="3047316" lvl="4" indent="-423237" rtl="0">
              <a:lnSpc>
                <a:spcPct val="115000"/>
              </a:lnSpc>
              <a:spcBef>
                <a:spcPts val="0"/>
              </a:spcBef>
              <a:spcAft>
                <a:spcPts val="0"/>
              </a:spcAft>
              <a:buSzPts val="1400"/>
              <a:buAutoNum type="alphaLcPeriod"/>
              <a:defRPr/>
            </a:lvl5pPr>
            <a:lvl6pPr marL="3656775" lvl="5" indent="-423237" rtl="0">
              <a:lnSpc>
                <a:spcPct val="115000"/>
              </a:lnSpc>
              <a:spcBef>
                <a:spcPts val="0"/>
              </a:spcBef>
              <a:spcAft>
                <a:spcPts val="0"/>
              </a:spcAft>
              <a:buSzPts val="1400"/>
              <a:buAutoNum type="romanLcPeriod"/>
              <a:defRPr/>
            </a:lvl6pPr>
            <a:lvl7pPr marL="4266240" lvl="6" indent="-423237" rtl="0">
              <a:lnSpc>
                <a:spcPct val="115000"/>
              </a:lnSpc>
              <a:spcBef>
                <a:spcPts val="0"/>
              </a:spcBef>
              <a:spcAft>
                <a:spcPts val="0"/>
              </a:spcAft>
              <a:buSzPts val="1400"/>
              <a:buAutoNum type="arabicPeriod"/>
              <a:defRPr/>
            </a:lvl7pPr>
            <a:lvl8pPr marL="4875703" lvl="7" indent="-423237" rtl="0">
              <a:lnSpc>
                <a:spcPct val="115000"/>
              </a:lnSpc>
              <a:spcBef>
                <a:spcPts val="0"/>
              </a:spcBef>
              <a:spcAft>
                <a:spcPts val="0"/>
              </a:spcAft>
              <a:buSzPts val="1400"/>
              <a:buAutoNum type="alphaLcPeriod"/>
              <a:defRPr/>
            </a:lvl8pPr>
            <a:lvl9pPr marL="5485174" lvl="8" indent="-423237" rtl="0">
              <a:lnSpc>
                <a:spcPct val="115000"/>
              </a:lnSpc>
              <a:spcBef>
                <a:spcPts val="0"/>
              </a:spcBef>
              <a:spcAft>
                <a:spcPts val="0"/>
              </a:spcAft>
              <a:buSzPts val="1400"/>
              <a:buAutoNum type="romanLcPeriod"/>
              <a:defRPr/>
            </a:lvl9pPr>
          </a:lstStyle>
          <a:p>
            <a:endParaRPr/>
          </a:p>
        </p:txBody>
      </p:sp>
      <p:sp>
        <p:nvSpPr>
          <p:cNvPr id="47" name="Google Shape;47;p4"/>
          <p:cNvSpPr/>
          <p:nvPr/>
        </p:nvSpPr>
        <p:spPr>
          <a:xfrm rot="4571280">
            <a:off x="1019415" y="160915"/>
            <a:ext cx="723840" cy="1467943"/>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21876" tIns="121876" rIns="121876" bIns="121876" anchor="ctr" anchorCtr="0">
            <a:noAutofit/>
          </a:bodyPr>
          <a:lstStyle/>
          <a:p>
            <a:pPr>
              <a:buClr>
                <a:srgbClr val="000000"/>
              </a:buClr>
              <a:buFont typeface="Arial"/>
              <a:buNone/>
            </a:pPr>
            <a:endParaRPr sz="1500" kern="0">
              <a:solidFill>
                <a:srgbClr val="000000"/>
              </a:solidFill>
              <a:cs typeface="Arial"/>
              <a:sym typeface="Arial"/>
            </a:endParaRPr>
          </a:p>
        </p:txBody>
      </p:sp>
      <p:sp>
        <p:nvSpPr>
          <p:cNvPr id="48" name="Google Shape;48;p4"/>
          <p:cNvSpPr/>
          <p:nvPr/>
        </p:nvSpPr>
        <p:spPr>
          <a:xfrm rot="-3524824">
            <a:off x="11598480" y="5410777"/>
            <a:ext cx="723769" cy="1467797"/>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21876" tIns="121876" rIns="121876" bIns="121876" anchor="ctr" anchorCtr="0">
            <a:noAutofit/>
          </a:bodyPr>
          <a:lstStyle/>
          <a:p>
            <a:pPr>
              <a:buClr>
                <a:srgbClr val="000000"/>
              </a:buClr>
              <a:buFont typeface="Arial"/>
              <a:buNone/>
            </a:pPr>
            <a:endParaRPr sz="1500" kern="0">
              <a:solidFill>
                <a:srgbClr val="000000"/>
              </a:solidFill>
              <a:cs typeface="Arial"/>
              <a:sym typeface="Arial"/>
            </a:endParaRPr>
          </a:p>
        </p:txBody>
      </p:sp>
      <p:sp>
        <p:nvSpPr>
          <p:cNvPr id="49" name="Google Shape;49;p4"/>
          <p:cNvSpPr/>
          <p:nvPr/>
        </p:nvSpPr>
        <p:spPr>
          <a:xfrm rot="-5825275" flipH="1">
            <a:off x="10722282" y="-105773"/>
            <a:ext cx="723903" cy="1468068"/>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21876" tIns="121876" rIns="121876" bIns="121876" anchor="ctr" anchorCtr="0">
            <a:noAutofit/>
          </a:bodyPr>
          <a:lstStyle/>
          <a:p>
            <a:pPr>
              <a:buClr>
                <a:srgbClr val="000000"/>
              </a:buClr>
              <a:buFont typeface="Arial"/>
              <a:buNone/>
            </a:pPr>
            <a:endParaRPr sz="1500" kern="0">
              <a:solidFill>
                <a:srgbClr val="000000"/>
              </a:solidFill>
              <a:cs typeface="Arial"/>
              <a:sym typeface="Arial"/>
            </a:endParaRPr>
          </a:p>
        </p:txBody>
      </p:sp>
      <p:sp>
        <p:nvSpPr>
          <p:cNvPr id="50" name="Google Shape;50;p4"/>
          <p:cNvSpPr/>
          <p:nvPr/>
        </p:nvSpPr>
        <p:spPr>
          <a:xfrm>
            <a:off x="2788567" y="327523"/>
            <a:ext cx="203484" cy="218749"/>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21876" tIns="121876" rIns="121876" bIns="121876" anchor="ctr" anchorCtr="0">
            <a:noAutofit/>
          </a:bodyPr>
          <a:lstStyle/>
          <a:p>
            <a:pPr>
              <a:buClr>
                <a:srgbClr val="000000"/>
              </a:buClr>
              <a:buFont typeface="Arial"/>
              <a:buNone/>
            </a:pPr>
            <a:endParaRPr sz="1500" kern="0">
              <a:solidFill>
                <a:srgbClr val="000000"/>
              </a:solidFill>
              <a:cs typeface="Arial"/>
              <a:sym typeface="Arial"/>
            </a:endParaRPr>
          </a:p>
        </p:txBody>
      </p:sp>
      <p:sp>
        <p:nvSpPr>
          <p:cNvPr id="51" name="Google Shape;51;p4"/>
          <p:cNvSpPr/>
          <p:nvPr/>
        </p:nvSpPr>
        <p:spPr>
          <a:xfrm>
            <a:off x="655451" y="2335135"/>
            <a:ext cx="295455" cy="168465"/>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21876" tIns="121876" rIns="121876" bIns="121876" anchor="ctr" anchorCtr="0">
            <a:noAutofit/>
          </a:bodyPr>
          <a:lstStyle/>
          <a:p>
            <a:pPr>
              <a:buClr>
                <a:srgbClr val="000000"/>
              </a:buClr>
              <a:buFont typeface="Arial"/>
              <a:buNone/>
            </a:pPr>
            <a:endParaRPr sz="1500" kern="0">
              <a:solidFill>
                <a:srgbClr val="000000"/>
              </a:solidFill>
              <a:cs typeface="Arial"/>
              <a:sym typeface="Arial"/>
            </a:endParaRPr>
          </a:p>
        </p:txBody>
      </p:sp>
      <p:sp>
        <p:nvSpPr>
          <p:cNvPr id="52" name="Google Shape;52;p4"/>
          <p:cNvSpPr/>
          <p:nvPr/>
        </p:nvSpPr>
        <p:spPr>
          <a:xfrm rot="2700000">
            <a:off x="701631" y="6393027"/>
            <a:ext cx="203079" cy="218313"/>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21876" tIns="121876" rIns="121876" bIns="121876" anchor="ctr" anchorCtr="0">
            <a:noAutofit/>
          </a:bodyPr>
          <a:lstStyle/>
          <a:p>
            <a:pPr>
              <a:buClr>
                <a:srgbClr val="000000"/>
              </a:buClr>
              <a:buFont typeface="Arial"/>
              <a:buNone/>
            </a:pPr>
            <a:endParaRPr sz="1500" kern="0">
              <a:solidFill>
                <a:srgbClr val="000000"/>
              </a:solidFill>
              <a:cs typeface="Arial"/>
              <a:sym typeface="Arial"/>
            </a:endParaRPr>
          </a:p>
        </p:txBody>
      </p:sp>
      <p:sp>
        <p:nvSpPr>
          <p:cNvPr id="53" name="Google Shape;53;p4"/>
          <p:cNvSpPr/>
          <p:nvPr/>
        </p:nvSpPr>
        <p:spPr>
          <a:xfrm>
            <a:off x="9831703" y="213230"/>
            <a:ext cx="203484" cy="218749"/>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21876" tIns="121876" rIns="121876" bIns="121876" anchor="ctr" anchorCtr="0">
            <a:noAutofit/>
          </a:bodyPr>
          <a:lstStyle/>
          <a:p>
            <a:pPr>
              <a:buClr>
                <a:srgbClr val="000000"/>
              </a:buClr>
              <a:buFont typeface="Arial"/>
              <a:buNone/>
            </a:pPr>
            <a:endParaRPr sz="1500" kern="0">
              <a:solidFill>
                <a:srgbClr val="000000"/>
              </a:solidFill>
              <a:cs typeface="Arial"/>
              <a:sym typeface="Arial"/>
            </a:endParaRPr>
          </a:p>
        </p:txBody>
      </p:sp>
      <p:sp>
        <p:nvSpPr>
          <p:cNvPr id="54" name="Google Shape;54;p4"/>
          <p:cNvSpPr/>
          <p:nvPr/>
        </p:nvSpPr>
        <p:spPr>
          <a:xfrm rot="-2830679">
            <a:off x="11525716" y="1269226"/>
            <a:ext cx="203680" cy="218961"/>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21876" tIns="121876" rIns="121876" bIns="121876" anchor="ctr" anchorCtr="0">
            <a:noAutofit/>
          </a:bodyPr>
          <a:lstStyle/>
          <a:p>
            <a:pPr>
              <a:buClr>
                <a:srgbClr val="000000"/>
              </a:buClr>
              <a:buFont typeface="Arial"/>
              <a:buNone/>
            </a:pPr>
            <a:endParaRPr sz="1500" kern="0">
              <a:solidFill>
                <a:srgbClr val="000000"/>
              </a:solidFill>
              <a:cs typeface="Arial"/>
              <a:sym typeface="Arial"/>
            </a:endParaRPr>
          </a:p>
        </p:txBody>
      </p:sp>
      <p:sp>
        <p:nvSpPr>
          <p:cNvPr id="55" name="Google Shape;55;p4"/>
          <p:cNvSpPr/>
          <p:nvPr/>
        </p:nvSpPr>
        <p:spPr>
          <a:xfrm>
            <a:off x="11479835" y="4594735"/>
            <a:ext cx="295455" cy="168465"/>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21876" tIns="121876" rIns="121876" bIns="121876" anchor="ctr" anchorCtr="0">
            <a:noAutofit/>
          </a:bodyPr>
          <a:lstStyle/>
          <a:p>
            <a:pPr>
              <a:buClr>
                <a:srgbClr val="000000"/>
              </a:buClr>
              <a:buFont typeface="Arial"/>
              <a:buNone/>
            </a:pPr>
            <a:endParaRPr sz="1500" kern="0">
              <a:solidFill>
                <a:srgbClr val="000000"/>
              </a:solidFill>
              <a:cs typeface="Arial"/>
              <a:sym typeface="Arial"/>
            </a:endParaRPr>
          </a:p>
        </p:txBody>
      </p:sp>
    </p:spTree>
    <p:extLst>
      <p:ext uri="{BB962C8B-B14F-4D97-AF65-F5344CB8AC3E}">
        <p14:creationId xmlns:p14="http://schemas.microsoft.com/office/powerpoint/2010/main" val="2231546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C3E7206-47D8-4AB1-85E5-0908E5137FEC}" type="datetime1">
              <a:rPr lang="zh-CN" altLang="en-US" smtClean="0"/>
              <a:t>2023/8/12</a:t>
            </a:fld>
            <a:endParaRPr lang="zh-CN" altLang="en-US"/>
          </a:p>
        </p:txBody>
      </p:sp>
      <p:sp>
        <p:nvSpPr>
          <p:cNvPr id="6" name="页脚占位符 5"/>
          <p:cNvSpPr>
            <a:spLocks noGrp="1"/>
          </p:cNvSpPr>
          <p:nvPr>
            <p:ph type="ftr" sz="quarter" idx="11"/>
          </p:nvPr>
        </p:nvSpPr>
        <p:spPr/>
        <p:txBody>
          <a:bodyPr/>
          <a:lstStyle/>
          <a:p>
            <a:r>
              <a:rPr lang="en-US" altLang="zh-CN"/>
              <a:t>Sản phẩm của nhóm Zalo: NGỮ VĂN THPT (Nhóm cô Thu Huyền)_ DỰ ÁN CỘNG ĐỒNG</a:t>
            </a:r>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p:transition spd="slow" advTm="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F180534-1BA1-4718-88CD-E5779F8BD5FA}" type="datetime1">
              <a:rPr lang="zh-CN" altLang="en-US" smtClean="0"/>
              <a:t>2023/8/12</a:t>
            </a:fld>
            <a:endParaRPr lang="zh-CN" altLang="en-US"/>
          </a:p>
        </p:txBody>
      </p:sp>
      <p:sp>
        <p:nvSpPr>
          <p:cNvPr id="8" name="页脚占位符 7"/>
          <p:cNvSpPr>
            <a:spLocks noGrp="1"/>
          </p:cNvSpPr>
          <p:nvPr>
            <p:ph type="ftr" sz="quarter" idx="11"/>
          </p:nvPr>
        </p:nvSpPr>
        <p:spPr/>
        <p:txBody>
          <a:bodyPr/>
          <a:lstStyle/>
          <a:p>
            <a:r>
              <a:rPr lang="en-US" altLang="zh-CN"/>
              <a:t>Sản phẩm của nhóm Zalo: NGỮ VĂN THPT (Nhóm cô Thu Huyền)_ DỰ ÁN CỘNG ĐỒNG</a:t>
            </a:r>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p:transition spd="slow" advTm="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CF71195-85A7-487C-8C6F-4CAB9F74F30B}" type="datetime1">
              <a:rPr lang="zh-CN" altLang="en-US" smtClean="0"/>
              <a:t>2023/8/12</a:t>
            </a:fld>
            <a:endParaRPr lang="zh-CN" altLang="en-US"/>
          </a:p>
        </p:txBody>
      </p:sp>
      <p:sp>
        <p:nvSpPr>
          <p:cNvPr id="4" name="页脚占位符 3"/>
          <p:cNvSpPr>
            <a:spLocks noGrp="1"/>
          </p:cNvSpPr>
          <p:nvPr>
            <p:ph type="ftr" sz="quarter" idx="11"/>
          </p:nvPr>
        </p:nvSpPr>
        <p:spPr/>
        <p:txBody>
          <a:bodyPr/>
          <a:lstStyle/>
          <a:p>
            <a:r>
              <a:rPr lang="en-US" altLang="zh-CN"/>
              <a:t>Sản phẩm của nhóm Zalo: NGỮ VĂN THPT (Nhóm cô Thu Huyền)_ DỰ ÁN CỘNG ĐỒNG</a:t>
            </a:r>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p:transition spd="slow" advTm="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B61E767-16C1-40F4-82D1-4F32D6AAAA64}" type="datetime1">
              <a:rPr lang="zh-CN" altLang="en-US" smtClean="0"/>
              <a:t>2023/8/12</a:t>
            </a:fld>
            <a:endParaRPr lang="zh-CN" altLang="en-US"/>
          </a:p>
        </p:txBody>
      </p:sp>
      <p:sp>
        <p:nvSpPr>
          <p:cNvPr id="3" name="页脚占位符 2"/>
          <p:cNvSpPr>
            <a:spLocks noGrp="1"/>
          </p:cNvSpPr>
          <p:nvPr>
            <p:ph type="ftr" sz="quarter" idx="11"/>
          </p:nvPr>
        </p:nvSpPr>
        <p:spPr/>
        <p:txBody>
          <a:bodyPr/>
          <a:lstStyle/>
          <a:p>
            <a:r>
              <a:rPr lang="en-US" altLang="zh-CN"/>
              <a:t>Sản phẩm của nhóm Zalo: NGỮ VĂN THPT (Nhóm cô Thu Huyền)_ DỰ ÁN CỘNG ĐỒNG</a:t>
            </a:r>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p:transition spd="slow" advTm="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4EC8EC1-788F-4B9E-95BF-CDC75DDF3DA7}" type="datetime1">
              <a:rPr lang="zh-CN" altLang="en-US" smtClean="0"/>
              <a:t>2023/8/12</a:t>
            </a:fld>
            <a:endParaRPr lang="zh-CN" altLang="en-US"/>
          </a:p>
        </p:txBody>
      </p:sp>
      <p:sp>
        <p:nvSpPr>
          <p:cNvPr id="6" name="页脚占位符 5"/>
          <p:cNvSpPr>
            <a:spLocks noGrp="1"/>
          </p:cNvSpPr>
          <p:nvPr>
            <p:ph type="ftr" sz="quarter" idx="11"/>
          </p:nvPr>
        </p:nvSpPr>
        <p:spPr/>
        <p:txBody>
          <a:bodyPr/>
          <a:lstStyle/>
          <a:p>
            <a:r>
              <a:rPr lang="en-US" altLang="zh-CN"/>
              <a:t>Sản phẩm của nhóm Zalo: NGỮ VĂN THPT (Nhóm cô Thu Huyền)_ DỰ ÁN CỘNG ĐỒNG</a:t>
            </a:r>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p:transition spd="slow" advTm="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1B1925-0C5A-4AB0-BD58-7976D68BCF03}" type="datetime1">
              <a:rPr lang="zh-CN" altLang="en-US" smtClean="0"/>
              <a:t>2023/8/12</a:t>
            </a:fld>
            <a:endParaRPr lang="zh-CN" altLang="en-US"/>
          </a:p>
        </p:txBody>
      </p:sp>
      <p:sp>
        <p:nvSpPr>
          <p:cNvPr id="6" name="页脚占位符 5"/>
          <p:cNvSpPr>
            <a:spLocks noGrp="1"/>
          </p:cNvSpPr>
          <p:nvPr>
            <p:ph type="ftr" sz="quarter" idx="11"/>
          </p:nvPr>
        </p:nvSpPr>
        <p:spPr/>
        <p:txBody>
          <a:bodyPr/>
          <a:lstStyle/>
          <a:p>
            <a:r>
              <a:rPr lang="en-US" altLang="zh-CN"/>
              <a:t>Sản phẩm của nhóm Zalo: NGỮ VĂN THPT (Nhóm cô Thu Huyền)_ DỰ ÁN CỘNG ĐỒNG</a:t>
            </a:r>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p:transition spd="slow" advTm="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C26F2F-A565-49B0-B6BA-5F5900939C90}" type="datetime1">
              <a:rPr lang="zh-CN" altLang="en-US" smtClean="0"/>
              <a:t>2023/8/12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a:t>Sản phẩm của nhóm Zalo: NGỮ VĂN THPT (Nhóm cô Thu Huyền)_ DỰ ÁN CỘNG ĐỒNG</a:t>
            </a: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0">
    <p:push dir="u"/>
  </p:transition>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3B18FF4-15B0-4A0F-A408-29575D30AE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DAFFAF94-3EC8-417C-A78B-9C2E4C069A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C2BF2CF7-FD2F-42F4-95D0-B1D7BD179D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349C0F55-1C76-4CEB-935E-546CB8D801C6}" type="datetime1">
              <a:rPr lang="zh-CN" altLang="en-US" smtClean="0">
                <a:solidFill>
                  <a:prstClr val="black">
                    <a:tint val="75000"/>
                  </a:prstClr>
                </a:solidFill>
              </a:rPr>
              <a:t>2023/8/12</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520F1565-20E8-4745-8FF2-10D53A944E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r>
              <a:rPr lang="en-US" altLang="zh-CN">
                <a:solidFill>
                  <a:prstClr val="black">
                    <a:tint val="75000"/>
                  </a:prstClr>
                </a:solidFill>
              </a:rPr>
              <a:t>Sản phẩm của nhóm Zalo: NGỮ VĂN THPT (Nhóm cô Thu Huyền)_ DỰ ÁN CỘNG ĐỒNG</a:t>
            </a:r>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8D337385-E146-4D8D-9D11-BCA989E8F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F23BD8DC-39EC-4016-A177-D6AECE15833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5274785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9"/>
        <p:cNvGrpSpPr/>
        <p:nvPr/>
      </p:nvGrpSpPr>
      <p:grpSpPr>
        <a:xfrm>
          <a:off x="0" y="0"/>
          <a:ext cx="0" cy="0"/>
          <a:chOff x="0" y="0"/>
          <a:chExt cx="0" cy="0"/>
        </a:xfrm>
      </p:grpSpPr>
      <p:sp>
        <p:nvSpPr>
          <p:cNvPr id="850" name="Google Shape;850;p55"/>
          <p:cNvSpPr txBox="1">
            <a:spLocks noGrp="1"/>
          </p:cNvSpPr>
          <p:nvPr>
            <p:ph type="title"/>
          </p:nvPr>
        </p:nvSpPr>
        <p:spPr>
          <a:xfrm>
            <a:off x="609601" y="274639"/>
            <a:ext cx="10972803" cy="1143000"/>
          </a:xfrm>
          <a:prstGeom prst="rect">
            <a:avLst/>
          </a:prstGeom>
          <a:noFill/>
          <a:ln>
            <a:noFill/>
          </a:ln>
        </p:spPr>
        <p:txBody>
          <a:bodyPr spcFirstLastPara="1" wrap="square" lIns="91400" tIns="45698" rIns="91400" bIns="45698" anchor="ctr" anchorCtr="0">
            <a:normAutofit/>
          </a:bodyPr>
          <a:lstStyle>
            <a:lvl1pPr marR="0" lvl="0" algn="ctr" rtl="0">
              <a:spcBef>
                <a:spcPts val="0"/>
              </a:spcBef>
              <a:spcAft>
                <a:spcPts val="0"/>
              </a:spcAft>
              <a:buClr>
                <a:schemeClr val="dk1"/>
              </a:buClr>
              <a:buSzPts val="4399"/>
              <a:buFont typeface="Arial"/>
              <a:buNone/>
              <a:defRPr sz="4399"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51" name="Google Shape;851;p55"/>
          <p:cNvSpPr txBox="1">
            <a:spLocks noGrp="1"/>
          </p:cNvSpPr>
          <p:nvPr>
            <p:ph type="body" idx="1"/>
          </p:nvPr>
        </p:nvSpPr>
        <p:spPr>
          <a:xfrm>
            <a:off x="609601" y="1600206"/>
            <a:ext cx="10972803" cy="4525963"/>
          </a:xfrm>
          <a:prstGeom prst="rect">
            <a:avLst/>
          </a:prstGeom>
          <a:noFill/>
          <a:ln>
            <a:noFill/>
          </a:ln>
        </p:spPr>
        <p:txBody>
          <a:bodyPr spcFirstLastPara="1" wrap="square" lIns="91400" tIns="45698" rIns="91400" bIns="45698" anchor="t" anchorCtr="0">
            <a:normAutofit/>
          </a:bodyPr>
          <a:lstStyle>
            <a:lvl1pPr marL="457200" marR="0" lvl="0" indent="-431736" algn="l" rtl="0">
              <a:spcBef>
                <a:spcPts val="640"/>
              </a:spcBef>
              <a:spcAft>
                <a:spcPts val="0"/>
              </a:spcAft>
              <a:buClr>
                <a:schemeClr val="dk1"/>
              </a:buClr>
              <a:buSzPts val="3199"/>
              <a:buFont typeface="Arial"/>
              <a:buChar char="•"/>
              <a:defRPr sz="3199" b="0" i="0" u="none" strike="noStrike" cap="none">
                <a:solidFill>
                  <a:schemeClr val="dk1"/>
                </a:solidFill>
                <a:latin typeface="Arial"/>
                <a:ea typeface="Arial"/>
                <a:cs typeface="Arial"/>
                <a:sym typeface="Arial"/>
              </a:defRPr>
            </a:lvl1pPr>
            <a:lvl2pPr marL="914400" marR="0" lvl="1" indent="-406336" algn="l" rtl="0">
              <a:spcBef>
                <a:spcPts val="560"/>
              </a:spcBef>
              <a:spcAft>
                <a:spcPts val="0"/>
              </a:spcAft>
              <a:buClr>
                <a:schemeClr val="dk1"/>
              </a:buClr>
              <a:buSzPts val="2799"/>
              <a:buFont typeface="Arial"/>
              <a:buChar char="–"/>
              <a:defRPr sz="2799" b="0" i="0" u="none" strike="noStrike" cap="none">
                <a:solidFill>
                  <a:schemeClr val="dk1"/>
                </a:solidFill>
                <a:latin typeface="Arial"/>
                <a:ea typeface="Arial"/>
                <a:cs typeface="Arial"/>
                <a:sym typeface="Arial"/>
              </a:defRPr>
            </a:lvl2pPr>
            <a:lvl3pPr marL="1371600" marR="0" lvl="2" indent="-380936" algn="l" rtl="0">
              <a:spcBef>
                <a:spcPts val="480"/>
              </a:spcBef>
              <a:spcAft>
                <a:spcPts val="0"/>
              </a:spcAft>
              <a:buClr>
                <a:schemeClr val="dk1"/>
              </a:buClr>
              <a:buSzPts val="2399"/>
              <a:buFont typeface="Arial"/>
              <a:buChar char="•"/>
              <a:defRPr sz="2399" b="0" i="0" u="none" strike="noStrike" cap="none">
                <a:solidFill>
                  <a:schemeClr val="dk1"/>
                </a:solidFill>
                <a:latin typeface="Arial"/>
                <a:ea typeface="Arial"/>
                <a:cs typeface="Arial"/>
                <a:sym typeface="Arial"/>
              </a:defRPr>
            </a:lvl3pPr>
            <a:lvl4pPr marL="1828800" marR="0" lvl="3" indent="-355536" algn="l" rtl="0">
              <a:spcBef>
                <a:spcPts val="400"/>
              </a:spcBef>
              <a:spcAft>
                <a:spcPts val="0"/>
              </a:spcAft>
              <a:buClr>
                <a:schemeClr val="dk1"/>
              </a:buClr>
              <a:buSzPts val="1999"/>
              <a:buFont typeface="Arial"/>
              <a:buChar char="–"/>
              <a:defRPr sz="1999" b="0" i="0" u="none" strike="noStrike" cap="none">
                <a:solidFill>
                  <a:schemeClr val="dk1"/>
                </a:solidFill>
                <a:latin typeface="Arial"/>
                <a:ea typeface="Arial"/>
                <a:cs typeface="Arial"/>
                <a:sym typeface="Arial"/>
              </a:defRPr>
            </a:lvl4pPr>
            <a:lvl5pPr marL="2286000" marR="0" lvl="4" indent="-355536" algn="l" rtl="0">
              <a:spcBef>
                <a:spcPts val="400"/>
              </a:spcBef>
              <a:spcAft>
                <a:spcPts val="0"/>
              </a:spcAft>
              <a:buClr>
                <a:schemeClr val="dk1"/>
              </a:buClr>
              <a:buSzPts val="1999"/>
              <a:buFont typeface="Arial"/>
              <a:buChar char="»"/>
              <a:defRPr sz="1999" b="0" i="0" u="none" strike="noStrike" cap="none">
                <a:solidFill>
                  <a:schemeClr val="dk1"/>
                </a:solidFill>
                <a:latin typeface="Arial"/>
                <a:ea typeface="Arial"/>
                <a:cs typeface="Arial"/>
                <a:sym typeface="Arial"/>
              </a:defRPr>
            </a:lvl5pPr>
            <a:lvl6pPr marL="2743200" marR="0" lvl="5" indent="-355536" algn="l" rtl="0">
              <a:spcBef>
                <a:spcPts val="400"/>
              </a:spcBef>
              <a:spcAft>
                <a:spcPts val="0"/>
              </a:spcAft>
              <a:buClr>
                <a:schemeClr val="dk1"/>
              </a:buClr>
              <a:buSzPts val="1999"/>
              <a:buFont typeface="Arial"/>
              <a:buChar char="•"/>
              <a:defRPr sz="1999" b="0" i="0" u="none" strike="noStrike" cap="none">
                <a:solidFill>
                  <a:schemeClr val="dk1"/>
                </a:solidFill>
                <a:latin typeface="Arial"/>
                <a:ea typeface="Arial"/>
                <a:cs typeface="Arial"/>
                <a:sym typeface="Arial"/>
              </a:defRPr>
            </a:lvl6pPr>
            <a:lvl7pPr marL="3200400" marR="0" lvl="6" indent="-355536" algn="l" rtl="0">
              <a:spcBef>
                <a:spcPts val="400"/>
              </a:spcBef>
              <a:spcAft>
                <a:spcPts val="0"/>
              </a:spcAft>
              <a:buClr>
                <a:schemeClr val="dk1"/>
              </a:buClr>
              <a:buSzPts val="1999"/>
              <a:buFont typeface="Arial"/>
              <a:buChar char="•"/>
              <a:defRPr sz="1999" b="0" i="0" u="none" strike="noStrike" cap="none">
                <a:solidFill>
                  <a:schemeClr val="dk1"/>
                </a:solidFill>
                <a:latin typeface="Arial"/>
                <a:ea typeface="Arial"/>
                <a:cs typeface="Arial"/>
                <a:sym typeface="Arial"/>
              </a:defRPr>
            </a:lvl7pPr>
            <a:lvl8pPr marL="3657600" marR="0" lvl="7" indent="-355536" algn="l" rtl="0">
              <a:spcBef>
                <a:spcPts val="400"/>
              </a:spcBef>
              <a:spcAft>
                <a:spcPts val="0"/>
              </a:spcAft>
              <a:buClr>
                <a:schemeClr val="dk1"/>
              </a:buClr>
              <a:buSzPts val="1999"/>
              <a:buFont typeface="Arial"/>
              <a:buChar char="•"/>
              <a:defRPr sz="1999" b="0" i="0" u="none" strike="noStrike" cap="none">
                <a:solidFill>
                  <a:schemeClr val="dk1"/>
                </a:solidFill>
                <a:latin typeface="Arial"/>
                <a:ea typeface="Arial"/>
                <a:cs typeface="Arial"/>
                <a:sym typeface="Arial"/>
              </a:defRPr>
            </a:lvl8pPr>
            <a:lvl9pPr marL="4114800" marR="0" lvl="8" indent="-355536" algn="l" rtl="0">
              <a:spcBef>
                <a:spcPts val="400"/>
              </a:spcBef>
              <a:spcAft>
                <a:spcPts val="0"/>
              </a:spcAft>
              <a:buClr>
                <a:schemeClr val="dk1"/>
              </a:buClr>
              <a:buSzPts val="1999"/>
              <a:buFont typeface="Arial"/>
              <a:buChar char="•"/>
              <a:defRPr sz="1999" b="0" i="0" u="none" strike="noStrike" cap="none">
                <a:solidFill>
                  <a:schemeClr val="dk1"/>
                </a:solidFill>
                <a:latin typeface="Arial"/>
                <a:ea typeface="Arial"/>
                <a:cs typeface="Arial"/>
                <a:sym typeface="Arial"/>
              </a:defRPr>
            </a:lvl9pPr>
          </a:lstStyle>
          <a:p>
            <a:endParaRPr/>
          </a:p>
        </p:txBody>
      </p:sp>
      <p:sp>
        <p:nvSpPr>
          <p:cNvPr id="852" name="Google Shape;852;p55"/>
          <p:cNvSpPr txBox="1">
            <a:spLocks noGrp="1"/>
          </p:cNvSpPr>
          <p:nvPr>
            <p:ph type="dt" idx="10"/>
          </p:nvPr>
        </p:nvSpPr>
        <p:spPr>
          <a:xfrm>
            <a:off x="609600" y="6356366"/>
            <a:ext cx="2844800" cy="365125"/>
          </a:xfrm>
          <a:prstGeom prst="rect">
            <a:avLst/>
          </a:prstGeom>
          <a:noFill/>
          <a:ln>
            <a:noFill/>
          </a:ln>
        </p:spPr>
        <p:txBody>
          <a:bodyPr spcFirstLastPara="1" wrap="square" lIns="91400" tIns="45698" rIns="91400" bIns="45698" anchor="ctr" anchorCtr="0">
            <a:noAutofit/>
          </a:bodyPr>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9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9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9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9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9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9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9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900" b="0" i="0" u="none" strike="noStrike" cap="none">
                <a:solidFill>
                  <a:schemeClr val="dk1"/>
                </a:solidFill>
                <a:latin typeface="Arial"/>
                <a:ea typeface="Arial"/>
                <a:cs typeface="Arial"/>
                <a:sym typeface="Arial"/>
              </a:defRPr>
            </a:lvl9pPr>
          </a:lstStyle>
          <a:p>
            <a:pPr>
              <a:buClr>
                <a:srgbClr val="000000"/>
              </a:buClr>
              <a:buFont typeface="Arial"/>
              <a:buNone/>
            </a:pPr>
            <a:fld id="{6C6EF9C2-25F4-47CB-9C3C-20FB253467BE}" type="datetime1">
              <a:rPr lang="zh-CN" altLang="en-US" kern="0" smtClean="0"/>
              <a:t>2023/8/12</a:t>
            </a:fld>
            <a:endParaRPr kern="0"/>
          </a:p>
        </p:txBody>
      </p:sp>
      <p:sp>
        <p:nvSpPr>
          <p:cNvPr id="853" name="Google Shape;853;p55"/>
          <p:cNvSpPr txBox="1">
            <a:spLocks noGrp="1"/>
          </p:cNvSpPr>
          <p:nvPr>
            <p:ph type="ftr" idx="11"/>
          </p:nvPr>
        </p:nvSpPr>
        <p:spPr>
          <a:xfrm>
            <a:off x="4165603" y="6356366"/>
            <a:ext cx="3860800" cy="365125"/>
          </a:xfrm>
          <a:prstGeom prst="rect">
            <a:avLst/>
          </a:prstGeom>
          <a:noFill/>
          <a:ln>
            <a:noFill/>
          </a:ln>
        </p:spPr>
        <p:txBody>
          <a:bodyPr spcFirstLastPara="1" wrap="square" lIns="91400" tIns="45698" rIns="91400" bIns="45698" anchor="ctr" anchorCtr="0">
            <a:noAutofit/>
          </a:bodyPr>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9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9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9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9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9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9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9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900" b="0" i="0" u="none" strike="noStrike" cap="none">
                <a:solidFill>
                  <a:schemeClr val="dk1"/>
                </a:solidFill>
                <a:latin typeface="Arial"/>
                <a:ea typeface="Arial"/>
                <a:cs typeface="Arial"/>
                <a:sym typeface="Arial"/>
              </a:defRPr>
            </a:lvl9pPr>
          </a:lstStyle>
          <a:p>
            <a:pPr>
              <a:buClr>
                <a:srgbClr val="000000"/>
              </a:buClr>
              <a:buFont typeface="Arial"/>
              <a:buNone/>
            </a:pPr>
            <a:r>
              <a:rPr lang="en-US" kern="0"/>
              <a:t>Sản phẩm của nhóm Zalo: NGỮ VĂN THPT (Nhóm cô Thu Huyền)_ DỰ ÁN CỘNG ĐỒNG</a:t>
            </a:r>
            <a:endParaRPr kern="0"/>
          </a:p>
        </p:txBody>
      </p:sp>
      <p:sp>
        <p:nvSpPr>
          <p:cNvPr id="854" name="Google Shape;854;p55"/>
          <p:cNvSpPr txBox="1">
            <a:spLocks noGrp="1"/>
          </p:cNvSpPr>
          <p:nvPr>
            <p:ph type="sldNum" idx="12"/>
          </p:nvPr>
        </p:nvSpPr>
        <p:spPr>
          <a:xfrm>
            <a:off x="8737603" y="6356366"/>
            <a:ext cx="2844800" cy="365125"/>
          </a:xfrm>
          <a:prstGeom prst="rect">
            <a:avLst/>
          </a:prstGeom>
          <a:noFill/>
          <a:ln>
            <a:noFill/>
          </a:ln>
        </p:spPr>
        <p:txBody>
          <a:bodyPr spcFirstLastPara="1" wrap="square" lIns="91400" tIns="45698" rIns="91400" bIns="45698"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pPr>
              <a:buClr>
                <a:srgbClr val="000000"/>
              </a:buClr>
              <a:buFont typeface="Arial"/>
              <a:buNone/>
            </a:pPr>
            <a:fld id="{00000000-1234-1234-1234-123412341234}" type="slidenum">
              <a:rPr lang="en-US" kern="0" smtClean="0"/>
              <a:pPr>
                <a:buClr>
                  <a:srgbClr val="000000"/>
                </a:buClr>
                <a:buFont typeface="Arial"/>
                <a:buNone/>
              </a:pPr>
              <a:t>‹#›</a:t>
            </a:fld>
            <a:endParaRPr lang="en-US" kern="0"/>
          </a:p>
        </p:txBody>
      </p:sp>
    </p:spTree>
    <p:extLst>
      <p:ext uri="{BB962C8B-B14F-4D97-AF65-F5344CB8AC3E}">
        <p14:creationId xmlns:p14="http://schemas.microsoft.com/office/powerpoint/2010/main" val="3840215876"/>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hf sldNum="0"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8.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8.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8.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8.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8.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8.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8.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8.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8.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8.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8.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8.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8.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0.png"/><Relationship Id="rId7"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0.png"/><Relationship Id="rId7"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0.png"/><Relationship Id="rId7"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8.xml"/><Relationship Id="rId6" Type="http://schemas.openxmlformats.org/officeDocument/2006/relationships/image" Target="../media/image24.png"/><Relationship Id="rId5" Type="http://schemas.openxmlformats.org/officeDocument/2006/relationships/image" Target="../media/image27.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28.xml"/><Relationship Id="rId5" Type="http://schemas.openxmlformats.org/officeDocument/2006/relationships/image" Target="../media/image29.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28.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28.xml"/><Relationship Id="rId5" Type="http://schemas.openxmlformats.org/officeDocument/2006/relationships/image" Target="../media/image29.pn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31.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8.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C&#225;c%20h&#224;nh%20tinh%20trong%20h&#7879;%20M&#7863;t%20Tr&#7901;i.wmv.mp4" TargetMode="External"/><Relationship Id="rId5" Type="http://schemas.openxmlformats.org/officeDocument/2006/relationships/image" Target="../media/image10.png"/><Relationship Id="rId4" Type="http://schemas.openxmlformats.org/officeDocument/2006/relationships/notesSlide" Target="../notesSlides/notesSlide4.xml"/><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8.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8.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7" name="图片 5" descr="图片包含 蛋糕, 室内, 绿色&#10;&#10;已生成高可信度的说明">
            <a:extLst>
              <a:ext uri="{FF2B5EF4-FFF2-40B4-BE49-F238E27FC236}">
                <a16:creationId xmlns:a16="http://schemas.microsoft.com/office/drawing/2014/main" id="{CFD9A3D4-965C-4AA0-A594-6A835CC258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2521" y="4697777"/>
            <a:ext cx="1619435" cy="2402130"/>
          </a:xfrm>
          <a:prstGeom prst="rect">
            <a:avLst/>
          </a:prstGeom>
        </p:spPr>
      </p:pic>
      <p:sp>
        <p:nvSpPr>
          <p:cNvPr id="7" name="TextBox 6"/>
          <p:cNvSpPr txBox="1"/>
          <p:nvPr/>
        </p:nvSpPr>
        <p:spPr>
          <a:xfrm>
            <a:off x="2387364" y="202252"/>
            <a:ext cx="8377293" cy="1384995"/>
          </a:xfrm>
          <a:prstGeom prst="rect">
            <a:avLst/>
          </a:prstGeom>
          <a:noFill/>
        </p:spPr>
        <p:txBody>
          <a:bodyPr wrap="none" rtlCol="0">
            <a:spAutoFit/>
          </a:bodyPr>
          <a:lstStyle/>
          <a:p>
            <a:pPr algn="ctr"/>
            <a:r>
              <a:rPr lang="en-US" sz="2800" b="1" dirty="0">
                <a:solidFill>
                  <a:srgbClr val="FF0000"/>
                </a:solidFill>
                <a:latin typeface="Times New Roman" pitchFamily="18" charset="0"/>
                <a:cs typeface="Times New Roman" pitchFamily="18" charset="0"/>
              </a:rPr>
              <a:t>NÓI VÀ NGHE:</a:t>
            </a:r>
            <a:br>
              <a:rPr lang="en-US" sz="2800" b="1" dirty="0">
                <a:solidFill>
                  <a:srgbClr val="FF0000"/>
                </a:solidFill>
                <a:latin typeface="Times New Roman" pitchFamily="18" charset="0"/>
                <a:cs typeface="Times New Roman" pitchFamily="18" charset="0"/>
              </a:rPr>
            </a:br>
            <a:r>
              <a:rPr lang="en-US" sz="2800" b="1" dirty="0">
                <a:solidFill>
                  <a:srgbClr val="FF0000"/>
                </a:solidFill>
                <a:latin typeface="Times New Roman" pitchFamily="18" charset="0"/>
                <a:cs typeface="Times New Roman" pitchFamily="18" charset="0"/>
              </a:rPr>
              <a:t>THUYẾT TRÌNH VỀ NGHỆ THUẬT KỂ CHUYỆN </a:t>
            </a:r>
            <a:br>
              <a:rPr lang="en-US" sz="2800" b="1" dirty="0">
                <a:solidFill>
                  <a:srgbClr val="FF0000"/>
                </a:solidFill>
                <a:latin typeface="Times New Roman" pitchFamily="18" charset="0"/>
                <a:cs typeface="Times New Roman" pitchFamily="18" charset="0"/>
              </a:rPr>
            </a:br>
            <a:r>
              <a:rPr lang="en-US" sz="2800" b="1" dirty="0">
                <a:solidFill>
                  <a:srgbClr val="FF0000"/>
                </a:solidFill>
                <a:latin typeface="Times New Roman" pitchFamily="18" charset="0"/>
                <a:cs typeface="Times New Roman" pitchFamily="18" charset="0"/>
              </a:rPr>
              <a:t>TRONG MỘT TÁC PHẨM TRUYỆN.</a:t>
            </a:r>
          </a:p>
        </p:txBody>
      </p:sp>
      <p:pic>
        <p:nvPicPr>
          <p:cNvPr id="16" name="Picture 2" descr="E:\ôn đại học và HSG\Tài nguyên Địa lí\Tài liệu tham khảo trên internet\Tổng hợp\Giáo án\PPT\CÁC ICON HỖ TRỢ SOẠN GIẢNG PPT\Học cặp nhó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223" y="1191847"/>
            <a:ext cx="1810705" cy="157620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ôn đại học và HSG\Tài nguyên Địa lí\Tài liệu tham khảo trên internet\Tổng hợp\Giáo án\PPT\CÁC ICON HỖ TRỢ SOẠN GIẢNG PPT\3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9339" y="2081470"/>
            <a:ext cx="609605" cy="60960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2367421" y="1873654"/>
            <a:ext cx="9269258" cy="1082273"/>
          </a:xfrm>
          <a:prstGeom prst="rect">
            <a:avLst/>
          </a:prstGeom>
          <a:solidFill>
            <a:srgbClr val="CCFF99"/>
          </a:solidFill>
          <a:ln>
            <a:solidFill>
              <a:srgbClr val="CCFF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prstClr val="black"/>
                </a:solidFill>
                <a:latin typeface="Times New Roman" pitchFamily="18" charset="0"/>
                <a:cs typeface="Times New Roman" pitchFamily="18" charset="0"/>
              </a:rPr>
              <a:t> Giới thiệu được những thông tin cơ bản về tác phẩm truyện được chọn để thuyết trình.</a:t>
            </a:r>
          </a:p>
        </p:txBody>
      </p:sp>
      <p:pic>
        <p:nvPicPr>
          <p:cNvPr id="19" name="Picture 2" descr="E:\ôn đại học và HSG\Tài nguyên Địa lí\Tài liệu tham khảo trên internet\Tổng hợp\Giáo án\PPT\CÁC ICON HỖ TRỢ SOẠN GIẢNG PPT\3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9338" y="3213497"/>
            <a:ext cx="609605" cy="60960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1" name="Rectangle 20"/>
          <p:cNvSpPr/>
          <p:nvPr/>
        </p:nvSpPr>
        <p:spPr>
          <a:xfrm>
            <a:off x="2367421" y="3026047"/>
            <a:ext cx="9269258" cy="1230773"/>
          </a:xfrm>
          <a:prstGeom prst="rect">
            <a:avLst/>
          </a:prstGeom>
          <a:solidFill>
            <a:srgbClr val="FFFF99"/>
          </a:solidFill>
          <a:ln>
            <a:solidFill>
              <a:srgbClr val="FFFF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prstClr val="black"/>
                </a:solidFill>
                <a:latin typeface="Times New Roman" pitchFamily="18" charset="0"/>
                <a:cs typeface="Times New Roman" pitchFamily="18" charset="0"/>
              </a:rPr>
              <a:t>HS trình bày về các nhận định, đánh giá về nghệ thuật kể chuyện của tác phẩm truyện một cách thuyết phục, rõ ràng, phối hợp với các phương tiện ngôn ngữ và phi ngôn ngữ, làm nổi bật các nội dung thuyết trình.</a:t>
            </a:r>
          </a:p>
        </p:txBody>
      </p:sp>
      <p:pic>
        <p:nvPicPr>
          <p:cNvPr id="22" name="Picture 2" descr="E:\ôn đại học và HSG\Tài nguyên Địa lí\Tài liệu tham khảo trên internet\Tổng hợp\Giáo án\PPT\CÁC ICON HỖ TRỢ SOẠN GIẢNG PPT\3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9337" y="4344502"/>
            <a:ext cx="609605" cy="60960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Rectangle 22"/>
          <p:cNvSpPr/>
          <p:nvPr/>
        </p:nvSpPr>
        <p:spPr>
          <a:xfrm>
            <a:off x="2367420" y="4330555"/>
            <a:ext cx="9269259" cy="1068163"/>
          </a:xfrm>
          <a:prstGeom prst="rect">
            <a:avLst/>
          </a:prstGeom>
          <a:solidFill>
            <a:srgbClr val="FFCCFF"/>
          </a:solidFill>
          <a:ln>
            <a:solidFill>
              <a:srgbClr val="FFCC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prstClr val="black"/>
                </a:solidFill>
                <a:latin typeface="Times New Roman" pitchFamily="18" charset="0"/>
                <a:cs typeface="Times New Roman" pitchFamily="18" charset="0"/>
              </a:rPr>
              <a:t>Trình bày được những ý kiến, quan điểm của cá nhân về giá trị của tác phẩm thông qua nghệ thuật kể chuyện.</a:t>
            </a:r>
          </a:p>
        </p:txBody>
      </p:sp>
      <p:grpSp>
        <p:nvGrpSpPr>
          <p:cNvPr id="17" name="Group 16"/>
          <p:cNvGrpSpPr/>
          <p:nvPr/>
        </p:nvGrpSpPr>
        <p:grpSpPr>
          <a:xfrm>
            <a:off x="0" y="0"/>
            <a:ext cx="2027234" cy="1122980"/>
            <a:chOff x="438457" y="21019"/>
            <a:chExt cx="2027234" cy="1122980"/>
          </a:xfrm>
        </p:grpSpPr>
        <p:sp>
          <p:nvSpPr>
            <p:cNvPr id="28" name="Freeform 423"/>
            <p:cNvSpPr>
              <a:spLocks noEditPoints="1"/>
            </p:cNvSpPr>
            <p:nvPr/>
          </p:nvSpPr>
          <p:spPr bwMode="auto">
            <a:xfrm>
              <a:off x="1126020" y="516841"/>
              <a:ext cx="1339671" cy="627158"/>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pPr>
              <a:endParaRPr lang="zh-CN" altLang="en-US" sz="1707">
                <a:solidFill>
                  <a:prstClr val="black"/>
                </a:solidFill>
                <a:latin typeface="Calibri" panose="020F0502020204030204" pitchFamily="34" charset="0"/>
                <a:ea typeface="宋体" panose="02010600030101010101" pitchFamily="2" charset="-122"/>
              </a:endParaRPr>
            </a:p>
          </p:txBody>
        </p:sp>
        <p:pic>
          <p:nvPicPr>
            <p:cNvPr id="20" name="Picture 4" descr="Đồ hoạ vector miễn phí của Một quyển sách"/>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Rectangle 28"/>
          <p:cNvSpPr/>
          <p:nvPr/>
        </p:nvSpPr>
        <p:spPr>
          <a:xfrm>
            <a:off x="2367420" y="5523062"/>
            <a:ext cx="9269258" cy="959158"/>
          </a:xfrm>
          <a:prstGeom prst="rect">
            <a:avLst/>
          </a:prstGeom>
          <a:solidFill>
            <a:srgbClr val="CCFF99"/>
          </a:solidFill>
          <a:ln>
            <a:solidFill>
              <a:srgbClr val="CCFF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prstClr val="black"/>
                </a:solidFill>
                <a:latin typeface="Times New Roman" pitchFamily="18" charset="0"/>
                <a:cs typeface="Times New Roman" pitchFamily="18" charset="0"/>
              </a:rPr>
              <a:t> Giới thiệu được những thông tin cơ bản về tác phẩm truyện được chọn để thuyết trình.</a:t>
            </a:r>
          </a:p>
        </p:txBody>
      </p:sp>
      <p:pic>
        <p:nvPicPr>
          <p:cNvPr id="30" name="Picture 2" descr="E:\ôn đại học và HSG\Tài nguyên Địa lí\Tài liệu tham khảo trên internet\Tổng hợp\Giáo án\PPT\CÁC ICON HỖ TRỢ SOẠN GIẢNG PPT\3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1295" y="5460204"/>
            <a:ext cx="609605" cy="60960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59EBEDD9-21C6-7B7F-B6F8-EEB3027C3D2B}"/>
              </a:ext>
            </a:extLst>
          </p:cNvPr>
          <p:cNvSpPr>
            <a:spLocks noGrp="1"/>
          </p:cNvSpPr>
          <p:nvPr>
            <p:ph type="ftr" sz="quarter" idx="11"/>
          </p:nvPr>
        </p:nvSpPr>
        <p:spPr/>
        <p:txBody>
          <a:bodyPr/>
          <a:lstStyle/>
          <a:p>
            <a:r>
              <a:rPr lang="en-US" altLang="zh-CN">
                <a:solidFill>
                  <a:prstClr val="black">
                    <a:tint val="75000"/>
                  </a:prstClr>
                </a:solidFill>
              </a:rPr>
              <a:t>Sản phẩm của nhóm Zalo: NGỮ VĂN THPT (Nhóm cô Thu Huyền)_ DỰ ÁN CỘNG ĐỒNG</a:t>
            </a:r>
            <a:endParaRPr lang="zh-CN" altLang="en-US">
              <a:solidFill>
                <a:prstClr val="black">
                  <a:tint val="75000"/>
                </a:prstClr>
              </a:solidFill>
            </a:endParaRPr>
          </a:p>
        </p:txBody>
      </p:sp>
    </p:spTree>
    <p:extLst>
      <p:ext uri="{BB962C8B-B14F-4D97-AF65-F5344CB8AC3E}">
        <p14:creationId xmlns:p14="http://schemas.microsoft.com/office/powerpoint/2010/main" val="19509009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barn(inVertical)">
                                      <p:cBhvr>
                                        <p:cTn id="17" dur="500"/>
                                        <p:tgtEl>
                                          <p:spTgt spid="205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500" fill="hold"/>
                                        <p:tgtEl>
                                          <p:spTgt spid="29"/>
                                        </p:tgtEl>
                                        <p:attrNameLst>
                                          <p:attrName>ppt_x</p:attrName>
                                        </p:attrNameLst>
                                      </p:cBhvr>
                                      <p:tavLst>
                                        <p:tav tm="0">
                                          <p:val>
                                            <p:strVal val="#ppt_x"/>
                                          </p:val>
                                        </p:tav>
                                        <p:tav tm="100000">
                                          <p:val>
                                            <p:strVal val="#ppt_x"/>
                                          </p:val>
                                        </p:tav>
                                      </p:tavLst>
                                    </p:anim>
                                    <p:anim calcmode="lin" valueType="num">
                                      <p:cBhvr additive="base">
                                        <p:cTn id="42" dur="500" fill="hold"/>
                                        <p:tgtEl>
                                          <p:spTgt spid="29"/>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additive="base">
                                        <p:cTn id="45" dur="500" fill="hold"/>
                                        <p:tgtEl>
                                          <p:spTgt spid="30"/>
                                        </p:tgtEl>
                                        <p:attrNameLst>
                                          <p:attrName>ppt_x</p:attrName>
                                        </p:attrNameLst>
                                      </p:cBhvr>
                                      <p:tavLst>
                                        <p:tav tm="0">
                                          <p:val>
                                            <p:strVal val="#ppt_x"/>
                                          </p:val>
                                        </p:tav>
                                        <p:tav tm="100000">
                                          <p:val>
                                            <p:strVal val="#ppt_x"/>
                                          </p:val>
                                        </p:tav>
                                      </p:tavLst>
                                    </p:anim>
                                    <p:anim calcmode="lin" valueType="num">
                                      <p:cBhvr additive="base">
                                        <p:cTn id="4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par>
              <p:cTn id="47"/>
            </p:par>
          </p:childTnLst>
        </p:cTn>
      </p:par>
    </p:tnLst>
    <p:bldLst>
      <p:bldP spid="7" grpId="0"/>
      <p:bldP spid="8" grpId="0" animBg="1"/>
      <p:bldP spid="21" grpId="0" animBg="1"/>
      <p:bldP spid="23" grpId="0" animBg="1"/>
      <p:bldP spid="2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97"/>
        <p:cNvGrpSpPr/>
        <p:nvPr/>
      </p:nvGrpSpPr>
      <p:grpSpPr>
        <a:xfrm>
          <a:off x="0" y="0"/>
          <a:ext cx="0" cy="0"/>
          <a:chOff x="0" y="0"/>
          <a:chExt cx="0" cy="0"/>
        </a:xfrm>
      </p:grpSpPr>
      <p:sp>
        <p:nvSpPr>
          <p:cNvPr id="1001" name="Google Shape;1001;p3" descr="Start On Country Road Stock Photo (Edit Now) 243588706"/>
          <p:cNvSpPr/>
          <p:nvPr/>
        </p:nvSpPr>
        <p:spPr>
          <a:xfrm>
            <a:off x="5917097" y="3488633"/>
            <a:ext cx="304800" cy="304800"/>
          </a:xfrm>
          <a:prstGeom prst="rect">
            <a:avLst/>
          </a:prstGeom>
          <a:noFill/>
          <a:ln>
            <a:noFill/>
          </a:ln>
        </p:spPr>
        <p:txBody>
          <a:bodyPr spcFirstLastPara="1" wrap="square" lIns="91400" tIns="45698" rIns="91400" bIns="45698" anchor="t" anchorCtr="0">
            <a:noAutofit/>
          </a:bodyPr>
          <a:lstStyle/>
          <a:p>
            <a:pPr>
              <a:buClr>
                <a:srgbClr val="000000"/>
              </a:buClr>
              <a:buFont typeface="Arial"/>
              <a:buNone/>
            </a:pPr>
            <a:endParaRPr sz="1900" kern="0">
              <a:solidFill>
                <a:srgbClr val="000000"/>
              </a:solidFill>
              <a:cs typeface="Arial"/>
              <a:sym typeface="Arial"/>
            </a:endParaRPr>
          </a:p>
        </p:txBody>
      </p:sp>
      <p:sp>
        <p:nvSpPr>
          <p:cNvPr id="1002" name="Google Shape;1002;p3" descr="Start On Country Road Stock Photo (Edit Now) 243588706"/>
          <p:cNvSpPr/>
          <p:nvPr/>
        </p:nvSpPr>
        <p:spPr>
          <a:xfrm>
            <a:off x="6069497" y="3641035"/>
            <a:ext cx="304800" cy="304800"/>
          </a:xfrm>
          <a:prstGeom prst="rect">
            <a:avLst/>
          </a:prstGeom>
          <a:noFill/>
          <a:ln>
            <a:noFill/>
          </a:ln>
        </p:spPr>
        <p:txBody>
          <a:bodyPr spcFirstLastPara="1" wrap="square" lIns="91400" tIns="45698" rIns="91400" bIns="45698" anchor="t" anchorCtr="0">
            <a:noAutofit/>
          </a:bodyPr>
          <a:lstStyle/>
          <a:p>
            <a:pPr>
              <a:buClr>
                <a:srgbClr val="000000"/>
              </a:buClr>
              <a:buFont typeface="Arial"/>
              <a:buNone/>
            </a:pPr>
            <a:endParaRPr sz="1900" kern="0">
              <a:solidFill>
                <a:srgbClr val="000000"/>
              </a:solidFill>
              <a:cs typeface="Arial"/>
              <a:sym typeface="Arial"/>
            </a:endParaRPr>
          </a:p>
        </p:txBody>
      </p:sp>
      <p:sp>
        <p:nvSpPr>
          <p:cNvPr id="6" name="Rectangle 5"/>
          <p:cNvSpPr/>
          <p:nvPr/>
        </p:nvSpPr>
        <p:spPr>
          <a:xfrm>
            <a:off x="1693752" y="309678"/>
            <a:ext cx="9361089" cy="523220"/>
          </a:xfrm>
          <a:prstGeom prst="rect">
            <a:avLst/>
          </a:prstGeom>
        </p:spPr>
        <p:txBody>
          <a:bodyPr wrap="none">
            <a:spAutoFit/>
          </a:bodyPr>
          <a:lstStyle/>
          <a:p>
            <a:pPr algn="ctr">
              <a:spcBef>
                <a:spcPct val="20000"/>
              </a:spcBef>
            </a:pPr>
            <a:r>
              <a:rPr lang="en-US" sz="2800" dirty="0">
                <a:solidFill>
                  <a:srgbClr val="0070C0"/>
                </a:solidFill>
                <a:latin typeface="Times New Roman"/>
                <a:ea typeface="Calibri"/>
                <a:cs typeface="Times New Roman"/>
              </a:rPr>
              <a:t>HOẠT ĐỘNG 3: LUYỆN TẬP THỰC HÀNH NÓI VÀ NGHE</a:t>
            </a:r>
          </a:p>
        </p:txBody>
      </p:sp>
      <p:sp>
        <p:nvSpPr>
          <p:cNvPr id="2" name="Rectangle 1"/>
          <p:cNvSpPr/>
          <p:nvPr/>
        </p:nvSpPr>
        <p:spPr>
          <a:xfrm>
            <a:off x="1619338" y="836534"/>
            <a:ext cx="2503442" cy="460895"/>
          </a:xfrm>
          <a:prstGeom prst="rect">
            <a:avLst/>
          </a:prstGeom>
          <a:solidFill>
            <a:srgbClr val="00B0F0"/>
          </a:solidFill>
        </p:spPr>
        <p:txBody>
          <a:bodyPr wrap="none">
            <a:spAutoFit/>
          </a:bodyPr>
          <a:lstStyle/>
          <a:p>
            <a:pPr algn="just">
              <a:lnSpc>
                <a:spcPct val="107000"/>
              </a:lnSpc>
              <a:spcBef>
                <a:spcPct val="20000"/>
              </a:spcBef>
              <a:spcAft>
                <a:spcPts val="800"/>
              </a:spcAft>
            </a:pPr>
            <a:r>
              <a:rPr lang="en-US" sz="2400" b="1" dirty="0">
                <a:solidFill>
                  <a:srgbClr val="000000"/>
                </a:solidFill>
                <a:latin typeface="Times New Roman" pitchFamily="18" charset="0"/>
                <a:ea typeface="MS Mincho"/>
                <a:cs typeface="Times New Roman" pitchFamily="18" charset="0"/>
              </a:rPr>
              <a:t>II. </a:t>
            </a:r>
            <a:r>
              <a:rPr lang="en-US" sz="2400" b="1" dirty="0" err="1">
                <a:solidFill>
                  <a:srgbClr val="000000"/>
                </a:solidFill>
                <a:latin typeface="Times New Roman" pitchFamily="18" charset="0"/>
                <a:ea typeface="MS Mincho"/>
                <a:cs typeface="Times New Roman" pitchFamily="18" charset="0"/>
              </a:rPr>
              <a:t>Thực</a:t>
            </a:r>
            <a:r>
              <a:rPr lang="en-US" sz="2400" b="1" dirty="0">
                <a:solidFill>
                  <a:srgbClr val="000000"/>
                </a:solidFill>
                <a:latin typeface="Times New Roman" pitchFamily="18" charset="0"/>
                <a:ea typeface="MS Mincho"/>
                <a:cs typeface="Times New Roman" pitchFamily="18" charset="0"/>
              </a:rPr>
              <a:t> </a:t>
            </a:r>
            <a:r>
              <a:rPr lang="en-US" sz="2400" b="1" dirty="0" err="1">
                <a:solidFill>
                  <a:srgbClr val="000000"/>
                </a:solidFill>
                <a:latin typeface="Times New Roman" pitchFamily="18" charset="0"/>
                <a:ea typeface="MS Mincho"/>
                <a:cs typeface="Times New Roman" pitchFamily="18" charset="0"/>
              </a:rPr>
              <a:t>hành</a:t>
            </a:r>
            <a:r>
              <a:rPr lang="en-US" sz="2400" b="1" dirty="0">
                <a:solidFill>
                  <a:srgbClr val="000000"/>
                </a:solidFill>
                <a:latin typeface="Times New Roman" pitchFamily="18" charset="0"/>
                <a:ea typeface="MS Mincho"/>
                <a:cs typeface="Times New Roman" pitchFamily="18" charset="0"/>
              </a:rPr>
              <a:t> </a:t>
            </a:r>
            <a:r>
              <a:rPr lang="en-US" sz="2400" b="1" dirty="0" err="1">
                <a:solidFill>
                  <a:srgbClr val="000000"/>
                </a:solidFill>
                <a:latin typeface="Times New Roman" pitchFamily="18" charset="0"/>
                <a:ea typeface="MS Mincho"/>
                <a:cs typeface="Times New Roman" pitchFamily="18" charset="0"/>
              </a:rPr>
              <a:t>nói</a:t>
            </a:r>
            <a:endParaRPr lang="en-US" sz="2400" b="1" dirty="0">
              <a:solidFill>
                <a:srgbClr val="000000"/>
              </a:solidFill>
              <a:latin typeface="Times New Roman" pitchFamily="18" charset="0"/>
              <a:ea typeface="MS Mincho"/>
              <a:cs typeface="Times New Roman" pitchFamily="18" charset="0"/>
            </a:endParaRPr>
          </a:p>
        </p:txBody>
      </p:sp>
      <p:pic>
        <p:nvPicPr>
          <p:cNvPr id="16" name="Picture 2" descr="E:\ôn đại học và HSG\Tài nguyên Địa lí\Tài liệu tham khảo trên internet\Tổng hợp\Giáo án\PPT\CÁC ICON HỖ TRỢ SOẠN GIẢNG PPT\3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339" y="3572064"/>
            <a:ext cx="609605" cy="60960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2367421" y="3364248"/>
            <a:ext cx="6776579" cy="1082273"/>
          </a:xfrm>
          <a:prstGeom prst="rect">
            <a:avLst/>
          </a:prstGeom>
          <a:solidFill>
            <a:srgbClr val="CCFF99"/>
          </a:solidFill>
          <a:ln w="12700" cap="flat" cmpd="sng" algn="ctr">
            <a:solidFill>
              <a:srgbClr val="CCFF99"/>
            </a:solidFill>
            <a:prstDash val="solid"/>
            <a:miter lim="800000"/>
          </a:ln>
          <a:effectLst>
            <a:outerShdw blurRad="50800" dist="38100" dir="2700000" algn="tl" rotWithShape="0">
              <a:prstClr val="black">
                <a:alpha val="40000"/>
              </a:prstClr>
            </a:outerShdw>
          </a:effectLst>
        </p:spPr>
        <p:txBody>
          <a:bodyPr rtlCol="0" anchor="ctr"/>
          <a:lstStyle/>
          <a:p>
            <a:pPr algn="just"/>
            <a:r>
              <a:rPr lang="en-US" sz="2400" kern="0" dirty="0">
                <a:solidFill>
                  <a:prstClr val="black"/>
                </a:solidFill>
                <a:latin typeface="Times New Roman" pitchFamily="18" charset="0"/>
                <a:cs typeface="Times New Roman" pitchFamily="18" charset="0"/>
              </a:rPr>
              <a:t>G</a:t>
            </a:r>
            <a:r>
              <a:rPr lang="vi-VN" sz="2400" kern="0" dirty="0">
                <a:solidFill>
                  <a:prstClr val="black"/>
                </a:solidFill>
                <a:latin typeface="Times New Roman" pitchFamily="18" charset="0"/>
                <a:cs typeface="Times New Roman" pitchFamily="18" charset="0"/>
              </a:rPr>
              <a:t>iới thiệu ngắn gọn về tác giả vả tác phẩm truyện sẽ thuyết trình </a:t>
            </a:r>
          </a:p>
        </p:txBody>
      </p:sp>
      <p:sp>
        <p:nvSpPr>
          <p:cNvPr id="3" name="Rectangle 2"/>
          <p:cNvSpPr/>
          <p:nvPr/>
        </p:nvSpPr>
        <p:spPr>
          <a:xfrm>
            <a:off x="4432130" y="1297429"/>
            <a:ext cx="2039341" cy="487506"/>
          </a:xfrm>
          <a:prstGeom prst="rect">
            <a:avLst/>
          </a:prstGeom>
        </p:spPr>
        <p:txBody>
          <a:bodyPr wrap="none">
            <a:spAutoFit/>
          </a:bodyPr>
          <a:lstStyle/>
          <a:p>
            <a:pPr marL="514350" indent="-514350" algn="just">
              <a:lnSpc>
                <a:spcPct val="107000"/>
              </a:lnSpc>
              <a:spcBef>
                <a:spcPct val="20000"/>
              </a:spcBef>
              <a:spcAft>
                <a:spcPts val="800"/>
              </a:spcAft>
              <a:buFont typeface="Arial" pitchFamily="34" charset="0"/>
              <a:buAutoNum type="arabicPeriod"/>
            </a:pPr>
            <a:r>
              <a:rPr lang="en-US" sz="2400" b="1" dirty="0" err="1">
                <a:solidFill>
                  <a:srgbClr val="000000"/>
                </a:solidFill>
                <a:latin typeface="Times New Roman" pitchFamily="18" charset="0"/>
                <a:ea typeface="MS Mincho"/>
                <a:cs typeface="Times New Roman" pitchFamily="18" charset="0"/>
              </a:rPr>
              <a:t>Lập</a:t>
            </a:r>
            <a:r>
              <a:rPr lang="en-US" sz="2400" b="1" dirty="0">
                <a:solidFill>
                  <a:srgbClr val="000000"/>
                </a:solidFill>
                <a:latin typeface="Times New Roman" pitchFamily="18" charset="0"/>
                <a:ea typeface="MS Mincho"/>
                <a:cs typeface="Times New Roman" pitchFamily="18" charset="0"/>
              </a:rPr>
              <a:t> </a:t>
            </a:r>
            <a:r>
              <a:rPr lang="en-US" sz="2400" b="1" dirty="0" err="1">
                <a:solidFill>
                  <a:srgbClr val="000000"/>
                </a:solidFill>
                <a:latin typeface="Times New Roman" pitchFamily="18" charset="0"/>
                <a:ea typeface="MS Mincho"/>
                <a:cs typeface="Times New Roman" pitchFamily="18" charset="0"/>
              </a:rPr>
              <a:t>dàn</a:t>
            </a:r>
            <a:r>
              <a:rPr lang="en-US" sz="2400" b="1" dirty="0">
                <a:solidFill>
                  <a:srgbClr val="000000"/>
                </a:solidFill>
                <a:latin typeface="Times New Roman" pitchFamily="18" charset="0"/>
                <a:ea typeface="MS Mincho"/>
                <a:cs typeface="Times New Roman" pitchFamily="18" charset="0"/>
              </a:rPr>
              <a:t> ý</a:t>
            </a:r>
          </a:p>
        </p:txBody>
      </p:sp>
      <p:sp>
        <p:nvSpPr>
          <p:cNvPr id="4" name="Rectangle 3"/>
          <p:cNvSpPr/>
          <p:nvPr/>
        </p:nvSpPr>
        <p:spPr>
          <a:xfrm>
            <a:off x="2411263" y="2383976"/>
            <a:ext cx="1398140" cy="461665"/>
          </a:xfrm>
          <a:prstGeom prst="rect">
            <a:avLst/>
          </a:prstGeom>
          <a:solidFill>
            <a:srgbClr val="FFFF00"/>
          </a:solidFill>
        </p:spPr>
        <p:txBody>
          <a:bodyPr wrap="none">
            <a:spAutoFit/>
          </a:bodyPr>
          <a:lstStyle/>
          <a:p>
            <a:r>
              <a:rPr lang="vi-VN" sz="2400" b="1" kern="0" dirty="0">
                <a:solidFill>
                  <a:prstClr val="black"/>
                </a:solidFill>
                <a:latin typeface="Times New Roman" pitchFamily="18" charset="0"/>
                <a:cs typeface="Times New Roman" pitchFamily="18" charset="0"/>
              </a:rPr>
              <a:t>Mở đầu: </a:t>
            </a:r>
            <a:endParaRPr lang="en-US" b="1" dirty="0"/>
          </a:p>
        </p:txBody>
      </p:sp>
      <p:sp>
        <p:nvSpPr>
          <p:cNvPr id="5" name="Footer Placeholder 4">
            <a:extLst>
              <a:ext uri="{FF2B5EF4-FFF2-40B4-BE49-F238E27FC236}">
                <a16:creationId xmlns:a16="http://schemas.microsoft.com/office/drawing/2014/main" id="{5953E716-4998-79D4-E3DA-519CC52BBE8F}"/>
              </a:ext>
            </a:extLst>
          </p:cNvPr>
          <p:cNvSpPr>
            <a:spLocks noGrp="1"/>
          </p:cNvSpPr>
          <p:nvPr>
            <p:ph type="ftr" idx="11"/>
          </p:nvPr>
        </p:nvSpPr>
        <p:spPr/>
        <p:txBody>
          <a:bodyPr/>
          <a:lstStyle/>
          <a:p>
            <a:r>
              <a:rPr lang="en-US"/>
              <a:t>Sản phẩm của nhóm Zalo: NGỮ VĂN THPT (Nhóm cô Thu Huyền)_ DỰ ÁN CỘNG ĐỒNG</a:t>
            </a:r>
          </a:p>
        </p:txBody>
      </p:sp>
    </p:spTree>
    <p:extLst>
      <p:ext uri="{BB962C8B-B14F-4D97-AF65-F5344CB8AC3E}">
        <p14:creationId xmlns:p14="http://schemas.microsoft.com/office/powerpoint/2010/main" val="239340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11"/>
            </p:par>
          </p:childTnLst>
        </p:cTn>
      </p:par>
    </p:tnLst>
    <p:bldLst>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97"/>
        <p:cNvGrpSpPr/>
        <p:nvPr/>
      </p:nvGrpSpPr>
      <p:grpSpPr>
        <a:xfrm>
          <a:off x="0" y="0"/>
          <a:ext cx="0" cy="0"/>
          <a:chOff x="0" y="0"/>
          <a:chExt cx="0" cy="0"/>
        </a:xfrm>
      </p:grpSpPr>
      <p:sp>
        <p:nvSpPr>
          <p:cNvPr id="1001" name="Google Shape;1001;p3" descr="Start On Country Road Stock Photo (Edit Now) 243588706"/>
          <p:cNvSpPr/>
          <p:nvPr/>
        </p:nvSpPr>
        <p:spPr>
          <a:xfrm>
            <a:off x="5917097" y="3488633"/>
            <a:ext cx="304800" cy="304800"/>
          </a:xfrm>
          <a:prstGeom prst="rect">
            <a:avLst/>
          </a:prstGeom>
          <a:noFill/>
          <a:ln>
            <a:noFill/>
          </a:ln>
        </p:spPr>
        <p:txBody>
          <a:bodyPr spcFirstLastPara="1" wrap="square" lIns="91400" tIns="45698" rIns="91400" bIns="45698" anchor="t" anchorCtr="0">
            <a:noAutofit/>
          </a:bodyPr>
          <a:lstStyle/>
          <a:p>
            <a:pPr>
              <a:buClr>
                <a:srgbClr val="000000"/>
              </a:buClr>
              <a:buFont typeface="Arial"/>
              <a:buNone/>
            </a:pPr>
            <a:endParaRPr sz="1900" kern="0">
              <a:solidFill>
                <a:srgbClr val="000000"/>
              </a:solidFill>
              <a:cs typeface="Arial"/>
              <a:sym typeface="Arial"/>
            </a:endParaRPr>
          </a:p>
        </p:txBody>
      </p:sp>
      <p:sp>
        <p:nvSpPr>
          <p:cNvPr id="1002" name="Google Shape;1002;p3" descr="Start On Country Road Stock Photo (Edit Now) 243588706"/>
          <p:cNvSpPr/>
          <p:nvPr/>
        </p:nvSpPr>
        <p:spPr>
          <a:xfrm>
            <a:off x="6069497" y="3641035"/>
            <a:ext cx="304800" cy="304800"/>
          </a:xfrm>
          <a:prstGeom prst="rect">
            <a:avLst/>
          </a:prstGeom>
          <a:noFill/>
          <a:ln>
            <a:noFill/>
          </a:ln>
        </p:spPr>
        <p:txBody>
          <a:bodyPr spcFirstLastPara="1" wrap="square" lIns="91400" tIns="45698" rIns="91400" bIns="45698" anchor="t" anchorCtr="0">
            <a:noAutofit/>
          </a:bodyPr>
          <a:lstStyle/>
          <a:p>
            <a:pPr>
              <a:buClr>
                <a:srgbClr val="000000"/>
              </a:buClr>
              <a:buFont typeface="Arial"/>
              <a:buNone/>
            </a:pPr>
            <a:endParaRPr sz="1900" kern="0">
              <a:solidFill>
                <a:srgbClr val="000000"/>
              </a:solidFill>
              <a:cs typeface="Arial"/>
              <a:sym typeface="Arial"/>
            </a:endParaRPr>
          </a:p>
        </p:txBody>
      </p:sp>
      <p:sp>
        <p:nvSpPr>
          <p:cNvPr id="6" name="Rectangle 5"/>
          <p:cNvSpPr/>
          <p:nvPr/>
        </p:nvSpPr>
        <p:spPr>
          <a:xfrm>
            <a:off x="1693752" y="309678"/>
            <a:ext cx="9361089" cy="523220"/>
          </a:xfrm>
          <a:prstGeom prst="rect">
            <a:avLst/>
          </a:prstGeom>
        </p:spPr>
        <p:txBody>
          <a:bodyPr wrap="none">
            <a:spAutoFit/>
          </a:bodyPr>
          <a:lstStyle/>
          <a:p>
            <a:pPr algn="ctr">
              <a:spcBef>
                <a:spcPct val="20000"/>
              </a:spcBef>
            </a:pPr>
            <a:r>
              <a:rPr lang="en-US" sz="2800" dirty="0">
                <a:solidFill>
                  <a:srgbClr val="0070C0"/>
                </a:solidFill>
                <a:latin typeface="Times New Roman"/>
                <a:ea typeface="Calibri"/>
                <a:cs typeface="Times New Roman"/>
              </a:rPr>
              <a:t>HOẠT ĐỘNG 3: LUYỆN TẬP THỰC HÀNH NÓI VÀ NGHE</a:t>
            </a:r>
          </a:p>
        </p:txBody>
      </p:sp>
      <p:sp>
        <p:nvSpPr>
          <p:cNvPr id="2" name="Rectangle 1"/>
          <p:cNvSpPr/>
          <p:nvPr/>
        </p:nvSpPr>
        <p:spPr>
          <a:xfrm>
            <a:off x="1619338" y="836534"/>
            <a:ext cx="2503442" cy="460895"/>
          </a:xfrm>
          <a:prstGeom prst="rect">
            <a:avLst/>
          </a:prstGeom>
          <a:solidFill>
            <a:srgbClr val="00B0F0"/>
          </a:solidFill>
        </p:spPr>
        <p:txBody>
          <a:bodyPr wrap="none">
            <a:spAutoFit/>
          </a:bodyPr>
          <a:lstStyle/>
          <a:p>
            <a:pPr algn="just">
              <a:lnSpc>
                <a:spcPct val="107000"/>
              </a:lnSpc>
              <a:spcBef>
                <a:spcPct val="20000"/>
              </a:spcBef>
              <a:spcAft>
                <a:spcPts val="800"/>
              </a:spcAft>
            </a:pPr>
            <a:r>
              <a:rPr lang="en-US" sz="2400" b="1" dirty="0">
                <a:solidFill>
                  <a:srgbClr val="000000"/>
                </a:solidFill>
                <a:latin typeface="Times New Roman" pitchFamily="18" charset="0"/>
                <a:ea typeface="MS Mincho"/>
                <a:cs typeface="Times New Roman" pitchFamily="18" charset="0"/>
              </a:rPr>
              <a:t>II. </a:t>
            </a:r>
            <a:r>
              <a:rPr lang="en-US" sz="2400" b="1" dirty="0" err="1">
                <a:solidFill>
                  <a:srgbClr val="000000"/>
                </a:solidFill>
                <a:latin typeface="Times New Roman" pitchFamily="18" charset="0"/>
                <a:ea typeface="MS Mincho"/>
                <a:cs typeface="Times New Roman" pitchFamily="18" charset="0"/>
              </a:rPr>
              <a:t>Thực</a:t>
            </a:r>
            <a:r>
              <a:rPr lang="en-US" sz="2400" b="1" dirty="0">
                <a:solidFill>
                  <a:srgbClr val="000000"/>
                </a:solidFill>
                <a:latin typeface="Times New Roman" pitchFamily="18" charset="0"/>
                <a:ea typeface="MS Mincho"/>
                <a:cs typeface="Times New Roman" pitchFamily="18" charset="0"/>
              </a:rPr>
              <a:t> </a:t>
            </a:r>
            <a:r>
              <a:rPr lang="en-US" sz="2400" b="1" dirty="0" err="1">
                <a:solidFill>
                  <a:srgbClr val="000000"/>
                </a:solidFill>
                <a:latin typeface="Times New Roman" pitchFamily="18" charset="0"/>
                <a:ea typeface="MS Mincho"/>
                <a:cs typeface="Times New Roman" pitchFamily="18" charset="0"/>
              </a:rPr>
              <a:t>hành</a:t>
            </a:r>
            <a:r>
              <a:rPr lang="en-US" sz="2400" b="1" dirty="0">
                <a:solidFill>
                  <a:srgbClr val="000000"/>
                </a:solidFill>
                <a:latin typeface="Times New Roman" pitchFamily="18" charset="0"/>
                <a:ea typeface="MS Mincho"/>
                <a:cs typeface="Times New Roman" pitchFamily="18" charset="0"/>
              </a:rPr>
              <a:t> </a:t>
            </a:r>
            <a:r>
              <a:rPr lang="en-US" sz="2400" b="1" dirty="0" err="1">
                <a:solidFill>
                  <a:srgbClr val="000000"/>
                </a:solidFill>
                <a:latin typeface="Times New Roman" pitchFamily="18" charset="0"/>
                <a:ea typeface="MS Mincho"/>
                <a:cs typeface="Times New Roman" pitchFamily="18" charset="0"/>
              </a:rPr>
              <a:t>nói</a:t>
            </a:r>
            <a:endParaRPr lang="en-US" sz="2400" b="1" dirty="0">
              <a:solidFill>
                <a:srgbClr val="000000"/>
              </a:solidFill>
              <a:latin typeface="Times New Roman" pitchFamily="18" charset="0"/>
              <a:ea typeface="MS Mincho"/>
              <a:cs typeface="Times New Roman" pitchFamily="18" charset="0"/>
            </a:endParaRPr>
          </a:p>
        </p:txBody>
      </p:sp>
      <p:sp>
        <p:nvSpPr>
          <p:cNvPr id="3" name="Rectangle 2"/>
          <p:cNvSpPr/>
          <p:nvPr/>
        </p:nvSpPr>
        <p:spPr>
          <a:xfrm>
            <a:off x="2367421" y="1304677"/>
            <a:ext cx="2039341" cy="487506"/>
          </a:xfrm>
          <a:prstGeom prst="rect">
            <a:avLst/>
          </a:prstGeom>
        </p:spPr>
        <p:txBody>
          <a:bodyPr wrap="none">
            <a:spAutoFit/>
          </a:bodyPr>
          <a:lstStyle/>
          <a:p>
            <a:pPr marL="514350" indent="-514350" algn="just">
              <a:lnSpc>
                <a:spcPct val="107000"/>
              </a:lnSpc>
              <a:spcBef>
                <a:spcPct val="20000"/>
              </a:spcBef>
              <a:spcAft>
                <a:spcPts val="800"/>
              </a:spcAft>
              <a:buFont typeface="Arial" pitchFamily="34" charset="0"/>
              <a:buAutoNum type="arabicPeriod"/>
            </a:pPr>
            <a:r>
              <a:rPr lang="en-US" sz="2400" b="1" dirty="0" err="1">
                <a:solidFill>
                  <a:srgbClr val="000000"/>
                </a:solidFill>
                <a:latin typeface="Times New Roman" pitchFamily="18" charset="0"/>
                <a:ea typeface="MS Mincho"/>
                <a:cs typeface="Times New Roman" pitchFamily="18" charset="0"/>
              </a:rPr>
              <a:t>Lập</a:t>
            </a:r>
            <a:r>
              <a:rPr lang="en-US" sz="2400" b="1" dirty="0">
                <a:solidFill>
                  <a:srgbClr val="000000"/>
                </a:solidFill>
                <a:latin typeface="Times New Roman" pitchFamily="18" charset="0"/>
                <a:ea typeface="MS Mincho"/>
                <a:cs typeface="Times New Roman" pitchFamily="18" charset="0"/>
              </a:rPr>
              <a:t> </a:t>
            </a:r>
            <a:r>
              <a:rPr lang="en-US" sz="2400" b="1" dirty="0" err="1">
                <a:solidFill>
                  <a:srgbClr val="000000"/>
                </a:solidFill>
                <a:latin typeface="Times New Roman" pitchFamily="18" charset="0"/>
                <a:ea typeface="MS Mincho"/>
                <a:cs typeface="Times New Roman" pitchFamily="18" charset="0"/>
              </a:rPr>
              <a:t>dàn</a:t>
            </a:r>
            <a:r>
              <a:rPr lang="en-US" sz="2400" b="1" dirty="0">
                <a:solidFill>
                  <a:srgbClr val="000000"/>
                </a:solidFill>
                <a:latin typeface="Times New Roman" pitchFamily="18" charset="0"/>
                <a:ea typeface="MS Mincho"/>
                <a:cs typeface="Times New Roman" pitchFamily="18" charset="0"/>
              </a:rPr>
              <a:t> ý</a:t>
            </a:r>
          </a:p>
        </p:txBody>
      </p:sp>
      <p:sp>
        <p:nvSpPr>
          <p:cNvPr id="4" name="Rectangle 3"/>
          <p:cNvSpPr/>
          <p:nvPr/>
        </p:nvSpPr>
        <p:spPr>
          <a:xfrm>
            <a:off x="4796621" y="1692843"/>
            <a:ext cx="1577676" cy="461665"/>
          </a:xfrm>
          <a:prstGeom prst="rect">
            <a:avLst/>
          </a:prstGeom>
          <a:solidFill>
            <a:srgbClr val="FFFF00"/>
          </a:solidFill>
        </p:spPr>
        <p:txBody>
          <a:bodyPr wrap="none">
            <a:spAutoFit/>
          </a:bodyPr>
          <a:lstStyle/>
          <a:p>
            <a:r>
              <a:rPr lang="vi-VN" sz="2400" b="1" kern="0" dirty="0">
                <a:solidFill>
                  <a:prstClr val="black"/>
                </a:solidFill>
                <a:latin typeface="Times New Roman" pitchFamily="18" charset="0"/>
                <a:cs typeface="Times New Roman" pitchFamily="18" charset="0"/>
              </a:rPr>
              <a:t>Triển khai</a:t>
            </a:r>
            <a:endParaRPr lang="en-US" b="1" dirty="0">
              <a:solidFill>
                <a:srgbClr val="000000"/>
              </a:solidFill>
            </a:endParaRPr>
          </a:p>
        </p:txBody>
      </p:sp>
      <p:pic>
        <p:nvPicPr>
          <p:cNvPr id="10" name="Picture 2" descr="E:\ôn đại học và HSG\Tài nguyên Địa lí\Tài liệu tham khảo trên internet\Tổng hợp\Giáo án\PPT\CÁC ICON HỖ TRỢ SOẠN GIẢNG PPT\3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8819" y="2557458"/>
            <a:ext cx="609605" cy="60960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Rectangle 10"/>
          <p:cNvSpPr/>
          <p:nvPr/>
        </p:nvSpPr>
        <p:spPr>
          <a:xfrm>
            <a:off x="2116901" y="2292262"/>
            <a:ext cx="9269258" cy="839245"/>
          </a:xfrm>
          <a:prstGeom prst="rect">
            <a:avLst/>
          </a:prstGeom>
          <a:solidFill>
            <a:srgbClr val="CCFF99"/>
          </a:solidFill>
          <a:ln w="12700" cap="flat" cmpd="sng" algn="ctr">
            <a:solidFill>
              <a:srgbClr val="CCFF99"/>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lvl="0" algn="just"/>
            <a:r>
              <a:rPr lang="vi-VN" sz="2400" kern="0" dirty="0">
                <a:solidFill>
                  <a:prstClr val="black"/>
                </a:solidFill>
                <a:latin typeface="Times New Roman" pitchFamily="18" charset="0"/>
                <a:cs typeface="Times New Roman" pitchFamily="18" charset="0"/>
              </a:rPr>
              <a:t>Thuyết trình tuần tự nội dung một cách hợp lí, kết hợp nhịp nhàng với việc trình chiếu hay minh họa trực quan nếu có</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12" name="Picture 2" descr="E:\ôn đại học và HSG\Tài nguyên Địa lí\Tài liệu tham khảo trên internet\Tổng hợp\Giáo án\PPT\CÁC ICON HỖ TRỢ SOẠN GIẢNG PPT\3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1454" y="3336232"/>
            <a:ext cx="609605" cy="60960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Rectangle 12"/>
          <p:cNvSpPr/>
          <p:nvPr/>
        </p:nvSpPr>
        <p:spPr>
          <a:xfrm>
            <a:off x="3106455" y="3238989"/>
            <a:ext cx="8279704" cy="759477"/>
          </a:xfrm>
          <a:prstGeom prst="rect">
            <a:avLst/>
          </a:prstGeom>
          <a:solidFill>
            <a:srgbClr val="FFFF99"/>
          </a:solidFill>
          <a:ln w="12700" cap="flat" cmpd="sng" algn="ctr">
            <a:solidFill>
              <a:srgbClr val="FFFF99"/>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lvl="0" algn="just"/>
            <a:r>
              <a:rPr lang="vi-VN" sz="2400" kern="0" dirty="0">
                <a:solidFill>
                  <a:prstClr val="black"/>
                </a:solidFill>
                <a:latin typeface="Times New Roman" pitchFamily="18" charset="0"/>
                <a:cs typeface="Times New Roman" pitchFamily="18" charset="0"/>
              </a:rPr>
              <a:t>Có thể kể lại ngắn gọn nội dung câu chuyện nếu tác phẩm ấy chưa được nhiều người biết đến</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14" name="Picture 2" descr="E:\ôn đại học và HSG\Tài nguyên Địa lí\Tài liệu tham khảo trên internet\Tổng hợp\Giáo án\PPT\CÁC ICON HỖ TRỢ SOẠN GIẢNG PPT\3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9875" y="4320259"/>
            <a:ext cx="609605" cy="60960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Rectangle 14"/>
          <p:cNvSpPr/>
          <p:nvPr/>
        </p:nvSpPr>
        <p:spPr>
          <a:xfrm>
            <a:off x="3106455" y="4123726"/>
            <a:ext cx="8279704" cy="1612277"/>
          </a:xfrm>
          <a:prstGeom prst="rect">
            <a:avLst/>
          </a:prstGeom>
          <a:solidFill>
            <a:srgbClr val="FFCCFF"/>
          </a:solidFill>
          <a:ln w="12700" cap="flat" cmpd="sng" algn="ctr">
            <a:solidFill>
              <a:srgbClr val="FFCCFF"/>
            </a:solidFill>
            <a:prstDash val="solid"/>
            <a:miter lim="800000"/>
          </a:ln>
          <a:effectLst>
            <a:outerShdw blurRad="50800" dist="38100" dir="2700000" algn="tl" rotWithShape="0">
              <a:prstClr val="black">
                <a:alpha val="40000"/>
              </a:prstClr>
            </a:outerShdw>
          </a:effectLst>
        </p:spPr>
        <p:txBody>
          <a:bodyPr rtlCol="0" anchor="ctr"/>
          <a:lstStyle/>
          <a:p>
            <a:pPr lvl="0" algn="just"/>
            <a:endParaRPr lang="en-US" sz="2400" kern="0" dirty="0">
              <a:solidFill>
                <a:prstClr val="black"/>
              </a:solidFill>
              <a:latin typeface="Times New Roman" pitchFamily="18" charset="0"/>
              <a:cs typeface="Times New Roman" pitchFamily="18" charset="0"/>
            </a:endParaRPr>
          </a:p>
          <a:p>
            <a:pPr lvl="0" algn="just"/>
            <a:r>
              <a:rPr lang="vi-VN" sz="2400" kern="0" dirty="0">
                <a:solidFill>
                  <a:prstClr val="black"/>
                </a:solidFill>
                <a:latin typeface="Times New Roman" pitchFamily="18" charset="0"/>
                <a:cs typeface="Times New Roman" pitchFamily="18" charset="0"/>
              </a:rPr>
              <a:t>Chỉ ra, đánh giá các phương diện nổi bật trong nghệ thuật kể chuyện của tác phẩm:  Người kể chuyện, ngôi kể, điểm nhìn nhân vật; Lời trần thuật trong việc xây dựng nhân vật và khắc họa thời gian, không gian nghệ thuật; giọng điệu…</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8" name="Rectangle 17"/>
          <p:cNvSpPr/>
          <p:nvPr/>
        </p:nvSpPr>
        <p:spPr>
          <a:xfrm>
            <a:off x="3106454" y="5862181"/>
            <a:ext cx="8279703" cy="603339"/>
          </a:xfrm>
          <a:prstGeom prst="rect">
            <a:avLst/>
          </a:prstGeom>
          <a:solidFill>
            <a:srgbClr val="CCFF99"/>
          </a:solidFill>
          <a:ln w="12700" cap="flat" cmpd="sng" algn="ctr">
            <a:solidFill>
              <a:srgbClr val="CCFF99"/>
            </a:solidFill>
            <a:prstDash val="solid"/>
            <a:miter lim="800000"/>
          </a:ln>
          <a:effectLst>
            <a:outerShdw blurRad="50800" dist="38100" dir="2700000" algn="tl" rotWithShape="0">
              <a:prstClr val="black">
                <a:alpha val="40000"/>
              </a:prstClr>
            </a:outerShdw>
          </a:effectLst>
        </p:spPr>
        <p:txBody>
          <a:bodyPr rtlCol="0" anchor="ctr"/>
          <a:lstStyle/>
          <a:p>
            <a:pPr lvl="0" algn="just"/>
            <a:endParaRPr lang="en-US" sz="2400" kern="0" dirty="0">
              <a:solidFill>
                <a:prstClr val="black"/>
              </a:solidFill>
              <a:latin typeface="Times New Roman" pitchFamily="18" charset="0"/>
              <a:cs typeface="Times New Roman" pitchFamily="18" charset="0"/>
            </a:endParaRPr>
          </a:p>
          <a:p>
            <a:pPr lvl="0" algn="just"/>
            <a:r>
              <a:rPr lang="vi-VN" sz="2400" kern="0" dirty="0">
                <a:solidFill>
                  <a:prstClr val="black"/>
                </a:solidFill>
                <a:latin typeface="Times New Roman" pitchFamily="18" charset="0"/>
                <a:cs typeface="Times New Roman" pitchFamily="18" charset="0"/>
              </a:rPr>
              <a:t>Nhận xét về vai trò, ý nghĩa của nghệ thuật tự sự trong tác phẩm.</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19" name="Picture 2" descr="E:\ôn đại học và HSG\Tài nguyên Địa lí\Tài liệu tham khảo trên internet\Tổng hợp\Giáo án\PPT\CÁC ICON HỖ TRỢ SOẠN GIẢNG PPT\3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7173" y="5855915"/>
            <a:ext cx="609605" cy="60960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A666E921-8D16-92F4-F76E-7666DAB3AB41}"/>
              </a:ext>
            </a:extLst>
          </p:cNvPr>
          <p:cNvSpPr>
            <a:spLocks noGrp="1"/>
          </p:cNvSpPr>
          <p:nvPr>
            <p:ph type="ftr" idx="11"/>
          </p:nvPr>
        </p:nvSpPr>
        <p:spPr/>
        <p:txBody>
          <a:bodyPr/>
          <a:lstStyle/>
          <a:p>
            <a:r>
              <a:rPr lang="en-US"/>
              <a:t>Sản phẩm của nhóm Zalo: NGỮ VĂN THPT (Nhóm cô Thu Huyền)_ DỰ ÁN CỘNG ĐỒNG</a:t>
            </a:r>
          </a:p>
        </p:txBody>
      </p:sp>
    </p:spTree>
    <p:extLst>
      <p:ext uri="{BB962C8B-B14F-4D97-AF65-F5344CB8AC3E}">
        <p14:creationId xmlns:p14="http://schemas.microsoft.com/office/powerpoint/2010/main" val="6802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par>
              <p:cTn id="37"/>
            </p:par>
          </p:childTnLst>
        </p:cTn>
      </p:par>
    </p:tnLst>
    <p:bldLst>
      <p:bldP spid="11" grpId="0" animBg="1"/>
      <p:bldP spid="13" grpId="0" animBg="1"/>
      <p:bldP spid="15"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97"/>
        <p:cNvGrpSpPr/>
        <p:nvPr/>
      </p:nvGrpSpPr>
      <p:grpSpPr>
        <a:xfrm>
          <a:off x="0" y="0"/>
          <a:ext cx="0" cy="0"/>
          <a:chOff x="0" y="0"/>
          <a:chExt cx="0" cy="0"/>
        </a:xfrm>
      </p:grpSpPr>
      <p:sp>
        <p:nvSpPr>
          <p:cNvPr id="1001" name="Google Shape;1001;p3" descr="Start On Country Road Stock Photo (Edit Now) 243588706"/>
          <p:cNvSpPr/>
          <p:nvPr/>
        </p:nvSpPr>
        <p:spPr>
          <a:xfrm>
            <a:off x="5917097" y="3488633"/>
            <a:ext cx="304800" cy="304800"/>
          </a:xfrm>
          <a:prstGeom prst="rect">
            <a:avLst/>
          </a:prstGeom>
          <a:noFill/>
          <a:ln>
            <a:noFill/>
          </a:ln>
        </p:spPr>
        <p:txBody>
          <a:bodyPr spcFirstLastPara="1" wrap="square" lIns="91400" tIns="45698" rIns="91400" bIns="45698" anchor="t" anchorCtr="0">
            <a:noAutofit/>
          </a:bodyPr>
          <a:lstStyle/>
          <a:p>
            <a:pPr>
              <a:buClr>
                <a:srgbClr val="000000"/>
              </a:buClr>
              <a:buFont typeface="Arial"/>
              <a:buNone/>
            </a:pPr>
            <a:endParaRPr sz="1900" kern="0">
              <a:solidFill>
                <a:srgbClr val="000000"/>
              </a:solidFill>
              <a:cs typeface="Arial"/>
              <a:sym typeface="Arial"/>
            </a:endParaRPr>
          </a:p>
        </p:txBody>
      </p:sp>
      <p:sp>
        <p:nvSpPr>
          <p:cNvPr id="1002" name="Google Shape;1002;p3" descr="Start On Country Road Stock Photo (Edit Now) 243588706"/>
          <p:cNvSpPr/>
          <p:nvPr/>
        </p:nvSpPr>
        <p:spPr>
          <a:xfrm>
            <a:off x="6069497" y="3641035"/>
            <a:ext cx="304800" cy="304800"/>
          </a:xfrm>
          <a:prstGeom prst="rect">
            <a:avLst/>
          </a:prstGeom>
          <a:noFill/>
          <a:ln>
            <a:noFill/>
          </a:ln>
        </p:spPr>
        <p:txBody>
          <a:bodyPr spcFirstLastPara="1" wrap="square" lIns="91400" tIns="45698" rIns="91400" bIns="45698" anchor="t" anchorCtr="0">
            <a:noAutofit/>
          </a:bodyPr>
          <a:lstStyle/>
          <a:p>
            <a:pPr>
              <a:buClr>
                <a:srgbClr val="000000"/>
              </a:buClr>
              <a:buFont typeface="Arial"/>
              <a:buNone/>
            </a:pPr>
            <a:endParaRPr sz="1900" kern="0">
              <a:solidFill>
                <a:srgbClr val="000000"/>
              </a:solidFill>
              <a:cs typeface="Arial"/>
              <a:sym typeface="Arial"/>
            </a:endParaRPr>
          </a:p>
        </p:txBody>
      </p:sp>
      <p:sp>
        <p:nvSpPr>
          <p:cNvPr id="6" name="Rectangle 5"/>
          <p:cNvSpPr/>
          <p:nvPr/>
        </p:nvSpPr>
        <p:spPr>
          <a:xfrm>
            <a:off x="1693752" y="309678"/>
            <a:ext cx="9361089" cy="523220"/>
          </a:xfrm>
          <a:prstGeom prst="rect">
            <a:avLst/>
          </a:prstGeom>
        </p:spPr>
        <p:txBody>
          <a:bodyPr wrap="none">
            <a:spAutoFit/>
          </a:bodyPr>
          <a:lstStyle/>
          <a:p>
            <a:pPr algn="ctr">
              <a:spcBef>
                <a:spcPct val="20000"/>
              </a:spcBef>
            </a:pPr>
            <a:r>
              <a:rPr lang="en-US" sz="2800" dirty="0">
                <a:solidFill>
                  <a:srgbClr val="0070C0"/>
                </a:solidFill>
                <a:latin typeface="Times New Roman"/>
                <a:ea typeface="Calibri"/>
                <a:cs typeface="Times New Roman"/>
              </a:rPr>
              <a:t>HOẠT ĐỘNG 3: LUYỆN TẬP THỰC HÀNH NÓI VÀ NGHE</a:t>
            </a:r>
          </a:p>
        </p:txBody>
      </p:sp>
      <p:sp>
        <p:nvSpPr>
          <p:cNvPr id="2" name="Rectangle 1"/>
          <p:cNvSpPr/>
          <p:nvPr/>
        </p:nvSpPr>
        <p:spPr>
          <a:xfrm>
            <a:off x="1619338" y="836534"/>
            <a:ext cx="2503442" cy="460895"/>
          </a:xfrm>
          <a:prstGeom prst="rect">
            <a:avLst/>
          </a:prstGeom>
          <a:solidFill>
            <a:srgbClr val="00B0F0"/>
          </a:solidFill>
        </p:spPr>
        <p:txBody>
          <a:bodyPr wrap="none">
            <a:spAutoFit/>
          </a:bodyPr>
          <a:lstStyle/>
          <a:p>
            <a:pPr algn="just">
              <a:lnSpc>
                <a:spcPct val="107000"/>
              </a:lnSpc>
              <a:spcBef>
                <a:spcPct val="20000"/>
              </a:spcBef>
              <a:spcAft>
                <a:spcPts val="800"/>
              </a:spcAft>
            </a:pPr>
            <a:r>
              <a:rPr lang="en-US" sz="2400" b="1" dirty="0">
                <a:solidFill>
                  <a:srgbClr val="000000"/>
                </a:solidFill>
                <a:latin typeface="Times New Roman" pitchFamily="18" charset="0"/>
                <a:ea typeface="MS Mincho"/>
                <a:cs typeface="Times New Roman" pitchFamily="18" charset="0"/>
              </a:rPr>
              <a:t>II. </a:t>
            </a:r>
            <a:r>
              <a:rPr lang="en-US" sz="2400" b="1" dirty="0" err="1">
                <a:solidFill>
                  <a:srgbClr val="000000"/>
                </a:solidFill>
                <a:latin typeface="Times New Roman" pitchFamily="18" charset="0"/>
                <a:ea typeface="MS Mincho"/>
                <a:cs typeface="Times New Roman" pitchFamily="18" charset="0"/>
              </a:rPr>
              <a:t>Thực</a:t>
            </a:r>
            <a:r>
              <a:rPr lang="en-US" sz="2400" b="1" dirty="0">
                <a:solidFill>
                  <a:srgbClr val="000000"/>
                </a:solidFill>
                <a:latin typeface="Times New Roman" pitchFamily="18" charset="0"/>
                <a:ea typeface="MS Mincho"/>
                <a:cs typeface="Times New Roman" pitchFamily="18" charset="0"/>
              </a:rPr>
              <a:t> </a:t>
            </a:r>
            <a:r>
              <a:rPr lang="en-US" sz="2400" b="1" dirty="0" err="1">
                <a:solidFill>
                  <a:srgbClr val="000000"/>
                </a:solidFill>
                <a:latin typeface="Times New Roman" pitchFamily="18" charset="0"/>
                <a:ea typeface="MS Mincho"/>
                <a:cs typeface="Times New Roman" pitchFamily="18" charset="0"/>
              </a:rPr>
              <a:t>hành</a:t>
            </a:r>
            <a:r>
              <a:rPr lang="en-US" sz="2400" b="1" dirty="0">
                <a:solidFill>
                  <a:srgbClr val="000000"/>
                </a:solidFill>
                <a:latin typeface="Times New Roman" pitchFamily="18" charset="0"/>
                <a:ea typeface="MS Mincho"/>
                <a:cs typeface="Times New Roman" pitchFamily="18" charset="0"/>
              </a:rPr>
              <a:t> </a:t>
            </a:r>
            <a:r>
              <a:rPr lang="en-US" sz="2400" b="1" dirty="0" err="1">
                <a:solidFill>
                  <a:srgbClr val="000000"/>
                </a:solidFill>
                <a:latin typeface="Times New Roman" pitchFamily="18" charset="0"/>
                <a:ea typeface="MS Mincho"/>
                <a:cs typeface="Times New Roman" pitchFamily="18" charset="0"/>
              </a:rPr>
              <a:t>nói</a:t>
            </a:r>
            <a:endParaRPr lang="en-US" sz="2400" b="1" dirty="0">
              <a:solidFill>
                <a:srgbClr val="000000"/>
              </a:solidFill>
              <a:latin typeface="Times New Roman" pitchFamily="18" charset="0"/>
              <a:ea typeface="MS Mincho"/>
              <a:cs typeface="Times New Roman" pitchFamily="18" charset="0"/>
            </a:endParaRPr>
          </a:p>
        </p:txBody>
      </p:sp>
      <p:sp>
        <p:nvSpPr>
          <p:cNvPr id="3" name="Rectangle 2"/>
          <p:cNvSpPr/>
          <p:nvPr/>
        </p:nvSpPr>
        <p:spPr>
          <a:xfrm>
            <a:off x="2367421" y="1304677"/>
            <a:ext cx="2039341" cy="487506"/>
          </a:xfrm>
          <a:prstGeom prst="rect">
            <a:avLst/>
          </a:prstGeom>
        </p:spPr>
        <p:txBody>
          <a:bodyPr wrap="none">
            <a:spAutoFit/>
          </a:bodyPr>
          <a:lstStyle/>
          <a:p>
            <a:pPr marL="514350" indent="-514350" algn="just">
              <a:lnSpc>
                <a:spcPct val="107000"/>
              </a:lnSpc>
              <a:spcBef>
                <a:spcPct val="20000"/>
              </a:spcBef>
              <a:spcAft>
                <a:spcPts val="800"/>
              </a:spcAft>
              <a:buFont typeface="Arial" pitchFamily="34" charset="0"/>
              <a:buAutoNum type="arabicPeriod"/>
            </a:pPr>
            <a:r>
              <a:rPr lang="en-US" sz="2400" b="1" dirty="0" err="1">
                <a:solidFill>
                  <a:srgbClr val="000000"/>
                </a:solidFill>
                <a:latin typeface="Times New Roman" pitchFamily="18" charset="0"/>
                <a:ea typeface="MS Mincho"/>
                <a:cs typeface="Times New Roman" pitchFamily="18" charset="0"/>
              </a:rPr>
              <a:t>Lập</a:t>
            </a:r>
            <a:r>
              <a:rPr lang="en-US" sz="2400" b="1" dirty="0">
                <a:solidFill>
                  <a:srgbClr val="000000"/>
                </a:solidFill>
                <a:latin typeface="Times New Roman" pitchFamily="18" charset="0"/>
                <a:ea typeface="MS Mincho"/>
                <a:cs typeface="Times New Roman" pitchFamily="18" charset="0"/>
              </a:rPr>
              <a:t> </a:t>
            </a:r>
            <a:r>
              <a:rPr lang="en-US" sz="2400" b="1" dirty="0" err="1">
                <a:solidFill>
                  <a:srgbClr val="000000"/>
                </a:solidFill>
                <a:latin typeface="Times New Roman" pitchFamily="18" charset="0"/>
                <a:ea typeface="MS Mincho"/>
                <a:cs typeface="Times New Roman" pitchFamily="18" charset="0"/>
              </a:rPr>
              <a:t>dàn</a:t>
            </a:r>
            <a:r>
              <a:rPr lang="en-US" sz="2400" b="1" dirty="0">
                <a:solidFill>
                  <a:srgbClr val="000000"/>
                </a:solidFill>
                <a:latin typeface="Times New Roman" pitchFamily="18" charset="0"/>
                <a:ea typeface="MS Mincho"/>
                <a:cs typeface="Times New Roman" pitchFamily="18" charset="0"/>
              </a:rPr>
              <a:t> ý</a:t>
            </a:r>
          </a:p>
        </p:txBody>
      </p:sp>
      <p:sp>
        <p:nvSpPr>
          <p:cNvPr id="4" name="Rectangle 3"/>
          <p:cNvSpPr/>
          <p:nvPr/>
        </p:nvSpPr>
        <p:spPr>
          <a:xfrm>
            <a:off x="4796621" y="1692843"/>
            <a:ext cx="1423788" cy="461665"/>
          </a:xfrm>
          <a:prstGeom prst="rect">
            <a:avLst/>
          </a:prstGeom>
          <a:solidFill>
            <a:srgbClr val="FFFF00"/>
          </a:solidFill>
        </p:spPr>
        <p:txBody>
          <a:bodyPr wrap="none">
            <a:spAutoFit/>
          </a:bodyPr>
          <a:lstStyle/>
          <a:p>
            <a:r>
              <a:rPr lang="vi-VN" sz="2400" b="1" kern="0" dirty="0">
                <a:solidFill>
                  <a:prstClr val="black"/>
                </a:solidFill>
                <a:latin typeface="Times New Roman" pitchFamily="18" charset="0"/>
                <a:cs typeface="Times New Roman" pitchFamily="18" charset="0"/>
              </a:rPr>
              <a:t>Kết luận:</a:t>
            </a:r>
          </a:p>
        </p:txBody>
      </p:sp>
      <p:pic>
        <p:nvPicPr>
          <p:cNvPr id="10" name="Picture 2" descr="E:\ôn đại học và HSG\Tài nguyên Địa lí\Tài liệu tham khảo trên internet\Tổng hợp\Giáo án\PPT\CÁC ICON HỖ TRỢ SOẠN GIẢNG PPT\3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8819" y="2757874"/>
            <a:ext cx="609605" cy="60960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Rectangle 10"/>
          <p:cNvSpPr/>
          <p:nvPr/>
        </p:nvSpPr>
        <p:spPr>
          <a:xfrm>
            <a:off x="2116901" y="2580360"/>
            <a:ext cx="9269258" cy="839245"/>
          </a:xfrm>
          <a:prstGeom prst="rect">
            <a:avLst/>
          </a:prstGeom>
          <a:solidFill>
            <a:srgbClr val="CCFF99"/>
          </a:solidFill>
          <a:ln w="12700" cap="flat" cmpd="sng" algn="ctr">
            <a:solidFill>
              <a:srgbClr val="CCFF99"/>
            </a:solidFill>
            <a:prstDash val="solid"/>
            <a:miter lim="800000"/>
          </a:ln>
          <a:effectLst>
            <a:outerShdw blurRad="50800" dist="38100" dir="2700000" algn="tl" rotWithShape="0">
              <a:prstClr val="black">
                <a:alpha val="40000"/>
              </a:prstClr>
            </a:outerShdw>
          </a:effectLst>
        </p:spPr>
        <p:txBody>
          <a:bodyPr rtlCol="0" anchor="ctr"/>
          <a:lstStyle/>
          <a:p>
            <a:pPr algn="just">
              <a:defRPr/>
            </a:pPr>
            <a:endParaRPr lang="en-US" sz="2400" kern="0" dirty="0">
              <a:solidFill>
                <a:prstClr val="black"/>
              </a:solidFill>
              <a:latin typeface="Times New Roman" pitchFamily="18" charset="0"/>
              <a:cs typeface="Times New Roman" pitchFamily="18" charset="0"/>
            </a:endParaRPr>
          </a:p>
          <a:p>
            <a:pPr algn="just"/>
            <a:r>
              <a:rPr lang="vi-VN" sz="2400" kern="0" dirty="0">
                <a:solidFill>
                  <a:prstClr val="black"/>
                </a:solidFill>
                <a:latin typeface="Times New Roman" pitchFamily="18" charset="0"/>
                <a:cs typeface="Times New Roman" pitchFamily="18" charset="0"/>
              </a:rPr>
              <a:t>Khái quát lại những điều cảm nhận cũng như đánh giá về tính nghệ thuật của tác phẩm mà mình đã lựa chọn để thuyết trình.</a:t>
            </a:r>
          </a:p>
          <a:p>
            <a:pPr algn="just">
              <a:defRPr/>
            </a:pPr>
            <a:endParaRPr lang="vi-VN" sz="2400" kern="0" dirty="0">
              <a:solidFill>
                <a:prstClr val="black"/>
              </a:solidFill>
              <a:latin typeface="Times New Roman" pitchFamily="18" charset="0"/>
              <a:cs typeface="Times New Roman" pitchFamily="18" charset="0"/>
            </a:endParaRPr>
          </a:p>
        </p:txBody>
      </p:sp>
      <p:pic>
        <p:nvPicPr>
          <p:cNvPr id="12" name="Picture 2" descr="E:\ôn đại học và HSG\Tài nguyên Địa lí\Tài liệu tham khảo trên internet\Tổng hợp\Giáo án\PPT\CÁC ICON HỖ TRỢ SOẠN GIẢNG PPT\3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8818" y="3843975"/>
            <a:ext cx="609605" cy="60960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Rectangle 12"/>
          <p:cNvSpPr/>
          <p:nvPr/>
        </p:nvSpPr>
        <p:spPr>
          <a:xfrm>
            <a:off x="2116901" y="3840237"/>
            <a:ext cx="9269258" cy="759477"/>
          </a:xfrm>
          <a:prstGeom prst="rect">
            <a:avLst/>
          </a:prstGeom>
          <a:solidFill>
            <a:srgbClr val="FFFF99"/>
          </a:solidFill>
          <a:ln w="12700" cap="flat" cmpd="sng" algn="ctr">
            <a:solidFill>
              <a:srgbClr val="FFFF99"/>
            </a:solidFill>
            <a:prstDash val="solid"/>
            <a:miter lim="800000"/>
          </a:ln>
          <a:effectLst>
            <a:outerShdw blurRad="50800" dist="38100" dir="2700000" algn="tl" rotWithShape="0">
              <a:prstClr val="black">
                <a:alpha val="40000"/>
              </a:prstClr>
            </a:outerShdw>
          </a:effectLst>
        </p:spPr>
        <p:txBody>
          <a:bodyPr rtlCol="0" anchor="ctr"/>
          <a:lstStyle/>
          <a:p>
            <a:pPr algn="just">
              <a:defRPr/>
            </a:pPr>
            <a:endParaRPr lang="en-US" sz="2400" kern="0" dirty="0">
              <a:solidFill>
                <a:prstClr val="black"/>
              </a:solidFill>
              <a:latin typeface="Times New Roman" pitchFamily="18" charset="0"/>
              <a:cs typeface="Times New Roman" pitchFamily="18" charset="0"/>
            </a:endParaRPr>
          </a:p>
          <a:p>
            <a:pPr algn="just"/>
            <a:r>
              <a:rPr lang="vi-VN" sz="2400" kern="0" dirty="0">
                <a:solidFill>
                  <a:prstClr val="black"/>
                </a:solidFill>
                <a:latin typeface="Times New Roman" pitchFamily="18" charset="0"/>
                <a:cs typeface="Times New Roman" pitchFamily="18" charset="0"/>
              </a:rPr>
              <a:t>Khuyến khích người nghe chia sẻ những cảm nhận hay góc nhìn khác về tác phẩm</a:t>
            </a:r>
          </a:p>
          <a:p>
            <a:pPr algn="just">
              <a:defRPr/>
            </a:pPr>
            <a:endParaRPr lang="vi-VN" sz="2400" kern="0" dirty="0">
              <a:solidFill>
                <a:prstClr val="black"/>
              </a:solidFill>
              <a:latin typeface="Times New Roman" pitchFamily="18" charset="0"/>
              <a:cs typeface="Times New Roman" pitchFamily="18" charset="0"/>
            </a:endParaRPr>
          </a:p>
        </p:txBody>
      </p:sp>
      <p:sp>
        <p:nvSpPr>
          <p:cNvPr id="5" name="Footer Placeholder 4">
            <a:extLst>
              <a:ext uri="{FF2B5EF4-FFF2-40B4-BE49-F238E27FC236}">
                <a16:creationId xmlns:a16="http://schemas.microsoft.com/office/drawing/2014/main" id="{F9E92056-2564-C9FB-39A6-FCEA44A45962}"/>
              </a:ext>
            </a:extLst>
          </p:cNvPr>
          <p:cNvSpPr>
            <a:spLocks noGrp="1"/>
          </p:cNvSpPr>
          <p:nvPr>
            <p:ph type="ftr" idx="11"/>
          </p:nvPr>
        </p:nvSpPr>
        <p:spPr/>
        <p:txBody>
          <a:bodyPr/>
          <a:lstStyle/>
          <a:p>
            <a:r>
              <a:rPr lang="en-US"/>
              <a:t>Sản phẩm của nhóm Zalo: NGỮ VĂN THPT (Nhóm cô Thu Huyền)_ DỰ ÁN CỘNG ĐỒNG</a:t>
            </a:r>
          </a:p>
        </p:txBody>
      </p:sp>
    </p:spTree>
    <p:extLst>
      <p:ext uri="{BB962C8B-B14F-4D97-AF65-F5344CB8AC3E}">
        <p14:creationId xmlns:p14="http://schemas.microsoft.com/office/powerpoint/2010/main" val="325556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19"/>
            </p:par>
          </p:childTnLst>
        </p:cTn>
      </p:par>
    </p:tnLst>
    <p:bldLst>
      <p:bldP spid="11"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97"/>
        <p:cNvGrpSpPr/>
        <p:nvPr/>
      </p:nvGrpSpPr>
      <p:grpSpPr>
        <a:xfrm>
          <a:off x="0" y="0"/>
          <a:ext cx="0" cy="0"/>
          <a:chOff x="0" y="0"/>
          <a:chExt cx="0" cy="0"/>
        </a:xfrm>
      </p:grpSpPr>
      <p:sp>
        <p:nvSpPr>
          <p:cNvPr id="1001" name="Google Shape;1001;p3" descr="Start On Country Road Stock Photo (Edit Now) 243588706"/>
          <p:cNvSpPr/>
          <p:nvPr/>
        </p:nvSpPr>
        <p:spPr>
          <a:xfrm>
            <a:off x="5917097" y="3488633"/>
            <a:ext cx="304800" cy="304800"/>
          </a:xfrm>
          <a:prstGeom prst="rect">
            <a:avLst/>
          </a:prstGeom>
          <a:noFill/>
          <a:ln>
            <a:noFill/>
          </a:ln>
        </p:spPr>
        <p:txBody>
          <a:bodyPr spcFirstLastPara="1" wrap="square" lIns="91400" tIns="45698" rIns="91400" bIns="45698" anchor="t" anchorCtr="0">
            <a:noAutofit/>
          </a:bodyPr>
          <a:lstStyle/>
          <a:p>
            <a:pPr>
              <a:buClr>
                <a:srgbClr val="000000"/>
              </a:buClr>
              <a:buFont typeface="Arial"/>
              <a:buNone/>
            </a:pPr>
            <a:endParaRPr sz="1900" kern="0">
              <a:solidFill>
                <a:srgbClr val="000000"/>
              </a:solidFill>
              <a:cs typeface="Arial"/>
              <a:sym typeface="Arial"/>
            </a:endParaRPr>
          </a:p>
        </p:txBody>
      </p:sp>
      <p:sp>
        <p:nvSpPr>
          <p:cNvPr id="1002" name="Google Shape;1002;p3" descr="Start On Country Road Stock Photo (Edit Now) 243588706"/>
          <p:cNvSpPr/>
          <p:nvPr/>
        </p:nvSpPr>
        <p:spPr>
          <a:xfrm>
            <a:off x="6069497" y="3641035"/>
            <a:ext cx="304800" cy="304800"/>
          </a:xfrm>
          <a:prstGeom prst="rect">
            <a:avLst/>
          </a:prstGeom>
          <a:noFill/>
          <a:ln>
            <a:noFill/>
          </a:ln>
        </p:spPr>
        <p:txBody>
          <a:bodyPr spcFirstLastPara="1" wrap="square" lIns="91400" tIns="45698" rIns="91400" bIns="45698" anchor="t" anchorCtr="0">
            <a:noAutofit/>
          </a:bodyPr>
          <a:lstStyle/>
          <a:p>
            <a:pPr>
              <a:buClr>
                <a:srgbClr val="000000"/>
              </a:buClr>
              <a:buFont typeface="Arial"/>
              <a:buNone/>
            </a:pPr>
            <a:endParaRPr sz="1900" kern="0">
              <a:solidFill>
                <a:srgbClr val="000000"/>
              </a:solidFill>
              <a:cs typeface="Arial"/>
              <a:sym typeface="Arial"/>
            </a:endParaRPr>
          </a:p>
        </p:txBody>
      </p:sp>
      <p:sp>
        <p:nvSpPr>
          <p:cNvPr id="18" name="文本框 6">
            <a:extLst>
              <a:ext uri="{FF2B5EF4-FFF2-40B4-BE49-F238E27FC236}">
                <a16:creationId xmlns:a16="http://schemas.microsoft.com/office/drawing/2014/main" id="{47C7A9C1-0B75-4E2F-86DB-4158930B8937}"/>
              </a:ext>
            </a:extLst>
          </p:cNvPr>
          <p:cNvSpPr txBox="1"/>
          <p:nvPr/>
        </p:nvSpPr>
        <p:spPr>
          <a:xfrm>
            <a:off x="1152395" y="329154"/>
            <a:ext cx="10571967" cy="1323439"/>
          </a:xfrm>
          <a:prstGeom prst="rect">
            <a:avLst/>
          </a:prstGeom>
          <a:noFill/>
        </p:spPr>
        <p:txBody>
          <a:bodyPr wrap="square" rtlCol="0">
            <a:spAutoFit/>
          </a:bodyPr>
          <a:lstStyle/>
          <a:p>
            <a:pPr lvl="0" algn="ctr"/>
            <a:r>
              <a:rPr lang="vi-VN" altLang="zh-CN" sz="4000" b="1" kern="0" dirty="0">
                <a:solidFill>
                  <a:srgbClr val="0070C0"/>
                </a:solidFill>
                <a:latin typeface="+mj-lt"/>
                <a:ea typeface="字魂27号-布丁体" panose="00000505000000000000" pitchFamily="2" charset="-122"/>
                <a:cs typeface="Times New Roman" panose="02020603050405020304" pitchFamily="18" charset="0"/>
              </a:rPr>
              <a:t>1.1. Dàn ý đề 1: Nghệ thuật kể chuyện trong truyện ngắn “Đời thừa” của Nam Cao</a:t>
            </a:r>
          </a:p>
        </p:txBody>
      </p:sp>
      <p:grpSp>
        <p:nvGrpSpPr>
          <p:cNvPr id="19" name="组合 15">
            <a:extLst>
              <a:ext uri="{FF2B5EF4-FFF2-40B4-BE49-F238E27FC236}">
                <a16:creationId xmlns:a16="http://schemas.microsoft.com/office/drawing/2014/main" id="{6AF1572C-2CC4-4E35-966F-EB4157644E55}"/>
              </a:ext>
            </a:extLst>
          </p:cNvPr>
          <p:cNvGrpSpPr/>
          <p:nvPr/>
        </p:nvGrpSpPr>
        <p:grpSpPr>
          <a:xfrm>
            <a:off x="-488516" y="1786123"/>
            <a:ext cx="5291239" cy="4666895"/>
            <a:chOff x="112128" y="1630522"/>
            <a:chExt cx="5291239" cy="4666895"/>
          </a:xfrm>
        </p:grpSpPr>
        <p:sp>
          <p:nvSpPr>
            <p:cNvPr id="20" name="椭圆 14">
              <a:extLst>
                <a:ext uri="{FF2B5EF4-FFF2-40B4-BE49-F238E27FC236}">
                  <a16:creationId xmlns:a16="http://schemas.microsoft.com/office/drawing/2014/main" id="{1742D052-6DAD-4E5E-8631-D04B0E1863B5}"/>
                </a:ext>
              </a:extLst>
            </p:cNvPr>
            <p:cNvSpPr/>
            <p:nvPr/>
          </p:nvSpPr>
          <p:spPr>
            <a:xfrm>
              <a:off x="954040" y="2096149"/>
              <a:ext cx="3552296" cy="3552296"/>
            </a:xfrm>
            <a:prstGeom prst="ellipse">
              <a:avLst/>
            </a:prstGeom>
            <a:solidFill>
              <a:srgbClr val="49D99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微软雅黑"/>
                <a:cs typeface="+mn-cs"/>
              </a:endParaRPr>
            </a:p>
          </p:txBody>
        </p:sp>
        <p:pic>
          <p:nvPicPr>
            <p:cNvPr id="21" name="图片 13">
              <a:extLst>
                <a:ext uri="{FF2B5EF4-FFF2-40B4-BE49-F238E27FC236}">
                  <a16:creationId xmlns:a16="http://schemas.microsoft.com/office/drawing/2014/main" id="{A3D916EA-7EFF-4206-A68B-86D2EBC15302}"/>
                </a:ext>
              </a:extLst>
            </p:cNvPr>
            <p:cNvPicPr>
              <a:picLocks noChangeAspect="1"/>
            </p:cNvPicPr>
            <p:nvPr/>
          </p:nvPicPr>
          <p:blipFill rotWithShape="1">
            <a:blip r:embed="rId4">
              <a:extLst>
                <a:ext uri="{28A0092B-C50C-407E-A947-70E740481C1C}">
                  <a14:useLocalDpi xmlns:a14="http://schemas.microsoft.com/office/drawing/2010/main" val="0"/>
                </a:ext>
              </a:extLst>
            </a:blip>
            <a:srcRect r="52843" b="68889"/>
            <a:stretch/>
          </p:blipFill>
          <p:spPr>
            <a:xfrm>
              <a:off x="112128" y="1630522"/>
              <a:ext cx="5291239" cy="4666895"/>
            </a:xfrm>
            <a:prstGeom prst="rect">
              <a:avLst/>
            </a:prstGeom>
          </p:spPr>
        </p:pic>
      </p:grpSp>
      <p:sp>
        <p:nvSpPr>
          <p:cNvPr id="5" name="Rectangle 4"/>
          <p:cNvSpPr/>
          <p:nvPr/>
        </p:nvSpPr>
        <p:spPr>
          <a:xfrm>
            <a:off x="4321479" y="1683677"/>
            <a:ext cx="7302674" cy="4524315"/>
          </a:xfrm>
          <a:prstGeom prst="rect">
            <a:avLst/>
          </a:prstGeom>
          <a:solidFill>
            <a:schemeClr val="bg1"/>
          </a:solidFill>
          <a:ln>
            <a:solidFill>
              <a:srgbClr val="00B0F0"/>
            </a:solidFill>
          </a:ln>
        </p:spPr>
        <p:txBody>
          <a:bodyPr wrap="square">
            <a:spAutoFit/>
          </a:bodyPr>
          <a:lstStyle/>
          <a:p>
            <a:pPr algn="just">
              <a:lnSpc>
                <a:spcPct val="150000"/>
              </a:lnSpc>
            </a:pPr>
            <a:r>
              <a:rPr lang="vi-VN" sz="2400" b="1" dirty="0">
                <a:latin typeface="+mj-lt"/>
              </a:rPr>
              <a:t>a. Mở đầu: Giới thiệu ngắn ngọn về tác giả Nam Cao và truyện ngắn  “Đời thừa”</a:t>
            </a:r>
          </a:p>
          <a:p>
            <a:pPr algn="just">
              <a:lnSpc>
                <a:spcPct val="150000"/>
              </a:lnSpc>
            </a:pPr>
            <a:r>
              <a:rPr lang="vi-VN" sz="2400" dirty="0">
                <a:latin typeface="+mj-lt"/>
              </a:rPr>
              <a:t>- Nam Cao: là nhà văn xuất sắc của nền văn học Việt Nam hiện thực phê phán, bậc thầy trong việc phân tích, miêu tả tâm lý nhân vật</a:t>
            </a:r>
          </a:p>
          <a:p>
            <a:pPr algn="just">
              <a:lnSpc>
                <a:spcPct val="150000"/>
              </a:lnSpc>
            </a:pPr>
            <a:r>
              <a:rPr lang="vi-VN" sz="2400" dirty="0">
                <a:latin typeface="+mj-lt"/>
              </a:rPr>
              <a:t>- Tác phẩm Đời thừa: là truyện ngắn đặc sắc viết về đề tài người trí thức, được coi như tuyên ngôn của Nam Cao về văn học.</a:t>
            </a:r>
          </a:p>
        </p:txBody>
      </p:sp>
      <p:sp>
        <p:nvSpPr>
          <p:cNvPr id="2" name="Footer Placeholder 1">
            <a:extLst>
              <a:ext uri="{FF2B5EF4-FFF2-40B4-BE49-F238E27FC236}">
                <a16:creationId xmlns:a16="http://schemas.microsoft.com/office/drawing/2014/main" id="{B547F023-7C28-6861-3707-0AEF9C5C79E3}"/>
              </a:ext>
            </a:extLst>
          </p:cNvPr>
          <p:cNvSpPr>
            <a:spLocks noGrp="1"/>
          </p:cNvSpPr>
          <p:nvPr>
            <p:ph type="ftr" idx="11"/>
          </p:nvPr>
        </p:nvSpPr>
        <p:spPr/>
        <p:txBody>
          <a:bodyPr/>
          <a:lstStyle/>
          <a:p>
            <a:r>
              <a:rPr lang="en-US"/>
              <a:t>Sản phẩm của nhóm Zalo: NGỮ VĂN THPT (Nhóm cô Thu Huyền)_ DỰ ÁN CỘNG ĐỒNG</a:t>
            </a:r>
          </a:p>
        </p:txBody>
      </p:sp>
    </p:spTree>
    <p:extLst>
      <p:ext uri="{BB962C8B-B14F-4D97-AF65-F5344CB8AC3E}">
        <p14:creationId xmlns:p14="http://schemas.microsoft.com/office/powerpoint/2010/main" val="1310654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13"/>
            </p:par>
          </p:childTnLst>
        </p:cTn>
      </p:par>
    </p:tnLst>
    <p:bldLst>
      <p:bldP spid="18"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97"/>
        <p:cNvGrpSpPr/>
        <p:nvPr/>
      </p:nvGrpSpPr>
      <p:grpSpPr>
        <a:xfrm>
          <a:off x="0" y="0"/>
          <a:ext cx="0" cy="0"/>
          <a:chOff x="0" y="0"/>
          <a:chExt cx="0" cy="0"/>
        </a:xfrm>
      </p:grpSpPr>
      <p:sp>
        <p:nvSpPr>
          <p:cNvPr id="1001" name="Google Shape;1001;p3" descr="Start On Country Road Stock Photo (Edit Now) 243588706"/>
          <p:cNvSpPr/>
          <p:nvPr/>
        </p:nvSpPr>
        <p:spPr>
          <a:xfrm>
            <a:off x="5917097" y="3488633"/>
            <a:ext cx="304800" cy="304800"/>
          </a:xfrm>
          <a:prstGeom prst="rect">
            <a:avLst/>
          </a:prstGeom>
          <a:noFill/>
          <a:ln>
            <a:noFill/>
          </a:ln>
        </p:spPr>
        <p:txBody>
          <a:bodyPr spcFirstLastPara="1" wrap="square" lIns="91400" tIns="45698" rIns="91400" bIns="45698" anchor="t" anchorCtr="0">
            <a:noAutofit/>
          </a:bodyPr>
          <a:lstStyle/>
          <a:p>
            <a:pPr>
              <a:buClr>
                <a:srgbClr val="000000"/>
              </a:buClr>
              <a:buFont typeface="Arial"/>
              <a:buNone/>
            </a:pPr>
            <a:endParaRPr sz="1900" kern="0">
              <a:solidFill>
                <a:srgbClr val="000000"/>
              </a:solidFill>
              <a:cs typeface="Arial"/>
              <a:sym typeface="Arial"/>
            </a:endParaRPr>
          </a:p>
        </p:txBody>
      </p:sp>
      <p:sp>
        <p:nvSpPr>
          <p:cNvPr id="1002" name="Google Shape;1002;p3" descr="Start On Country Road Stock Photo (Edit Now) 243588706"/>
          <p:cNvSpPr/>
          <p:nvPr/>
        </p:nvSpPr>
        <p:spPr>
          <a:xfrm>
            <a:off x="6069497" y="3641035"/>
            <a:ext cx="304800" cy="304800"/>
          </a:xfrm>
          <a:prstGeom prst="rect">
            <a:avLst/>
          </a:prstGeom>
          <a:noFill/>
          <a:ln>
            <a:noFill/>
          </a:ln>
        </p:spPr>
        <p:txBody>
          <a:bodyPr spcFirstLastPara="1" wrap="square" lIns="91400" tIns="45698" rIns="91400" bIns="45698" anchor="t" anchorCtr="0">
            <a:noAutofit/>
          </a:bodyPr>
          <a:lstStyle/>
          <a:p>
            <a:pPr>
              <a:buClr>
                <a:srgbClr val="000000"/>
              </a:buClr>
              <a:buFont typeface="Arial"/>
              <a:buNone/>
            </a:pPr>
            <a:endParaRPr sz="1900" kern="0">
              <a:solidFill>
                <a:srgbClr val="000000"/>
              </a:solidFill>
              <a:cs typeface="Arial"/>
              <a:sym typeface="Arial"/>
            </a:endParaRPr>
          </a:p>
        </p:txBody>
      </p:sp>
      <p:sp>
        <p:nvSpPr>
          <p:cNvPr id="18" name="文本框 6">
            <a:extLst>
              <a:ext uri="{FF2B5EF4-FFF2-40B4-BE49-F238E27FC236}">
                <a16:creationId xmlns:a16="http://schemas.microsoft.com/office/drawing/2014/main" id="{47C7A9C1-0B75-4E2F-86DB-4158930B8937}"/>
              </a:ext>
            </a:extLst>
          </p:cNvPr>
          <p:cNvSpPr txBox="1"/>
          <p:nvPr/>
        </p:nvSpPr>
        <p:spPr>
          <a:xfrm>
            <a:off x="1152395" y="329154"/>
            <a:ext cx="10571967" cy="1323439"/>
          </a:xfrm>
          <a:prstGeom prst="rect">
            <a:avLst/>
          </a:prstGeom>
          <a:noFill/>
        </p:spPr>
        <p:txBody>
          <a:bodyPr wrap="square" rtlCol="0">
            <a:spAutoFit/>
          </a:bodyPr>
          <a:lstStyle/>
          <a:p>
            <a:pPr algn="ctr"/>
            <a:r>
              <a:rPr lang="vi-VN" altLang="zh-CN" sz="4000" b="1" kern="0" dirty="0">
                <a:solidFill>
                  <a:srgbClr val="0070C0"/>
                </a:solidFill>
                <a:latin typeface="Times New Roman"/>
                <a:ea typeface="字魂27号-布丁体" panose="00000505000000000000" pitchFamily="2" charset="-122"/>
                <a:cs typeface="Times New Roman" panose="02020603050405020304" pitchFamily="18" charset="0"/>
              </a:rPr>
              <a:t>1.1. Dàn ý đề 1: Nghệ thuật kể chuyện trong truyện ngắn “Đời thừa” của Nam Cao</a:t>
            </a:r>
          </a:p>
        </p:txBody>
      </p:sp>
      <p:grpSp>
        <p:nvGrpSpPr>
          <p:cNvPr id="19" name="组合 15">
            <a:extLst>
              <a:ext uri="{FF2B5EF4-FFF2-40B4-BE49-F238E27FC236}">
                <a16:creationId xmlns:a16="http://schemas.microsoft.com/office/drawing/2014/main" id="{6AF1572C-2CC4-4E35-966F-EB4157644E55}"/>
              </a:ext>
            </a:extLst>
          </p:cNvPr>
          <p:cNvGrpSpPr/>
          <p:nvPr/>
        </p:nvGrpSpPr>
        <p:grpSpPr>
          <a:xfrm>
            <a:off x="-488516" y="1786123"/>
            <a:ext cx="4584527" cy="4666895"/>
            <a:chOff x="112128" y="1630522"/>
            <a:chExt cx="5291239" cy="4666895"/>
          </a:xfrm>
        </p:grpSpPr>
        <p:sp>
          <p:nvSpPr>
            <p:cNvPr id="20" name="椭圆 14">
              <a:extLst>
                <a:ext uri="{FF2B5EF4-FFF2-40B4-BE49-F238E27FC236}">
                  <a16:creationId xmlns:a16="http://schemas.microsoft.com/office/drawing/2014/main" id="{1742D052-6DAD-4E5E-8631-D04B0E1863B5}"/>
                </a:ext>
              </a:extLst>
            </p:cNvPr>
            <p:cNvSpPr/>
            <p:nvPr/>
          </p:nvSpPr>
          <p:spPr>
            <a:xfrm>
              <a:off x="954040" y="2096149"/>
              <a:ext cx="3552296" cy="3552296"/>
            </a:xfrm>
            <a:prstGeom prst="ellipse">
              <a:avLst/>
            </a:prstGeom>
            <a:solidFill>
              <a:srgbClr val="49D99B"/>
            </a:solidFill>
            <a:ln w="12700" cap="flat" cmpd="sng" algn="ctr">
              <a:noFill/>
              <a:prstDash val="solid"/>
              <a:miter lim="800000"/>
            </a:ln>
            <a:effectLst/>
          </p:spPr>
          <p:txBody>
            <a:bodyPr rtlCol="0" anchor="ctr"/>
            <a:lstStyle/>
            <a:p>
              <a:pPr algn="ctr"/>
              <a:endParaRPr lang="zh-CN" altLang="en-US" kern="0">
                <a:solidFill>
                  <a:sysClr val="window" lastClr="FFFFFF"/>
                </a:solidFill>
                <a:latin typeface="Calibri"/>
                <a:ea typeface="微软雅黑"/>
              </a:endParaRPr>
            </a:p>
          </p:txBody>
        </p:sp>
        <p:pic>
          <p:nvPicPr>
            <p:cNvPr id="21" name="图片 13">
              <a:extLst>
                <a:ext uri="{FF2B5EF4-FFF2-40B4-BE49-F238E27FC236}">
                  <a16:creationId xmlns:a16="http://schemas.microsoft.com/office/drawing/2014/main" id="{A3D916EA-7EFF-4206-A68B-86D2EBC15302}"/>
                </a:ext>
              </a:extLst>
            </p:cNvPr>
            <p:cNvPicPr>
              <a:picLocks noChangeAspect="1"/>
            </p:cNvPicPr>
            <p:nvPr/>
          </p:nvPicPr>
          <p:blipFill rotWithShape="1">
            <a:blip r:embed="rId4">
              <a:extLst>
                <a:ext uri="{28A0092B-C50C-407E-A947-70E740481C1C}">
                  <a14:useLocalDpi xmlns:a14="http://schemas.microsoft.com/office/drawing/2010/main" val="0"/>
                </a:ext>
              </a:extLst>
            </a:blip>
            <a:srcRect r="52843" b="68889"/>
            <a:stretch/>
          </p:blipFill>
          <p:spPr>
            <a:xfrm>
              <a:off x="112128" y="1630522"/>
              <a:ext cx="5291239" cy="4666895"/>
            </a:xfrm>
            <a:prstGeom prst="rect">
              <a:avLst/>
            </a:prstGeom>
          </p:spPr>
        </p:pic>
      </p:grpSp>
      <p:sp>
        <p:nvSpPr>
          <p:cNvPr id="5" name="Rectangle 4"/>
          <p:cNvSpPr/>
          <p:nvPr/>
        </p:nvSpPr>
        <p:spPr>
          <a:xfrm>
            <a:off x="3695178" y="1708729"/>
            <a:ext cx="8041710" cy="4524315"/>
          </a:xfrm>
          <a:prstGeom prst="rect">
            <a:avLst/>
          </a:prstGeom>
          <a:solidFill>
            <a:schemeClr val="bg1"/>
          </a:solidFill>
          <a:ln>
            <a:solidFill>
              <a:srgbClr val="00B0F0"/>
            </a:solidFill>
          </a:ln>
        </p:spPr>
        <p:txBody>
          <a:bodyPr wrap="square">
            <a:spAutoFit/>
          </a:bodyPr>
          <a:lstStyle/>
          <a:p>
            <a:pPr algn="just">
              <a:lnSpc>
                <a:spcPct val="150000"/>
              </a:lnSpc>
            </a:pPr>
            <a:r>
              <a:rPr lang="vi-VN" sz="2400" b="1" dirty="0">
                <a:solidFill>
                  <a:srgbClr val="000000"/>
                </a:solidFill>
                <a:latin typeface="Times New Roman"/>
              </a:rPr>
              <a:t>b. Triển khai:</a:t>
            </a:r>
          </a:p>
          <a:p>
            <a:pPr algn="just">
              <a:lnSpc>
                <a:spcPct val="150000"/>
              </a:lnSpc>
            </a:pPr>
            <a:r>
              <a:rPr lang="vi-VN" sz="2400" b="1" dirty="0">
                <a:solidFill>
                  <a:srgbClr val="000000"/>
                </a:solidFill>
                <a:latin typeface="Times New Roman"/>
              </a:rPr>
              <a:t>- </a:t>
            </a:r>
            <a:r>
              <a:rPr lang="vi-VN" sz="2400" dirty="0">
                <a:solidFill>
                  <a:srgbClr val="000000"/>
                </a:solidFill>
                <a:latin typeface="Times New Roman"/>
              </a:rPr>
              <a:t>Nêu ngắn gọn nội dung tác phẩm (Câu chuyện được kể): cốt truyện đơn giản viết về đề tài người trí thức nghèo trước cách mạng. Câu chuyện xoay quanh bi kịch tinh thần không lối thoát của Hộ - một nhà văn có lý tưởng sống với những khát khao, hoài bão cao đẹp. Nhưng cuộc sống thực tại nghiệt ngã, nghèo khổ đã khiến Hộ không thực hiện được ước mơ của mình và phải sống trong sự dằn vặt, đau khổ, sống một cuộc “đời thừa”.</a:t>
            </a:r>
          </a:p>
        </p:txBody>
      </p:sp>
      <p:sp>
        <p:nvSpPr>
          <p:cNvPr id="2" name="Footer Placeholder 1">
            <a:extLst>
              <a:ext uri="{FF2B5EF4-FFF2-40B4-BE49-F238E27FC236}">
                <a16:creationId xmlns:a16="http://schemas.microsoft.com/office/drawing/2014/main" id="{668131F8-650D-6E31-3B9B-E3BCD179923D}"/>
              </a:ext>
            </a:extLst>
          </p:cNvPr>
          <p:cNvSpPr>
            <a:spLocks noGrp="1"/>
          </p:cNvSpPr>
          <p:nvPr>
            <p:ph type="ftr" idx="11"/>
          </p:nvPr>
        </p:nvSpPr>
        <p:spPr/>
        <p:txBody>
          <a:bodyPr/>
          <a:lstStyle/>
          <a:p>
            <a:r>
              <a:rPr lang="en-US"/>
              <a:t>Sản phẩm của nhóm Zalo: NGỮ VĂN THPT (Nhóm cô Thu Huyền)_ DỰ ÁN CỘNG ĐỒNG</a:t>
            </a:r>
          </a:p>
        </p:txBody>
      </p:sp>
    </p:spTree>
    <p:extLst>
      <p:ext uri="{BB962C8B-B14F-4D97-AF65-F5344CB8AC3E}">
        <p14:creationId xmlns:p14="http://schemas.microsoft.com/office/powerpoint/2010/main" val="396949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13"/>
            </p:par>
          </p:childTnLst>
        </p:cTn>
      </p:par>
    </p:tnLst>
    <p:bldLst>
      <p:bldP spid="18" grpId="0"/>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97"/>
        <p:cNvGrpSpPr/>
        <p:nvPr/>
      </p:nvGrpSpPr>
      <p:grpSpPr>
        <a:xfrm>
          <a:off x="0" y="0"/>
          <a:ext cx="0" cy="0"/>
          <a:chOff x="0" y="0"/>
          <a:chExt cx="0" cy="0"/>
        </a:xfrm>
      </p:grpSpPr>
      <p:sp>
        <p:nvSpPr>
          <p:cNvPr id="1001" name="Google Shape;1001;p3" descr="Start On Country Road Stock Photo (Edit Now) 243588706"/>
          <p:cNvSpPr/>
          <p:nvPr/>
        </p:nvSpPr>
        <p:spPr>
          <a:xfrm>
            <a:off x="5917097" y="3488633"/>
            <a:ext cx="304800" cy="304800"/>
          </a:xfrm>
          <a:prstGeom prst="rect">
            <a:avLst/>
          </a:prstGeom>
          <a:noFill/>
          <a:ln>
            <a:noFill/>
          </a:ln>
        </p:spPr>
        <p:txBody>
          <a:bodyPr spcFirstLastPara="1" wrap="square" lIns="91400" tIns="45698" rIns="91400" bIns="45698" anchor="t" anchorCtr="0">
            <a:noAutofit/>
          </a:bodyPr>
          <a:lstStyle/>
          <a:p>
            <a:pPr>
              <a:buClr>
                <a:srgbClr val="000000"/>
              </a:buClr>
              <a:buFont typeface="Arial"/>
              <a:buNone/>
            </a:pPr>
            <a:endParaRPr sz="1900" kern="0">
              <a:solidFill>
                <a:srgbClr val="000000"/>
              </a:solidFill>
              <a:cs typeface="Arial"/>
              <a:sym typeface="Arial"/>
            </a:endParaRPr>
          </a:p>
        </p:txBody>
      </p:sp>
      <p:sp>
        <p:nvSpPr>
          <p:cNvPr id="1002" name="Google Shape;1002;p3" descr="Start On Country Road Stock Photo (Edit Now) 243588706"/>
          <p:cNvSpPr/>
          <p:nvPr/>
        </p:nvSpPr>
        <p:spPr>
          <a:xfrm>
            <a:off x="6069497" y="3641035"/>
            <a:ext cx="304800" cy="304800"/>
          </a:xfrm>
          <a:prstGeom prst="rect">
            <a:avLst/>
          </a:prstGeom>
          <a:noFill/>
          <a:ln>
            <a:noFill/>
          </a:ln>
        </p:spPr>
        <p:txBody>
          <a:bodyPr spcFirstLastPara="1" wrap="square" lIns="91400" tIns="45698" rIns="91400" bIns="45698" anchor="t" anchorCtr="0">
            <a:noAutofit/>
          </a:bodyPr>
          <a:lstStyle/>
          <a:p>
            <a:pPr>
              <a:buClr>
                <a:srgbClr val="000000"/>
              </a:buClr>
              <a:buFont typeface="Arial"/>
              <a:buNone/>
            </a:pPr>
            <a:endParaRPr sz="1900" kern="0">
              <a:solidFill>
                <a:srgbClr val="000000"/>
              </a:solidFill>
              <a:cs typeface="Arial"/>
              <a:sym typeface="Arial"/>
            </a:endParaRPr>
          </a:p>
        </p:txBody>
      </p:sp>
      <p:sp>
        <p:nvSpPr>
          <p:cNvPr id="18" name="文本框 6">
            <a:extLst>
              <a:ext uri="{FF2B5EF4-FFF2-40B4-BE49-F238E27FC236}">
                <a16:creationId xmlns:a16="http://schemas.microsoft.com/office/drawing/2014/main" id="{47C7A9C1-0B75-4E2F-86DB-4158930B8937}"/>
              </a:ext>
            </a:extLst>
          </p:cNvPr>
          <p:cNvSpPr txBox="1"/>
          <p:nvPr/>
        </p:nvSpPr>
        <p:spPr>
          <a:xfrm>
            <a:off x="1152395" y="329154"/>
            <a:ext cx="10571967" cy="1323439"/>
          </a:xfrm>
          <a:prstGeom prst="rect">
            <a:avLst/>
          </a:prstGeom>
          <a:noFill/>
        </p:spPr>
        <p:txBody>
          <a:bodyPr wrap="square" rtlCol="0">
            <a:spAutoFit/>
          </a:bodyPr>
          <a:lstStyle/>
          <a:p>
            <a:pPr algn="ctr"/>
            <a:r>
              <a:rPr lang="vi-VN" altLang="zh-CN" sz="4000" b="1" kern="0" dirty="0">
                <a:solidFill>
                  <a:srgbClr val="0070C0"/>
                </a:solidFill>
                <a:latin typeface="Times New Roman"/>
                <a:ea typeface="字魂27号-布丁体" panose="00000505000000000000" pitchFamily="2" charset="-122"/>
                <a:cs typeface="Times New Roman" panose="02020603050405020304" pitchFamily="18" charset="0"/>
              </a:rPr>
              <a:t>1.1. Dàn ý đề 1: Nghệ thuật kể chuyện trong truyện ngắn “Đời thừa” của Nam Cao</a:t>
            </a:r>
          </a:p>
        </p:txBody>
      </p:sp>
      <p:grpSp>
        <p:nvGrpSpPr>
          <p:cNvPr id="19" name="组合 15">
            <a:extLst>
              <a:ext uri="{FF2B5EF4-FFF2-40B4-BE49-F238E27FC236}">
                <a16:creationId xmlns:a16="http://schemas.microsoft.com/office/drawing/2014/main" id="{6AF1572C-2CC4-4E35-966F-EB4157644E55}"/>
              </a:ext>
            </a:extLst>
          </p:cNvPr>
          <p:cNvGrpSpPr/>
          <p:nvPr/>
        </p:nvGrpSpPr>
        <p:grpSpPr>
          <a:xfrm>
            <a:off x="-488515" y="1786123"/>
            <a:ext cx="3807306" cy="4017923"/>
            <a:chOff x="112128" y="1630522"/>
            <a:chExt cx="5291239" cy="4666895"/>
          </a:xfrm>
        </p:grpSpPr>
        <p:sp>
          <p:nvSpPr>
            <p:cNvPr id="20" name="椭圆 14">
              <a:extLst>
                <a:ext uri="{FF2B5EF4-FFF2-40B4-BE49-F238E27FC236}">
                  <a16:creationId xmlns:a16="http://schemas.microsoft.com/office/drawing/2014/main" id="{1742D052-6DAD-4E5E-8631-D04B0E1863B5}"/>
                </a:ext>
              </a:extLst>
            </p:cNvPr>
            <p:cNvSpPr/>
            <p:nvPr/>
          </p:nvSpPr>
          <p:spPr>
            <a:xfrm>
              <a:off x="954040" y="2096149"/>
              <a:ext cx="3552296" cy="3552296"/>
            </a:xfrm>
            <a:prstGeom prst="ellipse">
              <a:avLst/>
            </a:prstGeom>
            <a:solidFill>
              <a:srgbClr val="49D99B"/>
            </a:solidFill>
            <a:ln w="12700" cap="flat" cmpd="sng" algn="ctr">
              <a:noFill/>
              <a:prstDash val="solid"/>
              <a:miter lim="800000"/>
            </a:ln>
            <a:effectLst/>
          </p:spPr>
          <p:txBody>
            <a:bodyPr rtlCol="0" anchor="ctr"/>
            <a:lstStyle/>
            <a:p>
              <a:pPr algn="ctr"/>
              <a:endParaRPr lang="zh-CN" altLang="en-US" kern="0">
                <a:solidFill>
                  <a:sysClr val="window" lastClr="FFFFFF"/>
                </a:solidFill>
                <a:latin typeface="Calibri"/>
                <a:ea typeface="微软雅黑"/>
              </a:endParaRPr>
            </a:p>
          </p:txBody>
        </p:sp>
        <p:pic>
          <p:nvPicPr>
            <p:cNvPr id="21" name="图片 13">
              <a:extLst>
                <a:ext uri="{FF2B5EF4-FFF2-40B4-BE49-F238E27FC236}">
                  <a16:creationId xmlns:a16="http://schemas.microsoft.com/office/drawing/2014/main" id="{A3D916EA-7EFF-4206-A68B-86D2EBC15302}"/>
                </a:ext>
              </a:extLst>
            </p:cNvPr>
            <p:cNvPicPr>
              <a:picLocks noChangeAspect="1"/>
            </p:cNvPicPr>
            <p:nvPr/>
          </p:nvPicPr>
          <p:blipFill rotWithShape="1">
            <a:blip r:embed="rId4">
              <a:extLst>
                <a:ext uri="{28A0092B-C50C-407E-A947-70E740481C1C}">
                  <a14:useLocalDpi xmlns:a14="http://schemas.microsoft.com/office/drawing/2010/main" val="0"/>
                </a:ext>
              </a:extLst>
            </a:blip>
            <a:srcRect r="52843" b="68889"/>
            <a:stretch/>
          </p:blipFill>
          <p:spPr>
            <a:xfrm>
              <a:off x="112128" y="1630522"/>
              <a:ext cx="5291239" cy="4666895"/>
            </a:xfrm>
            <a:prstGeom prst="rect">
              <a:avLst/>
            </a:prstGeom>
          </p:spPr>
        </p:pic>
      </p:grpSp>
      <p:sp>
        <p:nvSpPr>
          <p:cNvPr id="5" name="Rectangle 4"/>
          <p:cNvSpPr/>
          <p:nvPr/>
        </p:nvSpPr>
        <p:spPr>
          <a:xfrm>
            <a:off x="2943617" y="1708729"/>
            <a:ext cx="8780745" cy="4765535"/>
          </a:xfrm>
          <a:prstGeom prst="rect">
            <a:avLst/>
          </a:prstGeom>
          <a:solidFill>
            <a:schemeClr val="bg1"/>
          </a:solidFill>
          <a:ln>
            <a:solidFill>
              <a:srgbClr val="00B0F0"/>
            </a:solidFill>
          </a:ln>
        </p:spPr>
        <p:txBody>
          <a:bodyPr wrap="square">
            <a:spAutoFit/>
          </a:bodyPr>
          <a:lstStyle/>
          <a:p>
            <a:pPr lvl="0" algn="just">
              <a:lnSpc>
                <a:spcPct val="107000"/>
              </a:lnSpc>
              <a:spcBef>
                <a:spcPct val="20000"/>
              </a:spcBef>
              <a:spcAft>
                <a:spcPts val="800"/>
              </a:spcAft>
            </a:pPr>
            <a:r>
              <a:rPr lang="en-US" sz="2400" b="1" dirty="0">
                <a:solidFill>
                  <a:srgbClr val="000000"/>
                </a:solidFill>
                <a:latin typeface="Times New Roman" pitchFamily="18" charset="0"/>
                <a:ea typeface="Calibri"/>
                <a:cs typeface="Times New Roman" pitchFamily="18" charset="0"/>
              </a:rPr>
              <a:t>- </a:t>
            </a:r>
            <a:r>
              <a:rPr lang="en-US" sz="2400" b="1" dirty="0" err="1">
                <a:solidFill>
                  <a:srgbClr val="000000"/>
                </a:solidFill>
                <a:latin typeface="Times New Roman" pitchFamily="18" charset="0"/>
                <a:ea typeface="Calibri"/>
                <a:cs typeface="Times New Roman" pitchFamily="18" charset="0"/>
              </a:rPr>
              <a:t>Điểm</a:t>
            </a:r>
            <a:r>
              <a:rPr lang="en-US" sz="2400" b="1" dirty="0">
                <a:solidFill>
                  <a:srgbClr val="000000"/>
                </a:solidFill>
                <a:latin typeface="Times New Roman" pitchFamily="18" charset="0"/>
                <a:ea typeface="Calibri"/>
                <a:cs typeface="Times New Roman" pitchFamily="18" charset="0"/>
              </a:rPr>
              <a:t> </a:t>
            </a:r>
            <a:r>
              <a:rPr lang="en-US" sz="2400" b="1" dirty="0" err="1">
                <a:solidFill>
                  <a:srgbClr val="000000"/>
                </a:solidFill>
                <a:latin typeface="Times New Roman" pitchFamily="18" charset="0"/>
                <a:ea typeface="Calibri"/>
                <a:cs typeface="Times New Roman" pitchFamily="18" charset="0"/>
              </a:rPr>
              <a:t>nhìn</a:t>
            </a:r>
            <a:r>
              <a:rPr lang="en-US" sz="2400" dirty="0">
                <a:solidFill>
                  <a:srgbClr val="000000"/>
                </a:solidFill>
                <a:latin typeface="Times New Roman" pitchFamily="18" charset="0"/>
                <a:ea typeface="Calibri"/>
                <a:cs typeface="Times New Roman" pitchFamily="18" charset="0"/>
              </a:rPr>
              <a:t>:</a:t>
            </a:r>
            <a:endParaRPr lang="vi-VN" sz="2400" dirty="0">
              <a:solidFill>
                <a:prstClr val="black">
                  <a:tint val="75000"/>
                </a:prstClr>
              </a:solidFill>
              <a:latin typeface="Times New Roman" pitchFamily="18" charset="0"/>
              <a:ea typeface="Calibri"/>
              <a:cs typeface="Times New Roman" pitchFamily="18" charset="0"/>
            </a:endParaRPr>
          </a:p>
          <a:p>
            <a:pPr lvl="0" algn="just">
              <a:lnSpc>
                <a:spcPct val="107000"/>
              </a:lnSpc>
              <a:spcBef>
                <a:spcPct val="20000"/>
              </a:spcBef>
              <a:spcAft>
                <a:spcPts val="800"/>
              </a:spcAft>
            </a:pP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Điểm</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nhìn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Bên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ngoài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Người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kể</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chuyện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đứng</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đằng</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sau</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câu</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chuyện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để</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miêu</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tả</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khắc</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họa</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ngoại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hình</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của</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nhân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vật</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người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đọc</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cảm</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nhận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được</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sự</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đáng</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thương</a:t>
            </a:r>
            <a:r>
              <a:rPr lang="en-US" sz="2400" dirty="0">
                <a:solidFill>
                  <a:srgbClr val="000000"/>
                </a:solidFill>
                <a:latin typeface="Times New Roman" pitchFamily="18" charset="0"/>
                <a:ea typeface="Calibri"/>
                <a:cs typeface="Times New Roman" pitchFamily="18" charset="0"/>
              </a:rPr>
              <a:t>, bi </a:t>
            </a:r>
            <a:r>
              <a:rPr lang="en-US" sz="2400" dirty="0" err="1">
                <a:solidFill>
                  <a:srgbClr val="000000"/>
                </a:solidFill>
                <a:latin typeface="Times New Roman" pitchFamily="18" charset="0"/>
                <a:ea typeface="Calibri"/>
                <a:cs typeface="Times New Roman" pitchFamily="18" charset="0"/>
              </a:rPr>
              <a:t>kịch</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của</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nhân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vật</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từ</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ngoại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hình</a:t>
            </a:r>
            <a:r>
              <a:rPr lang="en-US" sz="2400" dirty="0">
                <a:solidFill>
                  <a:srgbClr val="000000"/>
                </a:solidFill>
                <a:latin typeface="Times New Roman" pitchFamily="18" charset="0"/>
                <a:ea typeface="Calibri"/>
                <a:cs typeface="Times New Roman" pitchFamily="18" charset="0"/>
              </a:rPr>
              <a:t>.</a:t>
            </a:r>
            <a:endParaRPr lang="vi-VN" sz="2400" dirty="0">
              <a:solidFill>
                <a:prstClr val="black">
                  <a:tint val="75000"/>
                </a:prstClr>
              </a:solidFill>
              <a:latin typeface="Times New Roman" pitchFamily="18" charset="0"/>
              <a:ea typeface="Calibri"/>
              <a:cs typeface="Times New Roman" pitchFamily="18" charset="0"/>
            </a:endParaRPr>
          </a:p>
          <a:p>
            <a:pPr lvl="0" algn="just">
              <a:lnSpc>
                <a:spcPct val="107000"/>
              </a:lnSpc>
              <a:spcBef>
                <a:spcPct val="20000"/>
              </a:spcBef>
              <a:spcAft>
                <a:spcPts val="800"/>
              </a:spcAft>
            </a:pP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Điểm</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nhìn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không</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gian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và</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thời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gian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có</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sự</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thay</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đổi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linh</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hoạt</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tạo</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nên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kiểu</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kết</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cấu</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tâm</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lý</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đặc</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trưng</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trong</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các</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truyện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ngắn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của</a:t>
            </a:r>
            <a:r>
              <a:rPr lang="en-US" sz="2400" dirty="0">
                <a:solidFill>
                  <a:srgbClr val="000000"/>
                </a:solidFill>
                <a:latin typeface="Times New Roman" pitchFamily="18" charset="0"/>
                <a:ea typeface="Calibri"/>
                <a:cs typeface="Times New Roman" pitchFamily="18" charset="0"/>
              </a:rPr>
              <a:t> Nam Cao. </a:t>
            </a:r>
            <a:r>
              <a:rPr lang="en-US" sz="2400" dirty="0" err="1">
                <a:solidFill>
                  <a:srgbClr val="000000"/>
                </a:solidFill>
                <a:latin typeface="Times New Roman" pitchFamily="18" charset="0"/>
                <a:ea typeface="Calibri"/>
                <a:cs typeface="Times New Roman" pitchFamily="18" charset="0"/>
              </a:rPr>
              <a:t>Thời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gian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trong</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chuyện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có</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sự</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thay</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đổi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dứt</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quãng</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từ</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hiện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tại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quá</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khứ</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tương</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lai</a:t>
            </a:r>
            <a:r>
              <a:rPr lang="en-US" sz="2400" dirty="0">
                <a:solidFill>
                  <a:srgbClr val="000000"/>
                </a:solidFill>
                <a:latin typeface="Times New Roman" pitchFamily="18" charset="0"/>
                <a:ea typeface="Calibri"/>
                <a:cs typeface="Times New Roman" pitchFamily="18" charset="0"/>
              </a:rPr>
              <a:t>…</a:t>
            </a:r>
            <a:r>
              <a:rPr lang="en-US" sz="2400" dirty="0" err="1">
                <a:solidFill>
                  <a:srgbClr val="000000"/>
                </a:solidFill>
                <a:latin typeface="Times New Roman" pitchFamily="18" charset="0"/>
                <a:ea typeface="Calibri"/>
                <a:cs typeface="Times New Roman" pitchFamily="18" charset="0"/>
              </a:rPr>
              <a:t>để</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khắc</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họa</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rõ</a:t>
            </a:r>
            <a:r>
              <a:rPr lang="en-US" sz="2400" dirty="0">
                <a:solidFill>
                  <a:srgbClr val="000000"/>
                </a:solidFill>
                <a:latin typeface="Times New Roman" pitchFamily="18" charset="0"/>
                <a:ea typeface="Calibri"/>
                <a:cs typeface="Times New Roman" pitchFamily="18" charset="0"/>
              </a:rPr>
              <a:t> bi </a:t>
            </a:r>
            <a:r>
              <a:rPr lang="en-US" sz="2400" dirty="0" err="1">
                <a:solidFill>
                  <a:srgbClr val="000000"/>
                </a:solidFill>
                <a:latin typeface="Times New Roman" pitchFamily="18" charset="0"/>
                <a:ea typeface="Calibri"/>
                <a:cs typeface="Times New Roman" pitchFamily="18" charset="0"/>
              </a:rPr>
              <a:t>kịch</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nội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tâm</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không</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lối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thoát</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của</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nhân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vật</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những</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trăn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trở</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dằn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vặt</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của</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Hộ</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khi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nhớ</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đến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quá</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khứ</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những</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dự</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định</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cho</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tương</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lai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rồi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lại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đắm</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chìm</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trong</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thực</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tại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với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gánh</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nặng</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cơm</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áo</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gạo</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tiền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của</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mình</a:t>
            </a:r>
            <a:r>
              <a:rPr lang="en-US" sz="2400" dirty="0">
                <a:solidFill>
                  <a:srgbClr val="000000"/>
                </a:solidFill>
                <a:latin typeface="Times New Roman" pitchFamily="18" charset="0"/>
                <a:ea typeface="Calibri"/>
                <a:cs typeface="Times New Roman" pitchFamily="18" charset="0"/>
              </a:rPr>
              <a:t>.</a:t>
            </a:r>
            <a:endParaRPr lang="vi-VN" sz="2400" dirty="0">
              <a:solidFill>
                <a:prstClr val="black">
                  <a:tint val="75000"/>
                </a:prstClr>
              </a:solidFill>
              <a:latin typeface="Times New Roman" pitchFamily="18" charset="0"/>
              <a:ea typeface="Calibri"/>
              <a:cs typeface="Times New Roman" pitchFamily="18" charset="0"/>
            </a:endParaRPr>
          </a:p>
        </p:txBody>
      </p:sp>
      <p:sp>
        <p:nvSpPr>
          <p:cNvPr id="2" name="Footer Placeholder 1">
            <a:extLst>
              <a:ext uri="{FF2B5EF4-FFF2-40B4-BE49-F238E27FC236}">
                <a16:creationId xmlns:a16="http://schemas.microsoft.com/office/drawing/2014/main" id="{647E62EF-32E9-663A-FA57-91F2D264EBFB}"/>
              </a:ext>
            </a:extLst>
          </p:cNvPr>
          <p:cNvSpPr>
            <a:spLocks noGrp="1"/>
          </p:cNvSpPr>
          <p:nvPr>
            <p:ph type="ftr" idx="11"/>
          </p:nvPr>
        </p:nvSpPr>
        <p:spPr/>
        <p:txBody>
          <a:bodyPr/>
          <a:lstStyle/>
          <a:p>
            <a:r>
              <a:rPr lang="en-US"/>
              <a:t>Sản phẩm của nhóm Zalo: NGỮ VĂN THPT (Nhóm cô Thu Huyền)_ DỰ ÁN CỘNG ĐỒNG</a:t>
            </a:r>
          </a:p>
        </p:txBody>
      </p:sp>
    </p:spTree>
    <p:extLst>
      <p:ext uri="{BB962C8B-B14F-4D97-AF65-F5344CB8AC3E}">
        <p14:creationId xmlns:p14="http://schemas.microsoft.com/office/powerpoint/2010/main" val="4176882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13"/>
            </p:par>
          </p:childTnLst>
        </p:cTn>
      </p:par>
    </p:tnLst>
    <p:bldLst>
      <p:bldP spid="18"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97"/>
        <p:cNvGrpSpPr/>
        <p:nvPr/>
      </p:nvGrpSpPr>
      <p:grpSpPr>
        <a:xfrm>
          <a:off x="0" y="0"/>
          <a:ext cx="0" cy="0"/>
          <a:chOff x="0" y="0"/>
          <a:chExt cx="0" cy="0"/>
        </a:xfrm>
      </p:grpSpPr>
      <p:sp>
        <p:nvSpPr>
          <p:cNvPr id="1001" name="Google Shape;1001;p3" descr="Start On Country Road Stock Photo (Edit Now) 243588706"/>
          <p:cNvSpPr/>
          <p:nvPr/>
        </p:nvSpPr>
        <p:spPr>
          <a:xfrm>
            <a:off x="5917097" y="3488633"/>
            <a:ext cx="304800" cy="304800"/>
          </a:xfrm>
          <a:prstGeom prst="rect">
            <a:avLst/>
          </a:prstGeom>
          <a:noFill/>
          <a:ln>
            <a:noFill/>
          </a:ln>
        </p:spPr>
        <p:txBody>
          <a:bodyPr spcFirstLastPara="1" wrap="square" lIns="91400" tIns="45698" rIns="91400" bIns="45698" anchor="t" anchorCtr="0">
            <a:noAutofit/>
          </a:bodyPr>
          <a:lstStyle/>
          <a:p>
            <a:pPr>
              <a:buClr>
                <a:srgbClr val="000000"/>
              </a:buClr>
              <a:buFont typeface="Arial"/>
              <a:buNone/>
            </a:pPr>
            <a:endParaRPr sz="1900" kern="0">
              <a:solidFill>
                <a:srgbClr val="000000"/>
              </a:solidFill>
              <a:cs typeface="Arial"/>
              <a:sym typeface="Arial"/>
            </a:endParaRPr>
          </a:p>
        </p:txBody>
      </p:sp>
      <p:sp>
        <p:nvSpPr>
          <p:cNvPr id="1002" name="Google Shape;1002;p3" descr="Start On Country Road Stock Photo (Edit Now) 243588706"/>
          <p:cNvSpPr/>
          <p:nvPr/>
        </p:nvSpPr>
        <p:spPr>
          <a:xfrm>
            <a:off x="6069497" y="3641035"/>
            <a:ext cx="304800" cy="304800"/>
          </a:xfrm>
          <a:prstGeom prst="rect">
            <a:avLst/>
          </a:prstGeom>
          <a:noFill/>
          <a:ln>
            <a:noFill/>
          </a:ln>
        </p:spPr>
        <p:txBody>
          <a:bodyPr spcFirstLastPara="1" wrap="square" lIns="91400" tIns="45698" rIns="91400" bIns="45698" anchor="t" anchorCtr="0">
            <a:noAutofit/>
          </a:bodyPr>
          <a:lstStyle/>
          <a:p>
            <a:pPr>
              <a:buClr>
                <a:srgbClr val="000000"/>
              </a:buClr>
              <a:buFont typeface="Arial"/>
              <a:buNone/>
            </a:pPr>
            <a:endParaRPr sz="1900" kern="0">
              <a:solidFill>
                <a:srgbClr val="000000"/>
              </a:solidFill>
              <a:cs typeface="Arial"/>
              <a:sym typeface="Arial"/>
            </a:endParaRPr>
          </a:p>
        </p:txBody>
      </p:sp>
      <p:sp>
        <p:nvSpPr>
          <p:cNvPr id="18" name="文本框 6">
            <a:extLst>
              <a:ext uri="{FF2B5EF4-FFF2-40B4-BE49-F238E27FC236}">
                <a16:creationId xmlns:a16="http://schemas.microsoft.com/office/drawing/2014/main" id="{47C7A9C1-0B75-4E2F-86DB-4158930B8937}"/>
              </a:ext>
            </a:extLst>
          </p:cNvPr>
          <p:cNvSpPr txBox="1"/>
          <p:nvPr/>
        </p:nvSpPr>
        <p:spPr>
          <a:xfrm>
            <a:off x="1152395" y="329154"/>
            <a:ext cx="10571967" cy="1323439"/>
          </a:xfrm>
          <a:prstGeom prst="rect">
            <a:avLst/>
          </a:prstGeom>
          <a:noFill/>
        </p:spPr>
        <p:txBody>
          <a:bodyPr wrap="square" rtlCol="0">
            <a:spAutoFit/>
          </a:bodyPr>
          <a:lstStyle/>
          <a:p>
            <a:pPr algn="ctr"/>
            <a:r>
              <a:rPr lang="vi-VN" altLang="zh-CN" sz="4000" b="1" kern="0" dirty="0">
                <a:solidFill>
                  <a:srgbClr val="0070C0"/>
                </a:solidFill>
                <a:latin typeface="Times New Roman"/>
                <a:ea typeface="字魂27号-布丁体" panose="00000505000000000000" pitchFamily="2" charset="-122"/>
                <a:cs typeface="Times New Roman" panose="02020603050405020304" pitchFamily="18" charset="0"/>
              </a:rPr>
              <a:t>1.1. Dàn ý đề 1: Nghệ thuật kể chuyện trong truyện ngắn “Đời thừa” của Nam Cao</a:t>
            </a:r>
          </a:p>
        </p:txBody>
      </p:sp>
      <p:grpSp>
        <p:nvGrpSpPr>
          <p:cNvPr id="19" name="组合 15">
            <a:extLst>
              <a:ext uri="{FF2B5EF4-FFF2-40B4-BE49-F238E27FC236}">
                <a16:creationId xmlns:a16="http://schemas.microsoft.com/office/drawing/2014/main" id="{6AF1572C-2CC4-4E35-966F-EB4157644E55}"/>
              </a:ext>
            </a:extLst>
          </p:cNvPr>
          <p:cNvGrpSpPr/>
          <p:nvPr/>
        </p:nvGrpSpPr>
        <p:grpSpPr>
          <a:xfrm>
            <a:off x="-450936" y="1786123"/>
            <a:ext cx="3807306" cy="4017923"/>
            <a:chOff x="112128" y="1630522"/>
            <a:chExt cx="5291239" cy="4666895"/>
          </a:xfrm>
        </p:grpSpPr>
        <p:sp>
          <p:nvSpPr>
            <p:cNvPr id="20" name="椭圆 14">
              <a:extLst>
                <a:ext uri="{FF2B5EF4-FFF2-40B4-BE49-F238E27FC236}">
                  <a16:creationId xmlns:a16="http://schemas.microsoft.com/office/drawing/2014/main" id="{1742D052-6DAD-4E5E-8631-D04B0E1863B5}"/>
                </a:ext>
              </a:extLst>
            </p:cNvPr>
            <p:cNvSpPr/>
            <p:nvPr/>
          </p:nvSpPr>
          <p:spPr>
            <a:xfrm>
              <a:off x="954040" y="2096149"/>
              <a:ext cx="3552296" cy="3552296"/>
            </a:xfrm>
            <a:prstGeom prst="ellipse">
              <a:avLst/>
            </a:prstGeom>
            <a:solidFill>
              <a:srgbClr val="49D99B"/>
            </a:solidFill>
            <a:ln w="12700" cap="flat" cmpd="sng" algn="ctr">
              <a:noFill/>
              <a:prstDash val="solid"/>
              <a:miter lim="800000"/>
            </a:ln>
            <a:effectLst/>
          </p:spPr>
          <p:txBody>
            <a:bodyPr rtlCol="0" anchor="ctr"/>
            <a:lstStyle/>
            <a:p>
              <a:pPr algn="ctr"/>
              <a:endParaRPr lang="zh-CN" altLang="en-US" kern="0">
                <a:solidFill>
                  <a:sysClr val="window" lastClr="FFFFFF"/>
                </a:solidFill>
                <a:latin typeface="Calibri"/>
                <a:ea typeface="微软雅黑"/>
              </a:endParaRPr>
            </a:p>
          </p:txBody>
        </p:sp>
        <p:pic>
          <p:nvPicPr>
            <p:cNvPr id="21" name="图片 13">
              <a:extLst>
                <a:ext uri="{FF2B5EF4-FFF2-40B4-BE49-F238E27FC236}">
                  <a16:creationId xmlns:a16="http://schemas.microsoft.com/office/drawing/2014/main" id="{A3D916EA-7EFF-4206-A68B-86D2EBC15302}"/>
                </a:ext>
              </a:extLst>
            </p:cNvPr>
            <p:cNvPicPr>
              <a:picLocks noChangeAspect="1"/>
            </p:cNvPicPr>
            <p:nvPr/>
          </p:nvPicPr>
          <p:blipFill rotWithShape="1">
            <a:blip r:embed="rId4">
              <a:extLst>
                <a:ext uri="{28A0092B-C50C-407E-A947-70E740481C1C}">
                  <a14:useLocalDpi xmlns:a14="http://schemas.microsoft.com/office/drawing/2010/main" val="0"/>
                </a:ext>
              </a:extLst>
            </a:blip>
            <a:srcRect r="52843" b="68889"/>
            <a:stretch/>
          </p:blipFill>
          <p:spPr>
            <a:xfrm>
              <a:off x="112128" y="1630522"/>
              <a:ext cx="5291239" cy="4666895"/>
            </a:xfrm>
            <a:prstGeom prst="rect">
              <a:avLst/>
            </a:prstGeom>
          </p:spPr>
        </p:pic>
      </p:grpSp>
      <p:sp>
        <p:nvSpPr>
          <p:cNvPr id="5" name="Rectangle 4"/>
          <p:cNvSpPr/>
          <p:nvPr/>
        </p:nvSpPr>
        <p:spPr>
          <a:xfrm>
            <a:off x="2943617" y="1708729"/>
            <a:ext cx="8780745" cy="4577215"/>
          </a:xfrm>
          <a:prstGeom prst="rect">
            <a:avLst/>
          </a:prstGeom>
          <a:solidFill>
            <a:schemeClr val="bg1"/>
          </a:solidFill>
          <a:ln>
            <a:solidFill>
              <a:srgbClr val="00B0F0"/>
            </a:solidFill>
          </a:ln>
        </p:spPr>
        <p:txBody>
          <a:bodyPr wrap="square">
            <a:spAutoFit/>
          </a:bodyPr>
          <a:lstStyle/>
          <a:p>
            <a:pPr lvl="0" algn="just">
              <a:lnSpc>
                <a:spcPct val="107000"/>
              </a:lnSpc>
              <a:spcBef>
                <a:spcPct val="20000"/>
              </a:spcBef>
              <a:spcAft>
                <a:spcPts val="800"/>
              </a:spcAft>
            </a:pPr>
            <a:r>
              <a:rPr lang="en-US" sz="2400" b="1" dirty="0">
                <a:solidFill>
                  <a:srgbClr val="000000"/>
                </a:solidFill>
                <a:latin typeface="Times New Roman" pitchFamily="18" charset="0"/>
                <a:ea typeface="MS Mincho"/>
                <a:cs typeface="Times New Roman" pitchFamily="18" charset="0"/>
              </a:rPr>
              <a:t>- </a:t>
            </a:r>
            <a:r>
              <a:rPr lang="en-US" sz="2400" b="1" i="1" dirty="0" err="1">
                <a:solidFill>
                  <a:srgbClr val="000000"/>
                </a:solidFill>
                <a:latin typeface="Times New Roman" pitchFamily="18" charset="0"/>
                <a:ea typeface="Calibri"/>
                <a:cs typeface="Times New Roman" pitchFamily="18" charset="0"/>
              </a:rPr>
              <a:t>Ngôi</a:t>
            </a:r>
            <a:r>
              <a:rPr lang="en-US" sz="2400" b="1" i="1" dirty="0">
                <a:solidFill>
                  <a:srgbClr val="000000"/>
                </a:solidFill>
                <a:latin typeface="Times New Roman" pitchFamily="18" charset="0"/>
                <a:ea typeface="Calibri"/>
                <a:cs typeface="Times New Roman" pitchFamily="18" charset="0"/>
              </a:rPr>
              <a:t> </a:t>
            </a:r>
            <a:r>
              <a:rPr lang="en-US" sz="2400" b="1" i="1" dirty="0" err="1">
                <a:solidFill>
                  <a:srgbClr val="000000"/>
                </a:solidFill>
                <a:latin typeface="Times New Roman" pitchFamily="18" charset="0"/>
                <a:ea typeface="Calibri"/>
                <a:cs typeface="Times New Roman" pitchFamily="18" charset="0"/>
              </a:rPr>
              <a:t>kể</a:t>
            </a:r>
            <a:r>
              <a:rPr lang="en-US" sz="2400" b="1" i="1" dirty="0">
                <a:solidFill>
                  <a:srgbClr val="000000"/>
                </a:solidFill>
                <a:latin typeface="Times New Roman" pitchFamily="18" charset="0"/>
                <a:ea typeface="Calibri"/>
                <a:cs typeface="Times New Roman" pitchFamily="18" charset="0"/>
              </a:rPr>
              <a:t>, </a:t>
            </a:r>
            <a:r>
              <a:rPr lang="en-US" sz="2400" b="1" i="1" dirty="0" err="1">
                <a:solidFill>
                  <a:srgbClr val="000000"/>
                </a:solidFill>
                <a:latin typeface="Times New Roman" pitchFamily="18" charset="0"/>
                <a:ea typeface="Calibri"/>
                <a:cs typeface="Times New Roman" pitchFamily="18" charset="0"/>
              </a:rPr>
              <a:t>điểm</a:t>
            </a:r>
            <a:r>
              <a:rPr lang="en-US" sz="2400" b="1" i="1" dirty="0">
                <a:solidFill>
                  <a:srgbClr val="000000"/>
                </a:solidFill>
                <a:latin typeface="Times New Roman" pitchFamily="18" charset="0"/>
                <a:ea typeface="Calibri"/>
                <a:cs typeface="Times New Roman" pitchFamily="18" charset="0"/>
              </a:rPr>
              <a:t> </a:t>
            </a:r>
            <a:r>
              <a:rPr lang="en-US" sz="2400" b="1" i="1" dirty="0" err="1">
                <a:solidFill>
                  <a:srgbClr val="000000"/>
                </a:solidFill>
                <a:latin typeface="Times New Roman" pitchFamily="18" charset="0"/>
                <a:ea typeface="Calibri"/>
                <a:cs typeface="Times New Roman" pitchFamily="18" charset="0"/>
              </a:rPr>
              <a:t>nhìn</a:t>
            </a:r>
            <a:r>
              <a:rPr lang="en-US" sz="2400" b="1" i="1" dirty="0">
                <a:solidFill>
                  <a:srgbClr val="000000"/>
                </a:solidFill>
                <a:latin typeface="Times New Roman" pitchFamily="18" charset="0"/>
                <a:ea typeface="Calibri"/>
                <a:cs typeface="Times New Roman" pitchFamily="18" charset="0"/>
              </a:rPr>
              <a:t> </a:t>
            </a:r>
            <a:r>
              <a:rPr lang="en-US" sz="2400" b="1" i="1" dirty="0" err="1">
                <a:solidFill>
                  <a:srgbClr val="000000"/>
                </a:solidFill>
                <a:latin typeface="Times New Roman" pitchFamily="18" charset="0"/>
                <a:ea typeface="Calibri"/>
                <a:cs typeface="Times New Roman" pitchFamily="18" charset="0"/>
              </a:rPr>
              <a:t>nhân</a:t>
            </a:r>
            <a:r>
              <a:rPr lang="en-US" sz="2400" b="1" i="1" dirty="0">
                <a:solidFill>
                  <a:srgbClr val="000000"/>
                </a:solidFill>
                <a:latin typeface="Times New Roman" pitchFamily="18" charset="0"/>
                <a:ea typeface="Calibri"/>
                <a:cs typeface="Times New Roman" pitchFamily="18" charset="0"/>
              </a:rPr>
              <a:t> </a:t>
            </a:r>
            <a:r>
              <a:rPr lang="en-US" sz="2400" b="1" i="1" dirty="0" err="1">
                <a:solidFill>
                  <a:srgbClr val="000000"/>
                </a:solidFill>
                <a:latin typeface="Times New Roman" pitchFamily="18" charset="0"/>
                <a:ea typeface="Calibri"/>
                <a:cs typeface="Times New Roman" pitchFamily="18" charset="0"/>
              </a:rPr>
              <a:t>vật</a:t>
            </a:r>
            <a:r>
              <a:rPr lang="en-US" sz="2400" dirty="0">
                <a:solidFill>
                  <a:srgbClr val="000000"/>
                </a:solidFill>
                <a:latin typeface="Times New Roman" pitchFamily="18" charset="0"/>
                <a:ea typeface="Calibri"/>
                <a:cs typeface="Times New Roman" pitchFamily="18" charset="0"/>
              </a:rPr>
              <a:t>: </a:t>
            </a:r>
            <a:endParaRPr lang="vi-VN" sz="2400" dirty="0">
              <a:solidFill>
                <a:prstClr val="black">
                  <a:tint val="75000"/>
                </a:prstClr>
              </a:solidFill>
              <a:latin typeface="Times New Roman" pitchFamily="18" charset="0"/>
              <a:ea typeface="Calibri"/>
              <a:cs typeface="Times New Roman" pitchFamily="18" charset="0"/>
            </a:endParaRPr>
          </a:p>
          <a:p>
            <a:pPr lvl="0" algn="just">
              <a:lnSpc>
                <a:spcPct val="107000"/>
              </a:lnSpc>
              <a:spcBef>
                <a:spcPct val="20000"/>
              </a:spcBef>
              <a:spcAft>
                <a:spcPts val="800"/>
              </a:spcAft>
            </a:pPr>
            <a:r>
              <a:rPr lang="en-US" sz="2400" dirty="0">
                <a:solidFill>
                  <a:srgbClr val="000000"/>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Ngôi</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kể</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Ngôi</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thứ</a:t>
            </a:r>
            <a:r>
              <a:rPr lang="en-US" sz="2400" dirty="0">
                <a:solidFill>
                  <a:prstClr val="black"/>
                </a:solidFill>
                <a:latin typeface="Times New Roman" pitchFamily="18" charset="0"/>
                <a:ea typeface="Calibri"/>
                <a:cs typeface="Times New Roman" pitchFamily="18" charset="0"/>
              </a:rPr>
              <a:t> 3</a:t>
            </a:r>
            <a:endParaRPr lang="vi-VN" sz="2400" dirty="0">
              <a:solidFill>
                <a:prstClr val="black"/>
              </a:solidFill>
              <a:latin typeface="Times New Roman" pitchFamily="18" charset="0"/>
              <a:ea typeface="Calibri"/>
              <a:cs typeface="Times New Roman" pitchFamily="18" charset="0"/>
            </a:endParaRPr>
          </a:p>
          <a:p>
            <a:pPr lvl="0" algn="just">
              <a:lnSpc>
                <a:spcPct val="107000"/>
              </a:lnSpc>
              <a:spcBef>
                <a:spcPct val="20000"/>
              </a:spcBef>
              <a:spcAft>
                <a:spcPts val="800"/>
              </a:spcAft>
            </a:pP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Điểm</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nhìn</a:t>
            </a:r>
            <a:r>
              <a:rPr lang="en-US" sz="2400" dirty="0">
                <a:solidFill>
                  <a:prstClr val="black"/>
                </a:solidFill>
                <a:latin typeface="Times New Roman" pitchFamily="18" charset="0"/>
                <a:ea typeface="Calibri"/>
                <a:cs typeface="Times New Roman" pitchFamily="18" charset="0"/>
              </a:rPr>
              <a:t>:</a:t>
            </a:r>
            <a:endParaRPr lang="vi-VN" sz="2400" dirty="0">
              <a:solidFill>
                <a:prstClr val="black"/>
              </a:solidFill>
              <a:latin typeface="Times New Roman" pitchFamily="18" charset="0"/>
              <a:ea typeface="Calibri"/>
              <a:cs typeface="Times New Roman" pitchFamily="18" charset="0"/>
            </a:endParaRPr>
          </a:p>
          <a:p>
            <a:pPr lvl="0" algn="just">
              <a:lnSpc>
                <a:spcPct val="150000"/>
              </a:lnSpc>
              <a:spcBef>
                <a:spcPct val="20000"/>
              </a:spcBef>
              <a:spcAft>
                <a:spcPts val="800"/>
              </a:spcAft>
            </a:pP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Bên</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trong</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gắn</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với</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những</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suy</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nghĩ</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nội</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tâm</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tư</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tưởng</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của</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nhân</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vật</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Hộ</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giúp</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tác</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giả</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thể</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hiện</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tốt</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nhất</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nội</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tâm</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đang</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đấu</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tranh</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giằng</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xé</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để</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nhận</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ra</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lỗi</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lầm</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của</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nhân</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vật</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Anh</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yêu</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văn</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chương</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sống</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với</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lý</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tưởng</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thanh</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cao</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nhưng</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nằm</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trên</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nỗi</a:t>
            </a:r>
            <a:r>
              <a:rPr lang="en-US" sz="2400" dirty="0">
                <a:solidFill>
                  <a:prstClr val="black"/>
                </a:solidFill>
                <a:latin typeface="Times New Roman" pitchFamily="18" charset="0"/>
                <a:ea typeface="Calibri"/>
                <a:cs typeface="Times New Roman" pitchFamily="18" charset="0"/>
              </a:rPr>
              <a:t> lo </a:t>
            </a:r>
            <a:r>
              <a:rPr lang="en-US" sz="2400" dirty="0" err="1">
                <a:solidFill>
                  <a:prstClr val="black"/>
                </a:solidFill>
                <a:latin typeface="Times New Roman" pitchFamily="18" charset="0"/>
                <a:ea typeface="Calibri"/>
                <a:cs typeface="Times New Roman" pitchFamily="18" charset="0"/>
              </a:rPr>
              <a:t>về</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mưu</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sinh</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kiếm</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sống</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anh</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không</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thể</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theo</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đuổi</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nó</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một</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cách</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trọn</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vẹn</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mà</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phải</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rẽ</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hướng</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rồi</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bị</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tha</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hóa</a:t>
            </a:r>
            <a:r>
              <a:rPr lang="en-US" sz="2400" dirty="0">
                <a:solidFill>
                  <a:prstClr val="black"/>
                </a:solidFill>
                <a:latin typeface="Times New Roman" pitchFamily="18" charset="0"/>
                <a:ea typeface="Calibri"/>
                <a:cs typeface="Times New Roman" pitchFamily="18" charset="0"/>
              </a:rPr>
              <a:t>. </a:t>
            </a:r>
            <a:endParaRPr lang="vi-VN" sz="2400" dirty="0">
              <a:solidFill>
                <a:prstClr val="black"/>
              </a:solidFill>
              <a:latin typeface="Times New Roman" pitchFamily="18" charset="0"/>
              <a:ea typeface="Calibri"/>
              <a:cs typeface="Times New Roman" pitchFamily="18" charset="0"/>
            </a:endParaRPr>
          </a:p>
        </p:txBody>
      </p:sp>
      <p:sp>
        <p:nvSpPr>
          <p:cNvPr id="2" name="Footer Placeholder 1">
            <a:extLst>
              <a:ext uri="{FF2B5EF4-FFF2-40B4-BE49-F238E27FC236}">
                <a16:creationId xmlns:a16="http://schemas.microsoft.com/office/drawing/2014/main" id="{73036EEC-EAB1-B187-02F3-133353BEB742}"/>
              </a:ext>
            </a:extLst>
          </p:cNvPr>
          <p:cNvSpPr>
            <a:spLocks noGrp="1"/>
          </p:cNvSpPr>
          <p:nvPr>
            <p:ph type="ftr" idx="11"/>
          </p:nvPr>
        </p:nvSpPr>
        <p:spPr/>
        <p:txBody>
          <a:bodyPr/>
          <a:lstStyle/>
          <a:p>
            <a:r>
              <a:rPr lang="en-US"/>
              <a:t>Sản phẩm của nhóm Zalo: NGỮ VĂN THPT (Nhóm cô Thu Huyền)_ DỰ ÁN CỘNG ĐỒNG</a:t>
            </a:r>
          </a:p>
        </p:txBody>
      </p:sp>
    </p:spTree>
    <p:extLst>
      <p:ext uri="{BB962C8B-B14F-4D97-AF65-F5344CB8AC3E}">
        <p14:creationId xmlns:p14="http://schemas.microsoft.com/office/powerpoint/2010/main" val="84760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8"/>
            </p:par>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97"/>
        <p:cNvGrpSpPr/>
        <p:nvPr/>
      </p:nvGrpSpPr>
      <p:grpSpPr>
        <a:xfrm>
          <a:off x="0" y="0"/>
          <a:ext cx="0" cy="0"/>
          <a:chOff x="0" y="0"/>
          <a:chExt cx="0" cy="0"/>
        </a:xfrm>
      </p:grpSpPr>
      <p:sp>
        <p:nvSpPr>
          <p:cNvPr id="1001" name="Google Shape;1001;p3" descr="Start On Country Road Stock Photo (Edit Now) 243588706"/>
          <p:cNvSpPr/>
          <p:nvPr/>
        </p:nvSpPr>
        <p:spPr>
          <a:xfrm>
            <a:off x="5917097" y="3488633"/>
            <a:ext cx="304800" cy="304800"/>
          </a:xfrm>
          <a:prstGeom prst="rect">
            <a:avLst/>
          </a:prstGeom>
          <a:noFill/>
          <a:ln>
            <a:noFill/>
          </a:ln>
        </p:spPr>
        <p:txBody>
          <a:bodyPr spcFirstLastPara="1" wrap="square" lIns="91400" tIns="45698" rIns="91400" bIns="45698" anchor="t" anchorCtr="0">
            <a:noAutofit/>
          </a:bodyPr>
          <a:lstStyle/>
          <a:p>
            <a:pPr>
              <a:buClr>
                <a:srgbClr val="000000"/>
              </a:buClr>
              <a:buFont typeface="Arial"/>
              <a:buNone/>
            </a:pPr>
            <a:endParaRPr sz="1900" kern="0">
              <a:solidFill>
                <a:srgbClr val="000000"/>
              </a:solidFill>
              <a:cs typeface="Arial"/>
              <a:sym typeface="Arial"/>
            </a:endParaRPr>
          </a:p>
        </p:txBody>
      </p:sp>
      <p:sp>
        <p:nvSpPr>
          <p:cNvPr id="1002" name="Google Shape;1002;p3" descr="Start On Country Road Stock Photo (Edit Now) 243588706"/>
          <p:cNvSpPr/>
          <p:nvPr/>
        </p:nvSpPr>
        <p:spPr>
          <a:xfrm>
            <a:off x="6069497" y="3641035"/>
            <a:ext cx="304800" cy="304800"/>
          </a:xfrm>
          <a:prstGeom prst="rect">
            <a:avLst/>
          </a:prstGeom>
          <a:noFill/>
          <a:ln>
            <a:noFill/>
          </a:ln>
        </p:spPr>
        <p:txBody>
          <a:bodyPr spcFirstLastPara="1" wrap="square" lIns="91400" tIns="45698" rIns="91400" bIns="45698" anchor="t" anchorCtr="0">
            <a:noAutofit/>
          </a:bodyPr>
          <a:lstStyle/>
          <a:p>
            <a:pPr>
              <a:buClr>
                <a:srgbClr val="000000"/>
              </a:buClr>
              <a:buFont typeface="Arial"/>
              <a:buNone/>
            </a:pPr>
            <a:endParaRPr sz="1900" kern="0">
              <a:solidFill>
                <a:srgbClr val="000000"/>
              </a:solidFill>
              <a:cs typeface="Arial"/>
              <a:sym typeface="Arial"/>
            </a:endParaRPr>
          </a:p>
        </p:txBody>
      </p:sp>
      <p:sp>
        <p:nvSpPr>
          <p:cNvPr id="18" name="文本框 6">
            <a:extLst>
              <a:ext uri="{FF2B5EF4-FFF2-40B4-BE49-F238E27FC236}">
                <a16:creationId xmlns:a16="http://schemas.microsoft.com/office/drawing/2014/main" id="{47C7A9C1-0B75-4E2F-86DB-4158930B8937}"/>
              </a:ext>
            </a:extLst>
          </p:cNvPr>
          <p:cNvSpPr txBox="1"/>
          <p:nvPr/>
        </p:nvSpPr>
        <p:spPr>
          <a:xfrm>
            <a:off x="1152395" y="329154"/>
            <a:ext cx="10571967" cy="1323439"/>
          </a:xfrm>
          <a:prstGeom prst="rect">
            <a:avLst/>
          </a:prstGeom>
          <a:noFill/>
        </p:spPr>
        <p:txBody>
          <a:bodyPr wrap="square" rtlCol="0">
            <a:spAutoFit/>
          </a:bodyPr>
          <a:lstStyle/>
          <a:p>
            <a:pPr algn="ctr"/>
            <a:r>
              <a:rPr lang="vi-VN" altLang="zh-CN" sz="4000" b="1" kern="0" dirty="0">
                <a:solidFill>
                  <a:srgbClr val="0070C0"/>
                </a:solidFill>
                <a:latin typeface="Times New Roman"/>
                <a:ea typeface="字魂27号-布丁体" panose="00000505000000000000" pitchFamily="2" charset="-122"/>
                <a:cs typeface="Times New Roman" panose="02020603050405020304" pitchFamily="18" charset="0"/>
              </a:rPr>
              <a:t>1.1. Dàn ý đề 1: Nghệ thuật kể chuyện trong truyện ngắn “Đời thừa” của Nam Cao</a:t>
            </a:r>
          </a:p>
        </p:txBody>
      </p:sp>
      <p:grpSp>
        <p:nvGrpSpPr>
          <p:cNvPr id="19" name="组合 15">
            <a:extLst>
              <a:ext uri="{FF2B5EF4-FFF2-40B4-BE49-F238E27FC236}">
                <a16:creationId xmlns:a16="http://schemas.microsoft.com/office/drawing/2014/main" id="{6AF1572C-2CC4-4E35-966F-EB4157644E55}"/>
              </a:ext>
            </a:extLst>
          </p:cNvPr>
          <p:cNvGrpSpPr/>
          <p:nvPr/>
        </p:nvGrpSpPr>
        <p:grpSpPr>
          <a:xfrm>
            <a:off x="-488515" y="1786123"/>
            <a:ext cx="3657600" cy="4017923"/>
            <a:chOff x="112128" y="1630522"/>
            <a:chExt cx="5291239" cy="4666895"/>
          </a:xfrm>
        </p:grpSpPr>
        <p:sp>
          <p:nvSpPr>
            <p:cNvPr id="20" name="椭圆 14">
              <a:extLst>
                <a:ext uri="{FF2B5EF4-FFF2-40B4-BE49-F238E27FC236}">
                  <a16:creationId xmlns:a16="http://schemas.microsoft.com/office/drawing/2014/main" id="{1742D052-6DAD-4E5E-8631-D04B0E1863B5}"/>
                </a:ext>
              </a:extLst>
            </p:cNvPr>
            <p:cNvSpPr/>
            <p:nvPr/>
          </p:nvSpPr>
          <p:spPr>
            <a:xfrm>
              <a:off x="954040" y="2096149"/>
              <a:ext cx="3552296" cy="3552296"/>
            </a:xfrm>
            <a:prstGeom prst="ellipse">
              <a:avLst/>
            </a:prstGeom>
            <a:solidFill>
              <a:srgbClr val="49D99B"/>
            </a:solidFill>
            <a:ln w="12700" cap="flat" cmpd="sng" algn="ctr">
              <a:noFill/>
              <a:prstDash val="solid"/>
              <a:miter lim="800000"/>
            </a:ln>
            <a:effectLst/>
          </p:spPr>
          <p:txBody>
            <a:bodyPr rtlCol="0" anchor="ctr"/>
            <a:lstStyle/>
            <a:p>
              <a:pPr algn="ctr"/>
              <a:endParaRPr lang="zh-CN" altLang="en-US" kern="0">
                <a:solidFill>
                  <a:sysClr val="window" lastClr="FFFFFF"/>
                </a:solidFill>
                <a:latin typeface="Calibri"/>
                <a:ea typeface="微软雅黑"/>
              </a:endParaRPr>
            </a:p>
          </p:txBody>
        </p:sp>
        <p:pic>
          <p:nvPicPr>
            <p:cNvPr id="21" name="图片 13">
              <a:extLst>
                <a:ext uri="{FF2B5EF4-FFF2-40B4-BE49-F238E27FC236}">
                  <a16:creationId xmlns:a16="http://schemas.microsoft.com/office/drawing/2014/main" id="{A3D916EA-7EFF-4206-A68B-86D2EBC15302}"/>
                </a:ext>
              </a:extLst>
            </p:cNvPr>
            <p:cNvPicPr>
              <a:picLocks noChangeAspect="1"/>
            </p:cNvPicPr>
            <p:nvPr/>
          </p:nvPicPr>
          <p:blipFill rotWithShape="1">
            <a:blip r:embed="rId4">
              <a:extLst>
                <a:ext uri="{28A0092B-C50C-407E-A947-70E740481C1C}">
                  <a14:useLocalDpi xmlns:a14="http://schemas.microsoft.com/office/drawing/2010/main" val="0"/>
                </a:ext>
              </a:extLst>
            </a:blip>
            <a:srcRect r="52843" b="68889"/>
            <a:stretch/>
          </p:blipFill>
          <p:spPr>
            <a:xfrm>
              <a:off x="112128" y="1630522"/>
              <a:ext cx="5291239" cy="4666895"/>
            </a:xfrm>
            <a:prstGeom prst="rect">
              <a:avLst/>
            </a:prstGeom>
          </p:spPr>
        </p:pic>
      </p:grpSp>
      <p:sp>
        <p:nvSpPr>
          <p:cNvPr id="5" name="Rectangle 4"/>
          <p:cNvSpPr/>
          <p:nvPr/>
        </p:nvSpPr>
        <p:spPr>
          <a:xfrm>
            <a:off x="2743200" y="1574478"/>
            <a:ext cx="9281786" cy="5078313"/>
          </a:xfrm>
          <a:prstGeom prst="rect">
            <a:avLst/>
          </a:prstGeom>
          <a:solidFill>
            <a:schemeClr val="bg1"/>
          </a:solidFill>
          <a:ln>
            <a:solidFill>
              <a:srgbClr val="00B0F0"/>
            </a:solidFill>
          </a:ln>
        </p:spPr>
        <p:txBody>
          <a:bodyPr wrap="square">
            <a:spAutoFit/>
          </a:bodyPr>
          <a:lstStyle/>
          <a:p>
            <a:pPr marL="342900" lvl="0" indent="-342900" algn="just">
              <a:lnSpc>
                <a:spcPct val="150000"/>
              </a:lnSpc>
              <a:spcBef>
                <a:spcPct val="20000"/>
              </a:spcBef>
              <a:spcAft>
                <a:spcPts val="800"/>
              </a:spcAft>
              <a:buFontTx/>
              <a:buChar char="-"/>
            </a:pPr>
            <a:r>
              <a:rPr lang="en-US" sz="2400" b="1" i="1" dirty="0" err="1">
                <a:solidFill>
                  <a:srgbClr val="000000"/>
                </a:solidFill>
                <a:latin typeface="Times New Roman" pitchFamily="18" charset="0"/>
                <a:ea typeface="MS Mincho"/>
                <a:cs typeface="Times New Roman" pitchFamily="18" charset="0"/>
              </a:rPr>
              <a:t>Nhận</a:t>
            </a:r>
            <a:r>
              <a:rPr lang="en-US" sz="2400" b="1" i="1" dirty="0">
                <a:solidFill>
                  <a:srgbClr val="000000"/>
                </a:solidFill>
                <a:latin typeface="Times New Roman" pitchFamily="18" charset="0"/>
                <a:ea typeface="MS Mincho"/>
                <a:cs typeface="Times New Roman" pitchFamily="18" charset="0"/>
              </a:rPr>
              <a:t> </a:t>
            </a:r>
            <a:r>
              <a:rPr lang="en-US" sz="2400" b="1" i="1" dirty="0" err="1">
                <a:solidFill>
                  <a:srgbClr val="000000"/>
                </a:solidFill>
                <a:latin typeface="Times New Roman" pitchFamily="18" charset="0"/>
                <a:ea typeface="MS Mincho"/>
                <a:cs typeface="Times New Roman" pitchFamily="18" charset="0"/>
              </a:rPr>
              <a:t>xét</a:t>
            </a:r>
            <a:r>
              <a:rPr lang="en-US" sz="2400" b="1" i="1" dirty="0">
                <a:solidFill>
                  <a:srgbClr val="000000"/>
                </a:solidFill>
                <a:latin typeface="Times New Roman" pitchFamily="18" charset="0"/>
                <a:ea typeface="MS Mincho"/>
                <a:cs typeface="Times New Roman" pitchFamily="18" charset="0"/>
              </a:rPr>
              <a:t> </a:t>
            </a:r>
            <a:r>
              <a:rPr lang="en-US" sz="2400" b="1" i="1" dirty="0" err="1">
                <a:solidFill>
                  <a:srgbClr val="000000"/>
                </a:solidFill>
                <a:latin typeface="Times New Roman" pitchFamily="18" charset="0"/>
                <a:ea typeface="MS Mincho"/>
                <a:cs typeface="Times New Roman" pitchFamily="18" charset="0"/>
              </a:rPr>
              <a:t>về</a:t>
            </a:r>
            <a:r>
              <a:rPr lang="en-US" sz="2400" b="1" i="1" dirty="0">
                <a:solidFill>
                  <a:srgbClr val="000000"/>
                </a:solidFill>
                <a:latin typeface="Times New Roman" pitchFamily="18" charset="0"/>
                <a:ea typeface="MS Mincho"/>
                <a:cs typeface="Times New Roman" pitchFamily="18" charset="0"/>
              </a:rPr>
              <a:t> </a:t>
            </a:r>
            <a:r>
              <a:rPr lang="en-US" sz="2400" b="1" i="1" dirty="0" err="1">
                <a:solidFill>
                  <a:srgbClr val="000000"/>
                </a:solidFill>
                <a:latin typeface="Times New Roman" pitchFamily="18" charset="0"/>
                <a:ea typeface="MS Mincho"/>
                <a:cs typeface="Times New Roman" pitchFamily="18" charset="0"/>
              </a:rPr>
              <a:t>vai</a:t>
            </a:r>
            <a:r>
              <a:rPr lang="en-US" sz="2400" b="1" i="1" dirty="0">
                <a:solidFill>
                  <a:srgbClr val="000000"/>
                </a:solidFill>
                <a:latin typeface="Times New Roman" pitchFamily="18" charset="0"/>
                <a:ea typeface="MS Mincho"/>
                <a:cs typeface="Times New Roman" pitchFamily="18" charset="0"/>
              </a:rPr>
              <a:t> </a:t>
            </a:r>
            <a:r>
              <a:rPr lang="en-US" sz="2400" b="1" i="1" dirty="0" err="1">
                <a:solidFill>
                  <a:srgbClr val="000000"/>
                </a:solidFill>
                <a:latin typeface="Times New Roman" pitchFamily="18" charset="0"/>
                <a:ea typeface="MS Mincho"/>
                <a:cs typeface="Times New Roman" pitchFamily="18" charset="0"/>
              </a:rPr>
              <a:t>trò</a:t>
            </a:r>
            <a:r>
              <a:rPr lang="en-US" sz="2400" b="1" i="1" dirty="0">
                <a:solidFill>
                  <a:srgbClr val="000000"/>
                </a:solidFill>
                <a:latin typeface="Times New Roman" pitchFamily="18" charset="0"/>
                <a:ea typeface="MS Mincho"/>
                <a:cs typeface="Times New Roman" pitchFamily="18" charset="0"/>
              </a:rPr>
              <a:t>, ý </a:t>
            </a:r>
            <a:r>
              <a:rPr lang="en-US" sz="2400" b="1" i="1" dirty="0" err="1">
                <a:solidFill>
                  <a:srgbClr val="000000"/>
                </a:solidFill>
                <a:latin typeface="Times New Roman" pitchFamily="18" charset="0"/>
                <a:ea typeface="MS Mincho"/>
                <a:cs typeface="Times New Roman" pitchFamily="18" charset="0"/>
              </a:rPr>
              <a:t>nghĩa</a:t>
            </a:r>
            <a:r>
              <a:rPr lang="en-US" sz="2400" b="1" i="1" dirty="0">
                <a:solidFill>
                  <a:srgbClr val="000000"/>
                </a:solidFill>
                <a:latin typeface="Times New Roman" pitchFamily="18" charset="0"/>
                <a:ea typeface="MS Mincho"/>
                <a:cs typeface="Times New Roman" pitchFamily="18" charset="0"/>
              </a:rPr>
              <a:t> </a:t>
            </a:r>
            <a:r>
              <a:rPr lang="en-US" sz="2400" b="1" i="1" dirty="0" err="1">
                <a:solidFill>
                  <a:srgbClr val="000000"/>
                </a:solidFill>
                <a:latin typeface="Times New Roman" pitchFamily="18" charset="0"/>
                <a:ea typeface="MS Mincho"/>
                <a:cs typeface="Times New Roman" pitchFamily="18" charset="0"/>
              </a:rPr>
              <a:t>của</a:t>
            </a:r>
            <a:r>
              <a:rPr lang="en-US" sz="2400" b="1" i="1" dirty="0">
                <a:solidFill>
                  <a:srgbClr val="000000"/>
                </a:solidFill>
                <a:latin typeface="Times New Roman" pitchFamily="18" charset="0"/>
                <a:ea typeface="MS Mincho"/>
                <a:cs typeface="Times New Roman" pitchFamily="18" charset="0"/>
              </a:rPr>
              <a:t> </a:t>
            </a:r>
            <a:r>
              <a:rPr lang="en-US" sz="2400" b="1" i="1" dirty="0" err="1">
                <a:solidFill>
                  <a:srgbClr val="000000"/>
                </a:solidFill>
                <a:latin typeface="Times New Roman" pitchFamily="18" charset="0"/>
                <a:ea typeface="MS Mincho"/>
                <a:cs typeface="Times New Roman" pitchFamily="18" charset="0"/>
              </a:rPr>
              <a:t>nghệ</a:t>
            </a:r>
            <a:r>
              <a:rPr lang="en-US" sz="2400" b="1" i="1" dirty="0">
                <a:solidFill>
                  <a:srgbClr val="000000"/>
                </a:solidFill>
                <a:latin typeface="Times New Roman" pitchFamily="18" charset="0"/>
                <a:ea typeface="MS Mincho"/>
                <a:cs typeface="Times New Roman" pitchFamily="18" charset="0"/>
              </a:rPr>
              <a:t> </a:t>
            </a:r>
            <a:r>
              <a:rPr lang="en-US" sz="2400" b="1" i="1" dirty="0" err="1">
                <a:solidFill>
                  <a:srgbClr val="000000"/>
                </a:solidFill>
                <a:latin typeface="Times New Roman" pitchFamily="18" charset="0"/>
                <a:ea typeface="MS Mincho"/>
                <a:cs typeface="Times New Roman" pitchFamily="18" charset="0"/>
              </a:rPr>
              <a:t>thuật</a:t>
            </a:r>
            <a:r>
              <a:rPr lang="en-US" sz="2400" b="1" i="1" dirty="0">
                <a:solidFill>
                  <a:srgbClr val="000000"/>
                </a:solidFill>
                <a:latin typeface="Times New Roman" pitchFamily="18" charset="0"/>
                <a:ea typeface="MS Mincho"/>
                <a:cs typeface="Times New Roman" pitchFamily="18" charset="0"/>
              </a:rPr>
              <a:t> </a:t>
            </a:r>
            <a:r>
              <a:rPr lang="en-US" sz="2400" b="1" i="1" dirty="0" err="1">
                <a:solidFill>
                  <a:srgbClr val="000000"/>
                </a:solidFill>
                <a:latin typeface="Times New Roman" pitchFamily="18" charset="0"/>
                <a:ea typeface="MS Mincho"/>
                <a:cs typeface="Times New Roman" pitchFamily="18" charset="0"/>
              </a:rPr>
              <a:t>trần</a:t>
            </a:r>
            <a:r>
              <a:rPr lang="en-US" sz="2400" b="1" i="1" dirty="0">
                <a:solidFill>
                  <a:srgbClr val="000000"/>
                </a:solidFill>
                <a:latin typeface="Times New Roman" pitchFamily="18" charset="0"/>
                <a:ea typeface="MS Mincho"/>
                <a:cs typeface="Times New Roman" pitchFamily="18" charset="0"/>
              </a:rPr>
              <a:t> </a:t>
            </a:r>
            <a:r>
              <a:rPr lang="en-US" sz="2400" b="1" i="1" dirty="0" err="1">
                <a:solidFill>
                  <a:srgbClr val="000000"/>
                </a:solidFill>
                <a:latin typeface="Times New Roman" pitchFamily="18" charset="0"/>
                <a:ea typeface="MS Mincho"/>
                <a:cs typeface="Times New Roman" pitchFamily="18" charset="0"/>
              </a:rPr>
              <a:t>thuật</a:t>
            </a:r>
            <a:r>
              <a:rPr lang="en-US" sz="2400" b="1" i="1" dirty="0">
                <a:solidFill>
                  <a:srgbClr val="000000"/>
                </a:solidFill>
                <a:latin typeface="Times New Roman" pitchFamily="18" charset="0"/>
                <a:ea typeface="MS Mincho"/>
                <a:cs typeface="Times New Roman" pitchFamily="18" charset="0"/>
              </a:rPr>
              <a:t> </a:t>
            </a:r>
            <a:r>
              <a:rPr lang="en-US" sz="2400" b="1" i="1" dirty="0" err="1">
                <a:solidFill>
                  <a:srgbClr val="000000"/>
                </a:solidFill>
                <a:latin typeface="Times New Roman" pitchFamily="18" charset="0"/>
                <a:ea typeface="MS Mincho"/>
                <a:cs typeface="Times New Roman" pitchFamily="18" charset="0"/>
              </a:rPr>
              <a:t>trong</a:t>
            </a:r>
            <a:r>
              <a:rPr lang="en-US" sz="2400" b="1" i="1" dirty="0">
                <a:solidFill>
                  <a:srgbClr val="000000"/>
                </a:solidFill>
                <a:latin typeface="Times New Roman" pitchFamily="18" charset="0"/>
                <a:ea typeface="MS Mincho"/>
                <a:cs typeface="Times New Roman" pitchFamily="18" charset="0"/>
              </a:rPr>
              <a:t> </a:t>
            </a:r>
            <a:r>
              <a:rPr lang="en-US" sz="2400" b="1" i="1" dirty="0" err="1">
                <a:solidFill>
                  <a:srgbClr val="000000"/>
                </a:solidFill>
                <a:latin typeface="Times New Roman" pitchFamily="18" charset="0"/>
                <a:ea typeface="MS Mincho"/>
                <a:cs typeface="Times New Roman" pitchFamily="18" charset="0"/>
              </a:rPr>
              <a:t>tác</a:t>
            </a:r>
            <a:r>
              <a:rPr lang="en-US" sz="2400" b="1" i="1" dirty="0">
                <a:solidFill>
                  <a:srgbClr val="000000"/>
                </a:solidFill>
                <a:latin typeface="Times New Roman" pitchFamily="18" charset="0"/>
                <a:ea typeface="MS Mincho"/>
                <a:cs typeface="Times New Roman" pitchFamily="18" charset="0"/>
              </a:rPr>
              <a:t> </a:t>
            </a:r>
            <a:r>
              <a:rPr lang="en-US" sz="2400" b="1" i="1" dirty="0" err="1">
                <a:solidFill>
                  <a:srgbClr val="000000"/>
                </a:solidFill>
                <a:latin typeface="Times New Roman" pitchFamily="18" charset="0"/>
                <a:ea typeface="MS Mincho"/>
                <a:cs typeface="Times New Roman" pitchFamily="18" charset="0"/>
              </a:rPr>
              <a:t>phẩm</a:t>
            </a:r>
            <a:r>
              <a:rPr lang="en-US" sz="2400" b="1" i="1"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Với</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cách</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kiến</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tạo</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câu</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chuyện</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lựa</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chọn</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ngôi</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kể</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và</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điểm</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nhìn</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linh</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hoạt</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tác</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giả</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đã</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hướng</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ngòi</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bút</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vào</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việc</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miêu</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tả</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thành</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công</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thế</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giới</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tinh</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thần</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bên</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trong</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của</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nhân</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vật</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để</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khám</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phá</a:t>
            </a:r>
            <a:r>
              <a:rPr lang="en-US" sz="2400" dirty="0">
                <a:solidFill>
                  <a:srgbClr val="000000"/>
                </a:solidFill>
                <a:latin typeface="Times New Roman" pitchFamily="18" charset="0"/>
                <a:ea typeface="MS Mincho"/>
                <a:cs typeface="Times New Roman" pitchFamily="18" charset="0"/>
              </a:rPr>
              <a:t> con </a:t>
            </a:r>
            <a:r>
              <a:rPr lang="en-US" sz="2400" dirty="0" err="1">
                <a:solidFill>
                  <a:srgbClr val="000000"/>
                </a:solidFill>
                <a:latin typeface="Times New Roman" pitchFamily="18" charset="0"/>
                <a:ea typeface="MS Mincho"/>
                <a:cs typeface="Times New Roman" pitchFamily="18" charset="0"/>
              </a:rPr>
              <a:t>người</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trong</a:t>
            </a:r>
            <a:r>
              <a:rPr lang="en-US" sz="2400" dirty="0">
                <a:solidFill>
                  <a:srgbClr val="000000"/>
                </a:solidFill>
                <a:latin typeface="Times New Roman" pitchFamily="18" charset="0"/>
                <a:ea typeface="MS Mincho"/>
                <a:cs typeface="Times New Roman" pitchFamily="18" charset="0"/>
              </a:rPr>
              <a:t> con </a:t>
            </a:r>
            <a:r>
              <a:rPr lang="en-US" sz="2400" dirty="0" err="1">
                <a:solidFill>
                  <a:srgbClr val="000000"/>
                </a:solidFill>
                <a:latin typeface="Times New Roman" pitchFamily="18" charset="0"/>
                <a:ea typeface="MS Mincho"/>
                <a:cs typeface="Times New Roman" pitchFamily="18" charset="0"/>
              </a:rPr>
              <a:t>người</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miêu</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tả</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và</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phân</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tích</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mọi</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biểu</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hiện</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biến</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chuyển</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trong</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thế</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giới</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nội</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tâm</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nhân</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vật</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Trong</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tác</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phẩm</a:t>
            </a:r>
            <a:r>
              <a:rPr lang="en-US" sz="2400" dirty="0">
                <a:solidFill>
                  <a:srgbClr val="000000"/>
                </a:solidFill>
                <a:latin typeface="Times New Roman" pitchFamily="18" charset="0"/>
                <a:ea typeface="MS Mincho"/>
                <a:cs typeface="Times New Roman" pitchFamily="18" charset="0"/>
              </a:rPr>
              <a:t>, Nam Cao </a:t>
            </a:r>
            <a:r>
              <a:rPr lang="en-US" sz="2400" dirty="0" err="1">
                <a:solidFill>
                  <a:srgbClr val="000000"/>
                </a:solidFill>
                <a:latin typeface="Times New Roman" pitchFamily="18" charset="0"/>
                <a:ea typeface="MS Mincho"/>
                <a:cs typeface="Times New Roman" pitchFamily="18" charset="0"/>
              </a:rPr>
              <a:t>không</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hướng</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ngòi</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bút</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vào</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việc</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miêu</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tả</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nỗi</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khổ</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cơm</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áo</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mà</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tập</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trung</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thể</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hiện</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nỗi</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đau</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đớn</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dằn</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vặt</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tinh</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thần</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của</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nhân</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vật</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trước</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gánh</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nặng</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cơm</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áo</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làm</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mai</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một</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tài</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năng</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và</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xói</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mòn</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nhân</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cách</a:t>
            </a:r>
            <a:r>
              <a:rPr lang="en-US" sz="2400" dirty="0">
                <a:solidFill>
                  <a:srgbClr val="000000"/>
                </a:solidFill>
                <a:latin typeface="Times New Roman" pitchFamily="18" charset="0"/>
                <a:ea typeface="MS Mincho"/>
                <a:cs typeface="Times New Roman" pitchFamily="18" charset="0"/>
              </a:rPr>
              <a:t>.</a:t>
            </a:r>
            <a:endParaRPr lang="vi-VN" sz="2400" dirty="0">
              <a:solidFill>
                <a:prstClr val="black">
                  <a:tint val="75000"/>
                </a:prstClr>
              </a:solidFill>
              <a:latin typeface="Times New Roman" pitchFamily="18" charset="0"/>
              <a:ea typeface="Calibri"/>
              <a:cs typeface="Times New Roman" pitchFamily="18" charset="0"/>
            </a:endParaRPr>
          </a:p>
        </p:txBody>
      </p:sp>
      <p:sp>
        <p:nvSpPr>
          <p:cNvPr id="2" name="Footer Placeholder 1">
            <a:extLst>
              <a:ext uri="{FF2B5EF4-FFF2-40B4-BE49-F238E27FC236}">
                <a16:creationId xmlns:a16="http://schemas.microsoft.com/office/drawing/2014/main" id="{C5E07F7A-921A-F706-92DD-A4F0A2203456}"/>
              </a:ext>
            </a:extLst>
          </p:cNvPr>
          <p:cNvSpPr>
            <a:spLocks noGrp="1"/>
          </p:cNvSpPr>
          <p:nvPr>
            <p:ph type="ftr" idx="11"/>
          </p:nvPr>
        </p:nvSpPr>
        <p:spPr/>
        <p:txBody>
          <a:bodyPr/>
          <a:lstStyle/>
          <a:p>
            <a:r>
              <a:rPr lang="en-US"/>
              <a:t>Sản phẩm của nhóm Zalo: NGỮ VĂN THPT (Nhóm cô Thu Huyền)_ DỰ ÁN CỘNG ĐỒNG</a:t>
            </a:r>
          </a:p>
        </p:txBody>
      </p:sp>
    </p:spTree>
    <p:extLst>
      <p:ext uri="{BB962C8B-B14F-4D97-AF65-F5344CB8AC3E}">
        <p14:creationId xmlns:p14="http://schemas.microsoft.com/office/powerpoint/2010/main" val="188786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8"/>
            </p:par>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97"/>
        <p:cNvGrpSpPr/>
        <p:nvPr/>
      </p:nvGrpSpPr>
      <p:grpSpPr>
        <a:xfrm>
          <a:off x="0" y="0"/>
          <a:ext cx="0" cy="0"/>
          <a:chOff x="0" y="0"/>
          <a:chExt cx="0" cy="0"/>
        </a:xfrm>
      </p:grpSpPr>
      <p:sp>
        <p:nvSpPr>
          <p:cNvPr id="1001" name="Google Shape;1001;p3" descr="Start On Country Road Stock Photo (Edit Now) 243588706"/>
          <p:cNvSpPr/>
          <p:nvPr/>
        </p:nvSpPr>
        <p:spPr>
          <a:xfrm>
            <a:off x="5917097" y="3488633"/>
            <a:ext cx="304800" cy="304800"/>
          </a:xfrm>
          <a:prstGeom prst="rect">
            <a:avLst/>
          </a:prstGeom>
          <a:noFill/>
          <a:ln>
            <a:noFill/>
          </a:ln>
        </p:spPr>
        <p:txBody>
          <a:bodyPr spcFirstLastPara="1" wrap="square" lIns="91400" tIns="45698" rIns="91400" bIns="45698" anchor="t" anchorCtr="0">
            <a:noAutofit/>
          </a:bodyPr>
          <a:lstStyle/>
          <a:p>
            <a:pPr>
              <a:buClr>
                <a:srgbClr val="000000"/>
              </a:buClr>
              <a:buFont typeface="Arial"/>
              <a:buNone/>
            </a:pPr>
            <a:endParaRPr sz="1900" kern="0">
              <a:solidFill>
                <a:srgbClr val="000000"/>
              </a:solidFill>
              <a:cs typeface="Arial"/>
              <a:sym typeface="Arial"/>
            </a:endParaRPr>
          </a:p>
        </p:txBody>
      </p:sp>
      <p:sp>
        <p:nvSpPr>
          <p:cNvPr id="1002" name="Google Shape;1002;p3" descr="Start On Country Road Stock Photo (Edit Now) 243588706"/>
          <p:cNvSpPr/>
          <p:nvPr/>
        </p:nvSpPr>
        <p:spPr>
          <a:xfrm>
            <a:off x="6069497" y="3641035"/>
            <a:ext cx="304800" cy="304800"/>
          </a:xfrm>
          <a:prstGeom prst="rect">
            <a:avLst/>
          </a:prstGeom>
          <a:noFill/>
          <a:ln>
            <a:noFill/>
          </a:ln>
        </p:spPr>
        <p:txBody>
          <a:bodyPr spcFirstLastPara="1" wrap="square" lIns="91400" tIns="45698" rIns="91400" bIns="45698" anchor="t" anchorCtr="0">
            <a:noAutofit/>
          </a:bodyPr>
          <a:lstStyle/>
          <a:p>
            <a:pPr>
              <a:buClr>
                <a:srgbClr val="000000"/>
              </a:buClr>
              <a:buFont typeface="Arial"/>
              <a:buNone/>
            </a:pPr>
            <a:endParaRPr sz="1900" kern="0">
              <a:solidFill>
                <a:srgbClr val="000000"/>
              </a:solidFill>
              <a:cs typeface="Arial"/>
              <a:sym typeface="Arial"/>
            </a:endParaRPr>
          </a:p>
        </p:txBody>
      </p:sp>
      <p:sp>
        <p:nvSpPr>
          <p:cNvPr id="18" name="文本框 6">
            <a:extLst>
              <a:ext uri="{FF2B5EF4-FFF2-40B4-BE49-F238E27FC236}">
                <a16:creationId xmlns:a16="http://schemas.microsoft.com/office/drawing/2014/main" id="{47C7A9C1-0B75-4E2F-86DB-4158930B8937}"/>
              </a:ext>
            </a:extLst>
          </p:cNvPr>
          <p:cNvSpPr txBox="1"/>
          <p:nvPr/>
        </p:nvSpPr>
        <p:spPr>
          <a:xfrm>
            <a:off x="1152395" y="329154"/>
            <a:ext cx="10571967" cy="1323439"/>
          </a:xfrm>
          <a:prstGeom prst="rect">
            <a:avLst/>
          </a:prstGeom>
          <a:noFill/>
        </p:spPr>
        <p:txBody>
          <a:bodyPr wrap="square" rtlCol="0">
            <a:spAutoFit/>
          </a:bodyPr>
          <a:lstStyle/>
          <a:p>
            <a:pPr algn="ctr"/>
            <a:r>
              <a:rPr lang="vi-VN" altLang="zh-CN" sz="4000" b="1" kern="0" dirty="0">
                <a:solidFill>
                  <a:srgbClr val="0070C0"/>
                </a:solidFill>
                <a:latin typeface="Times New Roman"/>
                <a:ea typeface="字魂27号-布丁体" panose="00000505000000000000" pitchFamily="2" charset="-122"/>
                <a:cs typeface="Times New Roman" panose="02020603050405020304" pitchFamily="18" charset="0"/>
              </a:rPr>
              <a:t>1.1. Dàn ý đề 1: Nghệ thuật kể chuyện trong truyện ngắn “Đời thừa” của Nam Cao</a:t>
            </a:r>
          </a:p>
        </p:txBody>
      </p:sp>
      <p:grpSp>
        <p:nvGrpSpPr>
          <p:cNvPr id="19" name="组合 15">
            <a:extLst>
              <a:ext uri="{FF2B5EF4-FFF2-40B4-BE49-F238E27FC236}">
                <a16:creationId xmlns:a16="http://schemas.microsoft.com/office/drawing/2014/main" id="{6AF1572C-2CC4-4E35-966F-EB4157644E55}"/>
              </a:ext>
            </a:extLst>
          </p:cNvPr>
          <p:cNvGrpSpPr/>
          <p:nvPr/>
        </p:nvGrpSpPr>
        <p:grpSpPr>
          <a:xfrm>
            <a:off x="-488515" y="1786123"/>
            <a:ext cx="3807306" cy="4017923"/>
            <a:chOff x="112128" y="1630522"/>
            <a:chExt cx="5291239" cy="4666895"/>
          </a:xfrm>
        </p:grpSpPr>
        <p:sp>
          <p:nvSpPr>
            <p:cNvPr id="20" name="椭圆 14">
              <a:extLst>
                <a:ext uri="{FF2B5EF4-FFF2-40B4-BE49-F238E27FC236}">
                  <a16:creationId xmlns:a16="http://schemas.microsoft.com/office/drawing/2014/main" id="{1742D052-6DAD-4E5E-8631-D04B0E1863B5}"/>
                </a:ext>
              </a:extLst>
            </p:cNvPr>
            <p:cNvSpPr/>
            <p:nvPr/>
          </p:nvSpPr>
          <p:spPr>
            <a:xfrm>
              <a:off x="954040" y="2096149"/>
              <a:ext cx="3552296" cy="3552296"/>
            </a:xfrm>
            <a:prstGeom prst="ellipse">
              <a:avLst/>
            </a:prstGeom>
            <a:solidFill>
              <a:srgbClr val="49D99B"/>
            </a:solidFill>
            <a:ln w="12700" cap="flat" cmpd="sng" algn="ctr">
              <a:noFill/>
              <a:prstDash val="solid"/>
              <a:miter lim="800000"/>
            </a:ln>
            <a:effectLst/>
          </p:spPr>
          <p:txBody>
            <a:bodyPr rtlCol="0" anchor="ctr"/>
            <a:lstStyle/>
            <a:p>
              <a:pPr algn="ctr"/>
              <a:endParaRPr lang="zh-CN" altLang="en-US" kern="0">
                <a:solidFill>
                  <a:sysClr val="window" lastClr="FFFFFF"/>
                </a:solidFill>
                <a:latin typeface="Calibri"/>
                <a:ea typeface="微软雅黑"/>
              </a:endParaRPr>
            </a:p>
          </p:txBody>
        </p:sp>
        <p:pic>
          <p:nvPicPr>
            <p:cNvPr id="21" name="图片 13">
              <a:extLst>
                <a:ext uri="{FF2B5EF4-FFF2-40B4-BE49-F238E27FC236}">
                  <a16:creationId xmlns:a16="http://schemas.microsoft.com/office/drawing/2014/main" id="{A3D916EA-7EFF-4206-A68B-86D2EBC15302}"/>
                </a:ext>
              </a:extLst>
            </p:cNvPr>
            <p:cNvPicPr>
              <a:picLocks noChangeAspect="1"/>
            </p:cNvPicPr>
            <p:nvPr/>
          </p:nvPicPr>
          <p:blipFill rotWithShape="1">
            <a:blip r:embed="rId4">
              <a:extLst>
                <a:ext uri="{28A0092B-C50C-407E-A947-70E740481C1C}">
                  <a14:useLocalDpi xmlns:a14="http://schemas.microsoft.com/office/drawing/2010/main" val="0"/>
                </a:ext>
              </a:extLst>
            </a:blip>
            <a:srcRect r="52843" b="68889"/>
            <a:stretch/>
          </p:blipFill>
          <p:spPr>
            <a:xfrm>
              <a:off x="112128" y="1630522"/>
              <a:ext cx="5291239" cy="4666895"/>
            </a:xfrm>
            <a:prstGeom prst="rect">
              <a:avLst/>
            </a:prstGeom>
          </p:spPr>
        </p:pic>
      </p:grpSp>
      <p:sp>
        <p:nvSpPr>
          <p:cNvPr id="5" name="Rectangle 4"/>
          <p:cNvSpPr/>
          <p:nvPr/>
        </p:nvSpPr>
        <p:spPr>
          <a:xfrm>
            <a:off x="3144033" y="1975310"/>
            <a:ext cx="8217073" cy="4080412"/>
          </a:xfrm>
          <a:prstGeom prst="rect">
            <a:avLst/>
          </a:prstGeom>
          <a:solidFill>
            <a:schemeClr val="bg1"/>
          </a:solidFill>
          <a:ln>
            <a:solidFill>
              <a:srgbClr val="00B0F0"/>
            </a:solidFill>
          </a:ln>
        </p:spPr>
        <p:txBody>
          <a:bodyPr wrap="square">
            <a:spAutoFit/>
          </a:bodyPr>
          <a:lstStyle/>
          <a:p>
            <a:pPr lvl="0" algn="just">
              <a:lnSpc>
                <a:spcPct val="150000"/>
              </a:lnSpc>
              <a:spcBef>
                <a:spcPct val="20000"/>
              </a:spcBef>
              <a:spcAft>
                <a:spcPts val="800"/>
              </a:spcAft>
            </a:pPr>
            <a:r>
              <a:rPr lang="en-US" sz="2400" b="1" i="1" dirty="0">
                <a:solidFill>
                  <a:srgbClr val="000000"/>
                </a:solidFill>
                <a:latin typeface="Times New Roman" pitchFamily="18" charset="0"/>
                <a:ea typeface="Calibri"/>
                <a:cs typeface="Times New Roman" pitchFamily="18" charset="0"/>
              </a:rPr>
              <a:t>- </a:t>
            </a:r>
            <a:r>
              <a:rPr lang="en-US" sz="2400" b="1" i="1" dirty="0" err="1">
                <a:solidFill>
                  <a:srgbClr val="000000"/>
                </a:solidFill>
                <a:latin typeface="Times New Roman" pitchFamily="18" charset="0"/>
                <a:ea typeface="Calibri"/>
                <a:cs typeface="Times New Roman" pitchFamily="18" charset="0"/>
              </a:rPr>
              <a:t>Lời</a:t>
            </a:r>
            <a:r>
              <a:rPr lang="en-US" sz="2400" b="1" i="1" dirty="0">
                <a:solidFill>
                  <a:srgbClr val="000000"/>
                </a:solidFill>
                <a:latin typeface="Times New Roman" pitchFamily="18" charset="0"/>
                <a:ea typeface="Calibri"/>
                <a:cs typeface="Times New Roman" pitchFamily="18" charset="0"/>
              </a:rPr>
              <a:t> </a:t>
            </a:r>
            <a:r>
              <a:rPr lang="en-US" sz="2400" b="1" i="1" dirty="0" err="1">
                <a:solidFill>
                  <a:srgbClr val="000000"/>
                </a:solidFill>
                <a:latin typeface="Times New Roman" pitchFamily="18" charset="0"/>
                <a:ea typeface="Calibri"/>
                <a:cs typeface="Times New Roman" pitchFamily="18" charset="0"/>
              </a:rPr>
              <a:t>trần</a:t>
            </a:r>
            <a:r>
              <a:rPr lang="en-US" sz="2400" b="1" i="1" dirty="0">
                <a:solidFill>
                  <a:srgbClr val="000000"/>
                </a:solidFill>
                <a:latin typeface="Times New Roman" pitchFamily="18" charset="0"/>
                <a:ea typeface="Calibri"/>
                <a:cs typeface="Times New Roman" pitchFamily="18" charset="0"/>
              </a:rPr>
              <a:t> </a:t>
            </a:r>
            <a:r>
              <a:rPr lang="en-US" sz="2400" b="1" i="1" dirty="0" err="1">
                <a:solidFill>
                  <a:srgbClr val="000000"/>
                </a:solidFill>
                <a:latin typeface="Times New Roman" pitchFamily="18" charset="0"/>
                <a:ea typeface="Calibri"/>
                <a:cs typeface="Times New Roman" pitchFamily="18" charset="0"/>
              </a:rPr>
              <a:t>thuật</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Kết</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hợp</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lời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trần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thuật</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nửa</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trực</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tiếp</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giữa</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lời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kể</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của</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tác</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giả</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và</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lời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tự</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vấn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của</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nhân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vật</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để</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diễn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tả</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tâm</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lý</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nhân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vật</a:t>
            </a:r>
            <a:r>
              <a:rPr lang="en-US" sz="2400" dirty="0">
                <a:solidFill>
                  <a:srgbClr val="000000"/>
                </a:solidFill>
                <a:latin typeface="Times New Roman" pitchFamily="18" charset="0"/>
                <a:ea typeface="Calibri"/>
                <a:cs typeface="Times New Roman" pitchFamily="18" charset="0"/>
              </a:rPr>
              <a:t>.</a:t>
            </a:r>
            <a:endParaRPr lang="vi-VN" sz="2400" dirty="0">
              <a:solidFill>
                <a:prstClr val="black">
                  <a:tint val="75000"/>
                </a:prstClr>
              </a:solidFill>
              <a:latin typeface="Times New Roman" pitchFamily="18" charset="0"/>
              <a:ea typeface="Calibri"/>
              <a:cs typeface="Times New Roman" pitchFamily="18" charset="0"/>
            </a:endParaRPr>
          </a:p>
          <a:p>
            <a:pPr lvl="0" algn="just">
              <a:lnSpc>
                <a:spcPct val="150000"/>
              </a:lnSpc>
              <a:spcBef>
                <a:spcPct val="20000"/>
              </a:spcBef>
              <a:spcAft>
                <a:spcPts val="800"/>
              </a:spcAft>
            </a:pPr>
            <a:r>
              <a:rPr lang="en-US" sz="2400" b="1" i="1" dirty="0">
                <a:solidFill>
                  <a:srgbClr val="000000"/>
                </a:solidFill>
                <a:latin typeface="Times New Roman" pitchFamily="18" charset="0"/>
                <a:ea typeface="Calibri"/>
                <a:cs typeface="Times New Roman" pitchFamily="18" charset="0"/>
              </a:rPr>
              <a:t>- </a:t>
            </a:r>
            <a:r>
              <a:rPr lang="en-US" sz="2400" b="1" i="1" dirty="0" err="1">
                <a:solidFill>
                  <a:srgbClr val="000000"/>
                </a:solidFill>
                <a:latin typeface="Times New Roman" pitchFamily="18" charset="0"/>
                <a:ea typeface="Calibri"/>
                <a:cs typeface="Times New Roman" pitchFamily="18" charset="0"/>
              </a:rPr>
              <a:t>Giọng</a:t>
            </a:r>
            <a:r>
              <a:rPr lang="en-US" sz="2400" b="1" i="1" dirty="0">
                <a:solidFill>
                  <a:srgbClr val="000000"/>
                </a:solidFill>
                <a:latin typeface="Times New Roman" pitchFamily="18" charset="0"/>
                <a:ea typeface="Calibri"/>
                <a:cs typeface="Times New Roman" pitchFamily="18" charset="0"/>
              </a:rPr>
              <a:t> </a:t>
            </a:r>
            <a:r>
              <a:rPr lang="en-US" sz="2400" b="1" i="1" dirty="0" err="1">
                <a:solidFill>
                  <a:srgbClr val="000000"/>
                </a:solidFill>
                <a:latin typeface="Times New Roman" pitchFamily="18" charset="0"/>
                <a:ea typeface="Calibri"/>
                <a:cs typeface="Times New Roman" pitchFamily="18" charset="0"/>
              </a:rPr>
              <a:t>điệu</a:t>
            </a:r>
            <a:r>
              <a:rPr lang="en-US" sz="2400" b="1" i="1" dirty="0">
                <a:solidFill>
                  <a:srgbClr val="000000"/>
                </a:solidFill>
                <a:latin typeface="Times New Roman" pitchFamily="18" charset="0"/>
                <a:ea typeface="Calibri"/>
                <a:cs typeface="Times New Roman" pitchFamily="18" charset="0"/>
              </a:rPr>
              <a:t> </a:t>
            </a:r>
            <a:r>
              <a:rPr lang="en-US" sz="2400" b="1" i="1" dirty="0" err="1">
                <a:solidFill>
                  <a:srgbClr val="000000"/>
                </a:solidFill>
                <a:latin typeface="Times New Roman" pitchFamily="18" charset="0"/>
                <a:ea typeface="Calibri"/>
                <a:cs typeface="Times New Roman" pitchFamily="18" charset="0"/>
              </a:rPr>
              <a:t>trần</a:t>
            </a:r>
            <a:r>
              <a:rPr lang="en-US" sz="2400" b="1" i="1" dirty="0">
                <a:solidFill>
                  <a:srgbClr val="000000"/>
                </a:solidFill>
                <a:latin typeface="Times New Roman" pitchFamily="18" charset="0"/>
                <a:ea typeface="Calibri"/>
                <a:cs typeface="Times New Roman" pitchFamily="18" charset="0"/>
              </a:rPr>
              <a:t> </a:t>
            </a:r>
            <a:r>
              <a:rPr lang="en-US" sz="2400" b="1" i="1" dirty="0" err="1">
                <a:solidFill>
                  <a:srgbClr val="000000"/>
                </a:solidFill>
                <a:latin typeface="Times New Roman" pitchFamily="18" charset="0"/>
                <a:ea typeface="Calibri"/>
                <a:cs typeface="Times New Roman" pitchFamily="18" charset="0"/>
              </a:rPr>
              <a:t>thuật</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vừa</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thương</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cảm</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đồng</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cảm</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xót</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thương</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vừa</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hàm</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chứa</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sự</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mỉa</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mai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nghiêm</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khắc</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đối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với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nhân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vật</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khi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để</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nhân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vật</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tự</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bộc</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bạch</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tâm</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trạng</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của</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mình</a:t>
            </a:r>
            <a:r>
              <a:rPr lang="en-US" sz="2400" dirty="0">
                <a:solidFill>
                  <a:srgbClr val="000000"/>
                </a:solidFill>
                <a:latin typeface="Times New Roman" pitchFamily="18" charset="0"/>
                <a:ea typeface="Calibri"/>
                <a:cs typeface="Times New Roman" pitchFamily="18" charset="0"/>
              </a:rPr>
              <a:t> hay </a:t>
            </a:r>
            <a:r>
              <a:rPr lang="en-US" sz="2400" dirty="0" err="1">
                <a:solidFill>
                  <a:srgbClr val="000000"/>
                </a:solidFill>
                <a:latin typeface="Times New Roman" pitchFamily="18" charset="0"/>
                <a:ea typeface="Calibri"/>
                <a:cs typeface="Times New Roman" pitchFamily="18" charset="0"/>
              </a:rPr>
              <a:t>cách</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xưng</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hô</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đối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với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nhân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vật</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gọi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nhân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vật</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là</a:t>
            </a:r>
            <a:r>
              <a:rPr lang="en-US" sz="2400" dirty="0">
                <a:solidFill>
                  <a:srgbClr val="000000"/>
                </a:solidFill>
                <a:latin typeface="Times New Roman" pitchFamily="18" charset="0"/>
                <a:ea typeface="Calibri"/>
                <a:cs typeface="Times New Roman" pitchFamily="18" charset="0"/>
              </a:rPr>
              <a:t> “ </a:t>
            </a:r>
            <a:r>
              <a:rPr lang="en-US" sz="2400" dirty="0" err="1">
                <a:solidFill>
                  <a:srgbClr val="000000"/>
                </a:solidFill>
                <a:latin typeface="Times New Roman" pitchFamily="18" charset="0"/>
                <a:ea typeface="Calibri"/>
                <a:cs typeface="Times New Roman" pitchFamily="18" charset="0"/>
              </a:rPr>
              <a:t>hắn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Ngôn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ngữ</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trần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thuật</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đời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thường</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sắc</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sảo</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linh</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hoạt</a:t>
            </a:r>
            <a:r>
              <a:rPr lang="en-US" sz="2400" dirty="0">
                <a:solidFill>
                  <a:srgbClr val="000000"/>
                </a:solidFill>
                <a:latin typeface="Times New Roman" pitchFamily="18" charset="0"/>
                <a:ea typeface="Calibri"/>
                <a:cs typeface="Times New Roman" pitchFamily="18" charset="0"/>
              </a:rPr>
              <a:t>.</a:t>
            </a:r>
            <a:endParaRPr lang="vi-VN" sz="2400" dirty="0">
              <a:solidFill>
                <a:prstClr val="black">
                  <a:tint val="75000"/>
                </a:prstClr>
              </a:solidFill>
              <a:latin typeface="Times New Roman" pitchFamily="18" charset="0"/>
              <a:ea typeface="Calibri"/>
              <a:cs typeface="Times New Roman" pitchFamily="18" charset="0"/>
            </a:endParaRPr>
          </a:p>
        </p:txBody>
      </p:sp>
      <p:sp>
        <p:nvSpPr>
          <p:cNvPr id="2" name="Footer Placeholder 1">
            <a:extLst>
              <a:ext uri="{FF2B5EF4-FFF2-40B4-BE49-F238E27FC236}">
                <a16:creationId xmlns:a16="http://schemas.microsoft.com/office/drawing/2014/main" id="{69A1DA52-28CF-BE08-9C9B-07C2394D517F}"/>
              </a:ext>
            </a:extLst>
          </p:cNvPr>
          <p:cNvSpPr>
            <a:spLocks noGrp="1"/>
          </p:cNvSpPr>
          <p:nvPr>
            <p:ph type="ftr" idx="11"/>
          </p:nvPr>
        </p:nvSpPr>
        <p:spPr/>
        <p:txBody>
          <a:bodyPr/>
          <a:lstStyle/>
          <a:p>
            <a:r>
              <a:rPr lang="en-US"/>
              <a:t>Sản phẩm của nhóm Zalo: NGỮ VĂN THPT (Nhóm cô Thu Huyền)_ DỰ ÁN CỘNG ĐỒNG</a:t>
            </a:r>
          </a:p>
        </p:txBody>
      </p:sp>
    </p:spTree>
    <p:extLst>
      <p:ext uri="{BB962C8B-B14F-4D97-AF65-F5344CB8AC3E}">
        <p14:creationId xmlns:p14="http://schemas.microsoft.com/office/powerpoint/2010/main" val="235458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13"/>
            </p:par>
          </p:childTnLst>
        </p:cTn>
      </p:par>
    </p:tnLst>
    <p:bldLst>
      <p:bldP spid="18"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97"/>
        <p:cNvGrpSpPr/>
        <p:nvPr/>
      </p:nvGrpSpPr>
      <p:grpSpPr>
        <a:xfrm>
          <a:off x="0" y="0"/>
          <a:ext cx="0" cy="0"/>
          <a:chOff x="0" y="0"/>
          <a:chExt cx="0" cy="0"/>
        </a:xfrm>
      </p:grpSpPr>
      <p:sp>
        <p:nvSpPr>
          <p:cNvPr id="1001" name="Google Shape;1001;p3" descr="Start On Country Road Stock Photo (Edit Now) 243588706"/>
          <p:cNvSpPr/>
          <p:nvPr/>
        </p:nvSpPr>
        <p:spPr>
          <a:xfrm>
            <a:off x="5917097" y="3488633"/>
            <a:ext cx="304800" cy="304800"/>
          </a:xfrm>
          <a:prstGeom prst="rect">
            <a:avLst/>
          </a:prstGeom>
          <a:noFill/>
          <a:ln>
            <a:noFill/>
          </a:ln>
        </p:spPr>
        <p:txBody>
          <a:bodyPr spcFirstLastPara="1" wrap="square" lIns="91400" tIns="45698" rIns="91400" bIns="45698" anchor="t" anchorCtr="0">
            <a:noAutofit/>
          </a:bodyPr>
          <a:lstStyle/>
          <a:p>
            <a:pPr>
              <a:buClr>
                <a:srgbClr val="000000"/>
              </a:buClr>
              <a:buFont typeface="Arial"/>
              <a:buNone/>
            </a:pPr>
            <a:endParaRPr sz="1900" kern="0">
              <a:solidFill>
                <a:srgbClr val="000000"/>
              </a:solidFill>
              <a:cs typeface="Arial"/>
              <a:sym typeface="Arial"/>
            </a:endParaRPr>
          </a:p>
        </p:txBody>
      </p:sp>
      <p:sp>
        <p:nvSpPr>
          <p:cNvPr id="1002" name="Google Shape;1002;p3" descr="Start On Country Road Stock Photo (Edit Now) 243588706"/>
          <p:cNvSpPr/>
          <p:nvPr/>
        </p:nvSpPr>
        <p:spPr>
          <a:xfrm>
            <a:off x="6069497" y="3641035"/>
            <a:ext cx="304800" cy="304800"/>
          </a:xfrm>
          <a:prstGeom prst="rect">
            <a:avLst/>
          </a:prstGeom>
          <a:noFill/>
          <a:ln>
            <a:noFill/>
          </a:ln>
        </p:spPr>
        <p:txBody>
          <a:bodyPr spcFirstLastPara="1" wrap="square" lIns="91400" tIns="45698" rIns="91400" bIns="45698" anchor="t" anchorCtr="0">
            <a:noAutofit/>
          </a:bodyPr>
          <a:lstStyle/>
          <a:p>
            <a:pPr>
              <a:buClr>
                <a:srgbClr val="000000"/>
              </a:buClr>
              <a:buFont typeface="Arial"/>
              <a:buNone/>
            </a:pPr>
            <a:endParaRPr sz="1900" kern="0">
              <a:solidFill>
                <a:srgbClr val="000000"/>
              </a:solidFill>
              <a:cs typeface="Arial"/>
              <a:sym typeface="Arial"/>
            </a:endParaRPr>
          </a:p>
        </p:txBody>
      </p:sp>
      <p:sp>
        <p:nvSpPr>
          <p:cNvPr id="18" name="文本框 6">
            <a:extLst>
              <a:ext uri="{FF2B5EF4-FFF2-40B4-BE49-F238E27FC236}">
                <a16:creationId xmlns:a16="http://schemas.microsoft.com/office/drawing/2014/main" id="{47C7A9C1-0B75-4E2F-86DB-4158930B8937}"/>
              </a:ext>
            </a:extLst>
          </p:cNvPr>
          <p:cNvSpPr txBox="1"/>
          <p:nvPr/>
        </p:nvSpPr>
        <p:spPr>
          <a:xfrm>
            <a:off x="1152395" y="329154"/>
            <a:ext cx="10571967" cy="1323439"/>
          </a:xfrm>
          <a:prstGeom prst="rect">
            <a:avLst/>
          </a:prstGeom>
          <a:noFill/>
        </p:spPr>
        <p:txBody>
          <a:bodyPr wrap="square" rtlCol="0">
            <a:spAutoFit/>
          </a:bodyPr>
          <a:lstStyle/>
          <a:p>
            <a:pPr algn="ctr"/>
            <a:r>
              <a:rPr lang="vi-VN" altLang="zh-CN" sz="4000" b="1" kern="0" dirty="0">
                <a:solidFill>
                  <a:srgbClr val="00B050"/>
                </a:solidFill>
                <a:latin typeface="Times New Roman"/>
                <a:ea typeface="字魂27号-布丁体" panose="00000505000000000000" pitchFamily="2" charset="-122"/>
                <a:cs typeface="Times New Roman" panose="02020603050405020304" pitchFamily="18" charset="0"/>
              </a:rPr>
              <a:t>1.2 Dàn ý đề 2: Nghệ thuật kể chuyện trong truyện ngắn“Hai đứa trẻ” của Thach Lam</a:t>
            </a:r>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068" y="2626306"/>
            <a:ext cx="2321230" cy="2639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780778" y="1895906"/>
            <a:ext cx="9043791" cy="3793154"/>
          </a:xfrm>
          <a:prstGeom prst="rect">
            <a:avLst/>
          </a:prstGeom>
          <a:ln>
            <a:solidFill>
              <a:srgbClr val="92D050"/>
            </a:solidFill>
          </a:ln>
        </p:spPr>
        <p:txBody>
          <a:bodyPr wrap="square">
            <a:spAutoFit/>
          </a:bodyPr>
          <a:lstStyle/>
          <a:p>
            <a:pPr lvl="0" algn="just" fontAlgn="base">
              <a:spcBef>
                <a:spcPct val="20000"/>
              </a:spcBef>
            </a:pPr>
            <a:r>
              <a:rPr lang="en-US" sz="2400" b="1" dirty="0">
                <a:solidFill>
                  <a:srgbClr val="000000"/>
                </a:solidFill>
                <a:latin typeface="Times New Roman" pitchFamily="18" charset="0"/>
                <a:ea typeface="Calibri"/>
                <a:cs typeface="Times New Roman" pitchFamily="18" charset="0"/>
              </a:rPr>
              <a:t>b. </a:t>
            </a:r>
            <a:r>
              <a:rPr lang="en-US" sz="2400" b="1" dirty="0" err="1">
                <a:solidFill>
                  <a:srgbClr val="000000"/>
                </a:solidFill>
                <a:latin typeface="Times New Roman" pitchFamily="18" charset="0"/>
                <a:ea typeface="Calibri"/>
                <a:cs typeface="Times New Roman" pitchFamily="18" charset="0"/>
              </a:rPr>
              <a:t>Triển</a:t>
            </a:r>
            <a:r>
              <a:rPr lang="en-US" sz="2400" b="1" dirty="0">
                <a:solidFill>
                  <a:srgbClr val="000000"/>
                </a:solidFill>
                <a:latin typeface="Times New Roman" pitchFamily="18" charset="0"/>
                <a:ea typeface="Calibri"/>
                <a:cs typeface="Times New Roman" pitchFamily="18" charset="0"/>
              </a:rPr>
              <a:t> </a:t>
            </a:r>
            <a:r>
              <a:rPr lang="en-US" sz="2400" b="1" dirty="0" err="1">
                <a:solidFill>
                  <a:srgbClr val="000000"/>
                </a:solidFill>
                <a:latin typeface="Times New Roman" pitchFamily="18" charset="0"/>
                <a:ea typeface="Calibri"/>
                <a:cs typeface="Times New Roman" pitchFamily="18" charset="0"/>
              </a:rPr>
              <a:t>khai</a:t>
            </a:r>
            <a:r>
              <a:rPr lang="en-US" sz="2400" b="1" dirty="0">
                <a:solidFill>
                  <a:srgbClr val="000000"/>
                </a:solidFill>
                <a:latin typeface="Times New Roman" pitchFamily="18" charset="0"/>
                <a:ea typeface="Calibri"/>
                <a:cs typeface="Times New Roman" pitchFamily="18" charset="0"/>
              </a:rPr>
              <a:t>:</a:t>
            </a:r>
            <a:endParaRPr lang="vi-VN" sz="2400" dirty="0">
              <a:solidFill>
                <a:prstClr val="black">
                  <a:tint val="75000"/>
                </a:prstClr>
              </a:solidFill>
              <a:latin typeface="Times New Roman" pitchFamily="18" charset="0"/>
              <a:ea typeface="Calibri"/>
              <a:cs typeface="Times New Roman" pitchFamily="18" charset="0"/>
            </a:endParaRPr>
          </a:p>
          <a:p>
            <a:pPr lvl="0" algn="just">
              <a:lnSpc>
                <a:spcPct val="150000"/>
              </a:lnSpc>
              <a:spcBef>
                <a:spcPct val="20000"/>
              </a:spcBef>
              <a:spcAft>
                <a:spcPts val="800"/>
              </a:spcAft>
            </a:pPr>
            <a:r>
              <a:rPr lang="en-US" sz="2400" b="1" dirty="0">
                <a:solidFill>
                  <a:srgbClr val="000000"/>
                </a:solidFill>
                <a:latin typeface="Times New Roman" pitchFamily="18" charset="0"/>
                <a:ea typeface="MS Mincho"/>
                <a:cs typeface="Times New Roman" pitchFamily="18" charset="0"/>
              </a:rPr>
              <a:t>- </a:t>
            </a:r>
            <a:r>
              <a:rPr lang="en-US" sz="2400" b="1" i="1" dirty="0" err="1">
                <a:solidFill>
                  <a:srgbClr val="000000"/>
                </a:solidFill>
                <a:latin typeface="Times New Roman" pitchFamily="18" charset="0"/>
                <a:ea typeface="MS Mincho"/>
                <a:cs typeface="Times New Roman" pitchFamily="18" charset="0"/>
              </a:rPr>
              <a:t>Nêu</a:t>
            </a:r>
            <a:r>
              <a:rPr lang="en-US" sz="2400" b="1" i="1" dirty="0">
                <a:solidFill>
                  <a:srgbClr val="000000"/>
                </a:solidFill>
                <a:latin typeface="Times New Roman" pitchFamily="18" charset="0"/>
                <a:ea typeface="MS Mincho"/>
                <a:cs typeface="Times New Roman" pitchFamily="18" charset="0"/>
              </a:rPr>
              <a:t> </a:t>
            </a:r>
            <a:r>
              <a:rPr lang="en-US" sz="2400" b="1" i="1" dirty="0" err="1">
                <a:solidFill>
                  <a:srgbClr val="000000"/>
                </a:solidFill>
                <a:latin typeface="Times New Roman" pitchFamily="18" charset="0"/>
                <a:ea typeface="MS Mincho"/>
                <a:cs typeface="Times New Roman" pitchFamily="18" charset="0"/>
              </a:rPr>
              <a:t>ngắn</a:t>
            </a:r>
            <a:r>
              <a:rPr lang="en-US" sz="2400" b="1" i="1" dirty="0">
                <a:solidFill>
                  <a:srgbClr val="000000"/>
                </a:solidFill>
                <a:latin typeface="Times New Roman" pitchFamily="18" charset="0"/>
                <a:ea typeface="MS Mincho"/>
                <a:cs typeface="Times New Roman" pitchFamily="18" charset="0"/>
              </a:rPr>
              <a:t> </a:t>
            </a:r>
            <a:r>
              <a:rPr lang="en-US" sz="2400" b="1" i="1" dirty="0" err="1">
                <a:solidFill>
                  <a:srgbClr val="000000"/>
                </a:solidFill>
                <a:latin typeface="Times New Roman" pitchFamily="18" charset="0"/>
                <a:ea typeface="MS Mincho"/>
                <a:cs typeface="Times New Roman" pitchFamily="18" charset="0"/>
              </a:rPr>
              <a:t>gọn</a:t>
            </a:r>
            <a:r>
              <a:rPr lang="en-US" sz="2400" b="1" i="1" dirty="0">
                <a:solidFill>
                  <a:srgbClr val="000000"/>
                </a:solidFill>
                <a:latin typeface="Times New Roman" pitchFamily="18" charset="0"/>
                <a:ea typeface="MS Mincho"/>
                <a:cs typeface="Times New Roman" pitchFamily="18" charset="0"/>
              </a:rPr>
              <a:t> </a:t>
            </a:r>
            <a:r>
              <a:rPr lang="en-US" sz="2400" b="1" i="1" dirty="0" err="1">
                <a:solidFill>
                  <a:srgbClr val="000000"/>
                </a:solidFill>
                <a:latin typeface="Times New Roman" pitchFamily="18" charset="0"/>
                <a:ea typeface="MS Mincho"/>
                <a:cs typeface="Times New Roman" pitchFamily="18" charset="0"/>
              </a:rPr>
              <a:t>nội</a:t>
            </a:r>
            <a:r>
              <a:rPr lang="en-US" sz="2400" b="1" i="1" dirty="0">
                <a:solidFill>
                  <a:srgbClr val="000000"/>
                </a:solidFill>
                <a:latin typeface="Times New Roman" pitchFamily="18" charset="0"/>
                <a:ea typeface="MS Mincho"/>
                <a:cs typeface="Times New Roman" pitchFamily="18" charset="0"/>
              </a:rPr>
              <a:t> dung </a:t>
            </a:r>
            <a:r>
              <a:rPr lang="en-US" sz="2400" b="1" i="1" dirty="0" err="1">
                <a:solidFill>
                  <a:srgbClr val="000000"/>
                </a:solidFill>
                <a:latin typeface="Times New Roman" pitchFamily="18" charset="0"/>
                <a:ea typeface="MS Mincho"/>
                <a:cs typeface="Times New Roman" pitchFamily="18" charset="0"/>
              </a:rPr>
              <a:t>tác</a:t>
            </a:r>
            <a:r>
              <a:rPr lang="en-US" sz="2400" b="1" i="1" dirty="0">
                <a:solidFill>
                  <a:srgbClr val="000000"/>
                </a:solidFill>
                <a:latin typeface="Times New Roman" pitchFamily="18" charset="0"/>
                <a:ea typeface="MS Mincho"/>
                <a:cs typeface="Times New Roman" pitchFamily="18" charset="0"/>
              </a:rPr>
              <a:t> </a:t>
            </a:r>
            <a:r>
              <a:rPr lang="en-US" sz="2400" b="1" i="1" dirty="0" err="1">
                <a:solidFill>
                  <a:srgbClr val="000000"/>
                </a:solidFill>
                <a:latin typeface="Times New Roman" pitchFamily="18" charset="0"/>
                <a:ea typeface="MS Mincho"/>
                <a:cs typeface="Times New Roman" pitchFamily="18" charset="0"/>
              </a:rPr>
              <a:t>phẩm</a:t>
            </a:r>
            <a:r>
              <a:rPr lang="en-US" sz="2400" b="1" dirty="0">
                <a:solidFill>
                  <a:srgbClr val="000000"/>
                </a:solidFill>
                <a:latin typeface="Times New Roman" pitchFamily="18" charset="0"/>
                <a:ea typeface="MS Mincho"/>
                <a:cs typeface="Times New Roman" pitchFamily="18" charset="0"/>
              </a:rPr>
              <a:t> (</a:t>
            </a:r>
            <a:r>
              <a:rPr lang="en-US" sz="2400" b="1" i="1" dirty="0" err="1">
                <a:solidFill>
                  <a:srgbClr val="000000"/>
                </a:solidFill>
                <a:latin typeface="Times New Roman" pitchFamily="18" charset="0"/>
                <a:ea typeface="Calibri"/>
                <a:cs typeface="Times New Roman" pitchFamily="18" charset="0"/>
              </a:rPr>
              <a:t>Câu</a:t>
            </a:r>
            <a:r>
              <a:rPr lang="en-US" sz="2400" b="1" i="1" dirty="0">
                <a:solidFill>
                  <a:srgbClr val="000000"/>
                </a:solidFill>
                <a:latin typeface="Times New Roman" pitchFamily="18" charset="0"/>
                <a:ea typeface="Calibri"/>
                <a:cs typeface="Times New Roman" pitchFamily="18" charset="0"/>
              </a:rPr>
              <a:t> </a:t>
            </a:r>
            <a:r>
              <a:rPr lang="en-US" sz="2400" b="1" i="1" dirty="0" err="1">
                <a:solidFill>
                  <a:srgbClr val="000000"/>
                </a:solidFill>
                <a:latin typeface="Times New Roman" pitchFamily="18" charset="0"/>
                <a:ea typeface="Calibri"/>
                <a:cs typeface="Times New Roman" pitchFamily="18" charset="0"/>
              </a:rPr>
              <a:t>chuyện</a:t>
            </a:r>
            <a:r>
              <a:rPr lang="en-US" sz="2400" b="1" i="1" dirty="0">
                <a:solidFill>
                  <a:srgbClr val="000000"/>
                </a:solidFill>
                <a:latin typeface="Times New Roman" pitchFamily="18" charset="0"/>
                <a:ea typeface="Calibri"/>
                <a:cs typeface="Times New Roman" pitchFamily="18" charset="0"/>
              </a:rPr>
              <a:t> </a:t>
            </a:r>
            <a:r>
              <a:rPr lang="en-US" sz="2400" b="1" i="1" dirty="0" err="1">
                <a:solidFill>
                  <a:srgbClr val="000000"/>
                </a:solidFill>
                <a:latin typeface="Times New Roman" pitchFamily="18" charset="0"/>
                <a:ea typeface="Calibri"/>
                <a:cs typeface="Times New Roman" pitchFamily="18" charset="0"/>
              </a:rPr>
              <a:t>được</a:t>
            </a:r>
            <a:r>
              <a:rPr lang="en-US" sz="2400" b="1" i="1" dirty="0">
                <a:solidFill>
                  <a:srgbClr val="000000"/>
                </a:solidFill>
                <a:latin typeface="Times New Roman" pitchFamily="18" charset="0"/>
                <a:ea typeface="Calibri"/>
                <a:cs typeface="Times New Roman" pitchFamily="18" charset="0"/>
              </a:rPr>
              <a:t> </a:t>
            </a:r>
            <a:r>
              <a:rPr lang="en-US" sz="2400" b="1" i="1" dirty="0" err="1">
                <a:solidFill>
                  <a:srgbClr val="000000"/>
                </a:solidFill>
                <a:latin typeface="Times New Roman" pitchFamily="18" charset="0"/>
                <a:ea typeface="Calibri"/>
                <a:cs typeface="Times New Roman" pitchFamily="18" charset="0"/>
              </a:rPr>
              <a:t>kể</a:t>
            </a:r>
            <a:r>
              <a:rPr lang="en-US" sz="2400" b="1" i="1" dirty="0">
                <a:solidFill>
                  <a:srgbClr val="000000"/>
                </a:solidFill>
                <a:latin typeface="Times New Roman" pitchFamily="18" charset="0"/>
                <a:ea typeface="Calibri"/>
                <a:cs typeface="Times New Roman" pitchFamily="18" charset="0"/>
              </a:rPr>
              <a:t>):</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cốt</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truyện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đơn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giản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viết</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về</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cuộc</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sống</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nghèo</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khổ</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quẩn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quanh</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bế</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tắc</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tàn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lụi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của</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những</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người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dân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nơi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phố</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huyện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nghèo</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trước</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Cách</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mạng</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tháng</a:t>
            </a:r>
            <a:r>
              <a:rPr lang="en-US" sz="2400" dirty="0">
                <a:solidFill>
                  <a:srgbClr val="000000"/>
                </a:solidFill>
                <a:latin typeface="Times New Roman" pitchFamily="18" charset="0"/>
                <a:ea typeface="Calibri"/>
                <a:cs typeface="Times New Roman" pitchFamily="18" charset="0"/>
              </a:rPr>
              <a:t> 8. Qua </a:t>
            </a:r>
            <a:r>
              <a:rPr lang="en-US" sz="2400" dirty="0" err="1">
                <a:solidFill>
                  <a:srgbClr val="000000"/>
                </a:solidFill>
                <a:latin typeface="Times New Roman" pitchFamily="18" charset="0"/>
                <a:ea typeface="Calibri"/>
                <a:cs typeface="Times New Roman" pitchFamily="18" charset="0"/>
              </a:rPr>
              <a:t>đó</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nhà</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văn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đã</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thể</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hiện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sự</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trân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trọng</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đối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với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những</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khát</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khao</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đổi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đời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dù</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rất</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mong</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manh</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mơ</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hồ</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của</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họ</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thông</a:t>
            </a:r>
            <a:r>
              <a:rPr lang="en-US" sz="2400" dirty="0">
                <a:solidFill>
                  <a:srgbClr val="000000"/>
                </a:solidFill>
                <a:latin typeface="Times New Roman" pitchFamily="18" charset="0"/>
                <a:ea typeface="Calibri"/>
                <a:cs typeface="Times New Roman" pitchFamily="18" charset="0"/>
              </a:rPr>
              <a:t> qua </a:t>
            </a:r>
            <a:r>
              <a:rPr lang="en-US" sz="2400" dirty="0" err="1">
                <a:solidFill>
                  <a:srgbClr val="000000"/>
                </a:solidFill>
                <a:latin typeface="Times New Roman" pitchFamily="18" charset="0"/>
                <a:ea typeface="Calibri"/>
                <a:cs typeface="Times New Roman" pitchFamily="18" charset="0"/>
              </a:rPr>
              <a:t>cảnh</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đợi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tàu</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của</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chị</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em</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Liên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và</a:t>
            </a:r>
            <a:r>
              <a:rPr lang="en-US" sz="2400" dirty="0">
                <a:solidFill>
                  <a:srgbClr val="000000"/>
                </a:solidFill>
                <a:latin typeface="Times New Roman" pitchFamily="18" charset="0"/>
                <a:ea typeface="Calibri"/>
                <a:cs typeface="Times New Roman" pitchFamily="18" charset="0"/>
              </a:rPr>
              <a:t> An – </a:t>
            </a:r>
            <a:r>
              <a:rPr lang="en-US" sz="2400" dirty="0" err="1">
                <a:solidFill>
                  <a:srgbClr val="000000"/>
                </a:solidFill>
                <a:latin typeface="Times New Roman" pitchFamily="18" charset="0"/>
                <a:ea typeface="Calibri"/>
                <a:cs typeface="Times New Roman" pitchFamily="18" charset="0"/>
              </a:rPr>
              <a:t>nhân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vật</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chính</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của</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truyện</a:t>
            </a:r>
            <a:endParaRPr lang="vi-VN" sz="2400" dirty="0">
              <a:solidFill>
                <a:prstClr val="black">
                  <a:tint val="75000"/>
                </a:prstClr>
              </a:solidFill>
              <a:latin typeface="Times New Roman" pitchFamily="18" charset="0"/>
              <a:ea typeface="Calibri"/>
              <a:cs typeface="Times New Roman" pitchFamily="18" charset="0"/>
            </a:endParaRPr>
          </a:p>
        </p:txBody>
      </p:sp>
      <p:sp>
        <p:nvSpPr>
          <p:cNvPr id="3" name="Footer Placeholder 2">
            <a:extLst>
              <a:ext uri="{FF2B5EF4-FFF2-40B4-BE49-F238E27FC236}">
                <a16:creationId xmlns:a16="http://schemas.microsoft.com/office/drawing/2014/main" id="{F0125840-25E5-2230-46BC-3B7FE7F08324}"/>
              </a:ext>
            </a:extLst>
          </p:cNvPr>
          <p:cNvSpPr>
            <a:spLocks noGrp="1"/>
          </p:cNvSpPr>
          <p:nvPr>
            <p:ph type="ftr" idx="11"/>
          </p:nvPr>
        </p:nvSpPr>
        <p:spPr/>
        <p:txBody>
          <a:bodyPr/>
          <a:lstStyle/>
          <a:p>
            <a:r>
              <a:rPr lang="en-US"/>
              <a:t>Sản phẩm của nhóm Zalo: NGỮ VĂN THPT (Nhóm cô Thu Huyền)_ DỰ ÁN CỘNG ĐỒNG</a:t>
            </a:r>
          </a:p>
        </p:txBody>
      </p:sp>
    </p:spTree>
    <p:extLst>
      <p:ext uri="{BB962C8B-B14F-4D97-AF65-F5344CB8AC3E}">
        <p14:creationId xmlns:p14="http://schemas.microsoft.com/office/powerpoint/2010/main" val="44849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13"/>
            </p:par>
          </p:childTnLst>
        </p:cTn>
      </p:par>
    </p:tnLst>
    <p:bldLst>
      <p:bldP spid="18" grpId="0"/>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7" name="图片 5" descr="图片包含 蛋糕, 室内, 绿色&#10;&#10;已生成高可信度的说明">
            <a:extLst>
              <a:ext uri="{FF2B5EF4-FFF2-40B4-BE49-F238E27FC236}">
                <a16:creationId xmlns:a16="http://schemas.microsoft.com/office/drawing/2014/main" id="{CFD9A3D4-965C-4AA0-A594-6A835CC258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2521" y="4697777"/>
            <a:ext cx="1619435" cy="2402130"/>
          </a:xfrm>
          <a:prstGeom prst="rect">
            <a:avLst/>
          </a:prstGeom>
        </p:spPr>
      </p:pic>
      <p:sp>
        <p:nvSpPr>
          <p:cNvPr id="7" name="TextBox 6"/>
          <p:cNvSpPr txBox="1"/>
          <p:nvPr/>
        </p:nvSpPr>
        <p:spPr>
          <a:xfrm>
            <a:off x="2650412" y="277594"/>
            <a:ext cx="8377293" cy="1384995"/>
          </a:xfrm>
          <a:prstGeom prst="rect">
            <a:avLst/>
          </a:prstGeom>
          <a:noFill/>
        </p:spPr>
        <p:txBody>
          <a:bodyPr wrap="none" rtlCol="0">
            <a:spAutoFit/>
          </a:bodyPr>
          <a:lstStyle/>
          <a:p>
            <a:pPr algn="ctr"/>
            <a:r>
              <a:rPr lang="en-US" sz="2800" b="1" dirty="0">
                <a:solidFill>
                  <a:srgbClr val="FF0000"/>
                </a:solidFill>
                <a:latin typeface="Times New Roman" pitchFamily="18" charset="0"/>
                <a:cs typeface="Times New Roman" pitchFamily="18" charset="0"/>
              </a:rPr>
              <a:t>NÓI VÀ NGHE:</a:t>
            </a:r>
            <a:br>
              <a:rPr lang="en-US" sz="2800" b="1" dirty="0">
                <a:solidFill>
                  <a:srgbClr val="FF0000"/>
                </a:solidFill>
                <a:latin typeface="Times New Roman" pitchFamily="18" charset="0"/>
                <a:cs typeface="Times New Roman" pitchFamily="18" charset="0"/>
              </a:rPr>
            </a:br>
            <a:r>
              <a:rPr lang="en-US" sz="2800" b="1" dirty="0">
                <a:solidFill>
                  <a:srgbClr val="FF0000"/>
                </a:solidFill>
                <a:latin typeface="Times New Roman" pitchFamily="18" charset="0"/>
                <a:cs typeface="Times New Roman" pitchFamily="18" charset="0"/>
              </a:rPr>
              <a:t>THUYẾT TRÌNH VỀ NGHỆ THUẬT KỂ CHUYỆN </a:t>
            </a:r>
            <a:br>
              <a:rPr lang="en-US" sz="2800" b="1" dirty="0">
                <a:solidFill>
                  <a:srgbClr val="FF0000"/>
                </a:solidFill>
                <a:latin typeface="Times New Roman" pitchFamily="18" charset="0"/>
                <a:cs typeface="Times New Roman" pitchFamily="18" charset="0"/>
              </a:rPr>
            </a:br>
            <a:r>
              <a:rPr lang="en-US" sz="2800" b="1" dirty="0">
                <a:solidFill>
                  <a:srgbClr val="FF0000"/>
                </a:solidFill>
                <a:latin typeface="Times New Roman" pitchFamily="18" charset="0"/>
                <a:cs typeface="Times New Roman" pitchFamily="18" charset="0"/>
              </a:rPr>
              <a:t>TRONG MỘT TÁC PHẨM TRUYỆN.</a:t>
            </a:r>
          </a:p>
        </p:txBody>
      </p:sp>
      <p:pic>
        <p:nvPicPr>
          <p:cNvPr id="16" name="Picture 2" descr="E:\ôn đại học và HSG\Tài nguyên Địa lí\Tài liệu tham khảo trên internet\Tổng hợp\Giáo án\PPT\CÁC ICON HỖ TRỢ SOẠN GIẢNG PPT\Học cặp nhó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223" y="1191847"/>
            <a:ext cx="1810705" cy="157620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ôn đại học và HSG\Tài nguyên Địa lí\Tài liệu tham khảo trên internet\Tổng hợp\Giáo án\PPT\CÁC ICON HỖ TRỢ SOẠN GIẢNG PPT\3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9339" y="2081470"/>
            <a:ext cx="609605" cy="60960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2367421" y="1873654"/>
            <a:ext cx="9269258" cy="1082273"/>
          </a:xfrm>
          <a:prstGeom prst="rect">
            <a:avLst/>
          </a:prstGeom>
          <a:solidFill>
            <a:srgbClr val="CCFF99"/>
          </a:solidFill>
          <a:ln>
            <a:solidFill>
              <a:srgbClr val="CCFF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prstClr val="black"/>
                </a:solidFill>
                <a:latin typeface="Times New Roman" pitchFamily="18" charset="0"/>
                <a:cs typeface="Times New Roman" pitchFamily="18" charset="0"/>
              </a:rPr>
              <a:t>Nghe và nắm bắt được nội dung thuyết trình, quan điểm của người nói. Biết nhận xét về nội dung và hình thức thuyết trình</a:t>
            </a:r>
          </a:p>
        </p:txBody>
      </p:sp>
      <p:pic>
        <p:nvPicPr>
          <p:cNvPr id="19" name="Picture 2" descr="E:\ôn đại học và HSG\Tài nguyên Địa lí\Tài liệu tham khảo trên internet\Tổng hợp\Giáo án\PPT\CÁC ICON HỖ TRỢ SOẠN GIẢNG PPT\3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9338" y="3213497"/>
            <a:ext cx="609605" cy="60960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1" name="Rectangle 20"/>
          <p:cNvSpPr/>
          <p:nvPr/>
        </p:nvSpPr>
        <p:spPr>
          <a:xfrm>
            <a:off x="2367421" y="3063625"/>
            <a:ext cx="9269258" cy="1019859"/>
          </a:xfrm>
          <a:prstGeom prst="rect">
            <a:avLst/>
          </a:prstGeom>
          <a:solidFill>
            <a:srgbClr val="FFFF99"/>
          </a:solidFill>
          <a:ln>
            <a:solidFill>
              <a:srgbClr val="FFFF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dirty="0">
              <a:solidFill>
                <a:prstClr val="black"/>
              </a:solidFill>
              <a:latin typeface="Times New Roman" pitchFamily="18" charset="0"/>
              <a:cs typeface="Times New Roman" pitchFamily="18" charset="0"/>
            </a:endParaRPr>
          </a:p>
          <a:p>
            <a:pPr algn="just"/>
            <a:r>
              <a:rPr lang="vi-VN" sz="2400" dirty="0">
                <a:solidFill>
                  <a:prstClr val="black"/>
                </a:solidFill>
                <a:latin typeface="Times New Roman" pitchFamily="18" charset="0"/>
                <a:cs typeface="Times New Roman" pitchFamily="18" charset="0"/>
              </a:rPr>
              <a:t>Biết thảo luận về một vấn đề có những ý kiến khác nhau, đưa ra những căn cứ thuyết phục để bảo vệ hay bác bỏ một ý kiến nào đó.</a:t>
            </a:r>
          </a:p>
          <a:p>
            <a:pPr algn="just"/>
            <a:endParaRPr lang="vi-VN" sz="2400" dirty="0">
              <a:solidFill>
                <a:prstClr val="black"/>
              </a:solidFill>
              <a:latin typeface="Times New Roman" pitchFamily="18" charset="0"/>
              <a:cs typeface="Times New Roman" pitchFamily="18" charset="0"/>
            </a:endParaRPr>
          </a:p>
        </p:txBody>
      </p:sp>
      <p:pic>
        <p:nvPicPr>
          <p:cNvPr id="22" name="Picture 2" descr="E:\ôn đại học và HSG\Tài nguyên Địa lí\Tài liệu tham khảo trên internet\Tổng hợp\Giáo án\PPT\CÁC ICON HỖ TRỢ SOẠN GIẢNG PPT\3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9337" y="4344502"/>
            <a:ext cx="609605" cy="60960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Rectangle 22"/>
          <p:cNvSpPr/>
          <p:nvPr/>
        </p:nvSpPr>
        <p:spPr>
          <a:xfrm>
            <a:off x="2367420" y="4217821"/>
            <a:ext cx="9269259" cy="1068163"/>
          </a:xfrm>
          <a:prstGeom prst="rect">
            <a:avLst/>
          </a:prstGeom>
          <a:solidFill>
            <a:srgbClr val="FFCCFF"/>
          </a:solidFill>
          <a:ln>
            <a:solidFill>
              <a:srgbClr val="FFCC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prstClr val="black"/>
                </a:solidFill>
                <a:latin typeface="Times New Roman" pitchFamily="18" charset="0"/>
                <a:cs typeface="Times New Roman" pitchFamily="18" charset="0"/>
              </a:rPr>
              <a:t>Tự quyết định cách giải quyết về vấn đề học tập, tự đánh giá kết quả thực hiện nhiệm vụ, giải quyết vấn đề học tập của bản thân và các bạn.</a:t>
            </a:r>
          </a:p>
        </p:txBody>
      </p:sp>
      <p:grpSp>
        <p:nvGrpSpPr>
          <p:cNvPr id="17" name="Group 16"/>
          <p:cNvGrpSpPr/>
          <p:nvPr/>
        </p:nvGrpSpPr>
        <p:grpSpPr>
          <a:xfrm>
            <a:off x="0" y="0"/>
            <a:ext cx="2027234" cy="1122980"/>
            <a:chOff x="438457" y="21019"/>
            <a:chExt cx="2027234" cy="1122980"/>
          </a:xfrm>
        </p:grpSpPr>
        <p:sp>
          <p:nvSpPr>
            <p:cNvPr id="28" name="Freeform 423"/>
            <p:cNvSpPr>
              <a:spLocks noEditPoints="1"/>
            </p:cNvSpPr>
            <p:nvPr/>
          </p:nvSpPr>
          <p:spPr bwMode="auto">
            <a:xfrm>
              <a:off x="1126020" y="516841"/>
              <a:ext cx="1339671" cy="627158"/>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pPr>
              <a:endParaRPr lang="zh-CN" altLang="en-US" sz="1707">
                <a:solidFill>
                  <a:prstClr val="black"/>
                </a:solidFill>
                <a:latin typeface="Calibri" panose="020F0502020204030204" pitchFamily="34" charset="0"/>
                <a:ea typeface="宋体" panose="02010600030101010101" pitchFamily="2" charset="-122"/>
              </a:endParaRPr>
            </a:p>
          </p:txBody>
        </p:sp>
        <p:pic>
          <p:nvPicPr>
            <p:cNvPr id="20" name="Picture 4" descr="Đồ hoạ vector miễn phí của Một quyển sách"/>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Rectangle 28"/>
          <p:cNvSpPr/>
          <p:nvPr/>
        </p:nvSpPr>
        <p:spPr>
          <a:xfrm>
            <a:off x="2367420" y="5435380"/>
            <a:ext cx="9269258" cy="1065628"/>
          </a:xfrm>
          <a:prstGeom prst="rect">
            <a:avLst/>
          </a:prstGeom>
          <a:solidFill>
            <a:srgbClr val="CCFF99"/>
          </a:solidFill>
          <a:ln>
            <a:solidFill>
              <a:srgbClr val="CCFF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prstClr val="black"/>
                </a:solidFill>
                <a:latin typeface="Times New Roman" pitchFamily="18" charset="0"/>
                <a:cs typeface="Times New Roman" pitchFamily="18" charset="0"/>
              </a:rPr>
              <a:t>Tăng cường khả năng trình bày, diễn đạt ý kiến, ý tưởng trước lớp, tổ nhóm học tập, tương tác tích cực với các bạn trong tổ nhóm, khi thực hiện nhiệm vụ hợp tác.</a:t>
            </a:r>
          </a:p>
        </p:txBody>
      </p:sp>
      <p:pic>
        <p:nvPicPr>
          <p:cNvPr id="30" name="Picture 2" descr="E:\ôn đại học và HSG\Tài nguyên Địa lí\Tài liệu tham khảo trên internet\Tổng hợp\Giáo án\PPT\CÁC ICON HỖ TRỢ SOẠN GIẢNG PPT\3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1295" y="5460204"/>
            <a:ext cx="609605" cy="60960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CCD82A79-9082-5088-50B3-41E9BBEF2FE1}"/>
              </a:ext>
            </a:extLst>
          </p:cNvPr>
          <p:cNvSpPr>
            <a:spLocks noGrp="1"/>
          </p:cNvSpPr>
          <p:nvPr>
            <p:ph type="ftr" sz="quarter" idx="11"/>
          </p:nvPr>
        </p:nvSpPr>
        <p:spPr/>
        <p:txBody>
          <a:bodyPr/>
          <a:lstStyle/>
          <a:p>
            <a:r>
              <a:rPr lang="en-US" altLang="zh-CN">
                <a:solidFill>
                  <a:prstClr val="black">
                    <a:tint val="75000"/>
                  </a:prstClr>
                </a:solidFill>
              </a:rPr>
              <a:t>Sản phẩm của nhóm Zalo: NGỮ VĂN THPT (Nhóm cô Thu Huyền)_ DỰ ÁN CỘNG ĐỒNG</a:t>
            </a:r>
            <a:endParaRPr lang="zh-CN" altLang="en-US">
              <a:solidFill>
                <a:prstClr val="black">
                  <a:tint val="75000"/>
                </a:prstClr>
              </a:solidFill>
            </a:endParaRPr>
          </a:p>
        </p:txBody>
      </p:sp>
    </p:spTree>
    <p:extLst>
      <p:ext uri="{BB962C8B-B14F-4D97-AF65-F5344CB8AC3E}">
        <p14:creationId xmlns:p14="http://schemas.microsoft.com/office/powerpoint/2010/main" val="4945116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barn(inVertical)">
                                      <p:cBhvr>
                                        <p:cTn id="17" dur="500"/>
                                        <p:tgtEl>
                                          <p:spTgt spid="205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500" fill="hold"/>
                                        <p:tgtEl>
                                          <p:spTgt spid="29"/>
                                        </p:tgtEl>
                                        <p:attrNameLst>
                                          <p:attrName>ppt_x</p:attrName>
                                        </p:attrNameLst>
                                      </p:cBhvr>
                                      <p:tavLst>
                                        <p:tav tm="0">
                                          <p:val>
                                            <p:strVal val="#ppt_x"/>
                                          </p:val>
                                        </p:tav>
                                        <p:tav tm="100000">
                                          <p:val>
                                            <p:strVal val="#ppt_x"/>
                                          </p:val>
                                        </p:tav>
                                      </p:tavLst>
                                    </p:anim>
                                    <p:anim calcmode="lin" valueType="num">
                                      <p:cBhvr additive="base">
                                        <p:cTn id="42" dur="500" fill="hold"/>
                                        <p:tgtEl>
                                          <p:spTgt spid="29"/>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additive="base">
                                        <p:cTn id="45" dur="500" fill="hold"/>
                                        <p:tgtEl>
                                          <p:spTgt spid="30"/>
                                        </p:tgtEl>
                                        <p:attrNameLst>
                                          <p:attrName>ppt_x</p:attrName>
                                        </p:attrNameLst>
                                      </p:cBhvr>
                                      <p:tavLst>
                                        <p:tav tm="0">
                                          <p:val>
                                            <p:strVal val="#ppt_x"/>
                                          </p:val>
                                        </p:tav>
                                        <p:tav tm="100000">
                                          <p:val>
                                            <p:strVal val="#ppt_x"/>
                                          </p:val>
                                        </p:tav>
                                      </p:tavLst>
                                    </p:anim>
                                    <p:anim calcmode="lin" valueType="num">
                                      <p:cBhvr additive="base">
                                        <p:cTn id="4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par>
              <p:cTn id="47"/>
            </p:par>
          </p:childTnLst>
        </p:cTn>
      </p:par>
    </p:tnLst>
    <p:bldLst>
      <p:bldP spid="7" grpId="0"/>
      <p:bldP spid="8" grpId="0" animBg="1"/>
      <p:bldP spid="21" grpId="0" animBg="1"/>
      <p:bldP spid="23" grpId="0" animBg="1"/>
      <p:bldP spid="2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97"/>
        <p:cNvGrpSpPr/>
        <p:nvPr/>
      </p:nvGrpSpPr>
      <p:grpSpPr>
        <a:xfrm>
          <a:off x="0" y="0"/>
          <a:ext cx="0" cy="0"/>
          <a:chOff x="0" y="0"/>
          <a:chExt cx="0" cy="0"/>
        </a:xfrm>
      </p:grpSpPr>
      <p:sp>
        <p:nvSpPr>
          <p:cNvPr id="1001" name="Google Shape;1001;p3" descr="Start On Country Road Stock Photo (Edit Now) 243588706"/>
          <p:cNvSpPr/>
          <p:nvPr/>
        </p:nvSpPr>
        <p:spPr>
          <a:xfrm>
            <a:off x="5917097" y="3488633"/>
            <a:ext cx="304800" cy="304800"/>
          </a:xfrm>
          <a:prstGeom prst="rect">
            <a:avLst/>
          </a:prstGeom>
          <a:noFill/>
          <a:ln>
            <a:noFill/>
          </a:ln>
        </p:spPr>
        <p:txBody>
          <a:bodyPr spcFirstLastPara="1" wrap="square" lIns="91400" tIns="45698" rIns="91400" bIns="45698" anchor="t" anchorCtr="0">
            <a:noAutofit/>
          </a:bodyPr>
          <a:lstStyle/>
          <a:p>
            <a:pPr>
              <a:buClr>
                <a:srgbClr val="000000"/>
              </a:buClr>
              <a:buFont typeface="Arial"/>
              <a:buNone/>
            </a:pPr>
            <a:endParaRPr sz="1900" kern="0">
              <a:solidFill>
                <a:srgbClr val="000000"/>
              </a:solidFill>
              <a:cs typeface="Arial"/>
              <a:sym typeface="Arial"/>
            </a:endParaRPr>
          </a:p>
        </p:txBody>
      </p:sp>
      <p:sp>
        <p:nvSpPr>
          <p:cNvPr id="1002" name="Google Shape;1002;p3" descr="Start On Country Road Stock Photo (Edit Now) 243588706"/>
          <p:cNvSpPr/>
          <p:nvPr/>
        </p:nvSpPr>
        <p:spPr>
          <a:xfrm>
            <a:off x="6069497" y="3641035"/>
            <a:ext cx="304800" cy="304800"/>
          </a:xfrm>
          <a:prstGeom prst="rect">
            <a:avLst/>
          </a:prstGeom>
          <a:noFill/>
          <a:ln>
            <a:noFill/>
          </a:ln>
        </p:spPr>
        <p:txBody>
          <a:bodyPr spcFirstLastPara="1" wrap="square" lIns="91400" tIns="45698" rIns="91400" bIns="45698" anchor="t" anchorCtr="0">
            <a:noAutofit/>
          </a:bodyPr>
          <a:lstStyle/>
          <a:p>
            <a:pPr>
              <a:buClr>
                <a:srgbClr val="000000"/>
              </a:buClr>
              <a:buFont typeface="Arial"/>
              <a:buNone/>
            </a:pPr>
            <a:endParaRPr sz="1900" kern="0">
              <a:solidFill>
                <a:srgbClr val="000000"/>
              </a:solidFill>
              <a:cs typeface="Arial"/>
              <a:sym typeface="Arial"/>
            </a:endParaRPr>
          </a:p>
        </p:txBody>
      </p:sp>
      <p:sp>
        <p:nvSpPr>
          <p:cNvPr id="18" name="文本框 6">
            <a:extLst>
              <a:ext uri="{FF2B5EF4-FFF2-40B4-BE49-F238E27FC236}">
                <a16:creationId xmlns:a16="http://schemas.microsoft.com/office/drawing/2014/main" id="{47C7A9C1-0B75-4E2F-86DB-4158930B8937}"/>
              </a:ext>
            </a:extLst>
          </p:cNvPr>
          <p:cNvSpPr txBox="1"/>
          <p:nvPr/>
        </p:nvSpPr>
        <p:spPr>
          <a:xfrm>
            <a:off x="1152395" y="329154"/>
            <a:ext cx="10571967" cy="1323439"/>
          </a:xfrm>
          <a:prstGeom prst="rect">
            <a:avLst/>
          </a:prstGeom>
          <a:noFill/>
        </p:spPr>
        <p:txBody>
          <a:bodyPr wrap="square" rtlCol="0">
            <a:spAutoFit/>
          </a:bodyPr>
          <a:lstStyle/>
          <a:p>
            <a:pPr algn="ctr"/>
            <a:r>
              <a:rPr lang="vi-VN" altLang="zh-CN" sz="4000" b="1" kern="0" dirty="0">
                <a:solidFill>
                  <a:srgbClr val="00B050"/>
                </a:solidFill>
                <a:latin typeface="Times New Roman"/>
                <a:ea typeface="字魂27号-布丁体" panose="00000505000000000000" pitchFamily="2" charset="-122"/>
                <a:cs typeface="Times New Roman" panose="02020603050405020304" pitchFamily="18" charset="0"/>
              </a:rPr>
              <a:t>1.2 Dàn ý đề 2: Nghệ thuật kể chuyện trong truyện ngắn“Hai đứa trẻ” của Thach Lam</a:t>
            </a:r>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068" y="2626306"/>
            <a:ext cx="2321230" cy="2639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780778" y="1645386"/>
            <a:ext cx="9043791" cy="4774640"/>
          </a:xfrm>
          <a:prstGeom prst="rect">
            <a:avLst/>
          </a:prstGeom>
          <a:ln>
            <a:solidFill>
              <a:srgbClr val="92D050"/>
            </a:solidFill>
          </a:ln>
        </p:spPr>
        <p:txBody>
          <a:bodyPr wrap="square">
            <a:spAutoFit/>
          </a:bodyPr>
          <a:lstStyle/>
          <a:p>
            <a:pPr lvl="0" algn="just" fontAlgn="base">
              <a:lnSpc>
                <a:spcPct val="150000"/>
              </a:lnSpc>
              <a:spcBef>
                <a:spcPct val="20000"/>
              </a:spcBef>
            </a:pPr>
            <a:r>
              <a:rPr lang="en-US" sz="2400" b="1" dirty="0">
                <a:solidFill>
                  <a:srgbClr val="000000"/>
                </a:solidFill>
                <a:latin typeface="Times New Roman" pitchFamily="18" charset="0"/>
                <a:ea typeface="MS Mincho"/>
                <a:cs typeface="Times New Roman" pitchFamily="18" charset="0"/>
              </a:rPr>
              <a:t>a. </a:t>
            </a:r>
            <a:r>
              <a:rPr lang="en-US" sz="2400" b="1" dirty="0" err="1">
                <a:solidFill>
                  <a:srgbClr val="000000"/>
                </a:solidFill>
                <a:latin typeface="Times New Roman" pitchFamily="18" charset="0"/>
                <a:ea typeface="MS Mincho"/>
                <a:cs typeface="Times New Roman" pitchFamily="18" charset="0"/>
              </a:rPr>
              <a:t>Mở</a:t>
            </a:r>
            <a:r>
              <a:rPr lang="en-US" sz="2400" b="1" dirty="0">
                <a:solidFill>
                  <a:srgbClr val="000000"/>
                </a:solidFill>
                <a:latin typeface="Times New Roman" pitchFamily="18" charset="0"/>
                <a:ea typeface="MS Mincho"/>
                <a:cs typeface="Times New Roman" pitchFamily="18" charset="0"/>
              </a:rPr>
              <a:t> </a:t>
            </a:r>
            <a:r>
              <a:rPr lang="en-US" sz="2400" b="1" dirty="0" err="1">
                <a:solidFill>
                  <a:srgbClr val="000000"/>
                </a:solidFill>
                <a:latin typeface="Times New Roman" pitchFamily="18" charset="0"/>
                <a:ea typeface="MS Mincho"/>
                <a:cs typeface="Times New Roman" pitchFamily="18" charset="0"/>
              </a:rPr>
              <a:t>đầu</a:t>
            </a:r>
            <a:r>
              <a:rPr lang="en-US" sz="2400" b="1" dirty="0">
                <a:solidFill>
                  <a:srgbClr val="000000"/>
                </a:solidFill>
                <a:latin typeface="Times New Roman" pitchFamily="18" charset="0"/>
                <a:ea typeface="MS Mincho"/>
                <a:cs typeface="Times New Roman" pitchFamily="18" charset="0"/>
              </a:rPr>
              <a:t>: </a:t>
            </a:r>
            <a:r>
              <a:rPr lang="en-US" sz="2400" b="1" dirty="0" err="1">
                <a:solidFill>
                  <a:srgbClr val="000000"/>
                </a:solidFill>
                <a:latin typeface="Times New Roman" pitchFamily="18" charset="0"/>
                <a:ea typeface="MS Mincho"/>
                <a:cs typeface="Times New Roman" pitchFamily="18" charset="0"/>
              </a:rPr>
              <a:t>giới</a:t>
            </a:r>
            <a:r>
              <a:rPr lang="en-US" sz="2400" b="1" dirty="0">
                <a:solidFill>
                  <a:srgbClr val="000000"/>
                </a:solidFill>
                <a:latin typeface="Times New Roman" pitchFamily="18" charset="0"/>
                <a:ea typeface="MS Mincho"/>
                <a:cs typeface="Times New Roman" pitchFamily="18" charset="0"/>
              </a:rPr>
              <a:t> </a:t>
            </a:r>
            <a:r>
              <a:rPr lang="en-US" sz="2400" b="1" dirty="0" err="1">
                <a:solidFill>
                  <a:srgbClr val="000000"/>
                </a:solidFill>
                <a:latin typeface="Times New Roman" pitchFamily="18" charset="0"/>
                <a:ea typeface="MS Mincho"/>
                <a:cs typeface="Times New Roman" pitchFamily="18" charset="0"/>
              </a:rPr>
              <a:t>thiệu</a:t>
            </a:r>
            <a:r>
              <a:rPr lang="en-US" sz="2400" b="1" dirty="0">
                <a:solidFill>
                  <a:srgbClr val="000000"/>
                </a:solidFill>
                <a:latin typeface="Times New Roman" pitchFamily="18" charset="0"/>
                <a:ea typeface="MS Mincho"/>
                <a:cs typeface="Times New Roman" pitchFamily="18" charset="0"/>
              </a:rPr>
              <a:t> </a:t>
            </a:r>
            <a:r>
              <a:rPr lang="en-US" sz="2400" b="1" dirty="0" err="1">
                <a:solidFill>
                  <a:srgbClr val="000000"/>
                </a:solidFill>
                <a:latin typeface="Times New Roman" pitchFamily="18" charset="0"/>
                <a:ea typeface="MS Mincho"/>
                <a:cs typeface="Times New Roman" pitchFamily="18" charset="0"/>
              </a:rPr>
              <a:t>về</a:t>
            </a:r>
            <a:r>
              <a:rPr lang="en-US" sz="2400" b="1" dirty="0">
                <a:solidFill>
                  <a:srgbClr val="000000"/>
                </a:solidFill>
                <a:latin typeface="Times New Roman" pitchFamily="18" charset="0"/>
                <a:ea typeface="MS Mincho"/>
                <a:cs typeface="Times New Roman" pitchFamily="18" charset="0"/>
              </a:rPr>
              <a:t> </a:t>
            </a:r>
            <a:r>
              <a:rPr lang="en-US" sz="2400" b="1" dirty="0" err="1">
                <a:solidFill>
                  <a:srgbClr val="000000"/>
                </a:solidFill>
                <a:latin typeface="Times New Roman" pitchFamily="18" charset="0"/>
                <a:ea typeface="MS Mincho"/>
                <a:cs typeface="Times New Roman" pitchFamily="18" charset="0"/>
              </a:rPr>
              <a:t>tác</a:t>
            </a:r>
            <a:r>
              <a:rPr lang="en-US" sz="2400" b="1" dirty="0">
                <a:solidFill>
                  <a:srgbClr val="000000"/>
                </a:solidFill>
                <a:latin typeface="Times New Roman" pitchFamily="18" charset="0"/>
                <a:ea typeface="MS Mincho"/>
                <a:cs typeface="Times New Roman" pitchFamily="18" charset="0"/>
              </a:rPr>
              <a:t> </a:t>
            </a:r>
            <a:r>
              <a:rPr lang="en-US" sz="2400" b="1" dirty="0" err="1">
                <a:solidFill>
                  <a:srgbClr val="000000"/>
                </a:solidFill>
                <a:latin typeface="Times New Roman" pitchFamily="18" charset="0"/>
                <a:ea typeface="MS Mincho"/>
                <a:cs typeface="Times New Roman" pitchFamily="18" charset="0"/>
              </a:rPr>
              <a:t>giả</a:t>
            </a:r>
            <a:r>
              <a:rPr lang="en-US" sz="2400" b="1" dirty="0">
                <a:solidFill>
                  <a:srgbClr val="000000"/>
                </a:solidFill>
                <a:latin typeface="Times New Roman" pitchFamily="18" charset="0"/>
                <a:ea typeface="MS Mincho"/>
                <a:cs typeface="Times New Roman" pitchFamily="18" charset="0"/>
              </a:rPr>
              <a:t> </a:t>
            </a:r>
            <a:r>
              <a:rPr lang="en-US" sz="2400" b="1" dirty="0" err="1">
                <a:solidFill>
                  <a:srgbClr val="000000"/>
                </a:solidFill>
                <a:latin typeface="Times New Roman" pitchFamily="18" charset="0"/>
                <a:ea typeface="MS Mincho"/>
                <a:cs typeface="Times New Roman" pitchFamily="18" charset="0"/>
              </a:rPr>
              <a:t>Thạch</a:t>
            </a:r>
            <a:r>
              <a:rPr lang="en-US" sz="2400" b="1" dirty="0">
                <a:solidFill>
                  <a:srgbClr val="000000"/>
                </a:solidFill>
                <a:latin typeface="Times New Roman" pitchFamily="18" charset="0"/>
                <a:ea typeface="MS Mincho"/>
                <a:cs typeface="Times New Roman" pitchFamily="18" charset="0"/>
              </a:rPr>
              <a:t> Lam </a:t>
            </a:r>
            <a:r>
              <a:rPr lang="en-US" sz="2400" b="1" dirty="0" err="1">
                <a:solidFill>
                  <a:srgbClr val="000000"/>
                </a:solidFill>
                <a:latin typeface="Times New Roman" pitchFamily="18" charset="0"/>
                <a:ea typeface="MS Mincho"/>
                <a:cs typeface="Times New Roman" pitchFamily="18" charset="0"/>
              </a:rPr>
              <a:t>và</a:t>
            </a:r>
            <a:r>
              <a:rPr lang="en-US" sz="2400" b="1" dirty="0">
                <a:solidFill>
                  <a:srgbClr val="000000"/>
                </a:solidFill>
                <a:latin typeface="Times New Roman" pitchFamily="18" charset="0"/>
                <a:ea typeface="MS Mincho"/>
                <a:cs typeface="Times New Roman" pitchFamily="18" charset="0"/>
              </a:rPr>
              <a:t> </a:t>
            </a:r>
            <a:r>
              <a:rPr lang="en-US" sz="2400" b="1" dirty="0" err="1">
                <a:solidFill>
                  <a:srgbClr val="000000"/>
                </a:solidFill>
                <a:latin typeface="Times New Roman" pitchFamily="18" charset="0"/>
                <a:ea typeface="MS Mincho"/>
                <a:cs typeface="Times New Roman" pitchFamily="18" charset="0"/>
              </a:rPr>
              <a:t>tác</a:t>
            </a:r>
            <a:r>
              <a:rPr lang="en-US" sz="2400" b="1" dirty="0">
                <a:solidFill>
                  <a:srgbClr val="000000"/>
                </a:solidFill>
                <a:latin typeface="Times New Roman" pitchFamily="18" charset="0"/>
                <a:ea typeface="MS Mincho"/>
                <a:cs typeface="Times New Roman" pitchFamily="18" charset="0"/>
              </a:rPr>
              <a:t> </a:t>
            </a:r>
            <a:r>
              <a:rPr lang="en-US" sz="2400" b="1" dirty="0" err="1">
                <a:solidFill>
                  <a:srgbClr val="000000"/>
                </a:solidFill>
                <a:latin typeface="Times New Roman" pitchFamily="18" charset="0"/>
                <a:ea typeface="MS Mincho"/>
                <a:cs typeface="Times New Roman" pitchFamily="18" charset="0"/>
              </a:rPr>
              <a:t>phẩm</a:t>
            </a:r>
            <a:r>
              <a:rPr lang="en-US" sz="2400" b="1" dirty="0">
                <a:solidFill>
                  <a:srgbClr val="000000"/>
                </a:solidFill>
                <a:latin typeface="Times New Roman" pitchFamily="18" charset="0"/>
                <a:ea typeface="MS Mincho"/>
                <a:cs typeface="Times New Roman" pitchFamily="18" charset="0"/>
              </a:rPr>
              <a:t> “ </a:t>
            </a:r>
            <a:r>
              <a:rPr lang="en-US" sz="2400" b="1" dirty="0" err="1">
                <a:solidFill>
                  <a:srgbClr val="000000"/>
                </a:solidFill>
                <a:latin typeface="Times New Roman" pitchFamily="18" charset="0"/>
                <a:ea typeface="MS Mincho"/>
                <a:cs typeface="Times New Roman" pitchFamily="18" charset="0"/>
              </a:rPr>
              <a:t>Hai</a:t>
            </a:r>
            <a:r>
              <a:rPr lang="en-US" sz="2400" b="1" dirty="0">
                <a:solidFill>
                  <a:srgbClr val="000000"/>
                </a:solidFill>
                <a:latin typeface="Times New Roman" pitchFamily="18" charset="0"/>
                <a:ea typeface="MS Mincho"/>
                <a:cs typeface="Times New Roman" pitchFamily="18" charset="0"/>
              </a:rPr>
              <a:t> </a:t>
            </a:r>
            <a:r>
              <a:rPr lang="en-US" sz="2400" b="1" dirty="0" err="1">
                <a:solidFill>
                  <a:srgbClr val="000000"/>
                </a:solidFill>
                <a:latin typeface="Times New Roman" pitchFamily="18" charset="0"/>
                <a:ea typeface="MS Mincho"/>
                <a:cs typeface="Times New Roman" pitchFamily="18" charset="0"/>
              </a:rPr>
              <a:t>đứa</a:t>
            </a:r>
            <a:r>
              <a:rPr lang="en-US" sz="2400" b="1" dirty="0">
                <a:solidFill>
                  <a:srgbClr val="000000"/>
                </a:solidFill>
                <a:latin typeface="Times New Roman" pitchFamily="18" charset="0"/>
                <a:ea typeface="MS Mincho"/>
                <a:cs typeface="Times New Roman" pitchFamily="18" charset="0"/>
              </a:rPr>
              <a:t> </a:t>
            </a:r>
            <a:r>
              <a:rPr lang="en-US" sz="2400" b="1" dirty="0" err="1">
                <a:solidFill>
                  <a:srgbClr val="000000"/>
                </a:solidFill>
                <a:latin typeface="Times New Roman" pitchFamily="18" charset="0"/>
                <a:ea typeface="MS Mincho"/>
                <a:cs typeface="Times New Roman" pitchFamily="18" charset="0"/>
              </a:rPr>
              <a:t>trẻ</a:t>
            </a:r>
            <a:r>
              <a:rPr lang="en-US" sz="2400" b="1" dirty="0">
                <a:solidFill>
                  <a:srgbClr val="000000"/>
                </a:solidFill>
                <a:latin typeface="Times New Roman" pitchFamily="18" charset="0"/>
                <a:ea typeface="MS Mincho"/>
                <a:cs typeface="Times New Roman" pitchFamily="18" charset="0"/>
              </a:rPr>
              <a:t>”</a:t>
            </a:r>
            <a:endParaRPr lang="vi-VN" sz="2400" dirty="0">
              <a:solidFill>
                <a:prstClr val="black">
                  <a:tint val="75000"/>
                </a:prstClr>
              </a:solidFill>
              <a:latin typeface="Times New Roman" pitchFamily="18" charset="0"/>
              <a:ea typeface="Calibri"/>
              <a:cs typeface="Times New Roman" pitchFamily="18" charset="0"/>
            </a:endParaRPr>
          </a:p>
          <a:p>
            <a:pPr lvl="0" algn="just">
              <a:lnSpc>
                <a:spcPct val="150000"/>
              </a:lnSpc>
              <a:spcBef>
                <a:spcPct val="20000"/>
              </a:spcBef>
              <a:spcAft>
                <a:spcPts val="800"/>
              </a:spcAft>
            </a:pPr>
            <a:r>
              <a:rPr lang="en-US" sz="2400" b="1" dirty="0">
                <a:solidFill>
                  <a:srgbClr val="000000"/>
                </a:solidFill>
                <a:latin typeface="Times New Roman" pitchFamily="18" charset="0"/>
                <a:ea typeface="Calibri"/>
                <a:cs typeface="Times New Roman" pitchFamily="18" charset="0"/>
              </a:rPr>
              <a:t>- </a:t>
            </a:r>
            <a:r>
              <a:rPr lang="en-US" sz="2400" b="1" dirty="0" err="1">
                <a:solidFill>
                  <a:srgbClr val="000000"/>
                </a:solidFill>
                <a:latin typeface="Times New Roman" pitchFamily="18" charset="0"/>
                <a:ea typeface="Calibri"/>
                <a:cs typeface="Times New Roman" pitchFamily="18" charset="0"/>
              </a:rPr>
              <a:t>Tác</a:t>
            </a:r>
            <a:r>
              <a:rPr lang="en-US" sz="2400" b="1" dirty="0">
                <a:solidFill>
                  <a:srgbClr val="000000"/>
                </a:solidFill>
                <a:latin typeface="Times New Roman" pitchFamily="18" charset="0"/>
                <a:ea typeface="Calibri"/>
                <a:cs typeface="Times New Roman" pitchFamily="18" charset="0"/>
              </a:rPr>
              <a:t> </a:t>
            </a:r>
            <a:r>
              <a:rPr lang="en-US" sz="2400" b="1" dirty="0" err="1">
                <a:solidFill>
                  <a:srgbClr val="000000"/>
                </a:solidFill>
                <a:latin typeface="Times New Roman" pitchFamily="18" charset="0"/>
                <a:ea typeface="Calibri"/>
                <a:cs typeface="Times New Roman" pitchFamily="18" charset="0"/>
              </a:rPr>
              <a:t>giả</a:t>
            </a:r>
            <a:r>
              <a:rPr lang="en-US" sz="2400" b="1" dirty="0">
                <a:solidFill>
                  <a:srgbClr val="000000"/>
                </a:solidFill>
                <a:latin typeface="Times New Roman" pitchFamily="18" charset="0"/>
                <a:ea typeface="Calibri"/>
                <a:cs typeface="Times New Roman" pitchFamily="18" charset="0"/>
              </a:rPr>
              <a:t> </a:t>
            </a:r>
            <a:r>
              <a:rPr lang="en-US" sz="2400" b="1" dirty="0" err="1">
                <a:solidFill>
                  <a:srgbClr val="000000"/>
                </a:solidFill>
                <a:latin typeface="Times New Roman" pitchFamily="18" charset="0"/>
                <a:ea typeface="Calibri"/>
                <a:cs typeface="Times New Roman" pitchFamily="18" charset="0"/>
              </a:rPr>
              <a:t>Thạch</a:t>
            </a:r>
            <a:r>
              <a:rPr lang="en-US" sz="2400" b="1" dirty="0">
                <a:solidFill>
                  <a:srgbClr val="000000"/>
                </a:solidFill>
                <a:latin typeface="Times New Roman" pitchFamily="18" charset="0"/>
                <a:ea typeface="Calibri"/>
                <a:cs typeface="Times New Roman" pitchFamily="18" charset="0"/>
              </a:rPr>
              <a:t> Lam</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là</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thành</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viên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chính</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của</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nhóm</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Tự</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lực</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văn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đoàn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Ông</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quan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niệm</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văn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chương</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là</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một</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thứ</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khí</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giới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thanh</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cao</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và</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đắc</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lực</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nó</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tác</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động</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sâu</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sắc</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đến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tư</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tưởng</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tình</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cảm</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của</a:t>
            </a:r>
            <a:r>
              <a:rPr lang="en-US" sz="2400" dirty="0">
                <a:solidFill>
                  <a:srgbClr val="000000"/>
                </a:solidFill>
                <a:latin typeface="Times New Roman" pitchFamily="18" charset="0"/>
                <a:ea typeface="Calibri"/>
                <a:cs typeface="Times New Roman" pitchFamily="18" charset="0"/>
              </a:rPr>
              <a:t> con </a:t>
            </a:r>
            <a:r>
              <a:rPr lang="en-US" sz="2400" dirty="0" err="1">
                <a:solidFill>
                  <a:srgbClr val="000000"/>
                </a:solidFill>
                <a:latin typeface="Times New Roman" pitchFamily="18" charset="0"/>
                <a:ea typeface="Calibri"/>
                <a:cs typeface="Times New Roman" pitchFamily="18" charset="0"/>
              </a:rPr>
              <a:t>người</a:t>
            </a:r>
            <a:r>
              <a:rPr lang="en-US" sz="2400" dirty="0">
                <a:solidFill>
                  <a:srgbClr val="000000"/>
                </a:solidFill>
                <a:latin typeface="Times New Roman" pitchFamily="18" charset="0"/>
                <a:ea typeface="Calibri"/>
                <a:cs typeface="Times New Roman" pitchFamily="18" charset="0"/>
              </a:rPr>
              <a:t>.</a:t>
            </a:r>
            <a:endParaRPr lang="vi-VN" sz="2400" dirty="0">
              <a:solidFill>
                <a:prstClr val="black">
                  <a:tint val="75000"/>
                </a:prstClr>
              </a:solidFill>
              <a:latin typeface="Times New Roman" pitchFamily="18" charset="0"/>
              <a:ea typeface="Calibri"/>
              <a:cs typeface="Times New Roman" pitchFamily="18" charset="0"/>
            </a:endParaRPr>
          </a:p>
          <a:p>
            <a:pPr lvl="0" algn="just" fontAlgn="base">
              <a:lnSpc>
                <a:spcPct val="150000"/>
              </a:lnSpc>
              <a:spcBef>
                <a:spcPct val="20000"/>
              </a:spcBef>
            </a:pPr>
            <a:r>
              <a:rPr lang="en-US" sz="2400" b="1" dirty="0">
                <a:solidFill>
                  <a:srgbClr val="000000"/>
                </a:solidFill>
                <a:latin typeface="Times New Roman" pitchFamily="18" charset="0"/>
                <a:ea typeface="Calibri"/>
                <a:cs typeface="Times New Roman" pitchFamily="18" charset="0"/>
              </a:rPr>
              <a:t>- </a:t>
            </a:r>
            <a:r>
              <a:rPr lang="en-US" sz="2400" b="1" dirty="0" err="1">
                <a:solidFill>
                  <a:srgbClr val="000000"/>
                </a:solidFill>
                <a:latin typeface="Times New Roman" pitchFamily="18" charset="0"/>
                <a:ea typeface="Calibri"/>
                <a:cs typeface="Times New Roman" pitchFamily="18" charset="0"/>
              </a:rPr>
              <a:t>Tác</a:t>
            </a:r>
            <a:r>
              <a:rPr lang="en-US" sz="2400" b="1" dirty="0">
                <a:solidFill>
                  <a:srgbClr val="000000"/>
                </a:solidFill>
                <a:latin typeface="Times New Roman" pitchFamily="18" charset="0"/>
                <a:ea typeface="Calibri"/>
                <a:cs typeface="Times New Roman" pitchFamily="18" charset="0"/>
              </a:rPr>
              <a:t> </a:t>
            </a:r>
            <a:r>
              <a:rPr lang="en-US" sz="2400" b="1" dirty="0" err="1">
                <a:solidFill>
                  <a:srgbClr val="000000"/>
                </a:solidFill>
                <a:latin typeface="Times New Roman" pitchFamily="18" charset="0"/>
                <a:ea typeface="Calibri"/>
                <a:cs typeface="Times New Roman" pitchFamily="18" charset="0"/>
              </a:rPr>
              <a:t>phẩm</a:t>
            </a:r>
            <a:r>
              <a:rPr lang="en-US" sz="2400" b="1" dirty="0">
                <a:solidFill>
                  <a:srgbClr val="000000"/>
                </a:solidFill>
                <a:latin typeface="Times New Roman" pitchFamily="18" charset="0"/>
                <a:ea typeface="Calibri"/>
                <a:cs typeface="Times New Roman" pitchFamily="18" charset="0"/>
              </a:rPr>
              <a:t> “</a:t>
            </a:r>
            <a:r>
              <a:rPr lang="en-US" sz="2400" b="1" dirty="0" err="1">
                <a:solidFill>
                  <a:srgbClr val="000000"/>
                </a:solidFill>
                <a:latin typeface="Times New Roman" pitchFamily="18" charset="0"/>
                <a:ea typeface="Calibri"/>
                <a:cs typeface="Times New Roman" pitchFamily="18" charset="0"/>
              </a:rPr>
              <a:t>Hai</a:t>
            </a:r>
            <a:r>
              <a:rPr lang="en-US" sz="2400" b="1" dirty="0">
                <a:solidFill>
                  <a:srgbClr val="000000"/>
                </a:solidFill>
                <a:latin typeface="Times New Roman" pitchFamily="18" charset="0"/>
                <a:ea typeface="Calibri"/>
                <a:cs typeface="Times New Roman" pitchFamily="18" charset="0"/>
              </a:rPr>
              <a:t> </a:t>
            </a:r>
            <a:r>
              <a:rPr lang="en-US" sz="2400" b="1" dirty="0" err="1">
                <a:solidFill>
                  <a:srgbClr val="000000"/>
                </a:solidFill>
                <a:latin typeface="Times New Roman" pitchFamily="18" charset="0"/>
                <a:ea typeface="Calibri"/>
                <a:cs typeface="Times New Roman" pitchFamily="18" charset="0"/>
              </a:rPr>
              <a:t>đứa</a:t>
            </a:r>
            <a:r>
              <a:rPr lang="en-US" sz="2400" b="1" dirty="0">
                <a:solidFill>
                  <a:srgbClr val="000000"/>
                </a:solidFill>
                <a:latin typeface="Times New Roman" pitchFamily="18" charset="0"/>
                <a:ea typeface="Calibri"/>
                <a:cs typeface="Times New Roman" pitchFamily="18" charset="0"/>
              </a:rPr>
              <a:t> </a:t>
            </a:r>
            <a:r>
              <a:rPr lang="en-US" sz="2400" b="1" dirty="0" err="1">
                <a:solidFill>
                  <a:srgbClr val="000000"/>
                </a:solidFill>
                <a:latin typeface="Times New Roman" pitchFamily="18" charset="0"/>
                <a:ea typeface="Calibri"/>
                <a:cs typeface="Times New Roman" pitchFamily="18" charset="0"/>
              </a:rPr>
              <a:t>trẻ</a:t>
            </a:r>
            <a:r>
              <a:rPr lang="en-US" sz="2400" b="1" dirty="0">
                <a:solidFill>
                  <a:srgbClr val="000000"/>
                </a:solidFill>
                <a:latin typeface="Times New Roman" pitchFamily="18" charset="0"/>
                <a:ea typeface="Calibri"/>
                <a:cs typeface="Times New Roman" pitchFamily="18" charset="0"/>
              </a:rPr>
              <a:t>”</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tiêu</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biểu</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cho</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giọng</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văn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Thạch</a:t>
            </a:r>
            <a:r>
              <a:rPr lang="en-US" sz="2400" dirty="0">
                <a:solidFill>
                  <a:srgbClr val="000000"/>
                </a:solidFill>
                <a:latin typeface="Times New Roman" pitchFamily="18" charset="0"/>
                <a:ea typeface="Calibri"/>
                <a:cs typeface="Times New Roman" pitchFamily="18" charset="0"/>
              </a:rPr>
              <a:t> Lam </a:t>
            </a:r>
            <a:r>
              <a:rPr lang="en-US" sz="2400" dirty="0" err="1">
                <a:solidFill>
                  <a:srgbClr val="000000"/>
                </a:solidFill>
                <a:latin typeface="Times New Roman" pitchFamily="18" charset="0"/>
                <a:ea typeface="Calibri"/>
                <a:cs typeface="Times New Roman" pitchFamily="18" charset="0"/>
              </a:rPr>
              <a:t>nhẹ</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nhàng</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thâm</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trầm</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sâu</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sắc</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Tác</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phẩm</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có</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sự</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kết</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hợp</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giữa</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yếu</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tố</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hiện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thực</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và</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lãng</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mạn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tự</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sự</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và</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trữ</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tình</a:t>
            </a:r>
            <a:endParaRPr lang="vi-VN" sz="2400" dirty="0">
              <a:solidFill>
                <a:prstClr val="black">
                  <a:tint val="75000"/>
                </a:prstClr>
              </a:solidFill>
              <a:latin typeface="Times New Roman" pitchFamily="18" charset="0"/>
              <a:ea typeface="Calibri"/>
              <a:cs typeface="Times New Roman" pitchFamily="18" charset="0"/>
            </a:endParaRPr>
          </a:p>
        </p:txBody>
      </p:sp>
      <p:sp>
        <p:nvSpPr>
          <p:cNvPr id="3" name="Footer Placeholder 2">
            <a:extLst>
              <a:ext uri="{FF2B5EF4-FFF2-40B4-BE49-F238E27FC236}">
                <a16:creationId xmlns:a16="http://schemas.microsoft.com/office/drawing/2014/main" id="{0C1A39FD-03F7-0782-BAA3-2C088B069391}"/>
              </a:ext>
            </a:extLst>
          </p:cNvPr>
          <p:cNvSpPr>
            <a:spLocks noGrp="1"/>
          </p:cNvSpPr>
          <p:nvPr>
            <p:ph type="ftr" idx="11"/>
          </p:nvPr>
        </p:nvSpPr>
        <p:spPr/>
        <p:txBody>
          <a:bodyPr/>
          <a:lstStyle/>
          <a:p>
            <a:r>
              <a:rPr lang="en-US"/>
              <a:t>Sản phẩm của nhóm Zalo: NGỮ VĂN THPT (Nhóm cô Thu Huyền)_ DỰ ÁN CỘNG ĐỒNG</a:t>
            </a:r>
          </a:p>
        </p:txBody>
      </p:sp>
    </p:spTree>
    <p:extLst>
      <p:ext uri="{BB962C8B-B14F-4D97-AF65-F5344CB8AC3E}">
        <p14:creationId xmlns:p14="http://schemas.microsoft.com/office/powerpoint/2010/main" val="95450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13"/>
            </p:par>
          </p:childTnLst>
        </p:cTn>
      </p:par>
    </p:tnLst>
    <p:bldLst>
      <p:bldP spid="18"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97"/>
        <p:cNvGrpSpPr/>
        <p:nvPr/>
      </p:nvGrpSpPr>
      <p:grpSpPr>
        <a:xfrm>
          <a:off x="0" y="0"/>
          <a:ext cx="0" cy="0"/>
          <a:chOff x="0" y="0"/>
          <a:chExt cx="0" cy="0"/>
        </a:xfrm>
      </p:grpSpPr>
      <p:sp>
        <p:nvSpPr>
          <p:cNvPr id="1001" name="Google Shape;1001;p3" descr="Start On Country Road Stock Photo (Edit Now) 243588706"/>
          <p:cNvSpPr/>
          <p:nvPr/>
        </p:nvSpPr>
        <p:spPr>
          <a:xfrm>
            <a:off x="5917097" y="3488633"/>
            <a:ext cx="304800" cy="304800"/>
          </a:xfrm>
          <a:prstGeom prst="rect">
            <a:avLst/>
          </a:prstGeom>
          <a:noFill/>
          <a:ln>
            <a:noFill/>
          </a:ln>
        </p:spPr>
        <p:txBody>
          <a:bodyPr spcFirstLastPara="1" wrap="square" lIns="91400" tIns="45698" rIns="91400" bIns="45698" anchor="t" anchorCtr="0">
            <a:noAutofit/>
          </a:bodyPr>
          <a:lstStyle/>
          <a:p>
            <a:pPr>
              <a:buClr>
                <a:srgbClr val="000000"/>
              </a:buClr>
              <a:buFont typeface="Arial"/>
              <a:buNone/>
            </a:pPr>
            <a:endParaRPr sz="1900" kern="0">
              <a:solidFill>
                <a:srgbClr val="000000"/>
              </a:solidFill>
              <a:cs typeface="Arial"/>
              <a:sym typeface="Arial"/>
            </a:endParaRPr>
          </a:p>
        </p:txBody>
      </p:sp>
      <p:sp>
        <p:nvSpPr>
          <p:cNvPr id="1002" name="Google Shape;1002;p3" descr="Start On Country Road Stock Photo (Edit Now) 243588706"/>
          <p:cNvSpPr/>
          <p:nvPr/>
        </p:nvSpPr>
        <p:spPr>
          <a:xfrm>
            <a:off x="6069497" y="3641035"/>
            <a:ext cx="304800" cy="304800"/>
          </a:xfrm>
          <a:prstGeom prst="rect">
            <a:avLst/>
          </a:prstGeom>
          <a:noFill/>
          <a:ln>
            <a:noFill/>
          </a:ln>
        </p:spPr>
        <p:txBody>
          <a:bodyPr spcFirstLastPara="1" wrap="square" lIns="91400" tIns="45698" rIns="91400" bIns="45698" anchor="t" anchorCtr="0">
            <a:noAutofit/>
          </a:bodyPr>
          <a:lstStyle/>
          <a:p>
            <a:pPr>
              <a:buClr>
                <a:srgbClr val="000000"/>
              </a:buClr>
              <a:buFont typeface="Arial"/>
              <a:buNone/>
            </a:pPr>
            <a:endParaRPr sz="1900" kern="0">
              <a:solidFill>
                <a:srgbClr val="000000"/>
              </a:solidFill>
              <a:cs typeface="Arial"/>
              <a:sym typeface="Arial"/>
            </a:endParaRPr>
          </a:p>
        </p:txBody>
      </p:sp>
      <p:sp>
        <p:nvSpPr>
          <p:cNvPr id="18" name="文本框 6">
            <a:extLst>
              <a:ext uri="{FF2B5EF4-FFF2-40B4-BE49-F238E27FC236}">
                <a16:creationId xmlns:a16="http://schemas.microsoft.com/office/drawing/2014/main" id="{47C7A9C1-0B75-4E2F-86DB-4158930B8937}"/>
              </a:ext>
            </a:extLst>
          </p:cNvPr>
          <p:cNvSpPr txBox="1"/>
          <p:nvPr/>
        </p:nvSpPr>
        <p:spPr>
          <a:xfrm>
            <a:off x="1152395" y="329154"/>
            <a:ext cx="10571967" cy="1323439"/>
          </a:xfrm>
          <a:prstGeom prst="rect">
            <a:avLst/>
          </a:prstGeom>
          <a:noFill/>
        </p:spPr>
        <p:txBody>
          <a:bodyPr wrap="square" rtlCol="0">
            <a:spAutoFit/>
          </a:bodyPr>
          <a:lstStyle/>
          <a:p>
            <a:pPr algn="ctr"/>
            <a:r>
              <a:rPr lang="vi-VN" altLang="zh-CN" sz="4000" b="1" kern="0" dirty="0">
                <a:solidFill>
                  <a:srgbClr val="00B050"/>
                </a:solidFill>
                <a:latin typeface="Times New Roman"/>
                <a:ea typeface="字魂27号-布丁体" panose="00000505000000000000" pitchFamily="2" charset="-122"/>
                <a:cs typeface="Times New Roman" panose="02020603050405020304" pitchFamily="18" charset="0"/>
              </a:rPr>
              <a:t>1.2 Dàn ý đề 2: Nghệ thuật kể chuyện trong truyện ngắn“Hai đứa trẻ” của Thach Lam</a:t>
            </a:r>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068" y="2626306"/>
            <a:ext cx="2321230" cy="2639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780778" y="1833276"/>
            <a:ext cx="8943584" cy="3945696"/>
          </a:xfrm>
          <a:prstGeom prst="rect">
            <a:avLst/>
          </a:prstGeom>
          <a:ln>
            <a:solidFill>
              <a:srgbClr val="92D050"/>
            </a:solidFill>
          </a:ln>
        </p:spPr>
        <p:txBody>
          <a:bodyPr wrap="square">
            <a:spAutoFit/>
          </a:bodyPr>
          <a:lstStyle/>
          <a:p>
            <a:pPr lvl="0" algn="just">
              <a:spcBef>
                <a:spcPct val="20000"/>
              </a:spcBef>
              <a:spcAft>
                <a:spcPts val="800"/>
              </a:spcAft>
            </a:pPr>
            <a:r>
              <a:rPr lang="en-US" sz="2400" b="1" i="1" dirty="0">
                <a:solidFill>
                  <a:prstClr val="black"/>
                </a:solidFill>
                <a:latin typeface="Times New Roman" pitchFamily="18" charset="0"/>
                <a:ea typeface="Calibri"/>
                <a:cs typeface="Times New Roman" pitchFamily="18" charset="0"/>
              </a:rPr>
              <a:t>- </a:t>
            </a:r>
            <a:r>
              <a:rPr lang="en-US" sz="2400" b="1" i="1" dirty="0" err="1">
                <a:solidFill>
                  <a:prstClr val="black"/>
                </a:solidFill>
                <a:latin typeface="Times New Roman" pitchFamily="18" charset="0"/>
                <a:ea typeface="Calibri"/>
                <a:cs typeface="Times New Roman" pitchFamily="18" charset="0"/>
              </a:rPr>
              <a:t>Ngôi</a:t>
            </a:r>
            <a:r>
              <a:rPr lang="en-US" sz="2400" b="1" i="1" dirty="0">
                <a:solidFill>
                  <a:prstClr val="black"/>
                </a:solidFill>
                <a:latin typeface="Times New Roman" pitchFamily="18" charset="0"/>
                <a:ea typeface="Calibri"/>
                <a:cs typeface="Times New Roman" pitchFamily="18" charset="0"/>
              </a:rPr>
              <a:t> </a:t>
            </a:r>
            <a:r>
              <a:rPr lang="en-US" sz="2400" b="1" i="1" dirty="0" err="1">
                <a:solidFill>
                  <a:prstClr val="black"/>
                </a:solidFill>
                <a:latin typeface="Times New Roman" pitchFamily="18" charset="0"/>
                <a:ea typeface="Calibri"/>
                <a:cs typeface="Times New Roman" pitchFamily="18" charset="0"/>
              </a:rPr>
              <a:t>kể</a:t>
            </a:r>
            <a:r>
              <a:rPr lang="en-US" sz="2400" b="1" i="1" dirty="0">
                <a:solidFill>
                  <a:prstClr val="black"/>
                </a:solidFill>
                <a:latin typeface="Times New Roman" pitchFamily="18" charset="0"/>
                <a:ea typeface="Calibri"/>
                <a:cs typeface="Times New Roman" pitchFamily="18" charset="0"/>
              </a:rPr>
              <a:t>, </a:t>
            </a:r>
            <a:r>
              <a:rPr lang="en-US" sz="2400" b="1" i="1" dirty="0" err="1">
                <a:solidFill>
                  <a:prstClr val="black"/>
                </a:solidFill>
                <a:latin typeface="Times New Roman" pitchFamily="18" charset="0"/>
                <a:ea typeface="Calibri"/>
                <a:cs typeface="Times New Roman" pitchFamily="18" charset="0"/>
              </a:rPr>
              <a:t>điểm</a:t>
            </a:r>
            <a:r>
              <a:rPr lang="en-US" sz="2400" b="1" i="1" dirty="0">
                <a:solidFill>
                  <a:prstClr val="black"/>
                </a:solidFill>
                <a:latin typeface="Times New Roman" pitchFamily="18" charset="0"/>
                <a:ea typeface="Calibri"/>
                <a:cs typeface="Times New Roman" pitchFamily="18" charset="0"/>
              </a:rPr>
              <a:t> </a:t>
            </a:r>
            <a:r>
              <a:rPr lang="en-US" sz="2400" b="1" i="1" dirty="0" err="1">
                <a:solidFill>
                  <a:prstClr val="black"/>
                </a:solidFill>
                <a:latin typeface="Times New Roman" pitchFamily="18" charset="0"/>
                <a:ea typeface="Calibri"/>
                <a:cs typeface="Times New Roman" pitchFamily="18" charset="0"/>
              </a:rPr>
              <a:t>nhìn</a:t>
            </a:r>
            <a:r>
              <a:rPr lang="en-US" sz="2400" b="1" i="1" dirty="0">
                <a:solidFill>
                  <a:prstClr val="black"/>
                </a:solidFill>
                <a:latin typeface="Times New Roman" pitchFamily="18" charset="0"/>
                <a:ea typeface="Calibri"/>
                <a:cs typeface="Times New Roman" pitchFamily="18" charset="0"/>
              </a:rPr>
              <a:t> </a:t>
            </a:r>
            <a:r>
              <a:rPr lang="en-US" sz="2400" b="1" i="1" dirty="0" err="1">
                <a:solidFill>
                  <a:prstClr val="black"/>
                </a:solidFill>
                <a:latin typeface="Times New Roman" pitchFamily="18" charset="0"/>
                <a:ea typeface="Calibri"/>
                <a:cs typeface="Times New Roman" pitchFamily="18" charset="0"/>
              </a:rPr>
              <a:t>nhân</a:t>
            </a:r>
            <a:r>
              <a:rPr lang="en-US" sz="2400" b="1" i="1" dirty="0">
                <a:solidFill>
                  <a:prstClr val="black"/>
                </a:solidFill>
                <a:latin typeface="Times New Roman" pitchFamily="18" charset="0"/>
                <a:ea typeface="Calibri"/>
                <a:cs typeface="Times New Roman" pitchFamily="18" charset="0"/>
              </a:rPr>
              <a:t> </a:t>
            </a:r>
            <a:r>
              <a:rPr lang="en-US" sz="2400" b="1" i="1" dirty="0" err="1">
                <a:solidFill>
                  <a:prstClr val="black"/>
                </a:solidFill>
                <a:latin typeface="Times New Roman" pitchFamily="18" charset="0"/>
                <a:ea typeface="Calibri"/>
                <a:cs typeface="Times New Roman" pitchFamily="18" charset="0"/>
              </a:rPr>
              <a:t>vật</a:t>
            </a:r>
            <a:r>
              <a:rPr lang="en-US" sz="2400" dirty="0">
                <a:solidFill>
                  <a:prstClr val="black"/>
                </a:solidFill>
                <a:latin typeface="Times New Roman" pitchFamily="18" charset="0"/>
                <a:ea typeface="Calibri"/>
                <a:cs typeface="Times New Roman" pitchFamily="18" charset="0"/>
              </a:rPr>
              <a:t>: </a:t>
            </a:r>
          </a:p>
          <a:p>
            <a:pPr lvl="0" algn="just">
              <a:spcBef>
                <a:spcPct val="20000"/>
              </a:spcBef>
              <a:spcAft>
                <a:spcPts val="800"/>
              </a:spcAft>
            </a:pP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Ngôi</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kể</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ngôi</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thứ</a:t>
            </a:r>
            <a:r>
              <a:rPr lang="en-US" sz="2400" dirty="0">
                <a:solidFill>
                  <a:prstClr val="black"/>
                </a:solidFill>
                <a:latin typeface="Times New Roman" pitchFamily="18" charset="0"/>
                <a:ea typeface="Calibri"/>
                <a:cs typeface="Times New Roman" pitchFamily="18" charset="0"/>
              </a:rPr>
              <a:t> 3</a:t>
            </a:r>
            <a:endParaRPr lang="vi-VN" sz="2400" dirty="0">
              <a:solidFill>
                <a:prstClr val="black"/>
              </a:solidFill>
              <a:latin typeface="Times New Roman" pitchFamily="18" charset="0"/>
              <a:ea typeface="Calibri"/>
              <a:cs typeface="Times New Roman" pitchFamily="18" charset="0"/>
            </a:endParaRPr>
          </a:p>
          <a:p>
            <a:pPr lvl="0" algn="just">
              <a:spcBef>
                <a:spcPct val="20000"/>
              </a:spcBef>
              <a:spcAft>
                <a:spcPts val="800"/>
              </a:spcAft>
            </a:pP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Điểm</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nhìn</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nhân</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vật</a:t>
            </a:r>
            <a:r>
              <a:rPr lang="en-US" sz="2400" b="1"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Điểm</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nhìn</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bên</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trong</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để</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miêu</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tả</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tâm</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hồn</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Liên</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một</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cách</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tinh</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tế</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sâu</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sắc</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từ</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đó</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tác</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giả</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có</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thể</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đi</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sâu</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khai</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thác</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tâm</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trạng</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và</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cảm</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xúc</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sự</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biến</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đổi</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tinh</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tế</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trong</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suy</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nghĩ</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của</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nhân</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vật</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Tâm</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hồn</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nhạy</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cảm</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nhân</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hậu</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của</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Liên</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khi</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thương</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xót</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cho</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những</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đứa</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trẻ</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không</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có</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tiền</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mày</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mò</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tìm</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kiếm</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nhặt</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nhạnh</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cái</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gì</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trong</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bãi</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rác</a:t>
            </a:r>
            <a:r>
              <a:rPr lang="en-US" sz="2400" dirty="0">
                <a:solidFill>
                  <a:prstClr val="black"/>
                </a:solidFill>
                <a:latin typeface="Times New Roman" pitchFamily="18" charset="0"/>
                <a:ea typeface="Calibri"/>
                <a:cs typeface="Times New Roman" pitchFamily="18" charset="0"/>
              </a:rPr>
              <a:t>. ..</a:t>
            </a:r>
            <a:endParaRPr lang="vi-VN" sz="2400" dirty="0">
              <a:solidFill>
                <a:prstClr val="black"/>
              </a:solidFill>
              <a:latin typeface="Times New Roman" pitchFamily="18" charset="0"/>
              <a:ea typeface="Calibri"/>
              <a:cs typeface="Times New Roman" pitchFamily="18" charset="0"/>
            </a:endParaRPr>
          </a:p>
          <a:p>
            <a:pPr lvl="0" algn="just">
              <a:spcBef>
                <a:spcPct val="20000"/>
              </a:spcBef>
              <a:spcAft>
                <a:spcPts val="800"/>
              </a:spcAft>
            </a:pP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Điểm</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nhìn</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không</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gian</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điểm</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nhìn</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từ</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xa</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đến</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gần</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từ</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khái</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quát</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trên</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diện</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rộng</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đến</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cụ</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thể</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cách</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miêu</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tả</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cảnh</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chợ</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tàn</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chuyến</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tàu</a:t>
            </a:r>
            <a:r>
              <a:rPr lang="en-US" sz="2400" dirty="0">
                <a:solidFill>
                  <a:prstClr val="black"/>
                </a:solidFill>
                <a:latin typeface="Times New Roman" pitchFamily="18" charset="0"/>
                <a:ea typeface="Calibri"/>
                <a:cs typeface="Times New Roman" pitchFamily="18" charset="0"/>
              </a:rPr>
              <a:t>…)</a:t>
            </a:r>
            <a:endParaRPr lang="vi-VN" sz="2400" dirty="0">
              <a:solidFill>
                <a:prstClr val="black"/>
              </a:solidFill>
              <a:latin typeface="Times New Roman" pitchFamily="18" charset="0"/>
              <a:ea typeface="Calibri"/>
              <a:cs typeface="Times New Roman" pitchFamily="18" charset="0"/>
            </a:endParaRPr>
          </a:p>
        </p:txBody>
      </p:sp>
      <p:sp>
        <p:nvSpPr>
          <p:cNvPr id="3" name="Footer Placeholder 2">
            <a:extLst>
              <a:ext uri="{FF2B5EF4-FFF2-40B4-BE49-F238E27FC236}">
                <a16:creationId xmlns:a16="http://schemas.microsoft.com/office/drawing/2014/main" id="{C355A3E7-87C4-AFD6-4D8E-7E11AB6C0BBB}"/>
              </a:ext>
            </a:extLst>
          </p:cNvPr>
          <p:cNvSpPr>
            <a:spLocks noGrp="1"/>
          </p:cNvSpPr>
          <p:nvPr>
            <p:ph type="ftr" idx="11"/>
          </p:nvPr>
        </p:nvSpPr>
        <p:spPr/>
        <p:txBody>
          <a:bodyPr/>
          <a:lstStyle/>
          <a:p>
            <a:r>
              <a:rPr lang="en-US"/>
              <a:t>Sản phẩm của nhóm Zalo: NGỮ VĂN THPT (Nhóm cô Thu Huyền)_ DỰ ÁN CỘNG ĐỒNG</a:t>
            </a:r>
          </a:p>
        </p:txBody>
      </p:sp>
    </p:spTree>
    <p:extLst>
      <p:ext uri="{BB962C8B-B14F-4D97-AF65-F5344CB8AC3E}">
        <p14:creationId xmlns:p14="http://schemas.microsoft.com/office/powerpoint/2010/main" val="44849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13"/>
            </p:par>
          </p:childTnLst>
        </p:cTn>
      </p:par>
    </p:tnLst>
    <p:bldLst>
      <p:bldP spid="18" grpId="0"/>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97"/>
        <p:cNvGrpSpPr/>
        <p:nvPr/>
      </p:nvGrpSpPr>
      <p:grpSpPr>
        <a:xfrm>
          <a:off x="0" y="0"/>
          <a:ext cx="0" cy="0"/>
          <a:chOff x="0" y="0"/>
          <a:chExt cx="0" cy="0"/>
        </a:xfrm>
      </p:grpSpPr>
      <p:sp>
        <p:nvSpPr>
          <p:cNvPr id="1001" name="Google Shape;1001;p3" descr="Start On Country Road Stock Photo (Edit Now) 243588706"/>
          <p:cNvSpPr/>
          <p:nvPr/>
        </p:nvSpPr>
        <p:spPr>
          <a:xfrm>
            <a:off x="5917097" y="3488633"/>
            <a:ext cx="304800" cy="304800"/>
          </a:xfrm>
          <a:prstGeom prst="rect">
            <a:avLst/>
          </a:prstGeom>
          <a:noFill/>
          <a:ln>
            <a:noFill/>
          </a:ln>
        </p:spPr>
        <p:txBody>
          <a:bodyPr spcFirstLastPara="1" wrap="square" lIns="91400" tIns="45698" rIns="91400" bIns="45698" anchor="t" anchorCtr="0">
            <a:noAutofit/>
          </a:bodyPr>
          <a:lstStyle/>
          <a:p>
            <a:pPr>
              <a:buClr>
                <a:srgbClr val="000000"/>
              </a:buClr>
              <a:buFont typeface="Arial"/>
              <a:buNone/>
            </a:pPr>
            <a:endParaRPr sz="1900" kern="0">
              <a:solidFill>
                <a:srgbClr val="000000"/>
              </a:solidFill>
              <a:cs typeface="Arial"/>
              <a:sym typeface="Arial"/>
            </a:endParaRPr>
          </a:p>
        </p:txBody>
      </p:sp>
      <p:sp>
        <p:nvSpPr>
          <p:cNvPr id="1002" name="Google Shape;1002;p3" descr="Start On Country Road Stock Photo (Edit Now) 243588706"/>
          <p:cNvSpPr/>
          <p:nvPr/>
        </p:nvSpPr>
        <p:spPr>
          <a:xfrm>
            <a:off x="6069497" y="3641035"/>
            <a:ext cx="304800" cy="304800"/>
          </a:xfrm>
          <a:prstGeom prst="rect">
            <a:avLst/>
          </a:prstGeom>
          <a:noFill/>
          <a:ln>
            <a:noFill/>
          </a:ln>
        </p:spPr>
        <p:txBody>
          <a:bodyPr spcFirstLastPara="1" wrap="square" lIns="91400" tIns="45698" rIns="91400" bIns="45698" anchor="t" anchorCtr="0">
            <a:noAutofit/>
          </a:bodyPr>
          <a:lstStyle/>
          <a:p>
            <a:pPr>
              <a:buClr>
                <a:srgbClr val="000000"/>
              </a:buClr>
              <a:buFont typeface="Arial"/>
              <a:buNone/>
            </a:pPr>
            <a:endParaRPr sz="1900" kern="0">
              <a:solidFill>
                <a:srgbClr val="000000"/>
              </a:solidFill>
              <a:cs typeface="Arial"/>
              <a:sym typeface="Arial"/>
            </a:endParaRPr>
          </a:p>
        </p:txBody>
      </p:sp>
      <p:sp>
        <p:nvSpPr>
          <p:cNvPr id="18" name="文本框 6">
            <a:extLst>
              <a:ext uri="{FF2B5EF4-FFF2-40B4-BE49-F238E27FC236}">
                <a16:creationId xmlns:a16="http://schemas.microsoft.com/office/drawing/2014/main" id="{47C7A9C1-0B75-4E2F-86DB-4158930B8937}"/>
              </a:ext>
            </a:extLst>
          </p:cNvPr>
          <p:cNvSpPr txBox="1"/>
          <p:nvPr/>
        </p:nvSpPr>
        <p:spPr>
          <a:xfrm>
            <a:off x="1152395" y="329154"/>
            <a:ext cx="10571967" cy="1323439"/>
          </a:xfrm>
          <a:prstGeom prst="rect">
            <a:avLst/>
          </a:prstGeom>
          <a:noFill/>
        </p:spPr>
        <p:txBody>
          <a:bodyPr wrap="square" rtlCol="0">
            <a:spAutoFit/>
          </a:bodyPr>
          <a:lstStyle/>
          <a:p>
            <a:pPr algn="ctr"/>
            <a:r>
              <a:rPr lang="vi-VN" altLang="zh-CN" sz="4000" b="1" kern="0" dirty="0">
                <a:solidFill>
                  <a:srgbClr val="00B050"/>
                </a:solidFill>
                <a:latin typeface="Times New Roman"/>
                <a:ea typeface="字魂27号-布丁体" panose="00000505000000000000" pitchFamily="2" charset="-122"/>
                <a:cs typeface="Times New Roman" panose="02020603050405020304" pitchFamily="18" charset="0"/>
              </a:rPr>
              <a:t>1.2 Dàn ý đề 2: Nghệ thuật kể chuyện trong truyện ngắn“Hai đứa trẻ” của Thach Lam</a:t>
            </a:r>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068" y="2626306"/>
            <a:ext cx="2321230" cy="2639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780778" y="1645386"/>
            <a:ext cx="9043791" cy="4774640"/>
          </a:xfrm>
          <a:prstGeom prst="rect">
            <a:avLst/>
          </a:prstGeom>
          <a:ln>
            <a:solidFill>
              <a:srgbClr val="92D050"/>
            </a:solidFill>
          </a:ln>
        </p:spPr>
        <p:txBody>
          <a:bodyPr wrap="square">
            <a:spAutoFit/>
          </a:bodyPr>
          <a:lstStyle/>
          <a:p>
            <a:pPr lvl="0" algn="just">
              <a:lnSpc>
                <a:spcPct val="107000"/>
              </a:lnSpc>
              <a:spcBef>
                <a:spcPct val="20000"/>
              </a:spcBef>
              <a:spcAft>
                <a:spcPts val="800"/>
              </a:spcAft>
            </a:pPr>
            <a:r>
              <a:rPr lang="en-US" sz="2400" b="1" i="1" dirty="0">
                <a:solidFill>
                  <a:prstClr val="black"/>
                </a:solidFill>
                <a:latin typeface="Times New Roman" pitchFamily="18" charset="0"/>
                <a:ea typeface="Calibri"/>
                <a:cs typeface="Times New Roman" pitchFamily="18" charset="0"/>
              </a:rPr>
              <a:t>- </a:t>
            </a:r>
            <a:r>
              <a:rPr lang="en-US" sz="2400" b="1" i="1" dirty="0" err="1">
                <a:solidFill>
                  <a:prstClr val="black"/>
                </a:solidFill>
                <a:latin typeface="Times New Roman" pitchFamily="18" charset="0"/>
                <a:ea typeface="Calibri"/>
                <a:cs typeface="Times New Roman" pitchFamily="18" charset="0"/>
              </a:rPr>
              <a:t>Giọng</a:t>
            </a:r>
            <a:r>
              <a:rPr lang="en-US" sz="2400" b="1" i="1" dirty="0">
                <a:solidFill>
                  <a:prstClr val="black"/>
                </a:solidFill>
                <a:latin typeface="Times New Roman" pitchFamily="18" charset="0"/>
                <a:ea typeface="Calibri"/>
                <a:cs typeface="Times New Roman" pitchFamily="18" charset="0"/>
              </a:rPr>
              <a:t> </a:t>
            </a:r>
            <a:r>
              <a:rPr lang="en-US" sz="2400" b="1" i="1" dirty="0" err="1">
                <a:solidFill>
                  <a:prstClr val="black"/>
                </a:solidFill>
                <a:latin typeface="Times New Roman" pitchFamily="18" charset="0"/>
                <a:ea typeface="Calibri"/>
                <a:cs typeface="Times New Roman" pitchFamily="18" charset="0"/>
              </a:rPr>
              <a:t>điệu</a:t>
            </a:r>
            <a:r>
              <a:rPr lang="en-US" sz="2400" b="1" i="1" dirty="0">
                <a:solidFill>
                  <a:prstClr val="black"/>
                </a:solidFill>
                <a:latin typeface="Times New Roman" pitchFamily="18" charset="0"/>
                <a:ea typeface="Calibri"/>
                <a:cs typeface="Times New Roman" pitchFamily="18" charset="0"/>
              </a:rPr>
              <a:t> </a:t>
            </a:r>
            <a:r>
              <a:rPr lang="en-US" sz="2400" b="1" i="1" dirty="0" err="1">
                <a:solidFill>
                  <a:prstClr val="black"/>
                </a:solidFill>
                <a:latin typeface="Times New Roman" pitchFamily="18" charset="0"/>
                <a:ea typeface="Calibri"/>
                <a:cs typeface="Times New Roman" pitchFamily="18" charset="0"/>
              </a:rPr>
              <a:t>trần</a:t>
            </a:r>
            <a:r>
              <a:rPr lang="en-US" sz="2400" b="1" i="1" dirty="0">
                <a:solidFill>
                  <a:prstClr val="black"/>
                </a:solidFill>
                <a:latin typeface="Times New Roman" pitchFamily="18" charset="0"/>
                <a:ea typeface="Calibri"/>
                <a:cs typeface="Times New Roman" pitchFamily="18" charset="0"/>
              </a:rPr>
              <a:t> </a:t>
            </a:r>
            <a:r>
              <a:rPr lang="en-US" sz="2400" b="1" i="1" dirty="0" err="1">
                <a:solidFill>
                  <a:prstClr val="black"/>
                </a:solidFill>
                <a:latin typeface="Times New Roman" pitchFamily="18" charset="0"/>
                <a:ea typeface="Calibri"/>
                <a:cs typeface="Times New Roman" pitchFamily="18" charset="0"/>
              </a:rPr>
              <a:t>thuật</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giọng</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điệu</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rất</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riêng</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giọng</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điệu</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tâm</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tình</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thủ</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thỉ</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nhẹ</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nhàng</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chậm</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rãi</a:t>
            </a:r>
            <a:r>
              <a:rPr lang="en-US" sz="2400" dirty="0">
                <a:solidFill>
                  <a:prstClr val="black"/>
                </a:solidFill>
                <a:latin typeface="Times New Roman" pitchFamily="18" charset="0"/>
                <a:ea typeface="Calibri"/>
                <a:cs typeface="Times New Roman" pitchFamily="18" charset="0"/>
              </a:rPr>
              <a:t>, man </a:t>
            </a:r>
            <a:r>
              <a:rPr lang="en-US" sz="2400" dirty="0" err="1">
                <a:solidFill>
                  <a:prstClr val="black"/>
                </a:solidFill>
                <a:latin typeface="Times New Roman" pitchFamily="18" charset="0"/>
                <a:ea typeface="Calibri"/>
                <a:cs typeface="Times New Roman" pitchFamily="18" charset="0"/>
              </a:rPr>
              <a:t>mác</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buồn</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với</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những</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câu</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văn</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dài</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Ngôn</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ngữ</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trần</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thuật</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giản</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dị</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giàu</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hình</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ảnh</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giàu</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chất</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thơ</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thể</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hiện</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sự</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thương</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cảm</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của</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tác</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giả</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đối</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với</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kiếp</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người</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nghèo</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khổ</a:t>
            </a:r>
            <a:r>
              <a:rPr lang="en-US" sz="2400" dirty="0">
                <a:solidFill>
                  <a:prstClr val="black"/>
                </a:solidFill>
                <a:latin typeface="Times New Roman" pitchFamily="18" charset="0"/>
                <a:ea typeface="Calibri"/>
                <a:cs typeface="Times New Roman" pitchFamily="18" charset="0"/>
              </a:rPr>
              <a:t>.</a:t>
            </a:r>
            <a:endParaRPr lang="vi-VN" sz="2400" dirty="0">
              <a:solidFill>
                <a:prstClr val="black"/>
              </a:solidFill>
              <a:latin typeface="Times New Roman" pitchFamily="18" charset="0"/>
              <a:ea typeface="Calibri"/>
              <a:cs typeface="Times New Roman" pitchFamily="18" charset="0"/>
            </a:endParaRPr>
          </a:p>
          <a:p>
            <a:pPr lvl="0" algn="just">
              <a:spcBef>
                <a:spcPct val="20000"/>
              </a:spcBef>
            </a:pPr>
            <a:r>
              <a:rPr lang="vi-VN" sz="2400" b="1" i="1" dirty="0">
                <a:solidFill>
                  <a:prstClr val="black"/>
                </a:solidFill>
                <a:latin typeface="Times New Roman" pitchFamily="18" charset="0"/>
                <a:ea typeface="MS Mincho"/>
                <a:cs typeface="Times New Roman" pitchFamily="18" charset="0"/>
              </a:rPr>
              <a:t>- Nhận xét về vai trò, ý nghĩa của nghệ thuật trần thuật trong tác phẩm: </a:t>
            </a:r>
            <a:r>
              <a:rPr lang="en-US" sz="2400" dirty="0" err="1">
                <a:solidFill>
                  <a:prstClr val="black"/>
                </a:solidFill>
                <a:latin typeface="Times New Roman" pitchFamily="18" charset="0"/>
                <a:ea typeface="Times New Roman"/>
                <a:cs typeface="Times New Roman" pitchFamily="18" charset="0"/>
              </a:rPr>
              <a:t>Truyện</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ngắn</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Hai</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đứa</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trẻ</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với</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nghệ</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thuật</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kể</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chuyện</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đặc</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sắc</a:t>
            </a:r>
            <a:r>
              <a:rPr lang="en-US" sz="2400" dirty="0">
                <a:solidFill>
                  <a:prstClr val="black"/>
                </a:solidFill>
                <a:latin typeface="Times New Roman" pitchFamily="18" charset="0"/>
                <a:ea typeface="Times New Roman"/>
                <a:cs typeface="Times New Roman" pitchFamily="18" charset="0"/>
              </a:rPr>
              <a:t>, g</a:t>
            </a:r>
            <a:r>
              <a:rPr lang="vi-VN" sz="2400" dirty="0">
                <a:solidFill>
                  <a:prstClr val="black"/>
                </a:solidFill>
                <a:latin typeface="Times New Roman" pitchFamily="18" charset="0"/>
                <a:ea typeface="Times New Roman"/>
                <a:cs typeface="Times New Roman" pitchFamily="18" charset="0"/>
              </a:rPr>
              <a:t>iọng văn cảm xúc và nhẹ nhàng, điềm tĩnh, khách quan đã </a:t>
            </a:r>
            <a:r>
              <a:rPr lang="en-US" sz="2400" dirty="0" err="1">
                <a:solidFill>
                  <a:prstClr val="black"/>
                </a:solidFill>
                <a:latin typeface="Times New Roman" pitchFamily="18" charset="0"/>
                <a:ea typeface="Times New Roman"/>
                <a:cs typeface="Times New Roman" pitchFamily="18" charset="0"/>
              </a:rPr>
              <a:t>tái</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hiện</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một</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cách</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chân</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thực</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cuộc</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sống</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nghèo</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đói</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bế</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tắc</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của</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người</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dân</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trước</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cách</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mạng</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Với</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việc</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lựa</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chọn</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điểm</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nhìn</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trần</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thuật</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linh</a:t>
            </a:r>
            <a:r>
              <a:rPr lang="en-US" sz="2400" dirty="0">
                <a:solidFill>
                  <a:prstClr val="black"/>
                </a:solidFill>
                <a:latin typeface="Times New Roman" pitchFamily="18" charset="0"/>
                <a:ea typeface="Times New Roman"/>
                <a:cs typeface="Times New Roman" pitchFamily="18" charset="0"/>
              </a:rPr>
              <a:t> </a:t>
            </a:r>
            <a:r>
              <a:rPr lang="en-US" sz="2400" dirty="0" err="1">
                <a:solidFill>
                  <a:prstClr val="black"/>
                </a:solidFill>
                <a:latin typeface="Times New Roman" pitchFamily="18" charset="0"/>
                <a:ea typeface="Times New Roman"/>
                <a:cs typeface="Times New Roman" pitchFamily="18" charset="0"/>
              </a:rPr>
              <a:t>hoạt</a:t>
            </a:r>
            <a:r>
              <a:rPr lang="en-US" sz="2400" dirty="0">
                <a:solidFill>
                  <a:prstClr val="black"/>
                </a:solidFill>
                <a:latin typeface="Times New Roman" pitchFamily="18" charset="0"/>
                <a:ea typeface="Calibri"/>
                <a:cs typeface="Times New Roman" pitchFamily="18" charset="0"/>
              </a:rPr>
              <a:t> </a:t>
            </a:r>
            <a:r>
              <a:rPr lang="vi-VN" sz="2400" dirty="0">
                <a:solidFill>
                  <a:prstClr val="black"/>
                </a:solidFill>
                <a:latin typeface="Times New Roman" pitchFamily="18" charset="0"/>
                <a:ea typeface="Calibri"/>
                <a:cs typeface="Times New Roman" pitchFamily="18" charset="0"/>
              </a:rPr>
              <a:t>được đặt vào nhân vật Liên – một cô bé mới lớn, giàu lòng trắc ẩn và rất tinh tế</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ngôn</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ngữ</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kể</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chuyện</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nhẹ</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nhàng</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khiến</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tác</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phẩm</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có</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sức</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lan</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tỏa</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sâu</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sắc</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vào</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tâm</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trí</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người</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đọc</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như</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những</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mạch</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nước</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ngầm</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trong</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mát</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dịu</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ngọt</a:t>
            </a:r>
            <a:r>
              <a:rPr lang="en-US" sz="2400" dirty="0">
                <a:solidFill>
                  <a:prstClr val="black"/>
                </a:solidFill>
                <a:latin typeface="Times New Roman" pitchFamily="18" charset="0"/>
                <a:ea typeface="Calibri"/>
                <a:cs typeface="Times New Roman" pitchFamily="18" charset="0"/>
              </a:rPr>
              <a:t>.</a:t>
            </a:r>
            <a:endParaRPr lang="vi-VN" sz="2400" dirty="0">
              <a:solidFill>
                <a:prstClr val="black"/>
              </a:solidFill>
              <a:latin typeface="Times New Roman" pitchFamily="18" charset="0"/>
              <a:ea typeface="Calibri"/>
              <a:cs typeface="Times New Roman" pitchFamily="18" charset="0"/>
            </a:endParaRPr>
          </a:p>
        </p:txBody>
      </p:sp>
      <p:sp>
        <p:nvSpPr>
          <p:cNvPr id="3" name="Footer Placeholder 2">
            <a:extLst>
              <a:ext uri="{FF2B5EF4-FFF2-40B4-BE49-F238E27FC236}">
                <a16:creationId xmlns:a16="http://schemas.microsoft.com/office/drawing/2014/main" id="{EDC6623E-F304-B519-0D49-86D1E85F0A67}"/>
              </a:ext>
            </a:extLst>
          </p:cNvPr>
          <p:cNvSpPr>
            <a:spLocks noGrp="1"/>
          </p:cNvSpPr>
          <p:nvPr>
            <p:ph type="ftr" idx="11"/>
          </p:nvPr>
        </p:nvSpPr>
        <p:spPr/>
        <p:txBody>
          <a:bodyPr/>
          <a:lstStyle/>
          <a:p>
            <a:r>
              <a:rPr lang="en-US"/>
              <a:t>Sản phẩm của nhóm Zalo: NGỮ VĂN THPT (Nhóm cô Thu Huyền)_ DỰ ÁN CỘNG ĐỒNG</a:t>
            </a:r>
          </a:p>
        </p:txBody>
      </p:sp>
    </p:spTree>
    <p:extLst>
      <p:ext uri="{BB962C8B-B14F-4D97-AF65-F5344CB8AC3E}">
        <p14:creationId xmlns:p14="http://schemas.microsoft.com/office/powerpoint/2010/main" val="44849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13"/>
            </p:par>
          </p:childTnLst>
        </p:cTn>
      </p:par>
    </p:tnLst>
    <p:bldLst>
      <p:bldP spid="18" grpId="0"/>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97"/>
        <p:cNvGrpSpPr/>
        <p:nvPr/>
      </p:nvGrpSpPr>
      <p:grpSpPr>
        <a:xfrm>
          <a:off x="0" y="0"/>
          <a:ext cx="0" cy="0"/>
          <a:chOff x="0" y="0"/>
          <a:chExt cx="0" cy="0"/>
        </a:xfrm>
      </p:grpSpPr>
      <p:sp>
        <p:nvSpPr>
          <p:cNvPr id="1001" name="Google Shape;1001;p3" descr="Start On Country Road Stock Photo (Edit Now) 243588706"/>
          <p:cNvSpPr/>
          <p:nvPr/>
        </p:nvSpPr>
        <p:spPr>
          <a:xfrm>
            <a:off x="5917097" y="3488633"/>
            <a:ext cx="304800" cy="304800"/>
          </a:xfrm>
          <a:prstGeom prst="rect">
            <a:avLst/>
          </a:prstGeom>
          <a:noFill/>
          <a:ln>
            <a:noFill/>
          </a:ln>
        </p:spPr>
        <p:txBody>
          <a:bodyPr spcFirstLastPara="1" wrap="square" lIns="91400" tIns="45698" rIns="91400" bIns="45698" anchor="t" anchorCtr="0">
            <a:noAutofit/>
          </a:bodyPr>
          <a:lstStyle/>
          <a:p>
            <a:pPr>
              <a:buClr>
                <a:srgbClr val="000000"/>
              </a:buClr>
              <a:buFont typeface="Arial"/>
              <a:buNone/>
            </a:pPr>
            <a:endParaRPr sz="1900" kern="0">
              <a:solidFill>
                <a:srgbClr val="000000"/>
              </a:solidFill>
              <a:cs typeface="Arial"/>
              <a:sym typeface="Arial"/>
            </a:endParaRPr>
          </a:p>
        </p:txBody>
      </p:sp>
      <p:sp>
        <p:nvSpPr>
          <p:cNvPr id="1002" name="Google Shape;1002;p3" descr="Start On Country Road Stock Photo (Edit Now) 243588706"/>
          <p:cNvSpPr/>
          <p:nvPr/>
        </p:nvSpPr>
        <p:spPr>
          <a:xfrm>
            <a:off x="6069497" y="3641035"/>
            <a:ext cx="304800" cy="304800"/>
          </a:xfrm>
          <a:prstGeom prst="rect">
            <a:avLst/>
          </a:prstGeom>
          <a:noFill/>
          <a:ln>
            <a:noFill/>
          </a:ln>
        </p:spPr>
        <p:txBody>
          <a:bodyPr spcFirstLastPara="1" wrap="square" lIns="91400" tIns="45698" rIns="91400" bIns="45698" anchor="t" anchorCtr="0">
            <a:noAutofit/>
          </a:bodyPr>
          <a:lstStyle/>
          <a:p>
            <a:pPr>
              <a:buClr>
                <a:srgbClr val="000000"/>
              </a:buClr>
              <a:buFont typeface="Arial"/>
              <a:buNone/>
            </a:pPr>
            <a:endParaRPr sz="1900" kern="0">
              <a:solidFill>
                <a:srgbClr val="000000"/>
              </a:solidFill>
              <a:cs typeface="Arial"/>
              <a:sym typeface="Arial"/>
            </a:endParaRPr>
          </a:p>
        </p:txBody>
      </p:sp>
      <p:sp>
        <p:nvSpPr>
          <p:cNvPr id="18" name="文本框 6">
            <a:extLst>
              <a:ext uri="{FF2B5EF4-FFF2-40B4-BE49-F238E27FC236}">
                <a16:creationId xmlns:a16="http://schemas.microsoft.com/office/drawing/2014/main" id="{47C7A9C1-0B75-4E2F-86DB-4158930B8937}"/>
              </a:ext>
            </a:extLst>
          </p:cNvPr>
          <p:cNvSpPr txBox="1"/>
          <p:nvPr/>
        </p:nvSpPr>
        <p:spPr>
          <a:xfrm>
            <a:off x="1152395" y="329154"/>
            <a:ext cx="10571967" cy="1323439"/>
          </a:xfrm>
          <a:prstGeom prst="rect">
            <a:avLst/>
          </a:prstGeom>
          <a:noFill/>
        </p:spPr>
        <p:txBody>
          <a:bodyPr wrap="square" rtlCol="0">
            <a:spAutoFit/>
          </a:bodyPr>
          <a:lstStyle/>
          <a:p>
            <a:pPr algn="ctr"/>
            <a:r>
              <a:rPr lang="vi-VN" altLang="zh-CN" sz="4000" b="1" kern="0" dirty="0">
                <a:solidFill>
                  <a:srgbClr val="00B050"/>
                </a:solidFill>
                <a:latin typeface="Times New Roman"/>
                <a:ea typeface="字魂27号-布丁体" panose="00000505000000000000" pitchFamily="2" charset="-122"/>
                <a:cs typeface="Times New Roman" panose="02020603050405020304" pitchFamily="18" charset="0"/>
              </a:rPr>
              <a:t>1.2 Dàn ý đề 2: Nghệ thuật kể chuyện trong truyện ngắn“Hai đứa trẻ” của Thach Lam</a:t>
            </a:r>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068" y="2626306"/>
            <a:ext cx="2321230" cy="2639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780778" y="1895906"/>
            <a:ext cx="9043791" cy="4193905"/>
          </a:xfrm>
          <a:prstGeom prst="rect">
            <a:avLst/>
          </a:prstGeom>
          <a:ln>
            <a:solidFill>
              <a:srgbClr val="92D050"/>
            </a:solidFill>
          </a:ln>
        </p:spPr>
        <p:txBody>
          <a:bodyPr wrap="square">
            <a:spAutoFit/>
          </a:bodyPr>
          <a:lstStyle/>
          <a:p>
            <a:pPr lvl="0" algn="just">
              <a:lnSpc>
                <a:spcPct val="107000"/>
              </a:lnSpc>
              <a:spcBef>
                <a:spcPct val="20000"/>
              </a:spcBef>
              <a:spcAft>
                <a:spcPts val="800"/>
              </a:spcAft>
            </a:pP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Điểm</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nhìn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thời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gian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có</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sự</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thay</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đổi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linh</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hoạt</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từ</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cái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nhìn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đầy</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quẩn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quanh</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bế</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tắc</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trong</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hiện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tại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hướng</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đến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quá</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khứ</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hạnh</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phúc</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và</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mơ</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ước</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tương</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lai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tươi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sáng</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nhưng</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mơ</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hồ</a:t>
            </a:r>
            <a:r>
              <a:rPr lang="en-US" sz="2400" dirty="0">
                <a:solidFill>
                  <a:srgbClr val="000000"/>
                </a:solidFill>
                <a:latin typeface="Times New Roman" pitchFamily="18" charset="0"/>
                <a:ea typeface="Calibri"/>
                <a:cs typeface="Times New Roman" pitchFamily="18" charset="0"/>
              </a:rPr>
              <a:t> ở </a:t>
            </a:r>
            <a:r>
              <a:rPr lang="en-US" sz="2400" dirty="0" err="1">
                <a:solidFill>
                  <a:srgbClr val="000000"/>
                </a:solidFill>
                <a:latin typeface="Times New Roman" pitchFamily="18" charset="0"/>
                <a:ea typeface="Calibri"/>
                <a:cs typeface="Times New Roman" pitchFamily="18" charset="0"/>
              </a:rPr>
              <a:t>phía</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trước</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của</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chị</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em</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Liên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cũng</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như</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người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dân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phố</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huyện</a:t>
            </a:r>
            <a:r>
              <a:rPr lang="en-US" sz="2400" dirty="0">
                <a:solidFill>
                  <a:srgbClr val="000000"/>
                </a:solidFill>
                <a:latin typeface="Times New Roman" pitchFamily="18" charset="0"/>
                <a:ea typeface="Calibri"/>
                <a:cs typeface="Times New Roman" pitchFamily="18" charset="0"/>
              </a:rPr>
              <a:t> qua </a:t>
            </a:r>
            <a:r>
              <a:rPr lang="en-US" sz="2400" dirty="0" err="1">
                <a:solidFill>
                  <a:srgbClr val="000000"/>
                </a:solidFill>
                <a:latin typeface="Times New Roman" pitchFamily="18" charset="0"/>
                <a:ea typeface="Calibri"/>
                <a:cs typeface="Times New Roman" pitchFamily="18" charset="0"/>
              </a:rPr>
              <a:t>đó</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làm</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nổi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bật</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lên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sự</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thương</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cảm</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sâu</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sắc</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của</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tác</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giả</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đối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với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những</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kiếp</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người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nhỏ</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bé</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trước</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cách</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mạng</a:t>
            </a:r>
            <a:r>
              <a:rPr lang="en-US" sz="2400" dirty="0">
                <a:solidFill>
                  <a:srgbClr val="000000"/>
                </a:solidFill>
                <a:latin typeface="Times New Roman" pitchFamily="18" charset="0"/>
                <a:ea typeface="Calibri"/>
                <a:cs typeface="Times New Roman" pitchFamily="18" charset="0"/>
              </a:rPr>
              <a:t>.</a:t>
            </a:r>
            <a:endParaRPr lang="vi-VN" sz="2400" dirty="0">
              <a:solidFill>
                <a:prstClr val="black">
                  <a:tint val="75000"/>
                </a:prstClr>
              </a:solidFill>
              <a:latin typeface="Times New Roman" pitchFamily="18" charset="0"/>
              <a:ea typeface="Calibri"/>
              <a:cs typeface="Times New Roman" pitchFamily="18" charset="0"/>
            </a:endParaRPr>
          </a:p>
          <a:p>
            <a:pPr lvl="0" algn="just">
              <a:lnSpc>
                <a:spcPct val="107000"/>
              </a:lnSpc>
              <a:spcBef>
                <a:spcPct val="20000"/>
              </a:spcBef>
              <a:spcAft>
                <a:spcPts val="800"/>
              </a:spcAft>
            </a:pPr>
            <a:r>
              <a:rPr lang="en-US" sz="2400" b="1" i="1" dirty="0">
                <a:solidFill>
                  <a:srgbClr val="000000"/>
                </a:solidFill>
                <a:latin typeface="Times New Roman" pitchFamily="18" charset="0"/>
                <a:ea typeface="Calibri"/>
                <a:cs typeface="Times New Roman" pitchFamily="18" charset="0"/>
              </a:rPr>
              <a:t>- </a:t>
            </a:r>
            <a:r>
              <a:rPr lang="en-US" sz="2400" b="1" i="1" dirty="0" err="1">
                <a:solidFill>
                  <a:srgbClr val="000000"/>
                </a:solidFill>
                <a:latin typeface="Times New Roman" pitchFamily="18" charset="0"/>
                <a:ea typeface="Calibri"/>
                <a:cs typeface="Times New Roman" pitchFamily="18" charset="0"/>
              </a:rPr>
              <a:t>Lời</a:t>
            </a:r>
            <a:r>
              <a:rPr lang="en-US" sz="2400" b="1" i="1" dirty="0">
                <a:solidFill>
                  <a:srgbClr val="000000"/>
                </a:solidFill>
                <a:latin typeface="Times New Roman" pitchFamily="18" charset="0"/>
                <a:ea typeface="Calibri"/>
                <a:cs typeface="Times New Roman" pitchFamily="18" charset="0"/>
              </a:rPr>
              <a:t> </a:t>
            </a:r>
            <a:r>
              <a:rPr lang="en-US" sz="2400" b="1" i="1" dirty="0" err="1">
                <a:solidFill>
                  <a:srgbClr val="000000"/>
                </a:solidFill>
                <a:latin typeface="Times New Roman" pitchFamily="18" charset="0"/>
                <a:ea typeface="Calibri"/>
                <a:cs typeface="Times New Roman" pitchFamily="18" charset="0"/>
              </a:rPr>
              <a:t>trần</a:t>
            </a:r>
            <a:r>
              <a:rPr lang="en-US" sz="2400" b="1" i="1" dirty="0">
                <a:solidFill>
                  <a:srgbClr val="000000"/>
                </a:solidFill>
                <a:latin typeface="Times New Roman" pitchFamily="18" charset="0"/>
                <a:ea typeface="Calibri"/>
                <a:cs typeface="Times New Roman" pitchFamily="18" charset="0"/>
              </a:rPr>
              <a:t> </a:t>
            </a:r>
            <a:r>
              <a:rPr lang="en-US" sz="2400" b="1" i="1" dirty="0" err="1">
                <a:solidFill>
                  <a:srgbClr val="000000"/>
                </a:solidFill>
                <a:latin typeface="Times New Roman" pitchFamily="18" charset="0"/>
                <a:ea typeface="Calibri"/>
                <a:cs typeface="Times New Roman" pitchFamily="18" charset="0"/>
              </a:rPr>
              <a:t>thuật</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kết</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hợp</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linh</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hoạt</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giữa</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lời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trần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thuật</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của</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người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kể</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chuyện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và</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lời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nhân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vật</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Lời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người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kể</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chuyện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chủ</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yếu</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miêu</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tả</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cảnh</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vật</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và</a:t>
            </a:r>
            <a:r>
              <a:rPr lang="en-US" sz="2400" dirty="0">
                <a:solidFill>
                  <a:srgbClr val="000000"/>
                </a:solidFill>
                <a:latin typeface="Times New Roman" pitchFamily="18" charset="0"/>
                <a:ea typeface="Calibri"/>
                <a:cs typeface="Times New Roman" pitchFamily="18" charset="0"/>
              </a:rPr>
              <a:t> con </a:t>
            </a:r>
            <a:r>
              <a:rPr lang="en-US" sz="2400" dirty="0" err="1">
                <a:solidFill>
                  <a:srgbClr val="000000"/>
                </a:solidFill>
                <a:latin typeface="Times New Roman" pitchFamily="18" charset="0"/>
                <a:ea typeface="Calibri"/>
                <a:cs typeface="Times New Roman" pitchFamily="18" charset="0"/>
              </a:rPr>
              <a:t>người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Lời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nhân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vật</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là</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những</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đối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thoại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rời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rạc</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chủ</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yếu</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mang</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tính</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xác</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nhận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phụ</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họa</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gợi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ra</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không</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khí</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buồn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tẻ</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nhịp</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sống</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đều</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đều</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bình</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lặng</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của</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phố</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huyện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nghèo</a:t>
            </a:r>
            <a:r>
              <a:rPr lang="en-US" sz="2400" dirty="0">
                <a:solidFill>
                  <a:srgbClr val="000000"/>
                </a:solidFill>
                <a:latin typeface="Times New Roman" pitchFamily="18" charset="0"/>
                <a:ea typeface="Calibri"/>
                <a:cs typeface="Times New Roman" pitchFamily="18" charset="0"/>
              </a:rPr>
              <a:t>….</a:t>
            </a:r>
            <a:endParaRPr lang="vi-VN" sz="2400" dirty="0">
              <a:solidFill>
                <a:prstClr val="black">
                  <a:tint val="75000"/>
                </a:prstClr>
              </a:solidFill>
              <a:latin typeface="Times New Roman" pitchFamily="18" charset="0"/>
              <a:ea typeface="Calibri"/>
              <a:cs typeface="Times New Roman" pitchFamily="18" charset="0"/>
            </a:endParaRPr>
          </a:p>
        </p:txBody>
      </p:sp>
      <p:sp>
        <p:nvSpPr>
          <p:cNvPr id="3" name="Footer Placeholder 2">
            <a:extLst>
              <a:ext uri="{FF2B5EF4-FFF2-40B4-BE49-F238E27FC236}">
                <a16:creationId xmlns:a16="http://schemas.microsoft.com/office/drawing/2014/main" id="{56CAA256-82A4-4E87-74D7-55BACF1EBC04}"/>
              </a:ext>
            </a:extLst>
          </p:cNvPr>
          <p:cNvSpPr>
            <a:spLocks noGrp="1"/>
          </p:cNvSpPr>
          <p:nvPr>
            <p:ph type="ftr" idx="11"/>
          </p:nvPr>
        </p:nvSpPr>
        <p:spPr/>
        <p:txBody>
          <a:bodyPr/>
          <a:lstStyle/>
          <a:p>
            <a:r>
              <a:rPr lang="en-US"/>
              <a:t>Sản phẩm của nhóm Zalo: NGỮ VĂN THPT (Nhóm cô Thu Huyền)_ DỰ ÁN CỘNG ĐỒNG</a:t>
            </a:r>
          </a:p>
        </p:txBody>
      </p:sp>
    </p:spTree>
    <p:extLst>
      <p:ext uri="{BB962C8B-B14F-4D97-AF65-F5344CB8AC3E}">
        <p14:creationId xmlns:p14="http://schemas.microsoft.com/office/powerpoint/2010/main" val="44849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13"/>
            </p:par>
          </p:childTnLst>
        </p:cTn>
      </p:par>
    </p:tnLst>
    <p:bldLst>
      <p:bldP spid="18" grpId="0"/>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97"/>
        <p:cNvGrpSpPr/>
        <p:nvPr/>
      </p:nvGrpSpPr>
      <p:grpSpPr>
        <a:xfrm>
          <a:off x="0" y="0"/>
          <a:ext cx="0" cy="0"/>
          <a:chOff x="0" y="0"/>
          <a:chExt cx="0" cy="0"/>
        </a:xfrm>
      </p:grpSpPr>
      <p:sp>
        <p:nvSpPr>
          <p:cNvPr id="1001" name="Google Shape;1001;p3" descr="Start On Country Road Stock Photo (Edit Now) 243588706"/>
          <p:cNvSpPr/>
          <p:nvPr/>
        </p:nvSpPr>
        <p:spPr>
          <a:xfrm>
            <a:off x="5917097" y="3488633"/>
            <a:ext cx="304800" cy="304800"/>
          </a:xfrm>
          <a:prstGeom prst="rect">
            <a:avLst/>
          </a:prstGeom>
          <a:noFill/>
          <a:ln>
            <a:noFill/>
          </a:ln>
        </p:spPr>
        <p:txBody>
          <a:bodyPr spcFirstLastPara="1" wrap="square" lIns="91400" tIns="45698" rIns="91400" bIns="45698" anchor="t" anchorCtr="0">
            <a:noAutofit/>
          </a:bodyPr>
          <a:lstStyle/>
          <a:p>
            <a:pPr>
              <a:buClr>
                <a:srgbClr val="000000"/>
              </a:buClr>
              <a:buFont typeface="Arial"/>
              <a:buNone/>
            </a:pPr>
            <a:endParaRPr sz="1900" kern="0">
              <a:solidFill>
                <a:srgbClr val="000000"/>
              </a:solidFill>
              <a:cs typeface="Arial"/>
              <a:sym typeface="Arial"/>
            </a:endParaRPr>
          </a:p>
        </p:txBody>
      </p:sp>
      <p:sp>
        <p:nvSpPr>
          <p:cNvPr id="1002" name="Google Shape;1002;p3" descr="Start On Country Road Stock Photo (Edit Now) 243588706"/>
          <p:cNvSpPr/>
          <p:nvPr/>
        </p:nvSpPr>
        <p:spPr>
          <a:xfrm>
            <a:off x="6069497" y="3641035"/>
            <a:ext cx="304800" cy="304800"/>
          </a:xfrm>
          <a:prstGeom prst="rect">
            <a:avLst/>
          </a:prstGeom>
          <a:noFill/>
          <a:ln>
            <a:noFill/>
          </a:ln>
        </p:spPr>
        <p:txBody>
          <a:bodyPr spcFirstLastPara="1" wrap="square" lIns="91400" tIns="45698" rIns="91400" bIns="45698" anchor="t" anchorCtr="0">
            <a:noAutofit/>
          </a:bodyPr>
          <a:lstStyle/>
          <a:p>
            <a:pPr>
              <a:buClr>
                <a:srgbClr val="000000"/>
              </a:buClr>
              <a:buFont typeface="Arial"/>
              <a:buNone/>
            </a:pPr>
            <a:endParaRPr sz="1900" kern="0">
              <a:solidFill>
                <a:srgbClr val="000000"/>
              </a:solidFill>
              <a:cs typeface="Arial"/>
              <a:sym typeface="Arial"/>
            </a:endParaRPr>
          </a:p>
        </p:txBody>
      </p:sp>
      <p:sp>
        <p:nvSpPr>
          <p:cNvPr id="18" name="文本框 6">
            <a:extLst>
              <a:ext uri="{FF2B5EF4-FFF2-40B4-BE49-F238E27FC236}">
                <a16:creationId xmlns:a16="http://schemas.microsoft.com/office/drawing/2014/main" id="{47C7A9C1-0B75-4E2F-86DB-4158930B8937}"/>
              </a:ext>
            </a:extLst>
          </p:cNvPr>
          <p:cNvSpPr txBox="1"/>
          <p:nvPr/>
        </p:nvSpPr>
        <p:spPr>
          <a:xfrm>
            <a:off x="1152395" y="329154"/>
            <a:ext cx="10571967" cy="1323439"/>
          </a:xfrm>
          <a:prstGeom prst="rect">
            <a:avLst/>
          </a:prstGeom>
          <a:noFill/>
        </p:spPr>
        <p:txBody>
          <a:bodyPr wrap="square" rtlCol="0">
            <a:spAutoFit/>
          </a:bodyPr>
          <a:lstStyle/>
          <a:p>
            <a:pPr algn="ctr"/>
            <a:r>
              <a:rPr lang="vi-VN" altLang="zh-CN" sz="4000" b="1" kern="0" dirty="0">
                <a:solidFill>
                  <a:srgbClr val="00B050"/>
                </a:solidFill>
                <a:latin typeface="Times New Roman"/>
                <a:ea typeface="字魂27号-布丁体" panose="00000505000000000000" pitchFamily="2" charset="-122"/>
                <a:cs typeface="Times New Roman" panose="02020603050405020304" pitchFamily="18" charset="0"/>
              </a:rPr>
              <a:t>1.2 Dàn ý đề 2: Nghệ thuật kể chuyện trong truyện ngắn“Hai đứa trẻ” của Thach Lam</a:t>
            </a:r>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068" y="2626306"/>
            <a:ext cx="2321230" cy="2639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780778" y="1645386"/>
            <a:ext cx="9043791" cy="4044184"/>
          </a:xfrm>
          <a:prstGeom prst="rect">
            <a:avLst/>
          </a:prstGeom>
          <a:ln>
            <a:solidFill>
              <a:srgbClr val="92D050"/>
            </a:solidFill>
          </a:ln>
        </p:spPr>
        <p:txBody>
          <a:bodyPr wrap="square">
            <a:spAutoFit/>
          </a:bodyPr>
          <a:lstStyle/>
          <a:p>
            <a:pPr lvl="0" algn="just" fontAlgn="base">
              <a:lnSpc>
                <a:spcPct val="150000"/>
              </a:lnSpc>
              <a:spcBef>
                <a:spcPct val="20000"/>
              </a:spcBef>
            </a:pPr>
            <a:r>
              <a:rPr lang="vi-VN" sz="2400" b="1" dirty="0">
                <a:solidFill>
                  <a:srgbClr val="000000"/>
                </a:solidFill>
                <a:latin typeface="+mj-lt"/>
                <a:ea typeface="MS Mincho"/>
              </a:rPr>
              <a:t>c. Kết luận: </a:t>
            </a:r>
            <a:endParaRPr lang="en-US" sz="2400" b="1" dirty="0">
              <a:solidFill>
                <a:srgbClr val="000000"/>
              </a:solidFill>
              <a:latin typeface="+mj-lt"/>
              <a:ea typeface="MS Mincho"/>
            </a:endParaRPr>
          </a:p>
          <a:p>
            <a:pPr lvl="0" algn="just" fontAlgn="base">
              <a:lnSpc>
                <a:spcPct val="150000"/>
              </a:lnSpc>
              <a:spcBef>
                <a:spcPct val="20000"/>
              </a:spcBef>
            </a:pPr>
            <a:r>
              <a:rPr lang="vi-VN" sz="2400" dirty="0">
                <a:solidFill>
                  <a:srgbClr val="000000"/>
                </a:solidFill>
                <a:latin typeface="+mj-lt"/>
                <a:ea typeface="Calibri"/>
              </a:rPr>
              <a:t>“Hai đứa trẻ” – Một cốt truyện đơn giản</a:t>
            </a:r>
            <a:r>
              <a:rPr lang="en-US" sz="2400" dirty="0">
                <a:solidFill>
                  <a:srgbClr val="000000"/>
                </a:solidFill>
                <a:latin typeface="+mj-lt"/>
                <a:ea typeface="Calibri"/>
              </a:rPr>
              <a:t> </a:t>
            </a:r>
            <a:r>
              <a:rPr lang="en-US" sz="2400" dirty="0" err="1">
                <a:solidFill>
                  <a:srgbClr val="000000"/>
                </a:solidFill>
                <a:latin typeface="Times New Roman" pitchFamily="18" charset="0"/>
                <a:ea typeface="Calibri"/>
                <a:cs typeface="Times New Roman" pitchFamily="18" charset="0"/>
              </a:rPr>
              <a:t>và</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nghệ</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thuật</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tự</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sự</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tài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tình</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trong</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việc</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lựa</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chọn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ngôi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kể</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điểm</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nhìn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lời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trần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thuật</a:t>
            </a:r>
            <a:r>
              <a:rPr lang="en-US" sz="2400" dirty="0">
                <a:solidFill>
                  <a:srgbClr val="000000"/>
                </a:solidFill>
                <a:latin typeface="Times New Roman" pitchFamily="18" charset="0"/>
                <a:ea typeface="Calibri"/>
                <a:cs typeface="Times New Roman" pitchFamily="18" charset="0"/>
              </a:rPr>
              <a:t>…</a:t>
            </a:r>
            <a:r>
              <a:rPr lang="vi-VN" sz="2400" dirty="0">
                <a:solidFill>
                  <a:srgbClr val="000000"/>
                </a:solidFill>
                <a:latin typeface="+mj-lt"/>
                <a:ea typeface="Calibri"/>
              </a:rPr>
              <a:t>đã khơi dậy cho người đọc những cảm xúc thuần khiết nhất. Thạch Lam đã có những chất liệu nghệ thuật vô cùng hoàn hảo để giúp tác phẩm vượt ra khỏi sự trói buộc của lối văn chương cũ để thể hiện cái tài riêng nổi bật của chính nhà văn.</a:t>
            </a:r>
            <a:r>
              <a:rPr lang="en-US" sz="2400" dirty="0">
                <a:solidFill>
                  <a:srgbClr val="000000"/>
                </a:solidFill>
                <a:latin typeface="+mj-lt"/>
                <a:ea typeface="Times New Roman"/>
              </a:rPr>
              <a:t>.</a:t>
            </a:r>
            <a:endParaRPr lang="vi-VN" sz="2400" dirty="0">
              <a:solidFill>
                <a:prstClr val="black">
                  <a:tint val="75000"/>
                </a:prstClr>
              </a:solidFill>
              <a:latin typeface="+mj-lt"/>
              <a:ea typeface="Calibri"/>
            </a:endParaRPr>
          </a:p>
        </p:txBody>
      </p:sp>
      <p:sp>
        <p:nvSpPr>
          <p:cNvPr id="3" name="Footer Placeholder 2">
            <a:extLst>
              <a:ext uri="{FF2B5EF4-FFF2-40B4-BE49-F238E27FC236}">
                <a16:creationId xmlns:a16="http://schemas.microsoft.com/office/drawing/2014/main" id="{5867ABDA-489D-08A2-DD7F-CF3EA62E0756}"/>
              </a:ext>
            </a:extLst>
          </p:cNvPr>
          <p:cNvSpPr>
            <a:spLocks noGrp="1"/>
          </p:cNvSpPr>
          <p:nvPr>
            <p:ph type="ftr" idx="11"/>
          </p:nvPr>
        </p:nvSpPr>
        <p:spPr/>
        <p:txBody>
          <a:bodyPr/>
          <a:lstStyle/>
          <a:p>
            <a:r>
              <a:rPr lang="en-US"/>
              <a:t>Sản phẩm của nhóm Zalo: NGỮ VĂN THPT (Nhóm cô Thu Huyền)_ DỰ ÁN CỘNG ĐỒNG</a:t>
            </a:r>
          </a:p>
        </p:txBody>
      </p:sp>
    </p:spTree>
    <p:extLst>
      <p:ext uri="{BB962C8B-B14F-4D97-AF65-F5344CB8AC3E}">
        <p14:creationId xmlns:p14="http://schemas.microsoft.com/office/powerpoint/2010/main" val="44849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13"/>
            </p:par>
          </p:childTnLst>
        </p:cTn>
      </p:par>
    </p:tnLst>
    <p:bldLst>
      <p:bldP spid="18" grpId="0"/>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97"/>
        <p:cNvGrpSpPr/>
        <p:nvPr/>
      </p:nvGrpSpPr>
      <p:grpSpPr>
        <a:xfrm>
          <a:off x="0" y="0"/>
          <a:ext cx="0" cy="0"/>
          <a:chOff x="0" y="0"/>
          <a:chExt cx="0" cy="0"/>
        </a:xfrm>
      </p:grpSpPr>
      <p:sp>
        <p:nvSpPr>
          <p:cNvPr id="1001" name="Google Shape;1001;p3" descr="Start On Country Road Stock Photo (Edit Now) 243588706"/>
          <p:cNvSpPr/>
          <p:nvPr/>
        </p:nvSpPr>
        <p:spPr>
          <a:xfrm>
            <a:off x="5917097" y="3488633"/>
            <a:ext cx="304800" cy="304800"/>
          </a:xfrm>
          <a:prstGeom prst="rect">
            <a:avLst/>
          </a:prstGeom>
          <a:noFill/>
          <a:ln>
            <a:noFill/>
          </a:ln>
        </p:spPr>
        <p:txBody>
          <a:bodyPr spcFirstLastPara="1" wrap="square" lIns="91400" tIns="45698" rIns="91400" bIns="45698" anchor="t" anchorCtr="0">
            <a:noAutofit/>
          </a:bodyPr>
          <a:lstStyle/>
          <a:p>
            <a:pPr>
              <a:buClr>
                <a:srgbClr val="000000"/>
              </a:buClr>
              <a:buFont typeface="Arial"/>
              <a:buNone/>
            </a:pPr>
            <a:endParaRPr sz="1900" kern="0">
              <a:solidFill>
                <a:srgbClr val="000000"/>
              </a:solidFill>
              <a:cs typeface="Arial"/>
              <a:sym typeface="Arial"/>
            </a:endParaRPr>
          </a:p>
        </p:txBody>
      </p:sp>
      <p:sp>
        <p:nvSpPr>
          <p:cNvPr id="1002" name="Google Shape;1002;p3" descr="Start On Country Road Stock Photo (Edit Now) 243588706"/>
          <p:cNvSpPr/>
          <p:nvPr/>
        </p:nvSpPr>
        <p:spPr>
          <a:xfrm>
            <a:off x="6069497" y="3641035"/>
            <a:ext cx="304800" cy="304800"/>
          </a:xfrm>
          <a:prstGeom prst="rect">
            <a:avLst/>
          </a:prstGeom>
          <a:noFill/>
          <a:ln>
            <a:noFill/>
          </a:ln>
        </p:spPr>
        <p:txBody>
          <a:bodyPr spcFirstLastPara="1" wrap="square" lIns="91400" tIns="45698" rIns="91400" bIns="45698" anchor="t" anchorCtr="0">
            <a:noAutofit/>
          </a:bodyPr>
          <a:lstStyle/>
          <a:p>
            <a:pPr>
              <a:buClr>
                <a:srgbClr val="000000"/>
              </a:buClr>
              <a:buFont typeface="Arial"/>
              <a:buNone/>
            </a:pPr>
            <a:endParaRPr sz="1900" kern="0">
              <a:solidFill>
                <a:srgbClr val="000000"/>
              </a:solidFill>
              <a:cs typeface="Arial"/>
              <a:sym typeface="Arial"/>
            </a:endParaRPr>
          </a:p>
        </p:txBody>
      </p:sp>
      <p:sp>
        <p:nvSpPr>
          <p:cNvPr id="18" name="文本框 6">
            <a:extLst>
              <a:ext uri="{FF2B5EF4-FFF2-40B4-BE49-F238E27FC236}">
                <a16:creationId xmlns:a16="http://schemas.microsoft.com/office/drawing/2014/main" id="{47C7A9C1-0B75-4E2F-86DB-4158930B8937}"/>
              </a:ext>
            </a:extLst>
          </p:cNvPr>
          <p:cNvSpPr txBox="1"/>
          <p:nvPr/>
        </p:nvSpPr>
        <p:spPr>
          <a:xfrm>
            <a:off x="1152394" y="91160"/>
            <a:ext cx="10571967" cy="707886"/>
          </a:xfrm>
          <a:prstGeom prst="rect">
            <a:avLst/>
          </a:prstGeom>
          <a:noFill/>
        </p:spPr>
        <p:txBody>
          <a:bodyPr wrap="square" rtlCol="0">
            <a:spAutoFit/>
          </a:bodyPr>
          <a:lstStyle/>
          <a:p>
            <a:pPr algn="ctr"/>
            <a:r>
              <a:rPr lang="vi-VN" altLang="zh-CN" sz="4000" b="1" kern="0" dirty="0">
                <a:solidFill>
                  <a:srgbClr val="00B050"/>
                </a:solidFill>
                <a:latin typeface="Times New Roman"/>
                <a:ea typeface="字魂27号-布丁体" panose="00000505000000000000" pitchFamily="2" charset="-122"/>
                <a:cs typeface="Times New Roman" panose="02020603050405020304" pitchFamily="18" charset="0"/>
              </a:rPr>
              <a:t>2. Thực hành nói – nghe</a:t>
            </a:r>
          </a:p>
        </p:txBody>
      </p:sp>
      <p:sp>
        <p:nvSpPr>
          <p:cNvPr id="3" name="Rectangle 2"/>
          <p:cNvSpPr/>
          <p:nvPr/>
        </p:nvSpPr>
        <p:spPr>
          <a:xfrm>
            <a:off x="1256630" y="758104"/>
            <a:ext cx="4046301" cy="461665"/>
          </a:xfrm>
          <a:prstGeom prst="rect">
            <a:avLst/>
          </a:prstGeom>
          <a:solidFill>
            <a:srgbClr val="00B0F0"/>
          </a:solidFill>
        </p:spPr>
        <p:txBody>
          <a:bodyPr wrap="none">
            <a:spAutoFit/>
          </a:bodyPr>
          <a:lstStyle/>
          <a:p>
            <a:r>
              <a:rPr lang="en-US" sz="2400" dirty="0">
                <a:latin typeface="Times New Roman" pitchFamily="18" charset="0"/>
                <a:cs typeface="Times New Roman" pitchFamily="18" charset="0"/>
              </a:rPr>
              <a:t>2.1.Một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yêu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nói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nghe</a:t>
            </a:r>
            <a:endParaRPr lang="en-US" sz="2400" dirty="0">
              <a:latin typeface="Times New Roman" pitchFamily="18" charset="0"/>
              <a:cs typeface="Times New Roman" pitchFamily="18" charset="0"/>
            </a:endParaRPr>
          </a:p>
        </p:txBody>
      </p:sp>
      <p:sp>
        <p:nvSpPr>
          <p:cNvPr id="4" name="Rectangle 3"/>
          <p:cNvSpPr/>
          <p:nvPr/>
        </p:nvSpPr>
        <p:spPr>
          <a:xfrm>
            <a:off x="1240077" y="1247704"/>
            <a:ext cx="10058399" cy="1200329"/>
          </a:xfrm>
          <a:prstGeom prst="rect">
            <a:avLst/>
          </a:prstGeom>
          <a:ln>
            <a:solidFill>
              <a:srgbClr val="00B050"/>
            </a:solidFill>
          </a:ln>
        </p:spPr>
        <p:txBody>
          <a:bodyPr wrap="square">
            <a:spAutoFit/>
          </a:bodyPr>
          <a:lstStyle/>
          <a:p>
            <a:pPr lvl="0" algn="just"/>
            <a:r>
              <a:rPr lang="vi-VN" sz="2400" dirty="0">
                <a:solidFill>
                  <a:srgbClr val="000000"/>
                </a:solidFill>
                <a:latin typeface="Times New Roman" pitchFamily="18" charset="0"/>
                <a:ea typeface="MS Mincho"/>
                <a:cs typeface="Times New Roman" pitchFamily="18" charset="0"/>
              </a:rPr>
              <a:t>+ Nêu</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đề</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tài</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của</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bài</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nói</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trình</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bày</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lý</a:t>
            </a:r>
            <a:r>
              <a:rPr lang="en-US" sz="2400" dirty="0">
                <a:solidFill>
                  <a:srgbClr val="000000"/>
                </a:solidFill>
                <a:latin typeface="Times New Roman" pitchFamily="18" charset="0"/>
                <a:ea typeface="MS Mincho"/>
                <a:cs typeface="Times New Roman" pitchFamily="18" charset="0"/>
              </a:rPr>
              <a:t> do </a:t>
            </a:r>
            <a:r>
              <a:rPr lang="en-US" sz="2400" dirty="0" err="1">
                <a:solidFill>
                  <a:srgbClr val="000000"/>
                </a:solidFill>
                <a:latin typeface="Times New Roman" pitchFamily="18" charset="0"/>
                <a:ea typeface="MS Mincho"/>
                <a:cs typeface="Times New Roman" pitchFamily="18" charset="0"/>
              </a:rPr>
              <a:t>lựa</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chọn</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đề</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tài</a:t>
            </a:r>
            <a:r>
              <a:rPr lang="en-US" sz="2400" dirty="0">
                <a:solidFill>
                  <a:srgbClr val="000000"/>
                </a:solidFill>
                <a:latin typeface="Times New Roman" pitchFamily="18" charset="0"/>
                <a:ea typeface="MS Mincho"/>
                <a:cs typeface="Times New Roman" pitchFamily="18" charset="0"/>
              </a:rPr>
              <a:t>.</a:t>
            </a:r>
            <a:endParaRPr lang="vi-VN" sz="2400" dirty="0">
              <a:solidFill>
                <a:prstClr val="black">
                  <a:tint val="75000"/>
                </a:prstClr>
              </a:solidFill>
              <a:latin typeface="Times New Roman" pitchFamily="18" charset="0"/>
              <a:cs typeface="Times New Roman" pitchFamily="18" charset="0"/>
            </a:endParaRPr>
          </a:p>
          <a:p>
            <a:pPr lvl="0" algn="just"/>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Trình</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bày</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các</a:t>
            </a:r>
            <a:r>
              <a:rPr lang="en-US" sz="2400" dirty="0">
                <a:solidFill>
                  <a:srgbClr val="000000"/>
                </a:solidFill>
                <a:latin typeface="Times New Roman" pitchFamily="18" charset="0"/>
                <a:ea typeface="MS Mincho"/>
                <a:cs typeface="Times New Roman" pitchFamily="18" charset="0"/>
              </a:rPr>
              <a:t> ý </a:t>
            </a:r>
            <a:r>
              <a:rPr lang="en-US" sz="2400" dirty="0" err="1">
                <a:solidFill>
                  <a:srgbClr val="000000"/>
                </a:solidFill>
                <a:latin typeface="Times New Roman" pitchFamily="18" charset="0"/>
                <a:ea typeface="MS Mincho"/>
                <a:cs typeface="Times New Roman" pitchFamily="18" charset="0"/>
              </a:rPr>
              <a:t>của</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bài</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nói</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theo</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đề</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cương</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đã</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chuẩn</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bị</a:t>
            </a:r>
            <a:r>
              <a:rPr lang="en-US" sz="2400" dirty="0">
                <a:solidFill>
                  <a:srgbClr val="000000"/>
                </a:solidFill>
                <a:latin typeface="Times New Roman" pitchFamily="18" charset="0"/>
                <a:ea typeface="MS Mincho"/>
                <a:cs typeface="Times New Roman" pitchFamily="18" charset="0"/>
              </a:rPr>
              <a:t>).</a:t>
            </a:r>
            <a:endParaRPr lang="vi-VN" sz="2400" dirty="0">
              <a:solidFill>
                <a:prstClr val="black">
                  <a:tint val="75000"/>
                </a:prstClr>
              </a:solidFill>
              <a:latin typeface="Times New Roman" pitchFamily="18" charset="0"/>
              <a:cs typeface="Times New Roman" pitchFamily="18" charset="0"/>
            </a:endParaRPr>
          </a:p>
          <a:p>
            <a:pPr lvl="0" algn="just"/>
            <a:r>
              <a:rPr lang="vi-VN"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Tóm</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tắt</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lại</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nội</a:t>
            </a:r>
            <a:r>
              <a:rPr lang="en-US" sz="2400" dirty="0">
                <a:solidFill>
                  <a:srgbClr val="000000"/>
                </a:solidFill>
                <a:latin typeface="Times New Roman" pitchFamily="18" charset="0"/>
                <a:ea typeface="MS Mincho"/>
                <a:cs typeface="Times New Roman" pitchFamily="18" charset="0"/>
              </a:rPr>
              <a:t> dung </a:t>
            </a:r>
            <a:r>
              <a:rPr lang="en-US" sz="2400" dirty="0" err="1">
                <a:solidFill>
                  <a:srgbClr val="000000"/>
                </a:solidFill>
                <a:latin typeface="Times New Roman" pitchFamily="18" charset="0"/>
                <a:ea typeface="MS Mincho"/>
                <a:cs typeface="Times New Roman" pitchFamily="18" charset="0"/>
              </a:rPr>
              <a:t>chính</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của</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bài</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nói</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đưa</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ra</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một</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số</a:t>
            </a:r>
            <a:r>
              <a:rPr lang="en-US" sz="2400" dirty="0">
                <a:solidFill>
                  <a:srgbClr val="000000"/>
                </a:solidFill>
                <a:latin typeface="Times New Roman" pitchFamily="18" charset="0"/>
                <a:ea typeface="MS Mincho"/>
                <a:cs typeface="Times New Roman" pitchFamily="18" charset="0"/>
              </a:rPr>
              <a:t> ý </a:t>
            </a:r>
            <a:r>
              <a:rPr lang="en-US" sz="2400" dirty="0" err="1">
                <a:solidFill>
                  <a:srgbClr val="000000"/>
                </a:solidFill>
                <a:latin typeface="Times New Roman" pitchFamily="18" charset="0"/>
                <a:ea typeface="MS Mincho"/>
                <a:cs typeface="Times New Roman" pitchFamily="18" charset="0"/>
              </a:rPr>
              <a:t>tưởng</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mở</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rộng</a:t>
            </a:r>
            <a:r>
              <a:rPr lang="en-US" sz="2400" dirty="0">
                <a:solidFill>
                  <a:srgbClr val="000000"/>
                </a:solidFill>
                <a:latin typeface="Times New Roman" pitchFamily="18" charset="0"/>
                <a:ea typeface="MS Mincho"/>
                <a:cs typeface="Times New Roman" pitchFamily="18" charset="0"/>
              </a:rPr>
              <a:t>.</a:t>
            </a:r>
            <a:endParaRPr lang="vi-VN" sz="2400" dirty="0">
              <a:solidFill>
                <a:prstClr val="black">
                  <a:tint val="75000"/>
                </a:prstClr>
              </a:solidFill>
              <a:latin typeface="Times New Roman" pitchFamily="18" charset="0"/>
              <a:cs typeface="Times New Roman" pitchFamily="18" charset="0"/>
            </a:endParaRPr>
          </a:p>
        </p:txBody>
      </p:sp>
      <p:sp>
        <p:nvSpPr>
          <p:cNvPr id="5" name="Rectangle 4"/>
          <p:cNvSpPr/>
          <p:nvPr/>
        </p:nvSpPr>
        <p:spPr>
          <a:xfrm>
            <a:off x="912238" y="2521049"/>
            <a:ext cx="10367523" cy="3785652"/>
          </a:xfrm>
          <a:prstGeom prst="rect">
            <a:avLst/>
          </a:prstGeom>
          <a:ln w="19050">
            <a:solidFill>
              <a:srgbClr val="FF0000"/>
            </a:solidFill>
          </a:ln>
        </p:spPr>
        <p:txBody>
          <a:bodyPr wrap="square">
            <a:spAutoFit/>
          </a:bodyPr>
          <a:lstStyle/>
          <a:p>
            <a:pPr lvl="0" algn="just"/>
            <a:r>
              <a:rPr lang="en-US" sz="2400" b="1" dirty="0">
                <a:solidFill>
                  <a:srgbClr val="000000"/>
                </a:solidFill>
                <a:latin typeface="Times New Roman" pitchFamily="18" charset="0"/>
                <a:ea typeface="MS Mincho"/>
                <a:cs typeface="Times New Roman" pitchFamily="18" charset="0"/>
              </a:rPr>
              <a:t>* </a:t>
            </a:r>
            <a:r>
              <a:rPr lang="en-US" sz="2400" b="1" dirty="0" err="1">
                <a:solidFill>
                  <a:srgbClr val="000000"/>
                </a:solidFill>
                <a:latin typeface="Times New Roman" pitchFamily="18" charset="0"/>
                <a:ea typeface="MS Mincho"/>
                <a:cs typeface="Times New Roman" pitchFamily="18" charset="0"/>
              </a:rPr>
              <a:t>Chú</a:t>
            </a:r>
            <a:r>
              <a:rPr lang="en-US" sz="2400" b="1" dirty="0">
                <a:solidFill>
                  <a:srgbClr val="000000"/>
                </a:solidFill>
                <a:latin typeface="Times New Roman" pitchFamily="18" charset="0"/>
                <a:ea typeface="MS Mincho"/>
                <a:cs typeface="Times New Roman" pitchFamily="18" charset="0"/>
              </a:rPr>
              <a:t> ý:</a:t>
            </a:r>
            <a:endParaRPr lang="vi-VN" sz="2400" dirty="0">
              <a:solidFill>
                <a:prstClr val="black">
                  <a:tint val="75000"/>
                </a:prstClr>
              </a:solidFill>
              <a:latin typeface="Times New Roman" pitchFamily="18" charset="0"/>
              <a:cs typeface="Times New Roman" pitchFamily="18" charset="0"/>
            </a:endParaRPr>
          </a:p>
          <a:p>
            <a:pPr lvl="0" algn="just"/>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Sử</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dụng</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các</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từ</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ngữ</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chuyển</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tiếp</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phù</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hợp</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để</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tạo</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sự</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liên</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kết</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chặt</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chẽ</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cho</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bài</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nói</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giúp</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người</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nghe</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dễ</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theo</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dõi</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Ví</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dụ</a:t>
            </a:r>
            <a:r>
              <a:rPr lang="en-US" sz="2400" dirty="0">
                <a:solidFill>
                  <a:srgbClr val="000000"/>
                </a:solidFill>
                <a:latin typeface="Times New Roman" pitchFamily="18" charset="0"/>
                <a:ea typeface="MS Mincho"/>
                <a:cs typeface="Times New Roman" pitchFamily="18" charset="0"/>
              </a:rPr>
              <a:t>: </a:t>
            </a:r>
            <a:r>
              <a:rPr lang="en-US" sz="2400" i="1" dirty="0" err="1">
                <a:solidFill>
                  <a:srgbClr val="000000"/>
                </a:solidFill>
                <a:latin typeface="Times New Roman" pitchFamily="18" charset="0"/>
                <a:ea typeface="MS Mincho"/>
                <a:cs typeface="Times New Roman" pitchFamily="18" charset="0"/>
              </a:rPr>
              <a:t>đầu</a:t>
            </a:r>
            <a:r>
              <a:rPr lang="en-US" sz="2400" i="1" dirty="0">
                <a:solidFill>
                  <a:srgbClr val="000000"/>
                </a:solidFill>
                <a:latin typeface="Times New Roman" pitchFamily="18" charset="0"/>
                <a:ea typeface="MS Mincho"/>
                <a:cs typeface="Times New Roman" pitchFamily="18" charset="0"/>
              </a:rPr>
              <a:t> </a:t>
            </a:r>
            <a:r>
              <a:rPr lang="en-US" sz="2400" i="1" dirty="0" err="1">
                <a:solidFill>
                  <a:srgbClr val="000000"/>
                </a:solidFill>
                <a:latin typeface="Times New Roman" pitchFamily="18" charset="0"/>
                <a:ea typeface="MS Mincho"/>
                <a:cs typeface="Times New Roman" pitchFamily="18" charset="0"/>
              </a:rPr>
              <a:t>tiên</a:t>
            </a:r>
            <a:r>
              <a:rPr lang="en-US" sz="2400" i="1" dirty="0">
                <a:solidFill>
                  <a:srgbClr val="000000"/>
                </a:solidFill>
                <a:latin typeface="Times New Roman" pitchFamily="18" charset="0"/>
                <a:ea typeface="MS Mincho"/>
                <a:cs typeface="Times New Roman" pitchFamily="18" charset="0"/>
              </a:rPr>
              <a:t>, </a:t>
            </a:r>
            <a:r>
              <a:rPr lang="en-US" sz="2400" i="1" dirty="0" err="1">
                <a:solidFill>
                  <a:srgbClr val="000000"/>
                </a:solidFill>
                <a:latin typeface="Times New Roman" pitchFamily="18" charset="0"/>
                <a:ea typeface="MS Mincho"/>
                <a:cs typeface="Times New Roman" pitchFamily="18" charset="0"/>
              </a:rPr>
              <a:t>tiếp</a:t>
            </a:r>
            <a:r>
              <a:rPr lang="en-US" sz="2400" i="1" dirty="0">
                <a:solidFill>
                  <a:srgbClr val="000000"/>
                </a:solidFill>
                <a:latin typeface="Times New Roman" pitchFamily="18" charset="0"/>
                <a:ea typeface="MS Mincho"/>
                <a:cs typeface="Times New Roman" pitchFamily="18" charset="0"/>
              </a:rPr>
              <a:t> </a:t>
            </a:r>
            <a:r>
              <a:rPr lang="en-US" sz="2400" i="1" dirty="0" err="1">
                <a:solidFill>
                  <a:srgbClr val="000000"/>
                </a:solidFill>
                <a:latin typeface="Times New Roman" pitchFamily="18" charset="0"/>
                <a:ea typeface="MS Mincho"/>
                <a:cs typeface="Times New Roman" pitchFamily="18" charset="0"/>
              </a:rPr>
              <a:t>theo</a:t>
            </a:r>
            <a:r>
              <a:rPr lang="en-US" sz="2400" i="1" dirty="0">
                <a:solidFill>
                  <a:srgbClr val="000000"/>
                </a:solidFill>
                <a:latin typeface="Times New Roman" pitchFamily="18" charset="0"/>
                <a:ea typeface="MS Mincho"/>
                <a:cs typeface="Times New Roman" pitchFamily="18" charset="0"/>
              </a:rPr>
              <a:t>, </a:t>
            </a:r>
            <a:r>
              <a:rPr lang="en-US" sz="2400" i="1" dirty="0" err="1">
                <a:solidFill>
                  <a:srgbClr val="000000"/>
                </a:solidFill>
                <a:latin typeface="Times New Roman" pitchFamily="18" charset="0"/>
                <a:ea typeface="MS Mincho"/>
                <a:cs typeface="Times New Roman" pitchFamily="18" charset="0"/>
              </a:rPr>
              <a:t>cuối</a:t>
            </a:r>
            <a:r>
              <a:rPr lang="en-US" sz="2400" i="1" dirty="0">
                <a:solidFill>
                  <a:srgbClr val="000000"/>
                </a:solidFill>
                <a:latin typeface="Times New Roman" pitchFamily="18" charset="0"/>
                <a:ea typeface="MS Mincho"/>
                <a:cs typeface="Times New Roman" pitchFamily="18" charset="0"/>
              </a:rPr>
              <a:t> </a:t>
            </a:r>
            <a:r>
              <a:rPr lang="en-US" sz="2400" i="1" dirty="0" err="1">
                <a:solidFill>
                  <a:srgbClr val="000000"/>
                </a:solidFill>
                <a:latin typeface="Times New Roman" pitchFamily="18" charset="0"/>
                <a:ea typeface="MS Mincho"/>
                <a:cs typeface="Times New Roman" pitchFamily="18" charset="0"/>
              </a:rPr>
              <a:t>cùng</a:t>
            </a:r>
            <a:r>
              <a:rPr lang="en-US" sz="2400" i="1" dirty="0">
                <a:solidFill>
                  <a:srgbClr val="000000"/>
                </a:solidFill>
                <a:latin typeface="Times New Roman" pitchFamily="18" charset="0"/>
                <a:ea typeface="MS Mincho"/>
                <a:cs typeface="Times New Roman" pitchFamily="18" charset="0"/>
              </a:rPr>
              <a:t>, </a:t>
            </a:r>
            <a:r>
              <a:rPr lang="en-US" sz="2400" i="1" dirty="0" err="1">
                <a:solidFill>
                  <a:srgbClr val="000000"/>
                </a:solidFill>
                <a:latin typeface="Times New Roman" pitchFamily="18" charset="0"/>
                <a:ea typeface="MS Mincho"/>
                <a:cs typeface="Times New Roman" pitchFamily="18" charset="0"/>
              </a:rPr>
              <a:t>tóm</a:t>
            </a:r>
            <a:r>
              <a:rPr lang="en-US" sz="2400" i="1" dirty="0">
                <a:solidFill>
                  <a:srgbClr val="000000"/>
                </a:solidFill>
                <a:latin typeface="Times New Roman" pitchFamily="18" charset="0"/>
                <a:ea typeface="MS Mincho"/>
                <a:cs typeface="Times New Roman" pitchFamily="18" charset="0"/>
              </a:rPr>
              <a:t> </a:t>
            </a:r>
            <a:r>
              <a:rPr lang="en-US" sz="2400" i="1" dirty="0" err="1">
                <a:solidFill>
                  <a:srgbClr val="000000"/>
                </a:solidFill>
                <a:latin typeface="Times New Roman" pitchFamily="18" charset="0"/>
                <a:ea typeface="MS Mincho"/>
                <a:cs typeface="Times New Roman" pitchFamily="18" charset="0"/>
              </a:rPr>
              <a:t>lại</a:t>
            </a:r>
            <a:r>
              <a:rPr lang="en-US" sz="2400" i="1" dirty="0">
                <a:solidFill>
                  <a:srgbClr val="000000"/>
                </a:solidFill>
                <a:latin typeface="Times New Roman" pitchFamily="18" charset="0"/>
                <a:ea typeface="MS Mincho"/>
                <a:cs typeface="Times New Roman" pitchFamily="18" charset="0"/>
              </a:rPr>
              <a:t>, </a:t>
            </a:r>
            <a:r>
              <a:rPr lang="en-US" sz="2400" i="1" dirty="0" err="1">
                <a:solidFill>
                  <a:srgbClr val="000000"/>
                </a:solidFill>
                <a:latin typeface="Times New Roman" pitchFamily="18" charset="0"/>
                <a:ea typeface="MS Mincho"/>
                <a:cs typeface="Times New Roman" pitchFamily="18" charset="0"/>
              </a:rPr>
              <a:t>thứ</a:t>
            </a:r>
            <a:r>
              <a:rPr lang="en-US" sz="2400" i="1" dirty="0">
                <a:solidFill>
                  <a:srgbClr val="000000"/>
                </a:solidFill>
                <a:latin typeface="Times New Roman" pitchFamily="18" charset="0"/>
                <a:ea typeface="MS Mincho"/>
                <a:cs typeface="Times New Roman" pitchFamily="18" charset="0"/>
              </a:rPr>
              <a:t> </a:t>
            </a:r>
            <a:r>
              <a:rPr lang="en-US" sz="2400" i="1" dirty="0" err="1">
                <a:solidFill>
                  <a:srgbClr val="000000"/>
                </a:solidFill>
                <a:latin typeface="Times New Roman" pitchFamily="18" charset="0"/>
                <a:ea typeface="MS Mincho"/>
                <a:cs typeface="Times New Roman" pitchFamily="18" charset="0"/>
              </a:rPr>
              <a:t>nhất</a:t>
            </a:r>
            <a:r>
              <a:rPr lang="en-US" sz="2400" i="1" dirty="0">
                <a:solidFill>
                  <a:srgbClr val="000000"/>
                </a:solidFill>
                <a:latin typeface="Times New Roman" pitchFamily="18" charset="0"/>
                <a:ea typeface="MS Mincho"/>
                <a:cs typeface="Times New Roman" pitchFamily="18" charset="0"/>
              </a:rPr>
              <a:t>, </a:t>
            </a:r>
            <a:r>
              <a:rPr lang="en-US" sz="2400" i="1" dirty="0" err="1">
                <a:solidFill>
                  <a:srgbClr val="000000"/>
                </a:solidFill>
                <a:latin typeface="Times New Roman" pitchFamily="18" charset="0"/>
                <a:ea typeface="MS Mincho"/>
                <a:cs typeface="Times New Roman" pitchFamily="18" charset="0"/>
              </a:rPr>
              <a:t>thứ</a:t>
            </a:r>
            <a:r>
              <a:rPr lang="en-US" sz="2400" i="1" dirty="0">
                <a:solidFill>
                  <a:srgbClr val="000000"/>
                </a:solidFill>
                <a:latin typeface="Times New Roman" pitchFamily="18" charset="0"/>
                <a:ea typeface="MS Mincho"/>
                <a:cs typeface="Times New Roman" pitchFamily="18" charset="0"/>
              </a:rPr>
              <a:t> </a:t>
            </a:r>
            <a:r>
              <a:rPr lang="en-US" sz="2400" i="1" dirty="0" err="1">
                <a:solidFill>
                  <a:srgbClr val="000000"/>
                </a:solidFill>
                <a:latin typeface="Times New Roman" pitchFamily="18" charset="0"/>
                <a:ea typeface="MS Mincho"/>
                <a:cs typeface="Times New Roman" pitchFamily="18" charset="0"/>
              </a:rPr>
              <a:t>hai</a:t>
            </a:r>
            <a:r>
              <a:rPr lang="en-US" sz="2400" i="1" dirty="0">
                <a:solidFill>
                  <a:srgbClr val="000000"/>
                </a:solidFill>
                <a:latin typeface="Times New Roman" pitchFamily="18" charset="0"/>
                <a:ea typeface="MS Mincho"/>
                <a:cs typeface="Times New Roman" pitchFamily="18" charset="0"/>
              </a:rPr>
              <a:t>,…</a:t>
            </a:r>
            <a:endParaRPr lang="vi-VN" sz="2400" dirty="0">
              <a:solidFill>
                <a:prstClr val="black">
                  <a:tint val="75000"/>
                </a:prstClr>
              </a:solidFill>
              <a:latin typeface="Times New Roman" pitchFamily="18" charset="0"/>
              <a:cs typeface="Times New Roman" pitchFamily="18" charset="0"/>
            </a:endParaRPr>
          </a:p>
          <a:p>
            <a:pPr lvl="0" algn="just"/>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Sử</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dụng</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giọng</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nói</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và</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ngữ</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điệu</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một</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cách</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thích</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hợp</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nhấn</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mạnh</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lên</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giọng</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xuống</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giọng</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khi</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cần</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thiết</a:t>
            </a:r>
            <a:r>
              <a:rPr lang="en-US" sz="2400" dirty="0">
                <a:solidFill>
                  <a:srgbClr val="000000"/>
                </a:solidFill>
                <a:latin typeface="Times New Roman" pitchFamily="18" charset="0"/>
                <a:ea typeface="MS Mincho"/>
                <a:cs typeface="Times New Roman" pitchFamily="18" charset="0"/>
              </a:rPr>
              <a:t>,…</a:t>
            </a:r>
            <a:endParaRPr lang="vi-VN" sz="2400" dirty="0">
              <a:solidFill>
                <a:prstClr val="black">
                  <a:tint val="75000"/>
                </a:prstClr>
              </a:solidFill>
              <a:latin typeface="Times New Roman" pitchFamily="18" charset="0"/>
              <a:cs typeface="Times New Roman" pitchFamily="18" charset="0"/>
            </a:endParaRPr>
          </a:p>
          <a:p>
            <a:pPr lvl="0" algn="just"/>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Sử</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dụng</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có</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hiệu</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quả</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các</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động</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tác</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cơ</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thể</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biết</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giao</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tiếp</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bằng</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mắt</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với</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người</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nghe</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và</a:t>
            </a:r>
            <a:r>
              <a:rPr lang="en-US" sz="2400" dirty="0">
                <a:solidFill>
                  <a:srgbClr val="000000"/>
                </a:solidFill>
                <a:latin typeface="Times New Roman" pitchFamily="18" charset="0"/>
                <a:ea typeface="MS Mincho"/>
                <a:cs typeface="Times New Roman" pitchFamily="18" charset="0"/>
              </a:rPr>
              <a:t> di </a:t>
            </a:r>
            <a:r>
              <a:rPr lang="en-US" sz="2400" dirty="0" err="1">
                <a:solidFill>
                  <a:srgbClr val="000000"/>
                </a:solidFill>
                <a:latin typeface="Times New Roman" pitchFamily="18" charset="0"/>
                <a:ea typeface="MS Mincho"/>
                <a:cs typeface="Times New Roman" pitchFamily="18" charset="0"/>
              </a:rPr>
              <a:t>chuyển</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vị</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trí</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một</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cách</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hợp</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lí</a:t>
            </a:r>
            <a:r>
              <a:rPr lang="en-US" sz="2400" dirty="0">
                <a:solidFill>
                  <a:srgbClr val="000000"/>
                </a:solidFill>
                <a:latin typeface="Times New Roman" pitchFamily="18" charset="0"/>
                <a:ea typeface="MS Mincho"/>
                <a:cs typeface="Times New Roman" pitchFamily="18" charset="0"/>
              </a:rPr>
              <a:t>. </a:t>
            </a:r>
            <a:endParaRPr lang="vi-VN" sz="2400" dirty="0">
              <a:solidFill>
                <a:prstClr val="black">
                  <a:tint val="75000"/>
                </a:prstClr>
              </a:solidFill>
              <a:latin typeface="Times New Roman" pitchFamily="18" charset="0"/>
              <a:cs typeface="Times New Roman" pitchFamily="18" charset="0"/>
            </a:endParaRPr>
          </a:p>
          <a:p>
            <a:pPr lvl="0" algn="just"/>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Các</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phương</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tiện</a:t>
            </a:r>
            <a:r>
              <a:rPr lang="en-US" sz="2400" dirty="0">
                <a:solidFill>
                  <a:srgbClr val="000000"/>
                </a:solidFill>
                <a:latin typeface="Times New Roman" pitchFamily="18" charset="0"/>
                <a:ea typeface="MS Mincho"/>
                <a:cs typeface="Times New Roman" pitchFamily="18" charset="0"/>
              </a:rPr>
              <a:t> phi </a:t>
            </a:r>
            <a:r>
              <a:rPr lang="en-US" sz="2400" dirty="0" err="1">
                <a:solidFill>
                  <a:srgbClr val="000000"/>
                </a:solidFill>
                <a:latin typeface="Times New Roman" pitchFamily="18" charset="0"/>
                <a:ea typeface="MS Mincho"/>
                <a:cs typeface="Times New Roman" pitchFamily="18" charset="0"/>
              </a:rPr>
              <a:t>ngôn</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ngữ</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như</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hình</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ảnh</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biểu</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đồ</a:t>
            </a:r>
            <a:r>
              <a:rPr lang="en-US" sz="2400" dirty="0">
                <a:solidFill>
                  <a:srgbClr val="000000"/>
                </a:solidFill>
                <a:latin typeface="Times New Roman" pitchFamily="18" charset="0"/>
                <a:ea typeface="MS Mincho"/>
                <a:cs typeface="Times New Roman" pitchFamily="18" charset="0"/>
              </a:rPr>
              <a:t>,…(</a:t>
            </a:r>
            <a:r>
              <a:rPr lang="en-US" sz="2400" dirty="0" err="1">
                <a:solidFill>
                  <a:srgbClr val="000000"/>
                </a:solidFill>
                <a:latin typeface="Times New Roman" pitchFamily="18" charset="0"/>
                <a:ea typeface="MS Mincho"/>
                <a:cs typeface="Times New Roman" pitchFamily="18" charset="0"/>
              </a:rPr>
              <a:t>nếu</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có</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cần</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được</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sử</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dụng</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với</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mức</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độ</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vừa</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phải</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cốt</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để</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làm</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nổi</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bật</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vấn</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đề</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muốn</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nói</a:t>
            </a:r>
            <a:r>
              <a:rPr lang="en-US" sz="2400" dirty="0">
                <a:solidFill>
                  <a:srgbClr val="000000"/>
                </a:solidFill>
                <a:latin typeface="Times New Roman" pitchFamily="18" charset="0"/>
                <a:ea typeface="MS Mincho"/>
                <a:cs typeface="Times New Roman" pitchFamily="18" charset="0"/>
              </a:rPr>
              <a:t>. </a:t>
            </a:r>
            <a:endParaRPr lang="vi-VN" sz="2400" dirty="0">
              <a:solidFill>
                <a:prstClr val="black">
                  <a:tint val="75000"/>
                </a:prstClr>
              </a:solidFill>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32930" y="300625"/>
            <a:ext cx="1678489" cy="1738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a:extLst>
              <a:ext uri="{FF2B5EF4-FFF2-40B4-BE49-F238E27FC236}">
                <a16:creationId xmlns:a16="http://schemas.microsoft.com/office/drawing/2014/main" id="{56A5504D-2D08-9F16-31EF-8ED475DF5252}"/>
              </a:ext>
            </a:extLst>
          </p:cNvPr>
          <p:cNvSpPr>
            <a:spLocks noGrp="1"/>
          </p:cNvSpPr>
          <p:nvPr>
            <p:ph type="ftr" idx="11"/>
          </p:nvPr>
        </p:nvSpPr>
        <p:spPr/>
        <p:txBody>
          <a:bodyPr/>
          <a:lstStyle/>
          <a:p>
            <a:r>
              <a:rPr lang="en-US"/>
              <a:t>Sản phẩm của nhóm Zalo: NGỮ VĂN THPT (Nhóm cô Thu Huyền)_ DỰ ÁN CỘNG ĐỒNG</a:t>
            </a:r>
          </a:p>
        </p:txBody>
      </p:sp>
    </p:spTree>
    <p:extLst>
      <p:ext uri="{BB962C8B-B14F-4D97-AF65-F5344CB8AC3E}">
        <p14:creationId xmlns:p14="http://schemas.microsoft.com/office/powerpoint/2010/main" val="44849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18"/>
            </p:par>
          </p:childTnLst>
        </p:cTn>
      </p:par>
    </p:tnLst>
    <p:bldLst>
      <p:bldP spid="18" grpId="0"/>
      <p:bldP spid="4"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97"/>
        <p:cNvGrpSpPr/>
        <p:nvPr/>
      </p:nvGrpSpPr>
      <p:grpSpPr>
        <a:xfrm>
          <a:off x="0" y="0"/>
          <a:ext cx="0" cy="0"/>
          <a:chOff x="0" y="0"/>
          <a:chExt cx="0" cy="0"/>
        </a:xfrm>
      </p:grpSpPr>
      <p:sp>
        <p:nvSpPr>
          <p:cNvPr id="1001" name="Google Shape;1001;p3" descr="Start On Country Road Stock Photo (Edit Now) 243588706"/>
          <p:cNvSpPr/>
          <p:nvPr/>
        </p:nvSpPr>
        <p:spPr>
          <a:xfrm>
            <a:off x="5917097" y="3488633"/>
            <a:ext cx="304800" cy="304800"/>
          </a:xfrm>
          <a:prstGeom prst="rect">
            <a:avLst/>
          </a:prstGeom>
          <a:noFill/>
          <a:ln>
            <a:noFill/>
          </a:ln>
        </p:spPr>
        <p:txBody>
          <a:bodyPr spcFirstLastPara="1" wrap="square" lIns="91400" tIns="45698" rIns="91400" bIns="45698" anchor="t" anchorCtr="0">
            <a:noAutofit/>
          </a:bodyPr>
          <a:lstStyle/>
          <a:p>
            <a:pPr>
              <a:buClr>
                <a:srgbClr val="000000"/>
              </a:buClr>
              <a:buFont typeface="Arial"/>
              <a:buNone/>
            </a:pPr>
            <a:endParaRPr sz="1900" kern="0">
              <a:solidFill>
                <a:srgbClr val="000000"/>
              </a:solidFill>
              <a:cs typeface="Arial"/>
              <a:sym typeface="Arial"/>
            </a:endParaRPr>
          </a:p>
        </p:txBody>
      </p:sp>
      <p:sp>
        <p:nvSpPr>
          <p:cNvPr id="1002" name="Google Shape;1002;p3" descr="Start On Country Road Stock Photo (Edit Now) 243588706"/>
          <p:cNvSpPr/>
          <p:nvPr/>
        </p:nvSpPr>
        <p:spPr>
          <a:xfrm>
            <a:off x="6069497" y="3641035"/>
            <a:ext cx="304800" cy="304800"/>
          </a:xfrm>
          <a:prstGeom prst="rect">
            <a:avLst/>
          </a:prstGeom>
          <a:noFill/>
          <a:ln>
            <a:noFill/>
          </a:ln>
        </p:spPr>
        <p:txBody>
          <a:bodyPr spcFirstLastPara="1" wrap="square" lIns="91400" tIns="45698" rIns="91400" bIns="45698" anchor="t" anchorCtr="0">
            <a:noAutofit/>
          </a:bodyPr>
          <a:lstStyle/>
          <a:p>
            <a:pPr>
              <a:buClr>
                <a:srgbClr val="000000"/>
              </a:buClr>
              <a:buFont typeface="Arial"/>
              <a:buNone/>
            </a:pPr>
            <a:endParaRPr sz="1900" kern="0">
              <a:solidFill>
                <a:srgbClr val="000000"/>
              </a:solidFill>
              <a:cs typeface="Arial"/>
              <a:sym typeface="Arial"/>
            </a:endParaRPr>
          </a:p>
        </p:txBody>
      </p:sp>
      <p:pic>
        <p:nvPicPr>
          <p:cNvPr id="8" name="图片 3">
            <a:extLst>
              <a:ext uri="{FF2B5EF4-FFF2-40B4-BE49-F238E27FC236}">
                <a16:creationId xmlns:a16="http://schemas.microsoft.com/office/drawing/2014/main" id="{7D7B9115-EB11-426E-A319-87440354C7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2143" t="47797" r="14286"/>
          <a:stretch/>
        </p:blipFill>
        <p:spPr>
          <a:xfrm>
            <a:off x="1226453" y="1828801"/>
            <a:ext cx="1961483" cy="3771900"/>
          </a:xfrm>
          <a:prstGeom prst="rect">
            <a:avLst/>
          </a:prstGeom>
        </p:spPr>
      </p:pic>
      <p:pic>
        <p:nvPicPr>
          <p:cNvPr id="9" name="图片 4">
            <a:extLst>
              <a:ext uri="{FF2B5EF4-FFF2-40B4-BE49-F238E27FC236}">
                <a16:creationId xmlns:a16="http://schemas.microsoft.com/office/drawing/2014/main" id="{9B18D738-C1F3-411B-BE7F-7BA553396D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6665" y="868624"/>
            <a:ext cx="7531394" cy="5682487"/>
          </a:xfrm>
          <a:prstGeom prst="rect">
            <a:avLst/>
          </a:prstGeom>
        </p:spPr>
      </p:pic>
      <p:sp>
        <p:nvSpPr>
          <p:cNvPr id="10" name="TextBox 9">
            <a:extLst>
              <a:ext uri="{FF2B5EF4-FFF2-40B4-BE49-F238E27FC236}">
                <a16:creationId xmlns:a16="http://schemas.microsoft.com/office/drawing/2014/main" id="{82A7783B-18FB-4A93-A5EA-84C3F4B7C7F6}"/>
              </a:ext>
            </a:extLst>
          </p:cNvPr>
          <p:cNvSpPr txBox="1">
            <a:spLocks/>
          </p:cNvSpPr>
          <p:nvPr/>
        </p:nvSpPr>
        <p:spPr>
          <a:xfrm>
            <a:off x="3608879" y="1804435"/>
            <a:ext cx="7180667" cy="3807225"/>
          </a:xfrm>
          <a:prstGeom prst="rect">
            <a:avLst/>
          </a:prstGeom>
        </p:spPr>
        <p:txBody>
          <a:bodyPr vert="horz" wrap="square" lIns="480000" tIns="0" rIns="0" bIns="0" anchor="ctr" anchorCtr="0">
            <a:noAutofit/>
          </a:bodyPr>
          <a:lstStyle/>
          <a:p>
            <a:pPr lvl="0" algn="just">
              <a:lnSpc>
                <a:spcPct val="150000"/>
              </a:lnSpc>
            </a:pPr>
            <a:r>
              <a:rPr lang="en-US" sz="2400" dirty="0">
                <a:solidFill>
                  <a:srgbClr val="000000"/>
                </a:solidFill>
                <a:latin typeface="Times New Roman" pitchFamily="18" charset="0"/>
                <a:ea typeface="MS Mincho"/>
                <a:cs typeface="Times New Roman" pitchFamily="18" charset="0"/>
              </a:rPr>
              <a:t>- HS </a:t>
            </a:r>
            <a:r>
              <a:rPr lang="en-US" sz="2400" dirty="0" err="1">
                <a:solidFill>
                  <a:srgbClr val="000000"/>
                </a:solidFill>
                <a:latin typeface="Times New Roman" pitchFamily="18" charset="0"/>
                <a:ea typeface="MS Mincho"/>
                <a:cs typeface="Times New Roman" pitchFamily="18" charset="0"/>
              </a:rPr>
              <a:t>kết</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hợp</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phần</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lý</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thuyết</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về</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bố</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cục</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bài</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nói</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và</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phần</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lập</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dàn</a:t>
            </a:r>
            <a:r>
              <a:rPr lang="en-US" sz="2400" dirty="0">
                <a:solidFill>
                  <a:srgbClr val="000000"/>
                </a:solidFill>
                <a:latin typeface="Times New Roman" pitchFamily="18" charset="0"/>
                <a:ea typeface="MS Mincho"/>
                <a:cs typeface="Times New Roman" pitchFamily="18" charset="0"/>
              </a:rPr>
              <a:t> ý </a:t>
            </a:r>
            <a:r>
              <a:rPr lang="en-US" sz="2400" dirty="0" err="1">
                <a:solidFill>
                  <a:srgbClr val="000000"/>
                </a:solidFill>
                <a:latin typeface="Times New Roman" pitchFamily="18" charset="0"/>
                <a:ea typeface="MS Mincho"/>
                <a:cs typeface="Times New Roman" pitchFamily="18" charset="0"/>
              </a:rPr>
              <a:t>để</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thuyết</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trình</a:t>
            </a:r>
            <a:endParaRPr lang="en-US" sz="2400" dirty="0">
              <a:solidFill>
                <a:srgbClr val="000000"/>
              </a:solidFill>
              <a:latin typeface="Times New Roman" pitchFamily="18" charset="0"/>
              <a:ea typeface="MS Mincho"/>
              <a:cs typeface="Times New Roman" pitchFamily="18" charset="0"/>
            </a:endParaRPr>
          </a:p>
          <a:p>
            <a:pPr lvl="0" algn="just">
              <a:lnSpc>
                <a:spcPct val="150000"/>
              </a:lnSpc>
            </a:pP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Nhóm</a:t>
            </a:r>
            <a:r>
              <a:rPr lang="en-US" sz="2400" dirty="0">
                <a:solidFill>
                  <a:srgbClr val="000000"/>
                </a:solidFill>
                <a:latin typeface="Times New Roman" pitchFamily="18" charset="0"/>
                <a:ea typeface="MS Mincho"/>
                <a:cs typeface="Times New Roman" pitchFamily="18" charset="0"/>
              </a:rPr>
              <a:t> 1. 2 </a:t>
            </a:r>
            <a:r>
              <a:rPr lang="en-US" sz="2400" dirty="0" err="1">
                <a:solidFill>
                  <a:srgbClr val="000000"/>
                </a:solidFill>
                <a:latin typeface="Times New Roman" pitchFamily="18" charset="0"/>
                <a:ea typeface="MS Mincho"/>
                <a:cs typeface="Times New Roman" pitchFamily="18" charset="0"/>
              </a:rPr>
              <a:t>cử</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đại</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diện</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thuyết</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trình</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nghệ</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thuật</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kể</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truyện</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trong</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truyện</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ngắn</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Đời</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Thừa</a:t>
            </a:r>
            <a:endParaRPr lang="en-US" sz="2400" dirty="0">
              <a:solidFill>
                <a:srgbClr val="000000"/>
              </a:solidFill>
              <a:latin typeface="Times New Roman" pitchFamily="18" charset="0"/>
              <a:ea typeface="MS Mincho"/>
              <a:cs typeface="Times New Roman" pitchFamily="18" charset="0"/>
            </a:endParaRPr>
          </a:p>
          <a:p>
            <a:pPr lvl="0" algn="just">
              <a:lnSpc>
                <a:spcPct val="150000"/>
              </a:lnSpc>
            </a:pP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Nhóm</a:t>
            </a:r>
            <a:r>
              <a:rPr lang="en-US" sz="2400" dirty="0">
                <a:solidFill>
                  <a:srgbClr val="000000"/>
                </a:solidFill>
                <a:latin typeface="Times New Roman" pitchFamily="18" charset="0"/>
                <a:ea typeface="MS Mincho"/>
                <a:cs typeface="Times New Roman" pitchFamily="18" charset="0"/>
              </a:rPr>
              <a:t> 3, 4 </a:t>
            </a:r>
            <a:r>
              <a:rPr lang="en-US" sz="2400" dirty="0" err="1">
                <a:solidFill>
                  <a:srgbClr val="000000"/>
                </a:solidFill>
                <a:latin typeface="Times New Roman" pitchFamily="18" charset="0"/>
                <a:ea typeface="MS Mincho"/>
                <a:cs typeface="Times New Roman" pitchFamily="18" charset="0"/>
              </a:rPr>
              <a:t>thuyết</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trình</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nghệ</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thuật</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kể</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truyện</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trong</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truyện</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ngắn</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Hai</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Đứa</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trẻ</a:t>
            </a:r>
            <a:endParaRPr lang="en-US" sz="2400" dirty="0">
              <a:solidFill>
                <a:srgbClr val="000000"/>
              </a:solidFill>
              <a:latin typeface="Times New Roman" pitchFamily="18" charset="0"/>
              <a:ea typeface="MS Mincho"/>
              <a:cs typeface="Times New Roman" pitchFamily="18" charset="0"/>
            </a:endParaRPr>
          </a:p>
          <a:p>
            <a:pPr lvl="0" algn="just">
              <a:lnSpc>
                <a:spcPct val="150000"/>
              </a:lnSpc>
            </a:pP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Những</a:t>
            </a:r>
            <a:r>
              <a:rPr lang="en-US" sz="2400" dirty="0">
                <a:solidFill>
                  <a:srgbClr val="000000"/>
                </a:solidFill>
                <a:latin typeface="Times New Roman" pitchFamily="18" charset="0"/>
                <a:ea typeface="MS Mincho"/>
                <a:cs typeface="Times New Roman" pitchFamily="18" charset="0"/>
              </a:rPr>
              <a:t> HS </a:t>
            </a:r>
            <a:r>
              <a:rPr lang="en-US" sz="2400" dirty="0" err="1">
                <a:solidFill>
                  <a:srgbClr val="000000"/>
                </a:solidFill>
                <a:latin typeface="Times New Roman" pitchFamily="18" charset="0"/>
                <a:ea typeface="MS Mincho"/>
                <a:cs typeface="Times New Roman" pitchFamily="18" charset="0"/>
              </a:rPr>
              <a:t>còn</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lại</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chú</a:t>
            </a:r>
            <a:r>
              <a:rPr lang="en-US" sz="2400" dirty="0">
                <a:solidFill>
                  <a:srgbClr val="000000"/>
                </a:solidFill>
                <a:latin typeface="Times New Roman" pitchFamily="18" charset="0"/>
                <a:ea typeface="MS Mincho"/>
                <a:cs typeface="Times New Roman" pitchFamily="18" charset="0"/>
              </a:rPr>
              <a:t> ý </a:t>
            </a:r>
            <a:r>
              <a:rPr lang="en-US" sz="2400" dirty="0" err="1">
                <a:solidFill>
                  <a:srgbClr val="000000"/>
                </a:solidFill>
                <a:latin typeface="Times New Roman" pitchFamily="18" charset="0"/>
                <a:ea typeface="MS Mincho"/>
                <a:cs typeface="Times New Roman" pitchFamily="18" charset="0"/>
              </a:rPr>
              <a:t>nghe</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có</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thể</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ghi</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chép</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để</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sau</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khi</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kết</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thúc</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phần</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nói</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sẽ</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tiến</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hành</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trao</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đổi</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tranh</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luận</a:t>
            </a:r>
            <a:endParaRPr lang="en-US" sz="2400" dirty="0">
              <a:solidFill>
                <a:srgbClr val="000000"/>
              </a:solidFill>
              <a:latin typeface="Times New Roman" pitchFamily="18" charset="0"/>
              <a:ea typeface="MS Mincho"/>
              <a:cs typeface="Times New Roman" pitchFamily="18" charset="0"/>
            </a:endParaRPr>
          </a:p>
        </p:txBody>
      </p:sp>
      <p:pic>
        <p:nvPicPr>
          <p:cNvPr id="11" name="图片 5">
            <a:extLst>
              <a:ext uri="{FF2B5EF4-FFF2-40B4-BE49-F238E27FC236}">
                <a16:creationId xmlns:a16="http://schemas.microsoft.com/office/drawing/2014/main" id="{604637D6-DDB8-49CB-B9F5-66E9779F25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0023" y="2140351"/>
            <a:ext cx="650989" cy="673698"/>
          </a:xfrm>
          <a:prstGeom prst="rect">
            <a:avLst/>
          </a:prstGeom>
        </p:spPr>
      </p:pic>
      <p:pic>
        <p:nvPicPr>
          <p:cNvPr id="12" name="图片 6">
            <a:extLst>
              <a:ext uri="{FF2B5EF4-FFF2-40B4-BE49-F238E27FC236}">
                <a16:creationId xmlns:a16="http://schemas.microsoft.com/office/drawing/2014/main" id="{DCCE5DF8-63BD-4BB0-B277-E48F8E2CAAAF}"/>
              </a:ext>
            </a:extLst>
          </p:cNvPr>
          <p:cNvPicPr>
            <a:picLocks noChangeAspect="1"/>
          </p:cNvPicPr>
          <p:nvPr/>
        </p:nvPicPr>
        <p:blipFill rotWithShape="1">
          <a:blip r:embed="rId7">
            <a:extLst>
              <a:ext uri="{28A0092B-C50C-407E-A947-70E740481C1C}">
                <a14:useLocalDpi xmlns:a14="http://schemas.microsoft.com/office/drawing/2010/main" val="0"/>
              </a:ext>
            </a:extLst>
          </a:blip>
          <a:srcRect r="80689" b="55653"/>
          <a:stretch/>
        </p:blipFill>
        <p:spPr>
          <a:xfrm>
            <a:off x="3375518" y="868624"/>
            <a:ext cx="1059884" cy="960177"/>
          </a:xfrm>
          <a:prstGeom prst="rect">
            <a:avLst/>
          </a:prstGeom>
        </p:spPr>
      </p:pic>
      <p:pic>
        <p:nvPicPr>
          <p:cNvPr id="13" name="图片 9">
            <a:extLst>
              <a:ext uri="{FF2B5EF4-FFF2-40B4-BE49-F238E27FC236}">
                <a16:creationId xmlns:a16="http://schemas.microsoft.com/office/drawing/2014/main" id="{B7DB55E2-7509-4E53-BFD0-C11565EA9C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58798" y="4087704"/>
            <a:ext cx="951465" cy="1019970"/>
          </a:xfrm>
          <a:prstGeom prst="rect">
            <a:avLst/>
          </a:prstGeom>
        </p:spPr>
      </p:pic>
      <p:sp>
        <p:nvSpPr>
          <p:cNvPr id="2" name="Rectangle 1"/>
          <p:cNvSpPr/>
          <p:nvPr/>
        </p:nvSpPr>
        <p:spPr>
          <a:xfrm>
            <a:off x="1169652" y="245250"/>
            <a:ext cx="9928407" cy="954107"/>
          </a:xfrm>
          <a:prstGeom prst="rect">
            <a:avLst/>
          </a:prstGeom>
        </p:spPr>
        <p:txBody>
          <a:bodyPr wrap="square">
            <a:spAutoFit/>
          </a:bodyPr>
          <a:lstStyle/>
          <a:p>
            <a:pPr lvl="0" algn="just"/>
            <a:r>
              <a:rPr lang="en-US" sz="2800" b="1" dirty="0">
                <a:solidFill>
                  <a:srgbClr val="0070C0"/>
                </a:solidFill>
                <a:latin typeface="Times New Roman" pitchFamily="18" charset="0"/>
                <a:ea typeface="MS Mincho"/>
                <a:cs typeface="Times New Roman" pitchFamily="18" charset="0"/>
              </a:rPr>
              <a:t>2.2. </a:t>
            </a:r>
            <a:r>
              <a:rPr lang="en-US" sz="2800" b="1" dirty="0" err="1">
                <a:solidFill>
                  <a:srgbClr val="0070C0"/>
                </a:solidFill>
                <a:latin typeface="Times New Roman" pitchFamily="18" charset="0"/>
                <a:ea typeface="MS Mincho"/>
                <a:cs typeface="Times New Roman" pitchFamily="18" charset="0"/>
              </a:rPr>
              <a:t>Thuyết</a:t>
            </a:r>
            <a:r>
              <a:rPr lang="en-US" sz="2800" b="1" dirty="0">
                <a:solidFill>
                  <a:srgbClr val="0070C0"/>
                </a:solidFill>
                <a:latin typeface="Times New Roman" pitchFamily="18" charset="0"/>
                <a:ea typeface="MS Mincho"/>
                <a:cs typeface="Times New Roman" pitchFamily="18" charset="0"/>
              </a:rPr>
              <a:t> </a:t>
            </a:r>
            <a:r>
              <a:rPr lang="en-US" sz="2800" b="1" dirty="0" err="1">
                <a:solidFill>
                  <a:srgbClr val="0070C0"/>
                </a:solidFill>
                <a:latin typeface="Times New Roman" pitchFamily="18" charset="0"/>
                <a:ea typeface="MS Mincho"/>
                <a:cs typeface="Times New Roman" pitchFamily="18" charset="0"/>
              </a:rPr>
              <a:t>trình</a:t>
            </a:r>
            <a:r>
              <a:rPr lang="en-US" sz="2800" b="1" dirty="0">
                <a:solidFill>
                  <a:srgbClr val="0070C0"/>
                </a:solidFill>
                <a:latin typeface="Times New Roman" pitchFamily="18" charset="0"/>
                <a:ea typeface="MS Mincho"/>
                <a:cs typeface="Times New Roman" pitchFamily="18" charset="0"/>
              </a:rPr>
              <a:t> (GV </a:t>
            </a:r>
            <a:r>
              <a:rPr lang="en-US" sz="2800" b="1" dirty="0" err="1">
                <a:solidFill>
                  <a:srgbClr val="0070C0"/>
                </a:solidFill>
                <a:latin typeface="Times New Roman" pitchFamily="18" charset="0"/>
                <a:ea typeface="MS Mincho"/>
                <a:cs typeface="Times New Roman" pitchFamily="18" charset="0"/>
              </a:rPr>
              <a:t>cử</a:t>
            </a:r>
            <a:r>
              <a:rPr lang="en-US" sz="2800" b="1" dirty="0">
                <a:solidFill>
                  <a:srgbClr val="0070C0"/>
                </a:solidFill>
                <a:latin typeface="Times New Roman" pitchFamily="18" charset="0"/>
                <a:ea typeface="MS Mincho"/>
                <a:cs typeface="Times New Roman" pitchFamily="18" charset="0"/>
              </a:rPr>
              <a:t> </a:t>
            </a:r>
            <a:r>
              <a:rPr lang="en-US" sz="2800" b="1" dirty="0" err="1">
                <a:solidFill>
                  <a:srgbClr val="0070C0"/>
                </a:solidFill>
                <a:latin typeface="Times New Roman" pitchFamily="18" charset="0"/>
                <a:ea typeface="MS Mincho"/>
                <a:cs typeface="Times New Roman" pitchFamily="18" charset="0"/>
              </a:rPr>
              <a:t>một</a:t>
            </a:r>
            <a:r>
              <a:rPr lang="en-US" sz="2800" b="1" dirty="0">
                <a:solidFill>
                  <a:srgbClr val="0070C0"/>
                </a:solidFill>
                <a:latin typeface="Times New Roman" pitchFamily="18" charset="0"/>
                <a:ea typeface="MS Mincho"/>
                <a:cs typeface="Times New Roman" pitchFamily="18" charset="0"/>
              </a:rPr>
              <a:t> HS </a:t>
            </a:r>
            <a:r>
              <a:rPr lang="en-US" sz="2800" b="1" dirty="0" err="1">
                <a:solidFill>
                  <a:srgbClr val="0070C0"/>
                </a:solidFill>
                <a:latin typeface="Times New Roman" pitchFamily="18" charset="0"/>
                <a:ea typeface="MS Mincho"/>
                <a:cs typeface="Times New Roman" pitchFamily="18" charset="0"/>
              </a:rPr>
              <a:t>làm</a:t>
            </a:r>
            <a:r>
              <a:rPr lang="en-US" sz="2800" b="1" dirty="0">
                <a:solidFill>
                  <a:srgbClr val="0070C0"/>
                </a:solidFill>
                <a:latin typeface="Times New Roman" pitchFamily="18" charset="0"/>
                <a:ea typeface="MS Mincho"/>
                <a:cs typeface="Times New Roman" pitchFamily="18" charset="0"/>
              </a:rPr>
              <a:t> MC </a:t>
            </a:r>
            <a:r>
              <a:rPr lang="en-US" sz="2800" b="1" dirty="0" err="1">
                <a:solidFill>
                  <a:srgbClr val="0070C0"/>
                </a:solidFill>
                <a:latin typeface="Times New Roman" pitchFamily="18" charset="0"/>
                <a:ea typeface="MS Mincho"/>
                <a:cs typeface="Times New Roman" pitchFamily="18" charset="0"/>
              </a:rPr>
              <a:t>dẫn</a:t>
            </a:r>
            <a:r>
              <a:rPr lang="en-US" sz="2800" b="1" dirty="0">
                <a:solidFill>
                  <a:srgbClr val="0070C0"/>
                </a:solidFill>
                <a:latin typeface="Times New Roman" pitchFamily="18" charset="0"/>
                <a:ea typeface="MS Mincho"/>
                <a:cs typeface="Times New Roman" pitchFamily="18" charset="0"/>
              </a:rPr>
              <a:t> </a:t>
            </a:r>
            <a:r>
              <a:rPr lang="en-US" sz="2800" b="1" dirty="0" err="1">
                <a:solidFill>
                  <a:srgbClr val="0070C0"/>
                </a:solidFill>
                <a:latin typeface="Times New Roman" pitchFamily="18" charset="0"/>
                <a:ea typeface="MS Mincho"/>
                <a:cs typeface="Times New Roman" pitchFamily="18" charset="0"/>
              </a:rPr>
              <a:t>dắt</a:t>
            </a:r>
            <a:r>
              <a:rPr lang="en-US" sz="2800" b="1" dirty="0">
                <a:solidFill>
                  <a:srgbClr val="0070C0"/>
                </a:solidFill>
                <a:latin typeface="Times New Roman" pitchFamily="18" charset="0"/>
                <a:ea typeface="MS Mincho"/>
                <a:cs typeface="Times New Roman" pitchFamily="18" charset="0"/>
              </a:rPr>
              <a:t> </a:t>
            </a:r>
            <a:r>
              <a:rPr lang="en-US" sz="2800" b="1" dirty="0" err="1">
                <a:solidFill>
                  <a:srgbClr val="0070C0"/>
                </a:solidFill>
                <a:latin typeface="Times New Roman" pitchFamily="18" charset="0"/>
                <a:ea typeface="MS Mincho"/>
                <a:cs typeface="Times New Roman" pitchFamily="18" charset="0"/>
              </a:rPr>
              <a:t>và</a:t>
            </a:r>
            <a:r>
              <a:rPr lang="en-US" sz="2800" b="1" dirty="0">
                <a:solidFill>
                  <a:srgbClr val="0070C0"/>
                </a:solidFill>
                <a:latin typeface="Times New Roman" pitchFamily="18" charset="0"/>
                <a:ea typeface="MS Mincho"/>
                <a:cs typeface="Times New Roman" pitchFamily="18" charset="0"/>
              </a:rPr>
              <a:t> </a:t>
            </a:r>
            <a:r>
              <a:rPr lang="en-US" sz="2800" b="1" dirty="0" err="1">
                <a:solidFill>
                  <a:srgbClr val="0070C0"/>
                </a:solidFill>
                <a:latin typeface="Times New Roman" pitchFamily="18" charset="0"/>
                <a:ea typeface="MS Mincho"/>
                <a:cs typeface="Times New Roman" pitchFamily="18" charset="0"/>
              </a:rPr>
              <a:t>điều</a:t>
            </a:r>
            <a:r>
              <a:rPr lang="en-US" sz="2800" b="1" dirty="0">
                <a:solidFill>
                  <a:srgbClr val="0070C0"/>
                </a:solidFill>
                <a:latin typeface="Times New Roman" pitchFamily="18" charset="0"/>
                <a:ea typeface="MS Mincho"/>
                <a:cs typeface="Times New Roman" pitchFamily="18" charset="0"/>
              </a:rPr>
              <a:t> </a:t>
            </a:r>
            <a:r>
              <a:rPr lang="en-US" sz="2800" b="1" dirty="0" err="1">
                <a:solidFill>
                  <a:srgbClr val="0070C0"/>
                </a:solidFill>
                <a:latin typeface="Times New Roman" pitchFamily="18" charset="0"/>
                <a:ea typeface="MS Mincho"/>
                <a:cs typeface="Times New Roman" pitchFamily="18" charset="0"/>
              </a:rPr>
              <a:t>hành</a:t>
            </a:r>
            <a:r>
              <a:rPr lang="en-US" sz="2800" b="1" dirty="0">
                <a:solidFill>
                  <a:srgbClr val="0070C0"/>
                </a:solidFill>
                <a:latin typeface="Times New Roman" pitchFamily="18" charset="0"/>
                <a:ea typeface="MS Mincho"/>
                <a:cs typeface="Times New Roman" pitchFamily="18" charset="0"/>
              </a:rPr>
              <a:t> </a:t>
            </a:r>
            <a:r>
              <a:rPr lang="en-US" sz="2800" b="1" dirty="0" err="1">
                <a:solidFill>
                  <a:srgbClr val="0070C0"/>
                </a:solidFill>
                <a:latin typeface="Times New Roman" pitchFamily="18" charset="0"/>
                <a:ea typeface="MS Mincho"/>
                <a:cs typeface="Times New Roman" pitchFamily="18" charset="0"/>
              </a:rPr>
              <a:t>chương</a:t>
            </a:r>
            <a:r>
              <a:rPr lang="en-US" sz="2800" b="1" dirty="0">
                <a:solidFill>
                  <a:srgbClr val="0070C0"/>
                </a:solidFill>
                <a:latin typeface="Times New Roman" pitchFamily="18" charset="0"/>
                <a:ea typeface="MS Mincho"/>
                <a:cs typeface="Times New Roman" pitchFamily="18" charset="0"/>
              </a:rPr>
              <a:t> </a:t>
            </a:r>
            <a:r>
              <a:rPr lang="en-US" sz="2800" b="1" dirty="0" err="1">
                <a:solidFill>
                  <a:srgbClr val="0070C0"/>
                </a:solidFill>
                <a:latin typeface="Times New Roman" pitchFamily="18" charset="0"/>
                <a:ea typeface="MS Mincho"/>
                <a:cs typeface="Times New Roman" pitchFamily="18" charset="0"/>
              </a:rPr>
              <a:t>trình</a:t>
            </a:r>
            <a:endParaRPr lang="en-US" sz="2800" b="1" dirty="0">
              <a:solidFill>
                <a:srgbClr val="0070C0"/>
              </a:solidFill>
              <a:latin typeface="Times New Roman" pitchFamily="18" charset="0"/>
              <a:ea typeface="MS Mincho"/>
              <a:cs typeface="Times New Roman" pitchFamily="18" charset="0"/>
            </a:endParaRPr>
          </a:p>
        </p:txBody>
      </p:sp>
      <p:sp>
        <p:nvSpPr>
          <p:cNvPr id="3" name="Footer Placeholder 2">
            <a:extLst>
              <a:ext uri="{FF2B5EF4-FFF2-40B4-BE49-F238E27FC236}">
                <a16:creationId xmlns:a16="http://schemas.microsoft.com/office/drawing/2014/main" id="{A9F1E205-6258-8896-E1D7-F1F6C8213271}"/>
              </a:ext>
            </a:extLst>
          </p:cNvPr>
          <p:cNvSpPr>
            <a:spLocks noGrp="1"/>
          </p:cNvSpPr>
          <p:nvPr>
            <p:ph type="ftr" idx="11"/>
          </p:nvPr>
        </p:nvSpPr>
        <p:spPr/>
        <p:txBody>
          <a:bodyPr/>
          <a:lstStyle/>
          <a:p>
            <a:r>
              <a:rPr lang="en-US"/>
              <a:t>Sản phẩm của nhóm Zalo: NGỮ VĂN THPT (Nhóm cô Thu Huyền)_ DỰ ÁN CỘNG ĐỒNG</a:t>
            </a:r>
          </a:p>
        </p:txBody>
      </p:sp>
    </p:spTree>
    <p:extLst>
      <p:ext uri="{BB962C8B-B14F-4D97-AF65-F5344CB8AC3E}">
        <p14:creationId xmlns:p14="http://schemas.microsoft.com/office/powerpoint/2010/main" val="399042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14" presetClass="entr" presetSubtype="10" fill="hold" nodeType="withEffect">
                                  <p:stCondLst>
                                    <p:cond delay="25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26" presetClass="entr" presetSubtype="0" fill="hold" nodeType="withEffect">
                                  <p:stCondLst>
                                    <p:cond delay="50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80">
                                          <p:stCondLst>
                                            <p:cond delay="0"/>
                                          </p:stCondLst>
                                        </p:cTn>
                                        <p:tgtEl>
                                          <p:spTgt spid="12"/>
                                        </p:tgtEl>
                                      </p:cBhvr>
                                    </p:animEffect>
                                    <p:anim calcmode="lin" valueType="num">
                                      <p:cBhvr>
                                        <p:cTn id="1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9" dur="26">
                                          <p:stCondLst>
                                            <p:cond delay="650"/>
                                          </p:stCondLst>
                                        </p:cTn>
                                        <p:tgtEl>
                                          <p:spTgt spid="12"/>
                                        </p:tgtEl>
                                      </p:cBhvr>
                                      <p:to x="100000" y="60000"/>
                                    </p:animScale>
                                    <p:animScale>
                                      <p:cBhvr>
                                        <p:cTn id="20" dur="166" decel="50000">
                                          <p:stCondLst>
                                            <p:cond delay="676"/>
                                          </p:stCondLst>
                                        </p:cTn>
                                        <p:tgtEl>
                                          <p:spTgt spid="12"/>
                                        </p:tgtEl>
                                      </p:cBhvr>
                                      <p:to x="100000" y="100000"/>
                                    </p:animScale>
                                    <p:animScale>
                                      <p:cBhvr>
                                        <p:cTn id="21" dur="26">
                                          <p:stCondLst>
                                            <p:cond delay="1312"/>
                                          </p:stCondLst>
                                        </p:cTn>
                                        <p:tgtEl>
                                          <p:spTgt spid="12"/>
                                        </p:tgtEl>
                                      </p:cBhvr>
                                      <p:to x="100000" y="80000"/>
                                    </p:animScale>
                                    <p:animScale>
                                      <p:cBhvr>
                                        <p:cTn id="22" dur="166" decel="50000">
                                          <p:stCondLst>
                                            <p:cond delay="1338"/>
                                          </p:stCondLst>
                                        </p:cTn>
                                        <p:tgtEl>
                                          <p:spTgt spid="12"/>
                                        </p:tgtEl>
                                      </p:cBhvr>
                                      <p:to x="100000" y="100000"/>
                                    </p:animScale>
                                    <p:animScale>
                                      <p:cBhvr>
                                        <p:cTn id="23" dur="26">
                                          <p:stCondLst>
                                            <p:cond delay="1642"/>
                                          </p:stCondLst>
                                        </p:cTn>
                                        <p:tgtEl>
                                          <p:spTgt spid="12"/>
                                        </p:tgtEl>
                                      </p:cBhvr>
                                      <p:to x="100000" y="90000"/>
                                    </p:animScale>
                                    <p:animScale>
                                      <p:cBhvr>
                                        <p:cTn id="24" dur="166" decel="50000">
                                          <p:stCondLst>
                                            <p:cond delay="1668"/>
                                          </p:stCondLst>
                                        </p:cTn>
                                        <p:tgtEl>
                                          <p:spTgt spid="12"/>
                                        </p:tgtEl>
                                      </p:cBhvr>
                                      <p:to x="100000" y="100000"/>
                                    </p:animScale>
                                    <p:animScale>
                                      <p:cBhvr>
                                        <p:cTn id="25" dur="26">
                                          <p:stCondLst>
                                            <p:cond delay="1808"/>
                                          </p:stCondLst>
                                        </p:cTn>
                                        <p:tgtEl>
                                          <p:spTgt spid="12"/>
                                        </p:tgtEl>
                                      </p:cBhvr>
                                      <p:to x="100000" y="95000"/>
                                    </p:animScale>
                                    <p:animScale>
                                      <p:cBhvr>
                                        <p:cTn id="26" dur="166" decel="50000">
                                          <p:stCondLst>
                                            <p:cond delay="1834"/>
                                          </p:stCondLst>
                                        </p:cTn>
                                        <p:tgtEl>
                                          <p:spTgt spid="12"/>
                                        </p:tgtEl>
                                      </p:cBhvr>
                                      <p:to x="100000" y="100000"/>
                                    </p:animScale>
                                  </p:childTnLst>
                                </p:cTn>
                              </p:par>
                              <p:par>
                                <p:cTn id="27" presetID="14" presetClass="entr" presetSubtype="10" fill="hold" nodeType="withEffect">
                                  <p:stCondLst>
                                    <p:cond delay="100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par>
                                <p:cTn id="30" presetID="42" presetClass="entr" presetSubtype="0" fill="hold" nodeType="withEffect">
                                  <p:stCondLst>
                                    <p:cond delay="50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par>
              <p:cTn id="42"/>
            </p:par>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97"/>
        <p:cNvGrpSpPr/>
        <p:nvPr/>
      </p:nvGrpSpPr>
      <p:grpSpPr>
        <a:xfrm>
          <a:off x="0" y="0"/>
          <a:ext cx="0" cy="0"/>
          <a:chOff x="0" y="0"/>
          <a:chExt cx="0" cy="0"/>
        </a:xfrm>
      </p:grpSpPr>
      <p:sp>
        <p:nvSpPr>
          <p:cNvPr id="1001" name="Google Shape;1001;p3" descr="Start On Country Road Stock Photo (Edit Now) 243588706"/>
          <p:cNvSpPr/>
          <p:nvPr/>
        </p:nvSpPr>
        <p:spPr>
          <a:xfrm>
            <a:off x="5917097" y="3488633"/>
            <a:ext cx="304800" cy="304800"/>
          </a:xfrm>
          <a:prstGeom prst="rect">
            <a:avLst/>
          </a:prstGeom>
          <a:noFill/>
          <a:ln>
            <a:noFill/>
          </a:ln>
        </p:spPr>
        <p:txBody>
          <a:bodyPr spcFirstLastPara="1" wrap="square" lIns="91400" tIns="45698" rIns="91400" bIns="45698" anchor="t" anchorCtr="0">
            <a:noAutofit/>
          </a:bodyPr>
          <a:lstStyle/>
          <a:p>
            <a:pPr>
              <a:buClr>
                <a:srgbClr val="000000"/>
              </a:buClr>
              <a:buFont typeface="Arial"/>
              <a:buNone/>
            </a:pPr>
            <a:endParaRPr sz="1900" kern="0">
              <a:solidFill>
                <a:srgbClr val="000000"/>
              </a:solidFill>
              <a:cs typeface="Arial"/>
              <a:sym typeface="Arial"/>
            </a:endParaRPr>
          </a:p>
        </p:txBody>
      </p:sp>
      <p:sp>
        <p:nvSpPr>
          <p:cNvPr id="1002" name="Google Shape;1002;p3" descr="Start On Country Road Stock Photo (Edit Now) 243588706"/>
          <p:cNvSpPr/>
          <p:nvPr/>
        </p:nvSpPr>
        <p:spPr>
          <a:xfrm>
            <a:off x="6069497" y="3641035"/>
            <a:ext cx="304800" cy="304800"/>
          </a:xfrm>
          <a:prstGeom prst="rect">
            <a:avLst/>
          </a:prstGeom>
          <a:noFill/>
          <a:ln>
            <a:noFill/>
          </a:ln>
        </p:spPr>
        <p:txBody>
          <a:bodyPr spcFirstLastPara="1" wrap="square" lIns="91400" tIns="45698" rIns="91400" bIns="45698" anchor="t" anchorCtr="0">
            <a:noAutofit/>
          </a:bodyPr>
          <a:lstStyle/>
          <a:p>
            <a:pPr>
              <a:buClr>
                <a:srgbClr val="000000"/>
              </a:buClr>
              <a:buFont typeface="Arial"/>
              <a:buNone/>
            </a:pPr>
            <a:endParaRPr sz="1900" kern="0">
              <a:solidFill>
                <a:srgbClr val="000000"/>
              </a:solidFill>
              <a:cs typeface="Arial"/>
              <a:sym typeface="Arial"/>
            </a:endParaRPr>
          </a:p>
        </p:txBody>
      </p:sp>
      <p:pic>
        <p:nvPicPr>
          <p:cNvPr id="8" name="图片 3">
            <a:extLst>
              <a:ext uri="{FF2B5EF4-FFF2-40B4-BE49-F238E27FC236}">
                <a16:creationId xmlns:a16="http://schemas.microsoft.com/office/drawing/2014/main" id="{7D7B9115-EB11-426E-A319-87440354C7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2143" t="47797" r="14286"/>
          <a:stretch/>
        </p:blipFill>
        <p:spPr>
          <a:xfrm>
            <a:off x="1226453" y="1828801"/>
            <a:ext cx="1961483" cy="3771900"/>
          </a:xfrm>
          <a:prstGeom prst="rect">
            <a:avLst/>
          </a:prstGeom>
        </p:spPr>
      </p:pic>
      <p:pic>
        <p:nvPicPr>
          <p:cNvPr id="9" name="图片 4">
            <a:extLst>
              <a:ext uri="{FF2B5EF4-FFF2-40B4-BE49-F238E27FC236}">
                <a16:creationId xmlns:a16="http://schemas.microsoft.com/office/drawing/2014/main" id="{9B18D738-C1F3-411B-BE7F-7BA553396D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6665" y="1594589"/>
            <a:ext cx="7531394" cy="4718529"/>
          </a:xfrm>
          <a:prstGeom prst="rect">
            <a:avLst/>
          </a:prstGeom>
        </p:spPr>
      </p:pic>
      <p:sp>
        <p:nvSpPr>
          <p:cNvPr id="10" name="TextBox 9">
            <a:extLst>
              <a:ext uri="{FF2B5EF4-FFF2-40B4-BE49-F238E27FC236}">
                <a16:creationId xmlns:a16="http://schemas.microsoft.com/office/drawing/2014/main" id="{82A7783B-18FB-4A93-A5EA-84C3F4B7C7F6}"/>
              </a:ext>
            </a:extLst>
          </p:cNvPr>
          <p:cNvSpPr txBox="1">
            <a:spLocks/>
          </p:cNvSpPr>
          <p:nvPr/>
        </p:nvSpPr>
        <p:spPr>
          <a:xfrm>
            <a:off x="4042292" y="2346010"/>
            <a:ext cx="6765552" cy="2590050"/>
          </a:xfrm>
          <a:prstGeom prst="rect">
            <a:avLst/>
          </a:prstGeom>
        </p:spPr>
        <p:txBody>
          <a:bodyPr vert="horz" wrap="square" lIns="480000" tIns="0" rIns="0" bIns="0" anchor="ctr" anchorCtr="0">
            <a:noAutofit/>
          </a:bodyPr>
          <a:lstStyle/>
          <a:p>
            <a:pPr lvl="0" algn="just">
              <a:lnSpc>
                <a:spcPct val="150000"/>
              </a:lnSpc>
            </a:pPr>
            <a:endParaRPr lang="vi-VN" sz="2400" dirty="0">
              <a:solidFill>
                <a:prstClr val="black">
                  <a:tint val="75000"/>
                </a:prstClr>
              </a:solidFill>
              <a:latin typeface="Times New Roman" pitchFamily="18" charset="0"/>
              <a:ea typeface="Calibri"/>
              <a:cs typeface="Times New Roman" pitchFamily="18" charset="0"/>
            </a:endParaRPr>
          </a:p>
          <a:p>
            <a:pPr lvl="0" algn="just">
              <a:lnSpc>
                <a:spcPct val="150000"/>
              </a:lnSpc>
            </a:pPr>
            <a:r>
              <a:rPr lang="en-US" sz="2400" b="1" dirty="0">
                <a:solidFill>
                  <a:srgbClr val="000000"/>
                </a:solidFill>
                <a:latin typeface="Times New Roman" pitchFamily="18" charset="0"/>
                <a:ea typeface="MS Mincho"/>
                <a:cs typeface="Times New Roman" pitchFamily="18" charset="0"/>
              </a:rPr>
              <a:t>- </a:t>
            </a:r>
            <a:r>
              <a:rPr lang="en-US" sz="2400" b="1" dirty="0" err="1">
                <a:solidFill>
                  <a:srgbClr val="000000"/>
                </a:solidFill>
                <a:latin typeface="Times New Roman" pitchFamily="18" charset="0"/>
                <a:ea typeface="MS Mincho"/>
                <a:cs typeface="Times New Roman" pitchFamily="18" charset="0"/>
              </a:rPr>
              <a:t>Người</a:t>
            </a:r>
            <a:r>
              <a:rPr lang="en-US" sz="2400" b="1" dirty="0">
                <a:solidFill>
                  <a:srgbClr val="000000"/>
                </a:solidFill>
                <a:latin typeface="Times New Roman" pitchFamily="18" charset="0"/>
                <a:ea typeface="MS Mincho"/>
                <a:cs typeface="Times New Roman" pitchFamily="18" charset="0"/>
              </a:rPr>
              <a:t> </a:t>
            </a:r>
            <a:r>
              <a:rPr lang="en-US" sz="2400" b="1" dirty="0" err="1">
                <a:solidFill>
                  <a:srgbClr val="000000"/>
                </a:solidFill>
                <a:latin typeface="Times New Roman" pitchFamily="18" charset="0"/>
                <a:ea typeface="MS Mincho"/>
                <a:cs typeface="Times New Roman" pitchFamily="18" charset="0"/>
              </a:rPr>
              <a:t>nghe</a:t>
            </a:r>
            <a:r>
              <a:rPr lang="en-US" sz="2400" b="1" dirty="0">
                <a:solidFill>
                  <a:srgbClr val="000000"/>
                </a:solidFill>
                <a:latin typeface="Times New Roman" pitchFamily="18" charset="0"/>
                <a:ea typeface="MS Mincho"/>
                <a:cs typeface="Times New Roman" pitchFamily="18" charset="0"/>
              </a:rPr>
              <a:t>:</a:t>
            </a:r>
            <a:endParaRPr lang="vi-VN" sz="2400" dirty="0">
              <a:solidFill>
                <a:prstClr val="black">
                  <a:tint val="75000"/>
                </a:prstClr>
              </a:solidFill>
              <a:latin typeface="Times New Roman" pitchFamily="18" charset="0"/>
              <a:ea typeface="Calibri"/>
              <a:cs typeface="Times New Roman" pitchFamily="18" charset="0"/>
            </a:endParaRPr>
          </a:p>
          <a:p>
            <a:pPr lvl="0" algn="just">
              <a:lnSpc>
                <a:spcPct val="150000"/>
              </a:lnSpc>
            </a:pPr>
            <a:r>
              <a:rPr lang="en-US" sz="2400" dirty="0">
                <a:solidFill>
                  <a:srgbClr val="000000"/>
                </a:solidFill>
                <a:latin typeface="Times New Roman" pitchFamily="18" charset="0"/>
                <a:ea typeface="MS Mincho"/>
                <a:cs typeface="Times New Roman" pitchFamily="18" charset="0"/>
              </a:rPr>
              <a:t>+ Chia </a:t>
            </a:r>
            <a:r>
              <a:rPr lang="en-US" sz="2400" dirty="0" err="1">
                <a:solidFill>
                  <a:srgbClr val="000000"/>
                </a:solidFill>
                <a:latin typeface="Times New Roman" pitchFamily="18" charset="0"/>
                <a:ea typeface="MS Mincho"/>
                <a:cs typeface="Times New Roman" pitchFamily="18" charset="0"/>
              </a:rPr>
              <a:t>sẻ</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điểm</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hợp</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lý</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và</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hấp</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dẫn</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trong</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bài</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thuyết</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trình</a:t>
            </a:r>
            <a:endParaRPr lang="vi-VN" sz="2400" dirty="0">
              <a:solidFill>
                <a:prstClr val="black">
                  <a:tint val="75000"/>
                </a:prstClr>
              </a:solidFill>
              <a:latin typeface="Times New Roman" pitchFamily="18" charset="0"/>
              <a:ea typeface="Calibri"/>
              <a:cs typeface="Times New Roman" pitchFamily="18" charset="0"/>
            </a:endParaRPr>
          </a:p>
          <a:p>
            <a:pPr lvl="0" algn="just">
              <a:lnSpc>
                <a:spcPct val="150000"/>
              </a:lnSpc>
            </a:pP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Nêu</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những</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điểm</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còn</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băn</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khoăn</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hoặc</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cách</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đánh</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giá</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cảm</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nhận</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về</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tác</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phẩm</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khác</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với</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người</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nói</a:t>
            </a:r>
            <a:endParaRPr lang="vi-VN" sz="2400" dirty="0">
              <a:solidFill>
                <a:prstClr val="black">
                  <a:tint val="75000"/>
                </a:prstClr>
              </a:solidFill>
              <a:latin typeface="Times New Roman" pitchFamily="18" charset="0"/>
              <a:ea typeface="Calibri"/>
              <a:cs typeface="Times New Roman" pitchFamily="18" charset="0"/>
            </a:endParaRPr>
          </a:p>
          <a:p>
            <a:pPr lvl="0" algn="just">
              <a:lnSpc>
                <a:spcPct val="150000"/>
              </a:lnSpc>
            </a:pP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Có</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thể</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đưa</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ra</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những</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câu</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hỏi</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cho</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người</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thuyết</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trình</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về</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những</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nội</a:t>
            </a:r>
            <a:r>
              <a:rPr lang="en-US" sz="2400" dirty="0">
                <a:solidFill>
                  <a:srgbClr val="000000"/>
                </a:solidFill>
                <a:latin typeface="Times New Roman" pitchFamily="18" charset="0"/>
                <a:ea typeface="MS Mincho"/>
                <a:cs typeface="Times New Roman" pitchFamily="18" charset="0"/>
              </a:rPr>
              <a:t> dung </a:t>
            </a:r>
            <a:r>
              <a:rPr lang="en-US" sz="2400" dirty="0" err="1">
                <a:solidFill>
                  <a:srgbClr val="000000"/>
                </a:solidFill>
                <a:latin typeface="Times New Roman" pitchFamily="18" charset="0"/>
                <a:ea typeface="MS Mincho"/>
                <a:cs typeface="Times New Roman" pitchFamily="18" charset="0"/>
              </a:rPr>
              <a:t>mình</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tâm</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đắc</a:t>
            </a:r>
            <a:r>
              <a:rPr lang="en-US" sz="2400" dirty="0">
                <a:solidFill>
                  <a:srgbClr val="000000"/>
                </a:solidFill>
                <a:latin typeface="Times New Roman" pitchFamily="18" charset="0"/>
                <a:ea typeface="MS Mincho"/>
                <a:cs typeface="Times New Roman" pitchFamily="18" charset="0"/>
              </a:rPr>
              <a:t>.</a:t>
            </a:r>
            <a:endParaRPr lang="vi-VN" sz="2400" dirty="0">
              <a:solidFill>
                <a:prstClr val="black">
                  <a:tint val="75000"/>
                </a:prstClr>
              </a:solidFill>
              <a:latin typeface="Times New Roman" pitchFamily="18" charset="0"/>
              <a:ea typeface="Calibri"/>
              <a:cs typeface="Times New Roman" pitchFamily="18" charset="0"/>
            </a:endParaRPr>
          </a:p>
        </p:txBody>
      </p:sp>
      <p:pic>
        <p:nvPicPr>
          <p:cNvPr id="11" name="图片 5">
            <a:extLst>
              <a:ext uri="{FF2B5EF4-FFF2-40B4-BE49-F238E27FC236}">
                <a16:creationId xmlns:a16="http://schemas.microsoft.com/office/drawing/2014/main" id="{604637D6-DDB8-49CB-B9F5-66E9779F25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0023" y="2140351"/>
            <a:ext cx="650989" cy="673698"/>
          </a:xfrm>
          <a:prstGeom prst="rect">
            <a:avLst/>
          </a:prstGeom>
        </p:spPr>
      </p:pic>
      <p:pic>
        <p:nvPicPr>
          <p:cNvPr id="12" name="图片 6">
            <a:extLst>
              <a:ext uri="{FF2B5EF4-FFF2-40B4-BE49-F238E27FC236}">
                <a16:creationId xmlns:a16="http://schemas.microsoft.com/office/drawing/2014/main" id="{DCCE5DF8-63BD-4BB0-B277-E48F8E2CAAAF}"/>
              </a:ext>
            </a:extLst>
          </p:cNvPr>
          <p:cNvPicPr>
            <a:picLocks noChangeAspect="1"/>
          </p:cNvPicPr>
          <p:nvPr/>
        </p:nvPicPr>
        <p:blipFill rotWithShape="1">
          <a:blip r:embed="rId7">
            <a:extLst>
              <a:ext uri="{28A0092B-C50C-407E-A947-70E740481C1C}">
                <a14:useLocalDpi xmlns:a14="http://schemas.microsoft.com/office/drawing/2010/main" val="0"/>
              </a:ext>
            </a:extLst>
          </a:blip>
          <a:srcRect r="80689" b="55653"/>
          <a:stretch/>
        </p:blipFill>
        <p:spPr>
          <a:xfrm>
            <a:off x="3375518" y="868624"/>
            <a:ext cx="1333548" cy="1208096"/>
          </a:xfrm>
          <a:prstGeom prst="rect">
            <a:avLst/>
          </a:prstGeom>
        </p:spPr>
      </p:pic>
      <p:pic>
        <p:nvPicPr>
          <p:cNvPr id="13" name="图片 9">
            <a:extLst>
              <a:ext uri="{FF2B5EF4-FFF2-40B4-BE49-F238E27FC236}">
                <a16:creationId xmlns:a16="http://schemas.microsoft.com/office/drawing/2014/main" id="{B7DB55E2-7509-4E53-BFD0-C11565EA9C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58798" y="4087704"/>
            <a:ext cx="951465" cy="1019970"/>
          </a:xfrm>
          <a:prstGeom prst="rect">
            <a:avLst/>
          </a:prstGeom>
        </p:spPr>
      </p:pic>
      <p:sp>
        <p:nvSpPr>
          <p:cNvPr id="2" name="Rectangle 1"/>
          <p:cNvSpPr/>
          <p:nvPr/>
        </p:nvSpPr>
        <p:spPr>
          <a:xfrm>
            <a:off x="1169652" y="245250"/>
            <a:ext cx="9928407" cy="523220"/>
          </a:xfrm>
          <a:prstGeom prst="rect">
            <a:avLst/>
          </a:prstGeom>
        </p:spPr>
        <p:txBody>
          <a:bodyPr wrap="square">
            <a:spAutoFit/>
          </a:bodyPr>
          <a:lstStyle/>
          <a:p>
            <a:pPr algn="just"/>
            <a:r>
              <a:rPr lang="en-US" sz="2800" b="1" dirty="0">
                <a:solidFill>
                  <a:srgbClr val="0070C0"/>
                </a:solidFill>
                <a:latin typeface="Times New Roman" pitchFamily="18" charset="0"/>
                <a:ea typeface="MS Mincho"/>
                <a:cs typeface="Times New Roman" pitchFamily="18" charset="0"/>
              </a:rPr>
              <a:t>3. </a:t>
            </a:r>
            <a:r>
              <a:rPr lang="en-US" sz="2800" b="1" dirty="0" err="1">
                <a:solidFill>
                  <a:srgbClr val="0070C0"/>
                </a:solidFill>
                <a:latin typeface="Times New Roman" pitchFamily="18" charset="0"/>
                <a:ea typeface="MS Mincho"/>
                <a:cs typeface="Times New Roman" pitchFamily="18" charset="0"/>
              </a:rPr>
              <a:t>Trao</a:t>
            </a:r>
            <a:r>
              <a:rPr lang="en-US" sz="2800" b="1" dirty="0">
                <a:solidFill>
                  <a:srgbClr val="0070C0"/>
                </a:solidFill>
                <a:latin typeface="Times New Roman" pitchFamily="18" charset="0"/>
                <a:ea typeface="MS Mincho"/>
                <a:cs typeface="Times New Roman" pitchFamily="18" charset="0"/>
              </a:rPr>
              <a:t> </a:t>
            </a:r>
            <a:r>
              <a:rPr lang="en-US" sz="2800" b="1" dirty="0" err="1">
                <a:solidFill>
                  <a:srgbClr val="0070C0"/>
                </a:solidFill>
                <a:latin typeface="Times New Roman" pitchFamily="18" charset="0"/>
                <a:ea typeface="MS Mincho"/>
                <a:cs typeface="Times New Roman" pitchFamily="18" charset="0"/>
              </a:rPr>
              <a:t>đổi</a:t>
            </a:r>
            <a:endParaRPr lang="en-US" sz="2800" b="1" dirty="0">
              <a:solidFill>
                <a:srgbClr val="0070C0"/>
              </a:solidFill>
              <a:latin typeface="Times New Roman" pitchFamily="18" charset="0"/>
              <a:ea typeface="MS Mincho"/>
              <a:cs typeface="Times New Roman" pitchFamily="18" charset="0"/>
            </a:endParaRPr>
          </a:p>
        </p:txBody>
      </p:sp>
      <p:sp>
        <p:nvSpPr>
          <p:cNvPr id="3" name="Footer Placeholder 2">
            <a:extLst>
              <a:ext uri="{FF2B5EF4-FFF2-40B4-BE49-F238E27FC236}">
                <a16:creationId xmlns:a16="http://schemas.microsoft.com/office/drawing/2014/main" id="{EDEB20C8-FAC0-84FD-5BB9-9D2525A33FE4}"/>
              </a:ext>
            </a:extLst>
          </p:cNvPr>
          <p:cNvSpPr>
            <a:spLocks noGrp="1"/>
          </p:cNvSpPr>
          <p:nvPr>
            <p:ph type="ftr" idx="11"/>
          </p:nvPr>
        </p:nvSpPr>
        <p:spPr/>
        <p:txBody>
          <a:bodyPr/>
          <a:lstStyle/>
          <a:p>
            <a:r>
              <a:rPr lang="en-US"/>
              <a:t>Sản phẩm của nhóm Zalo: NGỮ VĂN THPT (Nhóm cô Thu Huyền)_ DỰ ÁN CỘNG ĐỒNG</a:t>
            </a:r>
          </a:p>
        </p:txBody>
      </p:sp>
    </p:spTree>
    <p:extLst>
      <p:ext uri="{BB962C8B-B14F-4D97-AF65-F5344CB8AC3E}">
        <p14:creationId xmlns:p14="http://schemas.microsoft.com/office/powerpoint/2010/main" val="24095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14" presetClass="entr" presetSubtype="10" fill="hold" nodeType="withEffect">
                                  <p:stCondLst>
                                    <p:cond delay="25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26" presetClass="entr" presetSubtype="0" fill="hold" nodeType="withEffect">
                                  <p:stCondLst>
                                    <p:cond delay="50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80">
                                          <p:stCondLst>
                                            <p:cond delay="0"/>
                                          </p:stCondLst>
                                        </p:cTn>
                                        <p:tgtEl>
                                          <p:spTgt spid="12"/>
                                        </p:tgtEl>
                                      </p:cBhvr>
                                    </p:animEffect>
                                    <p:anim calcmode="lin" valueType="num">
                                      <p:cBhvr>
                                        <p:cTn id="1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9" dur="26">
                                          <p:stCondLst>
                                            <p:cond delay="650"/>
                                          </p:stCondLst>
                                        </p:cTn>
                                        <p:tgtEl>
                                          <p:spTgt spid="12"/>
                                        </p:tgtEl>
                                      </p:cBhvr>
                                      <p:to x="100000" y="60000"/>
                                    </p:animScale>
                                    <p:animScale>
                                      <p:cBhvr>
                                        <p:cTn id="20" dur="166" decel="50000">
                                          <p:stCondLst>
                                            <p:cond delay="676"/>
                                          </p:stCondLst>
                                        </p:cTn>
                                        <p:tgtEl>
                                          <p:spTgt spid="12"/>
                                        </p:tgtEl>
                                      </p:cBhvr>
                                      <p:to x="100000" y="100000"/>
                                    </p:animScale>
                                    <p:animScale>
                                      <p:cBhvr>
                                        <p:cTn id="21" dur="26">
                                          <p:stCondLst>
                                            <p:cond delay="1312"/>
                                          </p:stCondLst>
                                        </p:cTn>
                                        <p:tgtEl>
                                          <p:spTgt spid="12"/>
                                        </p:tgtEl>
                                      </p:cBhvr>
                                      <p:to x="100000" y="80000"/>
                                    </p:animScale>
                                    <p:animScale>
                                      <p:cBhvr>
                                        <p:cTn id="22" dur="166" decel="50000">
                                          <p:stCondLst>
                                            <p:cond delay="1338"/>
                                          </p:stCondLst>
                                        </p:cTn>
                                        <p:tgtEl>
                                          <p:spTgt spid="12"/>
                                        </p:tgtEl>
                                      </p:cBhvr>
                                      <p:to x="100000" y="100000"/>
                                    </p:animScale>
                                    <p:animScale>
                                      <p:cBhvr>
                                        <p:cTn id="23" dur="26">
                                          <p:stCondLst>
                                            <p:cond delay="1642"/>
                                          </p:stCondLst>
                                        </p:cTn>
                                        <p:tgtEl>
                                          <p:spTgt spid="12"/>
                                        </p:tgtEl>
                                      </p:cBhvr>
                                      <p:to x="100000" y="90000"/>
                                    </p:animScale>
                                    <p:animScale>
                                      <p:cBhvr>
                                        <p:cTn id="24" dur="166" decel="50000">
                                          <p:stCondLst>
                                            <p:cond delay="1668"/>
                                          </p:stCondLst>
                                        </p:cTn>
                                        <p:tgtEl>
                                          <p:spTgt spid="12"/>
                                        </p:tgtEl>
                                      </p:cBhvr>
                                      <p:to x="100000" y="100000"/>
                                    </p:animScale>
                                    <p:animScale>
                                      <p:cBhvr>
                                        <p:cTn id="25" dur="26">
                                          <p:stCondLst>
                                            <p:cond delay="1808"/>
                                          </p:stCondLst>
                                        </p:cTn>
                                        <p:tgtEl>
                                          <p:spTgt spid="12"/>
                                        </p:tgtEl>
                                      </p:cBhvr>
                                      <p:to x="100000" y="95000"/>
                                    </p:animScale>
                                    <p:animScale>
                                      <p:cBhvr>
                                        <p:cTn id="26" dur="166" decel="50000">
                                          <p:stCondLst>
                                            <p:cond delay="1834"/>
                                          </p:stCondLst>
                                        </p:cTn>
                                        <p:tgtEl>
                                          <p:spTgt spid="12"/>
                                        </p:tgtEl>
                                      </p:cBhvr>
                                      <p:to x="100000" y="100000"/>
                                    </p:animScale>
                                  </p:childTnLst>
                                </p:cTn>
                              </p:par>
                              <p:par>
                                <p:cTn id="27" presetID="14" presetClass="entr" presetSubtype="10" fill="hold" nodeType="withEffect">
                                  <p:stCondLst>
                                    <p:cond delay="100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par>
                                <p:cTn id="30" presetID="42" presetClass="entr" presetSubtype="0" fill="hold" nodeType="withEffect">
                                  <p:stCondLst>
                                    <p:cond delay="50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par>
              <p:cTn id="42"/>
            </p:par>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97"/>
        <p:cNvGrpSpPr/>
        <p:nvPr/>
      </p:nvGrpSpPr>
      <p:grpSpPr>
        <a:xfrm>
          <a:off x="0" y="0"/>
          <a:ext cx="0" cy="0"/>
          <a:chOff x="0" y="0"/>
          <a:chExt cx="0" cy="0"/>
        </a:xfrm>
      </p:grpSpPr>
      <p:sp>
        <p:nvSpPr>
          <p:cNvPr id="1001" name="Google Shape;1001;p3" descr="Start On Country Road Stock Photo (Edit Now) 243588706"/>
          <p:cNvSpPr/>
          <p:nvPr/>
        </p:nvSpPr>
        <p:spPr>
          <a:xfrm>
            <a:off x="5917097" y="3488633"/>
            <a:ext cx="304800" cy="304800"/>
          </a:xfrm>
          <a:prstGeom prst="rect">
            <a:avLst/>
          </a:prstGeom>
          <a:noFill/>
          <a:ln>
            <a:noFill/>
          </a:ln>
        </p:spPr>
        <p:txBody>
          <a:bodyPr spcFirstLastPara="1" wrap="square" lIns="91400" tIns="45698" rIns="91400" bIns="45698" anchor="t" anchorCtr="0">
            <a:noAutofit/>
          </a:bodyPr>
          <a:lstStyle/>
          <a:p>
            <a:pPr>
              <a:buClr>
                <a:srgbClr val="000000"/>
              </a:buClr>
              <a:buFont typeface="Arial"/>
              <a:buNone/>
            </a:pPr>
            <a:endParaRPr sz="1900" kern="0">
              <a:solidFill>
                <a:srgbClr val="000000"/>
              </a:solidFill>
              <a:cs typeface="Arial"/>
              <a:sym typeface="Arial"/>
            </a:endParaRPr>
          </a:p>
        </p:txBody>
      </p:sp>
      <p:sp>
        <p:nvSpPr>
          <p:cNvPr id="1002" name="Google Shape;1002;p3" descr="Start On Country Road Stock Photo (Edit Now) 243588706"/>
          <p:cNvSpPr/>
          <p:nvPr/>
        </p:nvSpPr>
        <p:spPr>
          <a:xfrm>
            <a:off x="6069497" y="3641035"/>
            <a:ext cx="304800" cy="304800"/>
          </a:xfrm>
          <a:prstGeom prst="rect">
            <a:avLst/>
          </a:prstGeom>
          <a:noFill/>
          <a:ln>
            <a:noFill/>
          </a:ln>
        </p:spPr>
        <p:txBody>
          <a:bodyPr spcFirstLastPara="1" wrap="square" lIns="91400" tIns="45698" rIns="91400" bIns="45698" anchor="t" anchorCtr="0">
            <a:noAutofit/>
          </a:bodyPr>
          <a:lstStyle/>
          <a:p>
            <a:pPr>
              <a:buClr>
                <a:srgbClr val="000000"/>
              </a:buClr>
              <a:buFont typeface="Arial"/>
              <a:buNone/>
            </a:pPr>
            <a:endParaRPr sz="1900" kern="0">
              <a:solidFill>
                <a:srgbClr val="000000"/>
              </a:solidFill>
              <a:cs typeface="Arial"/>
              <a:sym typeface="Arial"/>
            </a:endParaRPr>
          </a:p>
        </p:txBody>
      </p:sp>
      <p:pic>
        <p:nvPicPr>
          <p:cNvPr id="8" name="图片 3">
            <a:extLst>
              <a:ext uri="{FF2B5EF4-FFF2-40B4-BE49-F238E27FC236}">
                <a16:creationId xmlns:a16="http://schemas.microsoft.com/office/drawing/2014/main" id="{7D7B9115-EB11-426E-A319-87440354C7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2143" t="47797" r="14286"/>
          <a:stretch/>
        </p:blipFill>
        <p:spPr>
          <a:xfrm>
            <a:off x="1226453" y="1828801"/>
            <a:ext cx="1961483" cy="3771900"/>
          </a:xfrm>
          <a:prstGeom prst="rect">
            <a:avLst/>
          </a:prstGeom>
        </p:spPr>
      </p:pic>
      <p:pic>
        <p:nvPicPr>
          <p:cNvPr id="9" name="图片 4">
            <a:extLst>
              <a:ext uri="{FF2B5EF4-FFF2-40B4-BE49-F238E27FC236}">
                <a16:creationId xmlns:a16="http://schemas.microsoft.com/office/drawing/2014/main" id="{9B18D738-C1F3-411B-BE7F-7BA553396D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6665" y="1027135"/>
            <a:ext cx="7531394" cy="4922728"/>
          </a:xfrm>
          <a:prstGeom prst="rect">
            <a:avLst/>
          </a:prstGeom>
        </p:spPr>
      </p:pic>
      <p:sp>
        <p:nvSpPr>
          <p:cNvPr id="10" name="TextBox 9">
            <a:extLst>
              <a:ext uri="{FF2B5EF4-FFF2-40B4-BE49-F238E27FC236}">
                <a16:creationId xmlns:a16="http://schemas.microsoft.com/office/drawing/2014/main" id="{82A7783B-18FB-4A93-A5EA-84C3F4B7C7F6}"/>
              </a:ext>
            </a:extLst>
          </p:cNvPr>
          <p:cNvSpPr txBox="1">
            <a:spLocks/>
          </p:cNvSpPr>
          <p:nvPr/>
        </p:nvSpPr>
        <p:spPr>
          <a:xfrm>
            <a:off x="3954788" y="1895072"/>
            <a:ext cx="6765552" cy="2590050"/>
          </a:xfrm>
          <a:prstGeom prst="rect">
            <a:avLst/>
          </a:prstGeom>
        </p:spPr>
        <p:txBody>
          <a:bodyPr vert="horz" wrap="square" lIns="480000" tIns="0" rIns="0" bIns="0" anchor="ctr" anchorCtr="0">
            <a:noAutofit/>
          </a:bodyPr>
          <a:lstStyle/>
          <a:p>
            <a:pPr algn="just"/>
            <a:endParaRPr lang="vi-VN" sz="2400" dirty="0">
              <a:solidFill>
                <a:prstClr val="black">
                  <a:tint val="75000"/>
                </a:prstClr>
              </a:solidFill>
              <a:latin typeface="Times New Roman" pitchFamily="18" charset="0"/>
              <a:ea typeface="Calibri"/>
              <a:cs typeface="Times New Roman" pitchFamily="18" charset="0"/>
            </a:endParaRPr>
          </a:p>
          <a:p>
            <a:pPr lvl="0" algn="just">
              <a:lnSpc>
                <a:spcPct val="107000"/>
              </a:lnSpc>
              <a:spcBef>
                <a:spcPct val="20000"/>
              </a:spcBef>
              <a:spcAft>
                <a:spcPts val="800"/>
              </a:spcAft>
            </a:pPr>
            <a:r>
              <a:rPr lang="en-US" sz="2400" b="1" dirty="0">
                <a:solidFill>
                  <a:srgbClr val="000000"/>
                </a:solidFill>
                <a:latin typeface="Times New Roman" pitchFamily="18" charset="0"/>
                <a:ea typeface="MS Mincho"/>
                <a:cs typeface="Times New Roman" pitchFamily="18" charset="0"/>
              </a:rPr>
              <a:t>- </a:t>
            </a:r>
            <a:r>
              <a:rPr lang="en-US" sz="2400" b="1" dirty="0" err="1">
                <a:solidFill>
                  <a:srgbClr val="000000"/>
                </a:solidFill>
                <a:latin typeface="Times New Roman" pitchFamily="18" charset="0"/>
                <a:ea typeface="MS Mincho"/>
                <a:cs typeface="Times New Roman" pitchFamily="18" charset="0"/>
              </a:rPr>
              <a:t>Người</a:t>
            </a:r>
            <a:r>
              <a:rPr lang="en-US" sz="2400" b="1" dirty="0">
                <a:solidFill>
                  <a:srgbClr val="000000"/>
                </a:solidFill>
                <a:latin typeface="Times New Roman" pitchFamily="18" charset="0"/>
                <a:ea typeface="MS Mincho"/>
                <a:cs typeface="Times New Roman" pitchFamily="18" charset="0"/>
              </a:rPr>
              <a:t> </a:t>
            </a:r>
            <a:r>
              <a:rPr lang="en-US" sz="2400" b="1" dirty="0" err="1">
                <a:solidFill>
                  <a:srgbClr val="000000"/>
                </a:solidFill>
                <a:latin typeface="Times New Roman" pitchFamily="18" charset="0"/>
                <a:ea typeface="MS Mincho"/>
                <a:cs typeface="Times New Roman" pitchFamily="18" charset="0"/>
              </a:rPr>
              <a:t>nói</a:t>
            </a:r>
            <a:r>
              <a:rPr lang="en-US" sz="2400" b="1" dirty="0">
                <a:solidFill>
                  <a:srgbClr val="000000"/>
                </a:solidFill>
                <a:latin typeface="Times New Roman" pitchFamily="18" charset="0"/>
                <a:ea typeface="MS Mincho"/>
                <a:cs typeface="Times New Roman" pitchFamily="18" charset="0"/>
              </a:rPr>
              <a:t>:</a:t>
            </a:r>
            <a:endParaRPr lang="vi-VN" sz="2400" dirty="0">
              <a:solidFill>
                <a:prstClr val="black">
                  <a:tint val="75000"/>
                </a:prstClr>
              </a:solidFill>
              <a:latin typeface="Times New Roman" pitchFamily="18" charset="0"/>
              <a:ea typeface="Calibri"/>
              <a:cs typeface="Times New Roman" pitchFamily="18" charset="0"/>
            </a:endParaRPr>
          </a:p>
          <a:p>
            <a:pPr lvl="0" algn="just">
              <a:lnSpc>
                <a:spcPct val="107000"/>
              </a:lnSpc>
              <a:spcBef>
                <a:spcPct val="20000"/>
              </a:spcBef>
              <a:spcAft>
                <a:spcPts val="800"/>
              </a:spcAft>
            </a:pP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Trả</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lời</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những</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thắc</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mắc</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từ</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người</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nghe</a:t>
            </a:r>
            <a:endParaRPr lang="vi-VN" sz="2400" dirty="0">
              <a:solidFill>
                <a:prstClr val="black">
                  <a:tint val="75000"/>
                </a:prstClr>
              </a:solidFill>
              <a:latin typeface="Times New Roman" pitchFamily="18" charset="0"/>
              <a:ea typeface="Calibri"/>
              <a:cs typeface="Times New Roman" pitchFamily="18" charset="0"/>
            </a:endParaRPr>
          </a:p>
          <a:p>
            <a:pPr lvl="0" algn="just">
              <a:lnSpc>
                <a:spcPct val="107000"/>
              </a:lnSpc>
              <a:spcBef>
                <a:spcPct val="20000"/>
              </a:spcBef>
              <a:spcAft>
                <a:spcPts val="800"/>
              </a:spcAft>
            </a:pPr>
            <a:r>
              <a:rPr lang="en-US" sz="2400" dirty="0">
                <a:solidFill>
                  <a:srgbClr val="000000"/>
                </a:solidFill>
                <a:latin typeface="Times New Roman" pitchFamily="18" charset="0"/>
                <a:ea typeface="MS Mincho"/>
                <a:cs typeface="Times New Roman" pitchFamily="18" charset="0"/>
              </a:rPr>
              <a:t>+</a:t>
            </a:r>
            <a:r>
              <a:rPr lang="en-US" sz="2400" dirty="0" err="1">
                <a:solidFill>
                  <a:srgbClr val="000000"/>
                </a:solidFill>
                <a:latin typeface="Times New Roman" pitchFamily="18" charset="0"/>
                <a:ea typeface="MS Mincho"/>
                <a:cs typeface="Times New Roman" pitchFamily="18" charset="0"/>
              </a:rPr>
              <a:t>Thể</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hiện</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thái</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độ</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tiếp</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thu</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chân</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thành</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cởi</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mở</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với</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góp</a:t>
            </a:r>
            <a:r>
              <a:rPr lang="en-US" sz="2400" dirty="0">
                <a:solidFill>
                  <a:srgbClr val="000000"/>
                </a:solidFill>
                <a:latin typeface="Times New Roman" pitchFamily="18" charset="0"/>
                <a:ea typeface="MS Mincho"/>
                <a:cs typeface="Times New Roman" pitchFamily="18" charset="0"/>
              </a:rPr>
              <a:t> ý </a:t>
            </a:r>
            <a:r>
              <a:rPr lang="en-US" sz="2400" dirty="0" err="1">
                <a:solidFill>
                  <a:srgbClr val="000000"/>
                </a:solidFill>
                <a:latin typeface="Times New Roman" pitchFamily="18" charset="0"/>
                <a:ea typeface="MS Mincho"/>
                <a:cs typeface="Times New Roman" pitchFamily="18" charset="0"/>
              </a:rPr>
              <a:t>xác</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đáng</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nghiêm</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tưc</a:t>
            </a:r>
            <a:endParaRPr lang="vi-VN" sz="2400" dirty="0">
              <a:solidFill>
                <a:prstClr val="black">
                  <a:tint val="75000"/>
                </a:prstClr>
              </a:solidFill>
              <a:latin typeface="Times New Roman" pitchFamily="18" charset="0"/>
              <a:ea typeface="Calibri"/>
              <a:cs typeface="Times New Roman" pitchFamily="18" charset="0"/>
            </a:endParaRPr>
          </a:p>
          <a:p>
            <a:pPr lvl="0" algn="just">
              <a:lnSpc>
                <a:spcPct val="150000"/>
              </a:lnSpc>
              <a:spcBef>
                <a:spcPct val="20000"/>
              </a:spcBef>
            </a:pPr>
            <a:r>
              <a:rPr lang="en-US" sz="2400" dirty="0">
                <a:solidFill>
                  <a:srgbClr val="000000"/>
                </a:solidFill>
                <a:latin typeface="Times New Roman" pitchFamily="18" charset="0"/>
                <a:ea typeface="MS Mincho"/>
                <a:cs typeface="Times New Roman" pitchFamily="18" charset="0"/>
              </a:rPr>
              <a:t>+ Chia </a:t>
            </a:r>
            <a:r>
              <a:rPr lang="en-US" sz="2400" dirty="0" err="1">
                <a:solidFill>
                  <a:srgbClr val="000000"/>
                </a:solidFill>
                <a:latin typeface="Times New Roman" pitchFamily="18" charset="0"/>
                <a:ea typeface="MS Mincho"/>
                <a:cs typeface="Times New Roman" pitchFamily="18" charset="0"/>
              </a:rPr>
              <a:t>sẻ</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thêm</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một</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số</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điểm</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mình</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muốn</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làm</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rõ</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hơn</a:t>
            </a:r>
            <a:r>
              <a:rPr lang="en-US" sz="2400" dirty="0">
                <a:solidFill>
                  <a:srgbClr val="000000"/>
                </a:solidFill>
                <a:latin typeface="Times New Roman" pitchFamily="18" charset="0"/>
                <a:ea typeface="MS Mincho"/>
                <a:cs typeface="Times New Roman" pitchFamily="18" charset="0"/>
              </a:rPr>
              <a:t> hay </a:t>
            </a:r>
            <a:r>
              <a:rPr lang="en-US" sz="2400" dirty="0" err="1">
                <a:solidFill>
                  <a:srgbClr val="000000"/>
                </a:solidFill>
                <a:latin typeface="Times New Roman" pitchFamily="18" charset="0"/>
                <a:ea typeface="MS Mincho"/>
                <a:cs typeface="Times New Roman" pitchFamily="18" charset="0"/>
              </a:rPr>
              <a:t>những</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phát</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hiện</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về</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tính</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nghệ</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thuật</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của</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tác</a:t>
            </a:r>
            <a:r>
              <a:rPr lang="en-US" sz="2400" dirty="0">
                <a:solidFill>
                  <a:srgbClr val="000000"/>
                </a:solidFill>
                <a:latin typeface="Times New Roman" pitchFamily="18" charset="0"/>
                <a:ea typeface="MS Mincho"/>
                <a:cs typeface="Times New Roman" pitchFamily="18" charset="0"/>
              </a:rPr>
              <a:t> </a:t>
            </a:r>
            <a:r>
              <a:rPr lang="en-US" sz="2400" dirty="0" err="1">
                <a:solidFill>
                  <a:srgbClr val="000000"/>
                </a:solidFill>
                <a:latin typeface="Times New Roman" pitchFamily="18" charset="0"/>
                <a:ea typeface="MS Mincho"/>
                <a:cs typeface="Times New Roman" pitchFamily="18" charset="0"/>
              </a:rPr>
              <a:t>phẩm</a:t>
            </a:r>
            <a:endParaRPr lang="vi-VN" sz="2400" dirty="0">
              <a:solidFill>
                <a:prstClr val="black">
                  <a:tint val="75000"/>
                </a:prstClr>
              </a:solidFill>
              <a:latin typeface="Times New Roman" pitchFamily="18" charset="0"/>
              <a:cs typeface="Times New Roman" pitchFamily="18" charset="0"/>
            </a:endParaRPr>
          </a:p>
        </p:txBody>
      </p:sp>
      <p:pic>
        <p:nvPicPr>
          <p:cNvPr id="11" name="图片 5">
            <a:extLst>
              <a:ext uri="{FF2B5EF4-FFF2-40B4-BE49-F238E27FC236}">
                <a16:creationId xmlns:a16="http://schemas.microsoft.com/office/drawing/2014/main" id="{604637D6-DDB8-49CB-B9F5-66E9779F25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0023" y="2140351"/>
            <a:ext cx="650989" cy="673698"/>
          </a:xfrm>
          <a:prstGeom prst="rect">
            <a:avLst/>
          </a:prstGeom>
        </p:spPr>
      </p:pic>
      <p:pic>
        <p:nvPicPr>
          <p:cNvPr id="12" name="图片 6">
            <a:extLst>
              <a:ext uri="{FF2B5EF4-FFF2-40B4-BE49-F238E27FC236}">
                <a16:creationId xmlns:a16="http://schemas.microsoft.com/office/drawing/2014/main" id="{DCCE5DF8-63BD-4BB0-B277-E48F8E2CAAAF}"/>
              </a:ext>
            </a:extLst>
          </p:cNvPr>
          <p:cNvPicPr>
            <a:picLocks noChangeAspect="1"/>
          </p:cNvPicPr>
          <p:nvPr/>
        </p:nvPicPr>
        <p:blipFill rotWithShape="1">
          <a:blip r:embed="rId7">
            <a:extLst>
              <a:ext uri="{28A0092B-C50C-407E-A947-70E740481C1C}">
                <a14:useLocalDpi xmlns:a14="http://schemas.microsoft.com/office/drawing/2010/main" val="0"/>
              </a:ext>
            </a:extLst>
          </a:blip>
          <a:srcRect r="80689" b="55653"/>
          <a:stretch/>
        </p:blipFill>
        <p:spPr>
          <a:xfrm>
            <a:off x="3375518" y="868624"/>
            <a:ext cx="1333548" cy="1208096"/>
          </a:xfrm>
          <a:prstGeom prst="rect">
            <a:avLst/>
          </a:prstGeom>
        </p:spPr>
      </p:pic>
      <p:pic>
        <p:nvPicPr>
          <p:cNvPr id="13" name="图片 9">
            <a:extLst>
              <a:ext uri="{FF2B5EF4-FFF2-40B4-BE49-F238E27FC236}">
                <a16:creationId xmlns:a16="http://schemas.microsoft.com/office/drawing/2014/main" id="{B7DB55E2-7509-4E53-BFD0-C11565EA9C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58798" y="4087704"/>
            <a:ext cx="951465" cy="1019970"/>
          </a:xfrm>
          <a:prstGeom prst="rect">
            <a:avLst/>
          </a:prstGeom>
        </p:spPr>
      </p:pic>
      <p:sp>
        <p:nvSpPr>
          <p:cNvPr id="2" name="Rectangle 1"/>
          <p:cNvSpPr/>
          <p:nvPr/>
        </p:nvSpPr>
        <p:spPr>
          <a:xfrm>
            <a:off x="1169652" y="245250"/>
            <a:ext cx="9928407" cy="523220"/>
          </a:xfrm>
          <a:prstGeom prst="rect">
            <a:avLst/>
          </a:prstGeom>
        </p:spPr>
        <p:txBody>
          <a:bodyPr wrap="square">
            <a:spAutoFit/>
          </a:bodyPr>
          <a:lstStyle/>
          <a:p>
            <a:pPr algn="just"/>
            <a:r>
              <a:rPr lang="en-US" sz="2800" b="1" dirty="0">
                <a:solidFill>
                  <a:srgbClr val="0070C0"/>
                </a:solidFill>
                <a:latin typeface="Times New Roman" pitchFamily="18" charset="0"/>
                <a:ea typeface="MS Mincho"/>
                <a:cs typeface="Times New Roman" pitchFamily="18" charset="0"/>
              </a:rPr>
              <a:t>3. </a:t>
            </a:r>
            <a:r>
              <a:rPr lang="en-US" sz="2800" b="1" dirty="0" err="1">
                <a:solidFill>
                  <a:srgbClr val="0070C0"/>
                </a:solidFill>
                <a:latin typeface="Times New Roman" pitchFamily="18" charset="0"/>
                <a:ea typeface="MS Mincho"/>
                <a:cs typeface="Times New Roman" pitchFamily="18" charset="0"/>
              </a:rPr>
              <a:t>Trao</a:t>
            </a:r>
            <a:r>
              <a:rPr lang="en-US" sz="2800" b="1" dirty="0">
                <a:solidFill>
                  <a:srgbClr val="0070C0"/>
                </a:solidFill>
                <a:latin typeface="Times New Roman" pitchFamily="18" charset="0"/>
                <a:ea typeface="MS Mincho"/>
                <a:cs typeface="Times New Roman" pitchFamily="18" charset="0"/>
              </a:rPr>
              <a:t> </a:t>
            </a:r>
            <a:r>
              <a:rPr lang="en-US" sz="2800" b="1" dirty="0" err="1">
                <a:solidFill>
                  <a:srgbClr val="0070C0"/>
                </a:solidFill>
                <a:latin typeface="Times New Roman" pitchFamily="18" charset="0"/>
                <a:ea typeface="MS Mincho"/>
                <a:cs typeface="Times New Roman" pitchFamily="18" charset="0"/>
              </a:rPr>
              <a:t>đổi</a:t>
            </a:r>
            <a:endParaRPr lang="en-US" sz="2800" b="1" dirty="0">
              <a:solidFill>
                <a:srgbClr val="0070C0"/>
              </a:solidFill>
              <a:latin typeface="Times New Roman" pitchFamily="18" charset="0"/>
              <a:ea typeface="MS Mincho"/>
              <a:cs typeface="Times New Roman" pitchFamily="18" charset="0"/>
            </a:endParaRPr>
          </a:p>
        </p:txBody>
      </p:sp>
      <p:sp>
        <p:nvSpPr>
          <p:cNvPr id="3" name="Footer Placeholder 2">
            <a:extLst>
              <a:ext uri="{FF2B5EF4-FFF2-40B4-BE49-F238E27FC236}">
                <a16:creationId xmlns:a16="http://schemas.microsoft.com/office/drawing/2014/main" id="{3B6EE344-AE92-5A38-F448-20B0472754FA}"/>
              </a:ext>
            </a:extLst>
          </p:cNvPr>
          <p:cNvSpPr>
            <a:spLocks noGrp="1"/>
          </p:cNvSpPr>
          <p:nvPr>
            <p:ph type="ftr" idx="11"/>
          </p:nvPr>
        </p:nvSpPr>
        <p:spPr/>
        <p:txBody>
          <a:bodyPr/>
          <a:lstStyle/>
          <a:p>
            <a:r>
              <a:rPr lang="en-US"/>
              <a:t>Sản phẩm của nhóm Zalo: NGỮ VĂN THPT (Nhóm cô Thu Huyền)_ DỰ ÁN CỘNG ĐỒNG</a:t>
            </a:r>
          </a:p>
        </p:txBody>
      </p:sp>
    </p:spTree>
    <p:extLst>
      <p:ext uri="{BB962C8B-B14F-4D97-AF65-F5344CB8AC3E}">
        <p14:creationId xmlns:p14="http://schemas.microsoft.com/office/powerpoint/2010/main" val="372199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14" presetClass="entr" presetSubtype="10" fill="hold" nodeType="withEffect">
                                  <p:stCondLst>
                                    <p:cond delay="25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26" presetClass="entr" presetSubtype="0" fill="hold" nodeType="withEffect">
                                  <p:stCondLst>
                                    <p:cond delay="50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80">
                                          <p:stCondLst>
                                            <p:cond delay="0"/>
                                          </p:stCondLst>
                                        </p:cTn>
                                        <p:tgtEl>
                                          <p:spTgt spid="12"/>
                                        </p:tgtEl>
                                      </p:cBhvr>
                                    </p:animEffect>
                                    <p:anim calcmode="lin" valueType="num">
                                      <p:cBhvr>
                                        <p:cTn id="1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9" dur="26">
                                          <p:stCondLst>
                                            <p:cond delay="650"/>
                                          </p:stCondLst>
                                        </p:cTn>
                                        <p:tgtEl>
                                          <p:spTgt spid="12"/>
                                        </p:tgtEl>
                                      </p:cBhvr>
                                      <p:to x="100000" y="60000"/>
                                    </p:animScale>
                                    <p:animScale>
                                      <p:cBhvr>
                                        <p:cTn id="20" dur="166" decel="50000">
                                          <p:stCondLst>
                                            <p:cond delay="676"/>
                                          </p:stCondLst>
                                        </p:cTn>
                                        <p:tgtEl>
                                          <p:spTgt spid="12"/>
                                        </p:tgtEl>
                                      </p:cBhvr>
                                      <p:to x="100000" y="100000"/>
                                    </p:animScale>
                                    <p:animScale>
                                      <p:cBhvr>
                                        <p:cTn id="21" dur="26">
                                          <p:stCondLst>
                                            <p:cond delay="1312"/>
                                          </p:stCondLst>
                                        </p:cTn>
                                        <p:tgtEl>
                                          <p:spTgt spid="12"/>
                                        </p:tgtEl>
                                      </p:cBhvr>
                                      <p:to x="100000" y="80000"/>
                                    </p:animScale>
                                    <p:animScale>
                                      <p:cBhvr>
                                        <p:cTn id="22" dur="166" decel="50000">
                                          <p:stCondLst>
                                            <p:cond delay="1338"/>
                                          </p:stCondLst>
                                        </p:cTn>
                                        <p:tgtEl>
                                          <p:spTgt spid="12"/>
                                        </p:tgtEl>
                                      </p:cBhvr>
                                      <p:to x="100000" y="100000"/>
                                    </p:animScale>
                                    <p:animScale>
                                      <p:cBhvr>
                                        <p:cTn id="23" dur="26">
                                          <p:stCondLst>
                                            <p:cond delay="1642"/>
                                          </p:stCondLst>
                                        </p:cTn>
                                        <p:tgtEl>
                                          <p:spTgt spid="12"/>
                                        </p:tgtEl>
                                      </p:cBhvr>
                                      <p:to x="100000" y="90000"/>
                                    </p:animScale>
                                    <p:animScale>
                                      <p:cBhvr>
                                        <p:cTn id="24" dur="166" decel="50000">
                                          <p:stCondLst>
                                            <p:cond delay="1668"/>
                                          </p:stCondLst>
                                        </p:cTn>
                                        <p:tgtEl>
                                          <p:spTgt spid="12"/>
                                        </p:tgtEl>
                                      </p:cBhvr>
                                      <p:to x="100000" y="100000"/>
                                    </p:animScale>
                                    <p:animScale>
                                      <p:cBhvr>
                                        <p:cTn id="25" dur="26">
                                          <p:stCondLst>
                                            <p:cond delay="1808"/>
                                          </p:stCondLst>
                                        </p:cTn>
                                        <p:tgtEl>
                                          <p:spTgt spid="12"/>
                                        </p:tgtEl>
                                      </p:cBhvr>
                                      <p:to x="100000" y="95000"/>
                                    </p:animScale>
                                    <p:animScale>
                                      <p:cBhvr>
                                        <p:cTn id="26" dur="166" decel="50000">
                                          <p:stCondLst>
                                            <p:cond delay="1834"/>
                                          </p:stCondLst>
                                        </p:cTn>
                                        <p:tgtEl>
                                          <p:spTgt spid="12"/>
                                        </p:tgtEl>
                                      </p:cBhvr>
                                      <p:to x="100000" y="100000"/>
                                    </p:animScale>
                                  </p:childTnLst>
                                </p:cTn>
                              </p:par>
                              <p:par>
                                <p:cTn id="27" presetID="14" presetClass="entr" presetSubtype="10" fill="hold" nodeType="withEffect">
                                  <p:stCondLst>
                                    <p:cond delay="100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par>
                                <p:cTn id="30" presetID="42" presetClass="entr" presetSubtype="0" fill="hold" nodeType="withEffect">
                                  <p:stCondLst>
                                    <p:cond delay="50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par>
              <p:cTn id="42"/>
            </p:par>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97"/>
        <p:cNvGrpSpPr/>
        <p:nvPr/>
      </p:nvGrpSpPr>
      <p:grpSpPr>
        <a:xfrm>
          <a:off x="0" y="0"/>
          <a:ext cx="0" cy="0"/>
          <a:chOff x="0" y="0"/>
          <a:chExt cx="0" cy="0"/>
        </a:xfrm>
      </p:grpSpPr>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4749" y="154989"/>
            <a:ext cx="9205912" cy="592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01" name="Google Shape;1001;p3" descr="Start On Country Road Stock Photo (Edit Now) 243588706"/>
          <p:cNvSpPr/>
          <p:nvPr/>
        </p:nvSpPr>
        <p:spPr>
          <a:xfrm>
            <a:off x="5917097" y="3488633"/>
            <a:ext cx="304800" cy="304800"/>
          </a:xfrm>
          <a:prstGeom prst="rect">
            <a:avLst/>
          </a:prstGeom>
          <a:noFill/>
          <a:ln>
            <a:noFill/>
          </a:ln>
        </p:spPr>
        <p:txBody>
          <a:bodyPr spcFirstLastPara="1" wrap="square" lIns="91400" tIns="45698" rIns="91400" bIns="45698" anchor="t" anchorCtr="0">
            <a:noAutofit/>
          </a:bodyPr>
          <a:lstStyle/>
          <a:p>
            <a:pPr>
              <a:buClr>
                <a:srgbClr val="000000"/>
              </a:buClr>
              <a:buFont typeface="Arial"/>
              <a:buNone/>
            </a:pPr>
            <a:endParaRPr sz="1900" kern="0">
              <a:solidFill>
                <a:srgbClr val="000000"/>
              </a:solidFill>
              <a:cs typeface="Arial"/>
              <a:sym typeface="Arial"/>
            </a:endParaRPr>
          </a:p>
        </p:txBody>
      </p:sp>
      <p:sp>
        <p:nvSpPr>
          <p:cNvPr id="1002" name="Google Shape;1002;p3" descr="Start On Country Road Stock Photo (Edit Now) 243588706"/>
          <p:cNvSpPr/>
          <p:nvPr/>
        </p:nvSpPr>
        <p:spPr>
          <a:xfrm>
            <a:off x="6069497" y="3641035"/>
            <a:ext cx="304800" cy="304800"/>
          </a:xfrm>
          <a:prstGeom prst="rect">
            <a:avLst/>
          </a:prstGeom>
          <a:noFill/>
          <a:ln>
            <a:noFill/>
          </a:ln>
        </p:spPr>
        <p:txBody>
          <a:bodyPr spcFirstLastPara="1" wrap="square" lIns="91400" tIns="45698" rIns="91400" bIns="45698" anchor="t" anchorCtr="0">
            <a:noAutofit/>
          </a:bodyPr>
          <a:lstStyle/>
          <a:p>
            <a:pPr>
              <a:buClr>
                <a:srgbClr val="000000"/>
              </a:buClr>
              <a:buFont typeface="Arial"/>
              <a:buNone/>
            </a:pPr>
            <a:endParaRPr sz="1900" kern="0">
              <a:solidFill>
                <a:srgbClr val="000000"/>
              </a:solidFill>
              <a:cs typeface="Arial"/>
              <a:sym typeface="Arial"/>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5413" y="765154"/>
            <a:ext cx="8617907" cy="598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5708" y="364322"/>
            <a:ext cx="1328738" cy="121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234" y="1050233"/>
            <a:ext cx="291465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a:extLst>
              <a:ext uri="{FF2B5EF4-FFF2-40B4-BE49-F238E27FC236}">
                <a16:creationId xmlns:a16="http://schemas.microsoft.com/office/drawing/2014/main" id="{BFEC43FA-5CC1-3821-B9A8-4F260A5BD635}"/>
              </a:ext>
            </a:extLst>
          </p:cNvPr>
          <p:cNvSpPr>
            <a:spLocks noGrp="1"/>
          </p:cNvSpPr>
          <p:nvPr>
            <p:ph type="ftr" idx="11"/>
          </p:nvPr>
        </p:nvSpPr>
        <p:spPr/>
        <p:txBody>
          <a:bodyPr/>
          <a:lstStyle/>
          <a:p>
            <a:r>
              <a:rPr lang="en-US"/>
              <a:t>Sản phẩm của nhóm Zalo: NGỮ VĂN THPT (Nhóm cô Thu Huyền)_ DỰ ÁN CỘNG ĐỒNG</a:t>
            </a:r>
          </a:p>
        </p:txBody>
      </p:sp>
    </p:spTree>
    <p:extLst>
      <p:ext uri="{BB962C8B-B14F-4D97-AF65-F5344CB8AC3E}">
        <p14:creationId xmlns:p14="http://schemas.microsoft.com/office/powerpoint/2010/main" val="36803687"/>
      </p:ext>
    </p:extLst>
  </p:cSld>
  <p:clrMapOvr>
    <a:masterClrMapping/>
  </p:clrMapOvr>
  <p:timing>
    <p:tnLst>
      <p:par>
        <p:cTn id="1" dur="indefinite" restart="never" nodeType="tmRoot">
          <p:childTnLst>
            <p:par>
              <p:cTn id="2"/>
            </p:par>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7" name="图片 5" descr="图片包含 蛋糕, 室内, 绿色&#10;&#10;已生成高可信度的说明">
            <a:extLst>
              <a:ext uri="{FF2B5EF4-FFF2-40B4-BE49-F238E27FC236}">
                <a16:creationId xmlns:a16="http://schemas.microsoft.com/office/drawing/2014/main" id="{CFD9A3D4-965C-4AA0-A594-6A835CC258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2521" y="4697777"/>
            <a:ext cx="1619435" cy="2402130"/>
          </a:xfrm>
          <a:prstGeom prst="rect">
            <a:avLst/>
          </a:prstGeom>
        </p:spPr>
      </p:pic>
      <p:sp>
        <p:nvSpPr>
          <p:cNvPr id="7" name="TextBox 6"/>
          <p:cNvSpPr txBox="1"/>
          <p:nvPr/>
        </p:nvSpPr>
        <p:spPr>
          <a:xfrm>
            <a:off x="2587780" y="227304"/>
            <a:ext cx="8377293" cy="1384995"/>
          </a:xfrm>
          <a:prstGeom prst="rect">
            <a:avLst/>
          </a:prstGeom>
          <a:noFill/>
        </p:spPr>
        <p:txBody>
          <a:bodyPr wrap="none" rtlCol="0">
            <a:spAutoFit/>
          </a:bodyPr>
          <a:lstStyle/>
          <a:p>
            <a:pPr algn="ctr"/>
            <a:r>
              <a:rPr lang="en-US" sz="2800" b="1" dirty="0">
                <a:solidFill>
                  <a:srgbClr val="FF0000"/>
                </a:solidFill>
                <a:latin typeface="Times New Roman" pitchFamily="18" charset="0"/>
                <a:cs typeface="Times New Roman" pitchFamily="18" charset="0"/>
              </a:rPr>
              <a:t>NÓI VÀ NGHE:</a:t>
            </a:r>
            <a:br>
              <a:rPr lang="en-US" sz="2800" b="1" dirty="0">
                <a:solidFill>
                  <a:srgbClr val="FF0000"/>
                </a:solidFill>
                <a:latin typeface="Times New Roman" pitchFamily="18" charset="0"/>
                <a:cs typeface="Times New Roman" pitchFamily="18" charset="0"/>
              </a:rPr>
            </a:br>
            <a:r>
              <a:rPr lang="en-US" sz="2800" b="1" dirty="0">
                <a:solidFill>
                  <a:srgbClr val="FF0000"/>
                </a:solidFill>
                <a:latin typeface="Times New Roman" pitchFamily="18" charset="0"/>
                <a:cs typeface="Times New Roman" pitchFamily="18" charset="0"/>
              </a:rPr>
              <a:t>THUYẾT TRÌNH VỀ NGHỆ THUẬT KỂ CHUYỆN </a:t>
            </a:r>
            <a:br>
              <a:rPr lang="en-US" sz="2800" b="1" dirty="0">
                <a:solidFill>
                  <a:srgbClr val="FF0000"/>
                </a:solidFill>
                <a:latin typeface="Times New Roman" pitchFamily="18" charset="0"/>
                <a:cs typeface="Times New Roman" pitchFamily="18" charset="0"/>
              </a:rPr>
            </a:br>
            <a:r>
              <a:rPr lang="en-US" sz="2800" b="1" dirty="0">
                <a:solidFill>
                  <a:srgbClr val="FF0000"/>
                </a:solidFill>
                <a:latin typeface="Times New Roman" pitchFamily="18" charset="0"/>
                <a:cs typeface="Times New Roman" pitchFamily="18" charset="0"/>
              </a:rPr>
              <a:t>TRONG MỘT TÁC PHẨM TRUYỆN.</a:t>
            </a:r>
          </a:p>
        </p:txBody>
      </p:sp>
      <p:pic>
        <p:nvPicPr>
          <p:cNvPr id="16" name="Picture 2" descr="E:\ôn đại học và HSG\Tài nguyên Địa lí\Tài liệu tham khảo trên internet\Tổng hợp\Giáo án\PPT\CÁC ICON HỖ TRỢ SOẠN GIẢNG PPT\Học cặp nhó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223" y="1191847"/>
            <a:ext cx="1810705" cy="157620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ôn đại học và HSG\Tài nguyên Địa lí\Tài liệu tham khảo trên internet\Tổng hợp\Giáo án\PPT\CÁC ICON HỖ TRỢ SOẠN GIẢNG PPT\3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9339" y="2081470"/>
            <a:ext cx="609605" cy="60960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2367421" y="1728592"/>
            <a:ext cx="9269258" cy="1227335"/>
          </a:xfrm>
          <a:prstGeom prst="rect">
            <a:avLst/>
          </a:prstGeom>
          <a:solidFill>
            <a:srgbClr val="CCFF99"/>
          </a:solidFill>
          <a:ln>
            <a:solidFill>
              <a:srgbClr val="CCFF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dirty="0">
              <a:solidFill>
                <a:prstClr val="black"/>
              </a:solidFill>
              <a:latin typeface="Times New Roman" pitchFamily="18" charset="0"/>
              <a:cs typeface="Times New Roman" pitchFamily="18" charset="0"/>
            </a:endParaRPr>
          </a:p>
          <a:p>
            <a:pPr algn="just"/>
            <a:r>
              <a:rPr lang="vi-VN" sz="2400" dirty="0">
                <a:solidFill>
                  <a:prstClr val="black"/>
                </a:solidFill>
                <a:latin typeface="Times New Roman" pitchFamily="18" charset="0"/>
                <a:cs typeface="Times New Roman" pitchFamily="18" charset="0"/>
              </a:rPr>
              <a:t>Chủ động đề ra kế hoạch học tập, thực hiện nhiệm vụ học tập cá nhân và nhóm học tập, xử lý linh hoạt sáng tạo các tình huống phát sinh khi thực hiện nhiệm vụ học tập.</a:t>
            </a:r>
          </a:p>
          <a:p>
            <a:pPr algn="just"/>
            <a:endParaRPr lang="vi-VN" sz="2400" dirty="0">
              <a:solidFill>
                <a:prstClr val="black"/>
              </a:solidFill>
              <a:latin typeface="Times New Roman" pitchFamily="18" charset="0"/>
              <a:cs typeface="Times New Roman" pitchFamily="18" charset="0"/>
            </a:endParaRPr>
          </a:p>
        </p:txBody>
      </p:sp>
      <p:pic>
        <p:nvPicPr>
          <p:cNvPr id="19" name="Picture 2" descr="E:\ôn đại học và HSG\Tài nguyên Địa lí\Tài liệu tham khảo trên internet\Tổng hợp\Giáo án\PPT\CÁC ICON HỖ TRỢ SOẠN GIẢNG PPT\3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9338" y="3213497"/>
            <a:ext cx="609605" cy="60960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1" name="Rectangle 20"/>
          <p:cNvSpPr/>
          <p:nvPr/>
        </p:nvSpPr>
        <p:spPr>
          <a:xfrm>
            <a:off x="2367421" y="3063625"/>
            <a:ext cx="9269258" cy="1019859"/>
          </a:xfrm>
          <a:prstGeom prst="rect">
            <a:avLst/>
          </a:prstGeom>
          <a:solidFill>
            <a:srgbClr val="FFFF99"/>
          </a:solidFill>
          <a:ln>
            <a:solidFill>
              <a:srgbClr val="FFFF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dirty="0">
              <a:solidFill>
                <a:prstClr val="black"/>
              </a:solidFill>
              <a:latin typeface="Times New Roman" pitchFamily="18" charset="0"/>
              <a:cs typeface="Times New Roman" pitchFamily="18" charset="0"/>
            </a:endParaRPr>
          </a:p>
          <a:p>
            <a:pPr algn="just"/>
            <a:r>
              <a:rPr lang="vi-VN" sz="2400" dirty="0">
                <a:solidFill>
                  <a:prstClr val="black"/>
                </a:solidFill>
                <a:latin typeface="Times New Roman" pitchFamily="18" charset="0"/>
                <a:cs typeface="Times New Roman" pitchFamily="18" charset="0"/>
              </a:rPr>
              <a:t>Tôn trọng người đối thoại, lắng nghe tích cực</a:t>
            </a:r>
          </a:p>
          <a:p>
            <a:pPr algn="just"/>
            <a:endParaRPr lang="vi-VN" sz="2400" dirty="0">
              <a:solidFill>
                <a:prstClr val="black"/>
              </a:solidFill>
              <a:latin typeface="Times New Roman" pitchFamily="18" charset="0"/>
              <a:cs typeface="Times New Roman" pitchFamily="18" charset="0"/>
            </a:endParaRPr>
          </a:p>
        </p:txBody>
      </p:sp>
      <p:pic>
        <p:nvPicPr>
          <p:cNvPr id="22" name="Picture 2" descr="E:\ôn đại học và HSG\Tài nguyên Địa lí\Tài liệu tham khảo trên internet\Tổng hợp\Giáo án\PPT\CÁC ICON HỖ TRỢ SOẠN GIẢNG PPT\3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9337" y="4344502"/>
            <a:ext cx="609605" cy="60960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Rectangle 22"/>
          <p:cNvSpPr/>
          <p:nvPr/>
        </p:nvSpPr>
        <p:spPr>
          <a:xfrm>
            <a:off x="2367420" y="4217821"/>
            <a:ext cx="9269259" cy="1068163"/>
          </a:xfrm>
          <a:prstGeom prst="rect">
            <a:avLst/>
          </a:prstGeom>
          <a:solidFill>
            <a:srgbClr val="FFCCFF"/>
          </a:solidFill>
          <a:ln>
            <a:solidFill>
              <a:srgbClr val="FFCC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prstClr val="black"/>
                </a:solidFill>
                <a:latin typeface="Times New Roman" pitchFamily="18" charset="0"/>
                <a:cs typeface="Times New Roman" pitchFamily="18" charset="0"/>
              </a:rPr>
              <a:t>Tự tin thể hiện bản thân, có sắc thái, cảm xúc, giọng điệu khi tranh luận phù hợp.</a:t>
            </a:r>
          </a:p>
          <a:p>
            <a:pPr algn="just"/>
            <a:endParaRPr lang="vi-VN" sz="2400" dirty="0">
              <a:solidFill>
                <a:prstClr val="black"/>
              </a:solidFill>
              <a:latin typeface="Times New Roman" pitchFamily="18" charset="0"/>
              <a:cs typeface="Times New Roman" pitchFamily="18" charset="0"/>
            </a:endParaRPr>
          </a:p>
        </p:txBody>
      </p:sp>
      <p:grpSp>
        <p:nvGrpSpPr>
          <p:cNvPr id="17" name="Group 16"/>
          <p:cNvGrpSpPr/>
          <p:nvPr/>
        </p:nvGrpSpPr>
        <p:grpSpPr>
          <a:xfrm>
            <a:off x="0" y="0"/>
            <a:ext cx="2027234" cy="1122980"/>
            <a:chOff x="438457" y="21019"/>
            <a:chExt cx="2027234" cy="1122980"/>
          </a:xfrm>
        </p:grpSpPr>
        <p:sp>
          <p:nvSpPr>
            <p:cNvPr id="28" name="Freeform 423"/>
            <p:cNvSpPr>
              <a:spLocks noEditPoints="1"/>
            </p:cNvSpPr>
            <p:nvPr/>
          </p:nvSpPr>
          <p:spPr bwMode="auto">
            <a:xfrm>
              <a:off x="1126020" y="516841"/>
              <a:ext cx="1339671" cy="627158"/>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pPr>
              <a:endParaRPr lang="zh-CN" altLang="en-US" sz="1707">
                <a:solidFill>
                  <a:prstClr val="black"/>
                </a:solidFill>
                <a:latin typeface="Calibri" panose="020F0502020204030204" pitchFamily="34" charset="0"/>
                <a:ea typeface="宋体" panose="02010600030101010101" pitchFamily="2" charset="-122"/>
              </a:endParaRPr>
            </a:p>
          </p:txBody>
        </p:sp>
        <p:pic>
          <p:nvPicPr>
            <p:cNvPr id="20" name="Picture 4" descr="Đồ hoạ vector miễn phí của Một quyển sách"/>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Rectangle 28"/>
          <p:cNvSpPr/>
          <p:nvPr/>
        </p:nvSpPr>
        <p:spPr>
          <a:xfrm>
            <a:off x="2367420" y="5435380"/>
            <a:ext cx="9269258" cy="1065628"/>
          </a:xfrm>
          <a:prstGeom prst="rect">
            <a:avLst/>
          </a:prstGeom>
          <a:solidFill>
            <a:srgbClr val="CCFF99"/>
          </a:solidFill>
          <a:ln>
            <a:solidFill>
              <a:srgbClr val="CCFF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prstClr val="black"/>
                </a:solidFill>
                <a:latin typeface="Times New Roman" pitchFamily="18" charset="0"/>
                <a:cs typeface="Times New Roman" pitchFamily="18" charset="0"/>
              </a:rPr>
              <a:t>Tôn trọng những cách cảm nhận, đánh giá đa dạng của người khác về một tác phẩm truyện.</a:t>
            </a:r>
          </a:p>
          <a:p>
            <a:pPr algn="just"/>
            <a:endParaRPr lang="vi-VN" sz="2400" dirty="0">
              <a:solidFill>
                <a:prstClr val="black"/>
              </a:solidFill>
              <a:latin typeface="Times New Roman" pitchFamily="18" charset="0"/>
              <a:cs typeface="Times New Roman" pitchFamily="18" charset="0"/>
            </a:endParaRPr>
          </a:p>
        </p:txBody>
      </p:sp>
      <p:pic>
        <p:nvPicPr>
          <p:cNvPr id="30" name="Picture 2" descr="E:\ôn đại học và HSG\Tài nguyên Địa lí\Tài liệu tham khảo trên internet\Tổng hợp\Giáo án\PPT\CÁC ICON HỖ TRỢ SOẠN GIẢNG PPT\3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1295" y="5460204"/>
            <a:ext cx="609605" cy="60960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964257C0-E395-70C5-42F6-750E119A1CFD}"/>
              </a:ext>
            </a:extLst>
          </p:cNvPr>
          <p:cNvSpPr>
            <a:spLocks noGrp="1"/>
          </p:cNvSpPr>
          <p:nvPr>
            <p:ph type="ftr" sz="quarter" idx="11"/>
          </p:nvPr>
        </p:nvSpPr>
        <p:spPr/>
        <p:txBody>
          <a:bodyPr/>
          <a:lstStyle/>
          <a:p>
            <a:r>
              <a:rPr lang="en-US" altLang="zh-CN">
                <a:solidFill>
                  <a:prstClr val="black">
                    <a:tint val="75000"/>
                  </a:prstClr>
                </a:solidFill>
              </a:rPr>
              <a:t>Sản phẩm của nhóm Zalo: NGỮ VĂN THPT (Nhóm cô Thu Huyền)_ DỰ ÁN CỘNG ĐỒNG</a:t>
            </a:r>
            <a:endParaRPr lang="zh-CN" altLang="en-US">
              <a:solidFill>
                <a:prstClr val="black">
                  <a:tint val="75000"/>
                </a:prstClr>
              </a:solidFill>
            </a:endParaRPr>
          </a:p>
        </p:txBody>
      </p:sp>
    </p:spTree>
    <p:extLst>
      <p:ext uri="{BB962C8B-B14F-4D97-AF65-F5344CB8AC3E}">
        <p14:creationId xmlns:p14="http://schemas.microsoft.com/office/powerpoint/2010/main" val="33915784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barn(inVertical)">
                                      <p:cBhvr>
                                        <p:cTn id="17" dur="500"/>
                                        <p:tgtEl>
                                          <p:spTgt spid="205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500" fill="hold"/>
                                        <p:tgtEl>
                                          <p:spTgt spid="29"/>
                                        </p:tgtEl>
                                        <p:attrNameLst>
                                          <p:attrName>ppt_x</p:attrName>
                                        </p:attrNameLst>
                                      </p:cBhvr>
                                      <p:tavLst>
                                        <p:tav tm="0">
                                          <p:val>
                                            <p:strVal val="#ppt_x"/>
                                          </p:val>
                                        </p:tav>
                                        <p:tav tm="100000">
                                          <p:val>
                                            <p:strVal val="#ppt_x"/>
                                          </p:val>
                                        </p:tav>
                                      </p:tavLst>
                                    </p:anim>
                                    <p:anim calcmode="lin" valueType="num">
                                      <p:cBhvr additive="base">
                                        <p:cTn id="42" dur="500" fill="hold"/>
                                        <p:tgtEl>
                                          <p:spTgt spid="29"/>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additive="base">
                                        <p:cTn id="45" dur="500" fill="hold"/>
                                        <p:tgtEl>
                                          <p:spTgt spid="30"/>
                                        </p:tgtEl>
                                        <p:attrNameLst>
                                          <p:attrName>ppt_x</p:attrName>
                                        </p:attrNameLst>
                                      </p:cBhvr>
                                      <p:tavLst>
                                        <p:tav tm="0">
                                          <p:val>
                                            <p:strVal val="#ppt_x"/>
                                          </p:val>
                                        </p:tav>
                                        <p:tav tm="100000">
                                          <p:val>
                                            <p:strVal val="#ppt_x"/>
                                          </p:val>
                                        </p:tav>
                                      </p:tavLst>
                                    </p:anim>
                                    <p:anim calcmode="lin" valueType="num">
                                      <p:cBhvr additive="base">
                                        <p:cTn id="4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par>
              <p:cTn id="47"/>
            </p:par>
          </p:childTnLst>
        </p:cTn>
      </p:par>
    </p:tnLst>
    <p:bldLst>
      <p:bldP spid="7" grpId="0"/>
      <p:bldP spid="8" grpId="0" animBg="1"/>
      <p:bldP spid="21" grpId="0" animBg="1"/>
      <p:bldP spid="23" grpId="0" animBg="1"/>
      <p:bldP spid="2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97"/>
        <p:cNvGrpSpPr/>
        <p:nvPr/>
      </p:nvGrpSpPr>
      <p:grpSpPr>
        <a:xfrm>
          <a:off x="0" y="0"/>
          <a:ext cx="0" cy="0"/>
          <a:chOff x="0" y="0"/>
          <a:chExt cx="0" cy="0"/>
        </a:xfrm>
      </p:grpSpPr>
      <p:sp>
        <p:nvSpPr>
          <p:cNvPr id="1001" name="Google Shape;1001;p3" descr="Start On Country Road Stock Photo (Edit Now) 243588706"/>
          <p:cNvSpPr/>
          <p:nvPr/>
        </p:nvSpPr>
        <p:spPr>
          <a:xfrm>
            <a:off x="5917097" y="3488633"/>
            <a:ext cx="304800" cy="304800"/>
          </a:xfrm>
          <a:prstGeom prst="rect">
            <a:avLst/>
          </a:prstGeom>
          <a:noFill/>
          <a:ln>
            <a:noFill/>
          </a:ln>
        </p:spPr>
        <p:txBody>
          <a:bodyPr spcFirstLastPara="1" wrap="square" lIns="91400" tIns="45698" rIns="91400" bIns="45698" anchor="t" anchorCtr="0">
            <a:noAutofit/>
          </a:bodyPr>
          <a:lstStyle/>
          <a:p>
            <a:pPr>
              <a:buClr>
                <a:srgbClr val="000000"/>
              </a:buClr>
              <a:buFont typeface="Arial"/>
              <a:buNone/>
            </a:pPr>
            <a:endParaRPr sz="1900" kern="0">
              <a:solidFill>
                <a:srgbClr val="000000"/>
              </a:solidFill>
              <a:cs typeface="Arial"/>
              <a:sym typeface="Arial"/>
            </a:endParaRPr>
          </a:p>
        </p:txBody>
      </p:sp>
      <p:sp>
        <p:nvSpPr>
          <p:cNvPr id="1002" name="Google Shape;1002;p3" descr="Start On Country Road Stock Photo (Edit Now) 243588706"/>
          <p:cNvSpPr/>
          <p:nvPr/>
        </p:nvSpPr>
        <p:spPr>
          <a:xfrm>
            <a:off x="6069497" y="3641035"/>
            <a:ext cx="304800" cy="304800"/>
          </a:xfrm>
          <a:prstGeom prst="rect">
            <a:avLst/>
          </a:prstGeom>
          <a:noFill/>
          <a:ln>
            <a:noFill/>
          </a:ln>
        </p:spPr>
        <p:txBody>
          <a:bodyPr spcFirstLastPara="1" wrap="square" lIns="91400" tIns="45698" rIns="91400" bIns="45698" anchor="t" anchorCtr="0">
            <a:noAutofit/>
          </a:bodyPr>
          <a:lstStyle/>
          <a:p>
            <a:pPr>
              <a:buClr>
                <a:srgbClr val="000000"/>
              </a:buClr>
              <a:buFont typeface="Arial"/>
              <a:buNone/>
            </a:pPr>
            <a:endParaRPr sz="1900" kern="0">
              <a:solidFill>
                <a:srgbClr val="000000"/>
              </a:solidFill>
              <a:cs typeface="Arial"/>
              <a:sym typeface="Arial"/>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708" y="364322"/>
            <a:ext cx="1328738" cy="121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036" y="1050235"/>
            <a:ext cx="291465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9302" y="127729"/>
            <a:ext cx="9205912" cy="592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69085" y="786204"/>
            <a:ext cx="7866346" cy="6002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a:extLst>
              <a:ext uri="{FF2B5EF4-FFF2-40B4-BE49-F238E27FC236}">
                <a16:creationId xmlns:a16="http://schemas.microsoft.com/office/drawing/2014/main" id="{AB4B6439-DC03-5E3D-C767-6BA36B132EB2}"/>
              </a:ext>
            </a:extLst>
          </p:cNvPr>
          <p:cNvSpPr>
            <a:spLocks noGrp="1"/>
          </p:cNvSpPr>
          <p:nvPr>
            <p:ph type="ftr" idx="11"/>
          </p:nvPr>
        </p:nvSpPr>
        <p:spPr/>
        <p:txBody>
          <a:bodyPr/>
          <a:lstStyle/>
          <a:p>
            <a:r>
              <a:rPr lang="en-US"/>
              <a:t>Sản phẩm của nhóm Zalo: NGỮ VĂN THPT (Nhóm cô Thu Huyền)_ DỰ ÁN CỘNG ĐỒNG</a:t>
            </a:r>
          </a:p>
        </p:txBody>
      </p:sp>
    </p:spTree>
    <p:extLst>
      <p:ext uri="{BB962C8B-B14F-4D97-AF65-F5344CB8AC3E}">
        <p14:creationId xmlns:p14="http://schemas.microsoft.com/office/powerpoint/2010/main" val="1277229592"/>
      </p:ext>
    </p:extLst>
  </p:cSld>
  <p:clrMapOvr>
    <a:masterClrMapping/>
  </p:clrMapOvr>
  <p:timing>
    <p:tnLst>
      <p:par>
        <p:cTn id="1" dur="indefinite" restart="never" nodeType="tmRoot">
          <p:childTnLst>
            <p:par>
              <p:cTn id="2"/>
            </p:par>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97"/>
        <p:cNvGrpSpPr/>
        <p:nvPr/>
      </p:nvGrpSpPr>
      <p:grpSpPr>
        <a:xfrm>
          <a:off x="0" y="0"/>
          <a:ext cx="0" cy="0"/>
          <a:chOff x="0" y="0"/>
          <a:chExt cx="0" cy="0"/>
        </a:xfrm>
      </p:grpSpPr>
      <p:sp>
        <p:nvSpPr>
          <p:cNvPr id="1001" name="Google Shape;1001;p3" descr="Start On Country Road Stock Photo (Edit Now) 243588706"/>
          <p:cNvSpPr/>
          <p:nvPr/>
        </p:nvSpPr>
        <p:spPr>
          <a:xfrm>
            <a:off x="5917097" y="3488633"/>
            <a:ext cx="304800" cy="304800"/>
          </a:xfrm>
          <a:prstGeom prst="rect">
            <a:avLst/>
          </a:prstGeom>
          <a:noFill/>
          <a:ln>
            <a:noFill/>
          </a:ln>
        </p:spPr>
        <p:txBody>
          <a:bodyPr spcFirstLastPara="1" wrap="square" lIns="91400" tIns="45698" rIns="91400" bIns="45698" anchor="t" anchorCtr="0">
            <a:noAutofit/>
          </a:bodyPr>
          <a:lstStyle/>
          <a:p>
            <a:pPr>
              <a:buClr>
                <a:srgbClr val="000000"/>
              </a:buClr>
              <a:buFont typeface="Arial"/>
              <a:buNone/>
            </a:pPr>
            <a:endParaRPr sz="1900" kern="0">
              <a:solidFill>
                <a:srgbClr val="000000"/>
              </a:solidFill>
              <a:cs typeface="Arial"/>
              <a:sym typeface="Arial"/>
            </a:endParaRPr>
          </a:p>
        </p:txBody>
      </p:sp>
      <p:sp>
        <p:nvSpPr>
          <p:cNvPr id="1002" name="Google Shape;1002;p3" descr="Start On Country Road Stock Photo (Edit Now) 243588706"/>
          <p:cNvSpPr/>
          <p:nvPr/>
        </p:nvSpPr>
        <p:spPr>
          <a:xfrm>
            <a:off x="6069497" y="3641035"/>
            <a:ext cx="304800" cy="304800"/>
          </a:xfrm>
          <a:prstGeom prst="rect">
            <a:avLst/>
          </a:prstGeom>
          <a:noFill/>
          <a:ln>
            <a:noFill/>
          </a:ln>
        </p:spPr>
        <p:txBody>
          <a:bodyPr spcFirstLastPara="1" wrap="square" lIns="91400" tIns="45698" rIns="91400" bIns="45698" anchor="t" anchorCtr="0">
            <a:noAutofit/>
          </a:bodyPr>
          <a:lstStyle/>
          <a:p>
            <a:pPr>
              <a:buClr>
                <a:srgbClr val="000000"/>
              </a:buClr>
              <a:buFont typeface="Arial"/>
              <a:buNone/>
            </a:pPr>
            <a:endParaRPr sz="1900" kern="0">
              <a:solidFill>
                <a:srgbClr val="000000"/>
              </a:solidFill>
              <a:cs typeface="Arial"/>
              <a:sym typeface="Arial"/>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708" y="364322"/>
            <a:ext cx="1328738" cy="121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022837" y="364322"/>
            <a:ext cx="8377293" cy="1384995"/>
          </a:xfrm>
          <a:prstGeom prst="rect">
            <a:avLst/>
          </a:prstGeom>
        </p:spPr>
        <p:txBody>
          <a:bodyPr wrap="none">
            <a:spAutoFit/>
          </a:bodyPr>
          <a:lstStyle/>
          <a:p>
            <a:pPr algn="ctr"/>
            <a:r>
              <a:rPr lang="en-US" sz="2800" b="1" dirty="0">
                <a:solidFill>
                  <a:srgbClr val="FF0000"/>
                </a:solidFill>
                <a:latin typeface="Times New Roman" pitchFamily="18" charset="0"/>
                <a:cs typeface="Times New Roman" pitchFamily="18" charset="0"/>
              </a:rPr>
              <a:t>NÓI VÀ NGHE:</a:t>
            </a:r>
            <a:br>
              <a:rPr lang="en-US" sz="2800" b="1" dirty="0">
                <a:solidFill>
                  <a:srgbClr val="FF0000"/>
                </a:solidFill>
                <a:latin typeface="Times New Roman" pitchFamily="18" charset="0"/>
                <a:cs typeface="Times New Roman" pitchFamily="18" charset="0"/>
              </a:rPr>
            </a:br>
            <a:r>
              <a:rPr lang="en-US" sz="2800" b="1" dirty="0">
                <a:solidFill>
                  <a:srgbClr val="FF0000"/>
                </a:solidFill>
                <a:latin typeface="Times New Roman" pitchFamily="18" charset="0"/>
                <a:cs typeface="Times New Roman" pitchFamily="18" charset="0"/>
              </a:rPr>
              <a:t>THUYẾT TRÌNH VỀ NGHỆ THUẬT KỂ CHUYỆN </a:t>
            </a:r>
            <a:br>
              <a:rPr lang="en-US" sz="2800" b="1" dirty="0">
                <a:solidFill>
                  <a:srgbClr val="FF0000"/>
                </a:solidFill>
                <a:latin typeface="Times New Roman" pitchFamily="18" charset="0"/>
                <a:cs typeface="Times New Roman" pitchFamily="18" charset="0"/>
              </a:rPr>
            </a:br>
            <a:r>
              <a:rPr lang="en-US" sz="2800" b="1" dirty="0">
                <a:solidFill>
                  <a:srgbClr val="FF0000"/>
                </a:solidFill>
                <a:latin typeface="Times New Roman" pitchFamily="18" charset="0"/>
                <a:cs typeface="Times New Roman" pitchFamily="18" charset="0"/>
              </a:rPr>
              <a:t>TRONG MỘT TÁC PHẨM TRUYỆN.</a:t>
            </a:r>
          </a:p>
        </p:txBody>
      </p:sp>
      <p:sp>
        <p:nvSpPr>
          <p:cNvPr id="4" name="Rectangle 3"/>
          <p:cNvSpPr/>
          <p:nvPr/>
        </p:nvSpPr>
        <p:spPr>
          <a:xfrm>
            <a:off x="3946337" y="1749483"/>
            <a:ext cx="7364668" cy="4708853"/>
          </a:xfrm>
          <a:prstGeom prst="rect">
            <a:avLst/>
          </a:prstGeom>
        </p:spPr>
        <p:txBody>
          <a:bodyPr wrap="square">
            <a:spAutoFit/>
          </a:bodyPr>
          <a:lstStyle/>
          <a:p>
            <a:pPr lvl="0" algn="just">
              <a:lnSpc>
                <a:spcPct val="107000"/>
              </a:lnSpc>
              <a:spcBef>
                <a:spcPct val="20000"/>
              </a:spcBef>
            </a:pPr>
            <a:r>
              <a:rPr lang="en-US" sz="2400" b="1" dirty="0">
                <a:solidFill>
                  <a:prstClr val="black"/>
                </a:solidFill>
                <a:latin typeface="Times New Roman" pitchFamily="18" charset="0"/>
                <a:ea typeface="Calibri"/>
                <a:cs typeface="Times New Roman" pitchFamily="18" charset="0"/>
              </a:rPr>
              <a:t>4. </a:t>
            </a:r>
            <a:r>
              <a:rPr lang="en-US" sz="2400" b="1" dirty="0" err="1">
                <a:solidFill>
                  <a:prstClr val="black"/>
                </a:solidFill>
                <a:latin typeface="Times New Roman" pitchFamily="18" charset="0"/>
                <a:ea typeface="Calibri"/>
                <a:cs typeface="Times New Roman" pitchFamily="18" charset="0"/>
              </a:rPr>
              <a:t>Củng</a:t>
            </a:r>
            <a:r>
              <a:rPr lang="en-US" sz="2400" b="1" dirty="0">
                <a:solidFill>
                  <a:prstClr val="black"/>
                </a:solidFill>
                <a:latin typeface="Times New Roman" pitchFamily="18" charset="0"/>
                <a:ea typeface="Calibri"/>
                <a:cs typeface="Times New Roman" pitchFamily="18" charset="0"/>
              </a:rPr>
              <a:t> </a:t>
            </a:r>
            <a:r>
              <a:rPr lang="en-US" sz="2400" b="1" dirty="0" err="1">
                <a:solidFill>
                  <a:prstClr val="black"/>
                </a:solidFill>
                <a:latin typeface="Times New Roman" pitchFamily="18" charset="0"/>
                <a:ea typeface="Calibri"/>
                <a:cs typeface="Times New Roman" pitchFamily="18" charset="0"/>
              </a:rPr>
              <a:t>cố</a:t>
            </a:r>
            <a:r>
              <a:rPr lang="en-US" sz="2400" b="1" dirty="0">
                <a:solidFill>
                  <a:prstClr val="black"/>
                </a:solidFill>
                <a:latin typeface="Times New Roman" pitchFamily="18" charset="0"/>
                <a:ea typeface="Calibri"/>
                <a:cs typeface="Times New Roman" pitchFamily="18" charset="0"/>
              </a:rPr>
              <a:t>: </a:t>
            </a:r>
            <a:endParaRPr lang="vi-VN" sz="2400" dirty="0">
              <a:solidFill>
                <a:prstClr val="black"/>
              </a:solidFill>
              <a:latin typeface="Times New Roman" pitchFamily="18" charset="0"/>
              <a:ea typeface="Calibri"/>
              <a:cs typeface="Times New Roman" pitchFamily="18" charset="0"/>
            </a:endParaRPr>
          </a:p>
          <a:p>
            <a:pPr lvl="0" algn="just">
              <a:lnSpc>
                <a:spcPct val="107000"/>
              </a:lnSpc>
              <a:spcBef>
                <a:spcPct val="20000"/>
              </a:spcBef>
            </a:pPr>
            <a:r>
              <a:rPr lang="en-US" sz="2400" b="1" dirty="0">
                <a:solidFill>
                  <a:prstClr val="black"/>
                </a:solidFill>
                <a:latin typeface="Times New Roman" pitchFamily="18" charset="0"/>
                <a:ea typeface="Calibri"/>
                <a:cs typeface="Times New Roman" pitchFamily="18" charset="0"/>
              </a:rPr>
              <a:t>- </a:t>
            </a:r>
            <a:r>
              <a:rPr lang="en-US" sz="2400" dirty="0">
                <a:solidFill>
                  <a:prstClr val="black"/>
                </a:solidFill>
                <a:latin typeface="Times New Roman" pitchFamily="18" charset="0"/>
                <a:ea typeface="Calibri"/>
                <a:cs typeface="Times New Roman" pitchFamily="18" charset="0"/>
              </a:rPr>
              <a:t>HS </a:t>
            </a:r>
            <a:r>
              <a:rPr lang="en-US" sz="2400" dirty="0" err="1">
                <a:solidFill>
                  <a:prstClr val="black"/>
                </a:solidFill>
                <a:latin typeface="Times New Roman" pitchFamily="18" charset="0"/>
                <a:ea typeface="Calibri"/>
                <a:cs typeface="Times New Roman" pitchFamily="18" charset="0"/>
              </a:rPr>
              <a:t>suy</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nghĩ</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và</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trả</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lời</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các</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câu</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hỏi</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sau</a:t>
            </a:r>
            <a:r>
              <a:rPr lang="en-US" sz="2400" dirty="0">
                <a:solidFill>
                  <a:prstClr val="black"/>
                </a:solidFill>
                <a:latin typeface="Times New Roman" pitchFamily="18" charset="0"/>
                <a:ea typeface="Calibri"/>
                <a:cs typeface="Times New Roman" pitchFamily="18" charset="0"/>
              </a:rPr>
              <a:t>:</a:t>
            </a:r>
            <a:endParaRPr lang="vi-VN" sz="2400" dirty="0">
              <a:solidFill>
                <a:prstClr val="black"/>
              </a:solidFill>
              <a:latin typeface="Times New Roman" pitchFamily="18" charset="0"/>
              <a:ea typeface="Calibri"/>
              <a:cs typeface="Times New Roman" pitchFamily="18" charset="0"/>
            </a:endParaRPr>
          </a:p>
          <a:p>
            <a:pPr lvl="0" algn="just">
              <a:lnSpc>
                <a:spcPct val="107000"/>
              </a:lnSpc>
              <a:spcBef>
                <a:spcPct val="20000"/>
              </a:spcBef>
            </a:pPr>
            <a:r>
              <a:rPr lang="en-US" sz="2400" dirty="0">
                <a:solidFill>
                  <a:prstClr val="black"/>
                </a:solidFill>
                <a:latin typeface="Times New Roman" pitchFamily="18" charset="0"/>
                <a:ea typeface="Calibri"/>
                <a:cs typeface="Times New Roman" pitchFamily="18" charset="0"/>
              </a:rPr>
              <a:t>+ Theo </a:t>
            </a:r>
            <a:r>
              <a:rPr lang="en-US" sz="2400" dirty="0" err="1">
                <a:solidFill>
                  <a:prstClr val="black"/>
                </a:solidFill>
                <a:latin typeface="Times New Roman" pitchFamily="18" charset="0"/>
                <a:ea typeface="Calibri"/>
                <a:cs typeface="Times New Roman" pitchFamily="18" charset="0"/>
              </a:rPr>
              <a:t>em</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điều</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gì</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làm</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nên</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sức</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hấp</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dẫn</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của</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một</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truyện</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ngắn</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hiện</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đại</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đề</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tài</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trình</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tự</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điểm</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nhìn</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ngôn</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ngữ</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cốt</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truyện</a:t>
            </a:r>
            <a:r>
              <a:rPr lang="en-US" sz="2400" dirty="0">
                <a:solidFill>
                  <a:prstClr val="black"/>
                </a:solidFill>
                <a:latin typeface="Times New Roman" pitchFamily="18" charset="0"/>
                <a:ea typeface="Calibri"/>
                <a:cs typeface="Times New Roman" pitchFamily="18" charset="0"/>
              </a:rPr>
              <a:t>….)</a:t>
            </a:r>
            <a:endParaRPr lang="vi-VN" sz="2400" dirty="0">
              <a:solidFill>
                <a:prstClr val="black"/>
              </a:solidFill>
              <a:latin typeface="Times New Roman" pitchFamily="18" charset="0"/>
              <a:ea typeface="Calibri"/>
              <a:cs typeface="Times New Roman" pitchFamily="18" charset="0"/>
            </a:endParaRPr>
          </a:p>
          <a:p>
            <a:pPr lvl="0" algn="just">
              <a:lnSpc>
                <a:spcPct val="107000"/>
              </a:lnSpc>
              <a:spcBef>
                <a:spcPct val="20000"/>
              </a:spcBef>
            </a:pP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Suy</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nghĩ</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của</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em</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về</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hình</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tượng</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nhân</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vật</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nữ</a:t>
            </a:r>
            <a:r>
              <a:rPr lang="en-US" sz="2400" dirty="0">
                <a:solidFill>
                  <a:prstClr val="black"/>
                </a:solidFill>
                <a:latin typeface="Times New Roman" pitchFamily="18" charset="0"/>
                <a:ea typeface="Calibri"/>
                <a:cs typeface="Times New Roman" pitchFamily="18" charset="0"/>
              </a:rPr>
              <a:t> : </a:t>
            </a:r>
            <a:r>
              <a:rPr lang="en-US" sz="2400" dirty="0" err="1">
                <a:solidFill>
                  <a:prstClr val="black"/>
                </a:solidFill>
                <a:latin typeface="Times New Roman" pitchFamily="18" charset="0"/>
                <a:ea typeface="Calibri"/>
                <a:cs typeface="Times New Roman" pitchFamily="18" charset="0"/>
              </a:rPr>
              <a:t>Thị</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Nở</a:t>
            </a:r>
            <a:r>
              <a:rPr lang="en-US" sz="2400" dirty="0">
                <a:solidFill>
                  <a:prstClr val="black"/>
                </a:solidFill>
                <a:latin typeface="Times New Roman" pitchFamily="18" charset="0"/>
                <a:ea typeface="Calibri"/>
                <a:cs typeface="Times New Roman" pitchFamily="18" charset="0"/>
              </a:rPr>
              <a:t> (</a:t>
            </a:r>
            <a:r>
              <a:rPr lang="en-US" sz="2400" b="1" i="1" dirty="0" err="1">
                <a:solidFill>
                  <a:prstClr val="black"/>
                </a:solidFill>
                <a:latin typeface="Times New Roman" pitchFamily="18" charset="0"/>
                <a:ea typeface="Calibri"/>
                <a:cs typeface="Times New Roman" pitchFamily="18" charset="0"/>
              </a:rPr>
              <a:t>Chí</a:t>
            </a:r>
            <a:r>
              <a:rPr lang="en-US" sz="2400" b="1" i="1" dirty="0">
                <a:solidFill>
                  <a:prstClr val="black"/>
                </a:solidFill>
                <a:latin typeface="Times New Roman" pitchFamily="18" charset="0"/>
                <a:ea typeface="Calibri"/>
                <a:cs typeface="Times New Roman" pitchFamily="18" charset="0"/>
              </a:rPr>
              <a:t> </a:t>
            </a:r>
            <a:r>
              <a:rPr lang="en-US" sz="2400" b="1" i="1" dirty="0" err="1">
                <a:solidFill>
                  <a:prstClr val="black"/>
                </a:solidFill>
                <a:latin typeface="Times New Roman" pitchFamily="18" charset="0"/>
                <a:ea typeface="Calibri"/>
                <a:cs typeface="Times New Roman" pitchFamily="18" charset="0"/>
              </a:rPr>
              <a:t>Phèo</a:t>
            </a:r>
            <a:r>
              <a:rPr lang="en-US" sz="2400" dirty="0">
                <a:solidFill>
                  <a:prstClr val="black"/>
                </a:solidFill>
                <a:latin typeface="Times New Roman" pitchFamily="18" charset="0"/>
                <a:ea typeface="Calibri"/>
                <a:cs typeface="Times New Roman" pitchFamily="18" charset="0"/>
              </a:rPr>
              <a:t> – Nam Cao) </a:t>
            </a:r>
            <a:r>
              <a:rPr lang="en-US" sz="2400" dirty="0" err="1">
                <a:solidFill>
                  <a:prstClr val="black"/>
                </a:solidFill>
                <a:latin typeface="Times New Roman" pitchFamily="18" charset="0"/>
                <a:ea typeface="Calibri"/>
                <a:cs typeface="Times New Roman" pitchFamily="18" charset="0"/>
              </a:rPr>
              <a:t>và</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người</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vợ</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nhặt</a:t>
            </a:r>
            <a:r>
              <a:rPr lang="en-US" sz="2400" dirty="0">
                <a:solidFill>
                  <a:prstClr val="black"/>
                </a:solidFill>
                <a:latin typeface="Times New Roman" pitchFamily="18" charset="0"/>
                <a:ea typeface="Calibri"/>
                <a:cs typeface="Times New Roman" pitchFamily="18" charset="0"/>
              </a:rPr>
              <a:t> (</a:t>
            </a:r>
            <a:r>
              <a:rPr lang="en-US" sz="2400" b="1" i="1" dirty="0" err="1">
                <a:solidFill>
                  <a:prstClr val="black"/>
                </a:solidFill>
                <a:latin typeface="Times New Roman" pitchFamily="18" charset="0"/>
                <a:ea typeface="Calibri"/>
                <a:cs typeface="Times New Roman" pitchFamily="18" charset="0"/>
              </a:rPr>
              <a:t>Vợ</a:t>
            </a:r>
            <a:r>
              <a:rPr lang="en-US" sz="2400" b="1" i="1" dirty="0">
                <a:solidFill>
                  <a:prstClr val="black"/>
                </a:solidFill>
                <a:latin typeface="Times New Roman" pitchFamily="18" charset="0"/>
                <a:ea typeface="Calibri"/>
                <a:cs typeface="Times New Roman" pitchFamily="18" charset="0"/>
              </a:rPr>
              <a:t> </a:t>
            </a:r>
            <a:r>
              <a:rPr lang="en-US" sz="2400" b="1" i="1" dirty="0" err="1">
                <a:solidFill>
                  <a:prstClr val="black"/>
                </a:solidFill>
                <a:latin typeface="Times New Roman" pitchFamily="18" charset="0"/>
                <a:ea typeface="Calibri"/>
                <a:cs typeface="Times New Roman" pitchFamily="18" charset="0"/>
              </a:rPr>
              <a:t>nhặt</a:t>
            </a:r>
            <a:r>
              <a:rPr lang="en-US" sz="2400" dirty="0">
                <a:solidFill>
                  <a:prstClr val="black"/>
                </a:solidFill>
                <a:latin typeface="Times New Roman" pitchFamily="18" charset="0"/>
                <a:ea typeface="Calibri"/>
                <a:cs typeface="Times New Roman" pitchFamily="18" charset="0"/>
              </a:rPr>
              <a:t> – Kim </a:t>
            </a:r>
            <a:r>
              <a:rPr lang="en-US" sz="2400" dirty="0" err="1">
                <a:solidFill>
                  <a:prstClr val="black"/>
                </a:solidFill>
                <a:latin typeface="Times New Roman" pitchFamily="18" charset="0"/>
                <a:ea typeface="Calibri"/>
                <a:cs typeface="Times New Roman" pitchFamily="18" charset="0"/>
              </a:rPr>
              <a:t>Lân</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Từ</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đó</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đánh</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giá</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giá</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trị</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nhân</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đạo</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của</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mỗi</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tác</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phẩm</a:t>
            </a:r>
            <a:r>
              <a:rPr lang="en-US" sz="2400" dirty="0">
                <a:solidFill>
                  <a:prstClr val="black"/>
                </a:solidFill>
                <a:latin typeface="Times New Roman" pitchFamily="18" charset="0"/>
                <a:ea typeface="Calibri"/>
                <a:cs typeface="Times New Roman" pitchFamily="18" charset="0"/>
              </a:rPr>
              <a:t>. (So </a:t>
            </a:r>
            <a:r>
              <a:rPr lang="en-US" sz="2400" dirty="0" err="1">
                <a:solidFill>
                  <a:prstClr val="black"/>
                </a:solidFill>
                <a:latin typeface="Times New Roman" pitchFamily="18" charset="0"/>
                <a:ea typeface="Calibri"/>
                <a:cs typeface="Times New Roman" pitchFamily="18" charset="0"/>
              </a:rPr>
              <a:t>sánh</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sự</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giống</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nhau</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và</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khác</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nhau</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giữa</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các</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nhân</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vật</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Lí</a:t>
            </a:r>
            <a:r>
              <a:rPr lang="en-US" sz="2400" dirty="0">
                <a:solidFill>
                  <a:prstClr val="black"/>
                </a:solidFill>
                <a:latin typeface="Times New Roman" pitchFamily="18" charset="0"/>
                <a:ea typeface="Calibri"/>
                <a:cs typeface="Times New Roman" pitchFamily="18" charset="0"/>
              </a:rPr>
              <a:t> </a:t>
            </a:r>
            <a:r>
              <a:rPr lang="en-US" sz="2400" dirty="0" err="1">
                <a:solidFill>
                  <a:prstClr val="black"/>
                </a:solidFill>
                <a:latin typeface="Times New Roman" pitchFamily="18" charset="0"/>
                <a:ea typeface="Calibri"/>
                <a:cs typeface="Times New Roman" pitchFamily="18" charset="0"/>
              </a:rPr>
              <a:t>giải</a:t>
            </a:r>
            <a:r>
              <a:rPr lang="en-US" sz="2400" dirty="0">
                <a:solidFill>
                  <a:prstClr val="black"/>
                </a:solidFill>
                <a:latin typeface="Times New Roman" pitchFamily="18" charset="0"/>
                <a:ea typeface="Calibri"/>
                <a:cs typeface="Times New Roman" pitchFamily="18" charset="0"/>
              </a:rPr>
              <a:t>…)</a:t>
            </a:r>
            <a:endParaRPr lang="vi-VN" sz="2400" dirty="0">
              <a:solidFill>
                <a:prstClr val="black"/>
              </a:solidFill>
              <a:latin typeface="Times New Roman" pitchFamily="18" charset="0"/>
              <a:ea typeface="Calibri"/>
              <a:cs typeface="Times New Roman" pitchFamily="18" charset="0"/>
            </a:endParaRPr>
          </a:p>
          <a:p>
            <a:pPr lvl="0" algn="ctr">
              <a:spcBef>
                <a:spcPct val="20000"/>
              </a:spcBef>
            </a:pPr>
            <a:endParaRPr lang="vi-VN" sz="2400" dirty="0">
              <a:solidFill>
                <a:prstClr val="black">
                  <a:tint val="75000"/>
                </a:prstClr>
              </a:solidFill>
              <a:latin typeface="Times New Roman"/>
            </a:endParaRPr>
          </a:p>
        </p:txBody>
      </p:sp>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467627"/>
            <a:ext cx="3995803" cy="2490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a:extLst>
              <a:ext uri="{FF2B5EF4-FFF2-40B4-BE49-F238E27FC236}">
                <a16:creationId xmlns:a16="http://schemas.microsoft.com/office/drawing/2014/main" id="{105E71DA-0A26-7C67-E437-2C9BA985C985}"/>
              </a:ext>
            </a:extLst>
          </p:cNvPr>
          <p:cNvSpPr>
            <a:spLocks noGrp="1"/>
          </p:cNvSpPr>
          <p:nvPr>
            <p:ph type="ftr" idx="11"/>
          </p:nvPr>
        </p:nvSpPr>
        <p:spPr/>
        <p:txBody>
          <a:bodyPr/>
          <a:lstStyle/>
          <a:p>
            <a:r>
              <a:rPr lang="en-US"/>
              <a:t>Sản phẩm của nhóm Zalo: NGỮ VĂN THPT (Nhóm cô Thu Huyền)_ DỰ ÁN CỘNG ĐỒNG</a:t>
            </a:r>
          </a:p>
        </p:txBody>
      </p:sp>
    </p:spTree>
    <p:extLst>
      <p:ext uri="{BB962C8B-B14F-4D97-AF65-F5344CB8AC3E}">
        <p14:creationId xmlns:p14="http://schemas.microsoft.com/office/powerpoint/2010/main" val="115560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8"/>
            </p:par>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97"/>
        <p:cNvGrpSpPr/>
        <p:nvPr/>
      </p:nvGrpSpPr>
      <p:grpSpPr>
        <a:xfrm>
          <a:off x="0" y="0"/>
          <a:ext cx="0" cy="0"/>
          <a:chOff x="0" y="0"/>
          <a:chExt cx="0" cy="0"/>
        </a:xfrm>
      </p:grpSpPr>
      <p:sp>
        <p:nvSpPr>
          <p:cNvPr id="1001" name="Google Shape;1001;p3" descr="Start On Country Road Stock Photo (Edit Now) 243588706"/>
          <p:cNvSpPr/>
          <p:nvPr/>
        </p:nvSpPr>
        <p:spPr>
          <a:xfrm>
            <a:off x="5917097" y="3488633"/>
            <a:ext cx="304800" cy="304800"/>
          </a:xfrm>
          <a:prstGeom prst="rect">
            <a:avLst/>
          </a:prstGeom>
          <a:noFill/>
          <a:ln>
            <a:noFill/>
          </a:ln>
        </p:spPr>
        <p:txBody>
          <a:bodyPr spcFirstLastPara="1" wrap="square" lIns="91400" tIns="45698" rIns="91400" bIns="45698" anchor="t" anchorCtr="0">
            <a:noAutofit/>
          </a:bodyPr>
          <a:lstStyle/>
          <a:p>
            <a:pPr>
              <a:buClr>
                <a:srgbClr val="000000"/>
              </a:buClr>
              <a:buFont typeface="Arial"/>
              <a:buNone/>
            </a:pPr>
            <a:endParaRPr sz="1900" kern="0">
              <a:solidFill>
                <a:srgbClr val="000000"/>
              </a:solidFill>
              <a:cs typeface="Arial"/>
              <a:sym typeface="Arial"/>
            </a:endParaRPr>
          </a:p>
        </p:txBody>
      </p:sp>
      <p:sp>
        <p:nvSpPr>
          <p:cNvPr id="1002" name="Google Shape;1002;p3" descr="Start On Country Road Stock Photo (Edit Now) 243588706"/>
          <p:cNvSpPr/>
          <p:nvPr/>
        </p:nvSpPr>
        <p:spPr>
          <a:xfrm>
            <a:off x="6069497" y="3641035"/>
            <a:ext cx="304800" cy="304800"/>
          </a:xfrm>
          <a:prstGeom prst="rect">
            <a:avLst/>
          </a:prstGeom>
          <a:noFill/>
          <a:ln>
            <a:noFill/>
          </a:ln>
        </p:spPr>
        <p:txBody>
          <a:bodyPr spcFirstLastPara="1" wrap="square" lIns="91400" tIns="45698" rIns="91400" bIns="45698" anchor="t" anchorCtr="0">
            <a:noAutofit/>
          </a:bodyPr>
          <a:lstStyle/>
          <a:p>
            <a:pPr>
              <a:buClr>
                <a:srgbClr val="000000"/>
              </a:buClr>
              <a:buFont typeface="Arial"/>
              <a:buNone/>
            </a:pPr>
            <a:endParaRPr sz="1900" kern="0">
              <a:solidFill>
                <a:srgbClr val="000000"/>
              </a:solidFill>
              <a:cs typeface="Arial"/>
              <a:sym typeface="Arial"/>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708" y="364322"/>
            <a:ext cx="1328738" cy="121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810890" y="364322"/>
            <a:ext cx="4801186" cy="523220"/>
          </a:xfrm>
          <a:prstGeom prst="rect">
            <a:avLst/>
          </a:prstGeom>
        </p:spPr>
        <p:txBody>
          <a:bodyPr wrap="none">
            <a:spAutoFit/>
          </a:bodyPr>
          <a:lstStyle/>
          <a:p>
            <a:pPr algn="ctr"/>
            <a:r>
              <a:rPr lang="en-US" sz="2800" b="1" dirty="0">
                <a:solidFill>
                  <a:srgbClr val="0070C0"/>
                </a:solidFill>
                <a:latin typeface="Times New Roman" pitchFamily="18" charset="0"/>
                <a:cs typeface="Times New Roman" pitchFamily="18" charset="0"/>
              </a:rPr>
              <a:t>HOẠT ĐỘNG 4: VẬN DỤNG</a:t>
            </a:r>
          </a:p>
        </p:txBody>
      </p:sp>
      <p:sp>
        <p:nvSpPr>
          <p:cNvPr id="3" name="Rectangle 2"/>
          <p:cNvSpPr/>
          <p:nvPr/>
        </p:nvSpPr>
        <p:spPr>
          <a:xfrm>
            <a:off x="1565753" y="945110"/>
            <a:ext cx="10233765" cy="5547224"/>
          </a:xfrm>
          <a:prstGeom prst="rect">
            <a:avLst/>
          </a:prstGeom>
        </p:spPr>
        <p:txBody>
          <a:bodyPr wrap="square">
            <a:spAutoFit/>
          </a:bodyPr>
          <a:lstStyle/>
          <a:p>
            <a:pPr lvl="0" algn="just">
              <a:lnSpc>
                <a:spcPct val="107000"/>
              </a:lnSpc>
              <a:spcBef>
                <a:spcPct val="20000"/>
              </a:spcBef>
            </a:pPr>
            <a:r>
              <a:rPr lang="vi-VN" sz="2400" b="1" dirty="0">
                <a:solidFill>
                  <a:srgbClr val="000000"/>
                </a:solidFill>
                <a:latin typeface="Times New Roman" pitchFamily="18" charset="0"/>
                <a:ea typeface="Times New Roman"/>
                <a:cs typeface="Times New Roman" pitchFamily="18" charset="0"/>
              </a:rPr>
              <a:t>B</a:t>
            </a:r>
            <a:r>
              <a:rPr lang="en-US" sz="2400" b="1" dirty="0" err="1">
                <a:solidFill>
                  <a:srgbClr val="000000"/>
                </a:solidFill>
                <a:latin typeface="Times New Roman" pitchFamily="18" charset="0"/>
                <a:ea typeface="Times New Roman"/>
                <a:cs typeface="Times New Roman" pitchFamily="18" charset="0"/>
              </a:rPr>
              <a:t>ước</a:t>
            </a:r>
            <a:r>
              <a:rPr lang="en-US" sz="2400" b="1" dirty="0">
                <a:solidFill>
                  <a:srgbClr val="000000"/>
                </a:solidFill>
                <a:latin typeface="Times New Roman" pitchFamily="18" charset="0"/>
                <a:ea typeface="Times New Roman"/>
                <a:cs typeface="Times New Roman" pitchFamily="18" charset="0"/>
              </a:rPr>
              <a:t> </a:t>
            </a:r>
            <a:r>
              <a:rPr lang="vi-VN" sz="2400" b="1" dirty="0">
                <a:solidFill>
                  <a:srgbClr val="000000"/>
                </a:solidFill>
                <a:latin typeface="Times New Roman" pitchFamily="18" charset="0"/>
                <a:ea typeface="Times New Roman"/>
                <a:cs typeface="Times New Roman" pitchFamily="18" charset="0"/>
              </a:rPr>
              <a:t>1: Chuyển giao nhiệm vụ</a:t>
            </a:r>
            <a:r>
              <a:rPr lang="vi-VN" sz="2400" dirty="0">
                <a:solidFill>
                  <a:srgbClr val="000000"/>
                </a:solidFill>
                <a:latin typeface="Times New Roman" pitchFamily="18" charset="0"/>
                <a:ea typeface="Times New Roman"/>
                <a:cs typeface="Times New Roman" pitchFamily="18" charset="0"/>
              </a:rPr>
              <a:t>: (GV giao bài tập)</a:t>
            </a:r>
            <a:endParaRPr lang="vi-VN" sz="2400" dirty="0">
              <a:solidFill>
                <a:prstClr val="black">
                  <a:tint val="75000"/>
                </a:prstClr>
              </a:solidFill>
              <a:latin typeface="Times New Roman" pitchFamily="18" charset="0"/>
              <a:ea typeface="Calibri"/>
              <a:cs typeface="Times New Roman" pitchFamily="18" charset="0"/>
            </a:endParaRPr>
          </a:p>
          <a:p>
            <a:pPr lvl="0" algn="just">
              <a:lnSpc>
                <a:spcPct val="107000"/>
              </a:lnSpc>
              <a:spcBef>
                <a:spcPct val="20000"/>
              </a:spcBef>
            </a:pPr>
            <a:r>
              <a:rPr lang="vi-VN" sz="2400" b="1" u="sng" dirty="0">
                <a:solidFill>
                  <a:srgbClr val="000000"/>
                </a:solidFill>
                <a:latin typeface="Times New Roman" pitchFamily="18" charset="0"/>
                <a:ea typeface="Times New Roman"/>
                <a:cs typeface="Times New Roman" pitchFamily="18" charset="0"/>
              </a:rPr>
              <a:t>Bài tập</a:t>
            </a:r>
            <a:r>
              <a:rPr lang="en-US" sz="2400" b="1" dirty="0">
                <a:solidFill>
                  <a:srgbClr val="000000"/>
                </a:solidFill>
                <a:latin typeface="Times New Roman" pitchFamily="18" charset="0"/>
                <a:ea typeface="Times New Roman"/>
                <a:cs typeface="Times New Roman" pitchFamily="18" charset="0"/>
              </a:rPr>
              <a:t>: </a:t>
            </a:r>
            <a:r>
              <a:rPr lang="en-US" sz="2400" dirty="0">
                <a:solidFill>
                  <a:srgbClr val="000000"/>
                </a:solidFill>
                <a:latin typeface="Times New Roman" pitchFamily="18" charset="0"/>
                <a:ea typeface="Times New Roman"/>
                <a:cs typeface="Times New Roman" pitchFamily="18" charset="0"/>
              </a:rPr>
              <a:t>Quay video </a:t>
            </a:r>
            <a:r>
              <a:rPr lang="en-US" sz="2400" dirty="0" err="1">
                <a:solidFill>
                  <a:srgbClr val="000000"/>
                </a:solidFill>
                <a:latin typeface="Times New Roman" pitchFamily="18" charset="0"/>
                <a:ea typeface="Times New Roman"/>
                <a:cs typeface="Times New Roman" pitchFamily="18" charset="0"/>
              </a:rPr>
              <a:t>thuyết</a:t>
            </a:r>
            <a:r>
              <a:rPr lang="en-US" sz="2400" dirty="0">
                <a:solidFill>
                  <a:srgbClr val="000000"/>
                </a:solidFill>
                <a:latin typeface="Times New Roman" pitchFamily="18" charset="0"/>
                <a:ea typeface="Times New Roman"/>
                <a:cs typeface="Times New Roman" pitchFamily="18" charset="0"/>
              </a:rPr>
              <a:t> </a:t>
            </a:r>
            <a:r>
              <a:rPr lang="en-US" sz="2400" dirty="0" err="1">
                <a:solidFill>
                  <a:srgbClr val="000000"/>
                </a:solidFill>
                <a:latin typeface="Times New Roman" pitchFamily="18" charset="0"/>
                <a:ea typeface="Times New Roman"/>
                <a:cs typeface="Times New Roman" pitchFamily="18" charset="0"/>
              </a:rPr>
              <a:t>trình</a:t>
            </a:r>
            <a:r>
              <a:rPr lang="en-US" sz="2400" dirty="0">
                <a:solidFill>
                  <a:srgbClr val="000000"/>
                </a:solidFill>
                <a:latin typeface="Times New Roman" pitchFamily="18" charset="0"/>
                <a:ea typeface="Times New Roman"/>
                <a:cs typeface="Times New Roman" pitchFamily="18" charset="0"/>
              </a:rPr>
              <a:t> </a:t>
            </a:r>
            <a:r>
              <a:rPr lang="en-US" sz="2400" dirty="0" err="1">
                <a:solidFill>
                  <a:srgbClr val="000000"/>
                </a:solidFill>
                <a:latin typeface="Times New Roman" pitchFamily="18" charset="0"/>
                <a:ea typeface="Times New Roman"/>
                <a:cs typeface="Times New Roman" pitchFamily="18" charset="0"/>
              </a:rPr>
              <a:t>về</a:t>
            </a:r>
            <a:r>
              <a:rPr lang="en-US" sz="2400" dirty="0">
                <a:solidFill>
                  <a:srgbClr val="000000"/>
                </a:solidFill>
                <a:latin typeface="Times New Roman" pitchFamily="18" charset="0"/>
                <a:ea typeface="Times New Roman"/>
                <a:cs typeface="Times New Roman" pitchFamily="18" charset="0"/>
              </a:rPr>
              <a:t> </a:t>
            </a:r>
            <a:r>
              <a:rPr lang="en-US" sz="2400" dirty="0" err="1">
                <a:solidFill>
                  <a:srgbClr val="000000"/>
                </a:solidFill>
                <a:latin typeface="Times New Roman" pitchFamily="18" charset="0"/>
                <a:ea typeface="Times New Roman"/>
                <a:cs typeface="Times New Roman" pitchFamily="18" charset="0"/>
              </a:rPr>
              <a:t>nghệ</a:t>
            </a:r>
            <a:r>
              <a:rPr lang="en-US" sz="2400" dirty="0">
                <a:solidFill>
                  <a:srgbClr val="000000"/>
                </a:solidFill>
                <a:latin typeface="Times New Roman" pitchFamily="18" charset="0"/>
                <a:ea typeface="Times New Roman"/>
                <a:cs typeface="Times New Roman" pitchFamily="18" charset="0"/>
              </a:rPr>
              <a:t> </a:t>
            </a:r>
            <a:r>
              <a:rPr lang="en-US" sz="2400" dirty="0" err="1">
                <a:solidFill>
                  <a:srgbClr val="000000"/>
                </a:solidFill>
                <a:latin typeface="Times New Roman" pitchFamily="18" charset="0"/>
                <a:ea typeface="Times New Roman"/>
                <a:cs typeface="Times New Roman" pitchFamily="18" charset="0"/>
              </a:rPr>
              <a:t>thuật</a:t>
            </a:r>
            <a:r>
              <a:rPr lang="en-US" sz="2400" dirty="0">
                <a:solidFill>
                  <a:srgbClr val="000000"/>
                </a:solidFill>
                <a:latin typeface="Times New Roman" pitchFamily="18" charset="0"/>
                <a:ea typeface="Times New Roman"/>
                <a:cs typeface="Times New Roman" pitchFamily="18" charset="0"/>
              </a:rPr>
              <a:t> </a:t>
            </a:r>
            <a:r>
              <a:rPr lang="en-US" sz="2400" dirty="0" err="1">
                <a:solidFill>
                  <a:srgbClr val="000000"/>
                </a:solidFill>
                <a:latin typeface="Times New Roman" pitchFamily="18" charset="0"/>
                <a:ea typeface="Times New Roman"/>
                <a:cs typeface="Times New Roman" pitchFamily="18" charset="0"/>
              </a:rPr>
              <a:t>tự</a:t>
            </a:r>
            <a:r>
              <a:rPr lang="en-US" sz="2400" dirty="0">
                <a:solidFill>
                  <a:srgbClr val="000000"/>
                </a:solidFill>
                <a:latin typeface="Times New Roman" pitchFamily="18" charset="0"/>
                <a:ea typeface="Times New Roman"/>
                <a:cs typeface="Times New Roman" pitchFamily="18" charset="0"/>
              </a:rPr>
              <a:t> </a:t>
            </a:r>
            <a:r>
              <a:rPr lang="en-US" sz="2400" dirty="0" err="1">
                <a:solidFill>
                  <a:srgbClr val="000000"/>
                </a:solidFill>
                <a:latin typeface="Times New Roman" pitchFamily="18" charset="0"/>
                <a:ea typeface="Times New Roman"/>
                <a:cs typeface="Times New Roman" pitchFamily="18" charset="0"/>
              </a:rPr>
              <a:t>sự</a:t>
            </a:r>
            <a:r>
              <a:rPr lang="en-US" sz="2400" dirty="0">
                <a:solidFill>
                  <a:srgbClr val="000000"/>
                </a:solidFill>
                <a:latin typeface="Times New Roman" pitchFamily="18" charset="0"/>
                <a:ea typeface="Times New Roman"/>
                <a:cs typeface="Times New Roman" pitchFamily="18" charset="0"/>
              </a:rPr>
              <a:t> </a:t>
            </a:r>
            <a:r>
              <a:rPr lang="en-US" sz="2400" dirty="0" err="1">
                <a:solidFill>
                  <a:srgbClr val="000000"/>
                </a:solidFill>
                <a:latin typeface="Times New Roman" pitchFamily="18" charset="0"/>
                <a:ea typeface="Times New Roman"/>
                <a:cs typeface="Times New Roman" pitchFamily="18" charset="0"/>
              </a:rPr>
              <a:t>của</a:t>
            </a:r>
            <a:r>
              <a:rPr lang="en-US" sz="2400" dirty="0">
                <a:solidFill>
                  <a:srgbClr val="000000"/>
                </a:solidFill>
                <a:latin typeface="Times New Roman" pitchFamily="18" charset="0"/>
                <a:ea typeface="Times New Roman"/>
                <a:cs typeface="Times New Roman" pitchFamily="18" charset="0"/>
              </a:rPr>
              <a:t> 1 </a:t>
            </a:r>
            <a:r>
              <a:rPr lang="en-US" sz="2400" dirty="0" err="1">
                <a:solidFill>
                  <a:srgbClr val="000000"/>
                </a:solidFill>
                <a:latin typeface="Times New Roman" pitchFamily="18" charset="0"/>
                <a:ea typeface="Times New Roman"/>
                <a:cs typeface="Times New Roman" pitchFamily="18" charset="0"/>
              </a:rPr>
              <a:t>tác</a:t>
            </a:r>
            <a:r>
              <a:rPr lang="en-US" sz="2400" dirty="0">
                <a:solidFill>
                  <a:srgbClr val="000000"/>
                </a:solidFill>
                <a:latin typeface="Times New Roman" pitchFamily="18" charset="0"/>
                <a:ea typeface="Times New Roman"/>
                <a:cs typeface="Times New Roman" pitchFamily="18" charset="0"/>
              </a:rPr>
              <a:t> </a:t>
            </a:r>
            <a:r>
              <a:rPr lang="en-US" sz="2400" dirty="0" err="1">
                <a:solidFill>
                  <a:srgbClr val="000000"/>
                </a:solidFill>
                <a:latin typeface="Times New Roman" pitchFamily="18" charset="0"/>
                <a:ea typeface="Times New Roman"/>
                <a:cs typeface="Times New Roman" pitchFamily="18" charset="0"/>
              </a:rPr>
              <a:t>phẩm</a:t>
            </a:r>
            <a:r>
              <a:rPr lang="en-US" sz="2400" dirty="0">
                <a:solidFill>
                  <a:srgbClr val="000000"/>
                </a:solidFill>
                <a:latin typeface="Times New Roman" pitchFamily="18" charset="0"/>
                <a:ea typeface="Times New Roman"/>
                <a:cs typeface="Times New Roman" pitchFamily="18" charset="0"/>
              </a:rPr>
              <a:t> </a:t>
            </a:r>
            <a:r>
              <a:rPr lang="en-US" sz="2400" dirty="0" err="1">
                <a:solidFill>
                  <a:srgbClr val="000000"/>
                </a:solidFill>
                <a:latin typeface="Times New Roman" pitchFamily="18" charset="0"/>
                <a:ea typeface="Times New Roman"/>
                <a:cs typeface="Times New Roman" pitchFamily="18" charset="0"/>
              </a:rPr>
              <a:t>truyện</a:t>
            </a:r>
            <a:r>
              <a:rPr lang="en-US" sz="2400" dirty="0">
                <a:solidFill>
                  <a:srgbClr val="000000"/>
                </a:solidFill>
                <a:latin typeface="Times New Roman" pitchFamily="18" charset="0"/>
                <a:ea typeface="Times New Roman"/>
                <a:cs typeface="Times New Roman" pitchFamily="18" charset="0"/>
              </a:rPr>
              <a:t> </a:t>
            </a:r>
            <a:r>
              <a:rPr lang="en-US" sz="2400" dirty="0" err="1">
                <a:solidFill>
                  <a:srgbClr val="000000"/>
                </a:solidFill>
                <a:latin typeface="Times New Roman" pitchFamily="18" charset="0"/>
                <a:ea typeface="Times New Roman"/>
                <a:cs typeface="Times New Roman" pitchFamily="18" charset="0"/>
              </a:rPr>
              <a:t>ngắn</a:t>
            </a:r>
            <a:r>
              <a:rPr lang="en-US" sz="2400" dirty="0">
                <a:solidFill>
                  <a:srgbClr val="000000"/>
                </a:solidFill>
                <a:latin typeface="Times New Roman" pitchFamily="18" charset="0"/>
                <a:ea typeface="Times New Roman"/>
                <a:cs typeface="Times New Roman" pitchFamily="18" charset="0"/>
              </a:rPr>
              <a:t> </a:t>
            </a:r>
            <a:r>
              <a:rPr lang="en-US" sz="2400" dirty="0" err="1">
                <a:solidFill>
                  <a:srgbClr val="000000"/>
                </a:solidFill>
                <a:latin typeface="Times New Roman" pitchFamily="18" charset="0"/>
                <a:ea typeface="Times New Roman"/>
                <a:cs typeface="Times New Roman" pitchFamily="18" charset="0"/>
              </a:rPr>
              <a:t>mà</a:t>
            </a:r>
            <a:r>
              <a:rPr lang="en-US" sz="2400" dirty="0">
                <a:solidFill>
                  <a:srgbClr val="000000"/>
                </a:solidFill>
                <a:latin typeface="Times New Roman" pitchFamily="18" charset="0"/>
                <a:ea typeface="Times New Roman"/>
                <a:cs typeface="Times New Roman" pitchFamily="18" charset="0"/>
              </a:rPr>
              <a:t> </a:t>
            </a:r>
            <a:r>
              <a:rPr lang="en-US" sz="2400" dirty="0" err="1">
                <a:solidFill>
                  <a:srgbClr val="000000"/>
                </a:solidFill>
                <a:latin typeface="Times New Roman" pitchFamily="18" charset="0"/>
                <a:ea typeface="Times New Roman"/>
                <a:cs typeface="Times New Roman" pitchFamily="18" charset="0"/>
              </a:rPr>
              <a:t>em</a:t>
            </a:r>
            <a:r>
              <a:rPr lang="en-US" sz="2400" dirty="0">
                <a:solidFill>
                  <a:srgbClr val="000000"/>
                </a:solidFill>
                <a:latin typeface="Times New Roman" pitchFamily="18" charset="0"/>
                <a:ea typeface="Times New Roman"/>
                <a:cs typeface="Times New Roman" pitchFamily="18" charset="0"/>
              </a:rPr>
              <a:t> </a:t>
            </a:r>
            <a:r>
              <a:rPr lang="en-US" sz="2400" dirty="0" err="1">
                <a:solidFill>
                  <a:srgbClr val="000000"/>
                </a:solidFill>
                <a:latin typeface="Times New Roman" pitchFamily="18" charset="0"/>
                <a:ea typeface="Times New Roman"/>
                <a:cs typeface="Times New Roman" pitchFamily="18" charset="0"/>
              </a:rPr>
              <a:t>yêu</a:t>
            </a:r>
            <a:r>
              <a:rPr lang="en-US" sz="2400" dirty="0">
                <a:solidFill>
                  <a:srgbClr val="000000"/>
                </a:solidFill>
                <a:latin typeface="Times New Roman" pitchFamily="18" charset="0"/>
                <a:ea typeface="Times New Roman"/>
                <a:cs typeface="Times New Roman" pitchFamily="18" charset="0"/>
              </a:rPr>
              <a:t> </a:t>
            </a:r>
            <a:r>
              <a:rPr lang="en-US" sz="2400" dirty="0" err="1">
                <a:solidFill>
                  <a:srgbClr val="000000"/>
                </a:solidFill>
                <a:latin typeface="Times New Roman" pitchFamily="18" charset="0"/>
                <a:ea typeface="Times New Roman"/>
                <a:cs typeface="Times New Roman" pitchFamily="18" charset="0"/>
              </a:rPr>
              <a:t>thích</a:t>
            </a:r>
            <a:r>
              <a:rPr lang="en-US" sz="2400" dirty="0">
                <a:solidFill>
                  <a:srgbClr val="000000"/>
                </a:solidFill>
                <a:latin typeface="Times New Roman" pitchFamily="18" charset="0"/>
                <a:ea typeface="Times New Roman"/>
                <a:cs typeface="Times New Roman" pitchFamily="18" charset="0"/>
              </a:rPr>
              <a:t> (</a:t>
            </a:r>
            <a:r>
              <a:rPr lang="en-US" sz="2400" dirty="0" err="1">
                <a:solidFill>
                  <a:srgbClr val="000000"/>
                </a:solidFill>
                <a:latin typeface="Times New Roman" pitchFamily="18" charset="0"/>
                <a:ea typeface="Times New Roman"/>
                <a:cs typeface="Times New Roman" pitchFamily="18" charset="0"/>
              </a:rPr>
              <a:t>Thời</a:t>
            </a:r>
            <a:r>
              <a:rPr lang="en-US" sz="2400" dirty="0">
                <a:solidFill>
                  <a:srgbClr val="000000"/>
                </a:solidFill>
                <a:latin typeface="Times New Roman" pitchFamily="18" charset="0"/>
                <a:ea typeface="Times New Roman"/>
                <a:cs typeface="Times New Roman" pitchFamily="18" charset="0"/>
              </a:rPr>
              <a:t> </a:t>
            </a:r>
            <a:r>
              <a:rPr lang="en-US" sz="2400" dirty="0" err="1">
                <a:solidFill>
                  <a:srgbClr val="000000"/>
                </a:solidFill>
                <a:latin typeface="Times New Roman" pitchFamily="18" charset="0"/>
                <a:ea typeface="Times New Roman"/>
                <a:cs typeface="Times New Roman" pitchFamily="18" charset="0"/>
              </a:rPr>
              <a:t>lượng</a:t>
            </a:r>
            <a:r>
              <a:rPr lang="en-US" sz="2400" dirty="0">
                <a:solidFill>
                  <a:srgbClr val="000000"/>
                </a:solidFill>
                <a:latin typeface="Times New Roman" pitchFamily="18" charset="0"/>
                <a:ea typeface="Times New Roman"/>
                <a:cs typeface="Times New Roman" pitchFamily="18" charset="0"/>
              </a:rPr>
              <a:t> 3 – 5 </a:t>
            </a:r>
            <a:r>
              <a:rPr lang="en-US" sz="2400" dirty="0" err="1">
                <a:solidFill>
                  <a:srgbClr val="000000"/>
                </a:solidFill>
                <a:latin typeface="Times New Roman" pitchFamily="18" charset="0"/>
                <a:ea typeface="Times New Roman"/>
                <a:cs typeface="Times New Roman" pitchFamily="18" charset="0"/>
              </a:rPr>
              <a:t>phút</a:t>
            </a:r>
            <a:r>
              <a:rPr lang="en-US" sz="2400" dirty="0">
                <a:solidFill>
                  <a:srgbClr val="000000"/>
                </a:solidFill>
                <a:latin typeface="Times New Roman" pitchFamily="18" charset="0"/>
                <a:ea typeface="Times New Roman"/>
                <a:cs typeface="Times New Roman" pitchFamily="18" charset="0"/>
              </a:rPr>
              <a:t>)</a:t>
            </a:r>
            <a:endParaRPr lang="vi-VN" sz="2400" dirty="0">
              <a:solidFill>
                <a:prstClr val="black">
                  <a:tint val="75000"/>
                </a:prstClr>
              </a:solidFill>
              <a:latin typeface="Times New Roman" pitchFamily="18" charset="0"/>
              <a:ea typeface="Calibri"/>
              <a:cs typeface="Times New Roman" pitchFamily="18" charset="0"/>
            </a:endParaRPr>
          </a:p>
          <a:p>
            <a:pPr lvl="0" algn="just">
              <a:spcBef>
                <a:spcPct val="20000"/>
              </a:spcBef>
            </a:pPr>
            <a:r>
              <a:rPr lang="vi-VN" sz="2400" b="1" dirty="0">
                <a:solidFill>
                  <a:srgbClr val="000000"/>
                </a:solidFill>
                <a:latin typeface="Times New Roman" pitchFamily="18" charset="0"/>
                <a:ea typeface="Times New Roman"/>
                <a:cs typeface="Times New Roman" pitchFamily="18" charset="0"/>
              </a:rPr>
              <a:t>B</a:t>
            </a:r>
            <a:r>
              <a:rPr lang="en-US" sz="2400" b="1" dirty="0" err="1">
                <a:solidFill>
                  <a:srgbClr val="000000"/>
                </a:solidFill>
                <a:latin typeface="Times New Roman" pitchFamily="18" charset="0"/>
                <a:ea typeface="Times New Roman"/>
                <a:cs typeface="Times New Roman" pitchFamily="18" charset="0"/>
              </a:rPr>
              <a:t>ước</a:t>
            </a:r>
            <a:r>
              <a:rPr lang="en-US" sz="2400" b="1" dirty="0">
                <a:solidFill>
                  <a:srgbClr val="000000"/>
                </a:solidFill>
                <a:latin typeface="Times New Roman" pitchFamily="18" charset="0"/>
                <a:ea typeface="Times New Roman"/>
                <a:cs typeface="Times New Roman" pitchFamily="18" charset="0"/>
              </a:rPr>
              <a:t> </a:t>
            </a:r>
            <a:r>
              <a:rPr lang="vi-VN" sz="2400" b="1" dirty="0">
                <a:solidFill>
                  <a:srgbClr val="000000"/>
                </a:solidFill>
                <a:latin typeface="Times New Roman" pitchFamily="18" charset="0"/>
                <a:ea typeface="Times New Roman"/>
                <a:cs typeface="Times New Roman" pitchFamily="18" charset="0"/>
              </a:rPr>
              <a:t>2: Thực hiện nhiệm vụ</a:t>
            </a:r>
            <a:endParaRPr lang="vi-VN" sz="2400" dirty="0">
              <a:solidFill>
                <a:prstClr val="black">
                  <a:tint val="75000"/>
                </a:prstClr>
              </a:solidFill>
              <a:latin typeface="Times New Roman" pitchFamily="18" charset="0"/>
              <a:cs typeface="Times New Roman" pitchFamily="18" charset="0"/>
            </a:endParaRPr>
          </a:p>
          <a:p>
            <a:pPr lvl="0" algn="just">
              <a:lnSpc>
                <a:spcPct val="107000"/>
              </a:lnSpc>
              <a:spcBef>
                <a:spcPct val="20000"/>
              </a:spcBef>
            </a:pPr>
            <a:r>
              <a:rPr lang="vi-VN" sz="2400" dirty="0">
                <a:solidFill>
                  <a:srgbClr val="000000"/>
                </a:solidFill>
                <a:latin typeface="Times New Roman" pitchFamily="18" charset="0"/>
                <a:ea typeface="Times New Roman"/>
                <a:cs typeface="Times New Roman" pitchFamily="18" charset="0"/>
              </a:rPr>
              <a:t>- </a:t>
            </a:r>
            <a:r>
              <a:rPr lang="en-US" sz="2400" dirty="0">
                <a:solidFill>
                  <a:srgbClr val="000000"/>
                </a:solidFill>
                <a:latin typeface="Times New Roman" pitchFamily="18" charset="0"/>
                <a:ea typeface="Times New Roman"/>
                <a:cs typeface="Times New Roman" pitchFamily="18" charset="0"/>
              </a:rPr>
              <a:t>HS </a:t>
            </a:r>
            <a:r>
              <a:rPr lang="en-US" sz="2400" dirty="0" err="1">
                <a:solidFill>
                  <a:srgbClr val="000000"/>
                </a:solidFill>
                <a:latin typeface="Times New Roman" pitchFamily="18" charset="0"/>
                <a:ea typeface="Times New Roman"/>
                <a:cs typeface="Times New Roman" pitchFamily="18" charset="0"/>
              </a:rPr>
              <a:t>hoàn</a:t>
            </a:r>
            <a:r>
              <a:rPr lang="en-US" sz="2400" dirty="0">
                <a:solidFill>
                  <a:srgbClr val="000000"/>
                </a:solidFill>
                <a:latin typeface="Times New Roman" pitchFamily="18" charset="0"/>
                <a:ea typeface="Times New Roman"/>
                <a:cs typeface="Times New Roman" pitchFamily="18" charset="0"/>
              </a:rPr>
              <a:t> </a:t>
            </a:r>
            <a:r>
              <a:rPr lang="en-US" sz="2400" dirty="0" err="1">
                <a:solidFill>
                  <a:srgbClr val="000000"/>
                </a:solidFill>
                <a:latin typeface="Times New Roman" pitchFamily="18" charset="0"/>
                <a:ea typeface="Times New Roman"/>
                <a:cs typeface="Times New Roman" pitchFamily="18" charset="0"/>
              </a:rPr>
              <a:t>thiện</a:t>
            </a:r>
            <a:r>
              <a:rPr lang="en-US" sz="2400" dirty="0">
                <a:solidFill>
                  <a:srgbClr val="000000"/>
                </a:solidFill>
                <a:latin typeface="Times New Roman" pitchFamily="18" charset="0"/>
                <a:ea typeface="Times New Roman"/>
                <a:cs typeface="Times New Roman" pitchFamily="18" charset="0"/>
              </a:rPr>
              <a:t> </a:t>
            </a:r>
            <a:r>
              <a:rPr lang="en-US" sz="2400" dirty="0" err="1">
                <a:solidFill>
                  <a:srgbClr val="000000"/>
                </a:solidFill>
                <a:latin typeface="Times New Roman" pitchFamily="18" charset="0"/>
                <a:ea typeface="Times New Roman"/>
                <a:cs typeface="Times New Roman" pitchFamily="18" charset="0"/>
              </a:rPr>
              <a:t>bài</a:t>
            </a:r>
            <a:r>
              <a:rPr lang="en-US" sz="2400" dirty="0">
                <a:solidFill>
                  <a:srgbClr val="000000"/>
                </a:solidFill>
                <a:latin typeface="Times New Roman" pitchFamily="18" charset="0"/>
                <a:ea typeface="Times New Roman"/>
                <a:cs typeface="Times New Roman" pitchFamily="18" charset="0"/>
              </a:rPr>
              <a:t> </a:t>
            </a:r>
            <a:r>
              <a:rPr lang="en-US" sz="2400" dirty="0" err="1">
                <a:solidFill>
                  <a:srgbClr val="000000"/>
                </a:solidFill>
                <a:latin typeface="Times New Roman" pitchFamily="18" charset="0"/>
                <a:ea typeface="Times New Roman"/>
                <a:cs typeface="Times New Roman" pitchFamily="18" charset="0"/>
              </a:rPr>
              <a:t>tập</a:t>
            </a:r>
            <a:r>
              <a:rPr lang="en-US" sz="2400" dirty="0">
                <a:solidFill>
                  <a:srgbClr val="000000"/>
                </a:solidFill>
                <a:latin typeface="Times New Roman" pitchFamily="18" charset="0"/>
                <a:ea typeface="Times New Roman"/>
                <a:cs typeface="Times New Roman" pitchFamily="18" charset="0"/>
              </a:rPr>
              <a:t> </a:t>
            </a:r>
            <a:r>
              <a:rPr lang="en-US" sz="2400" dirty="0" err="1">
                <a:solidFill>
                  <a:srgbClr val="000000"/>
                </a:solidFill>
                <a:latin typeface="Times New Roman" pitchFamily="18" charset="0"/>
                <a:ea typeface="Times New Roman"/>
                <a:cs typeface="Times New Roman" pitchFamily="18" charset="0"/>
              </a:rPr>
              <a:t>theo</a:t>
            </a:r>
            <a:r>
              <a:rPr lang="en-US" sz="2400" dirty="0">
                <a:solidFill>
                  <a:srgbClr val="000000"/>
                </a:solidFill>
                <a:latin typeface="Times New Roman" pitchFamily="18" charset="0"/>
                <a:ea typeface="Times New Roman"/>
                <a:cs typeface="Times New Roman" pitchFamily="18" charset="0"/>
              </a:rPr>
              <a:t> </a:t>
            </a:r>
            <a:r>
              <a:rPr lang="en-US" sz="2400" dirty="0" err="1">
                <a:solidFill>
                  <a:srgbClr val="000000"/>
                </a:solidFill>
                <a:latin typeface="Times New Roman" pitchFamily="18" charset="0"/>
                <a:ea typeface="Times New Roman"/>
                <a:cs typeface="Times New Roman" pitchFamily="18" charset="0"/>
              </a:rPr>
              <a:t>yêu</a:t>
            </a:r>
            <a:r>
              <a:rPr lang="en-US" sz="2400" dirty="0">
                <a:solidFill>
                  <a:srgbClr val="000000"/>
                </a:solidFill>
                <a:latin typeface="Times New Roman" pitchFamily="18" charset="0"/>
                <a:ea typeface="Times New Roman"/>
                <a:cs typeface="Times New Roman" pitchFamily="18" charset="0"/>
              </a:rPr>
              <a:t> </a:t>
            </a:r>
            <a:r>
              <a:rPr lang="en-US" sz="2400" dirty="0" err="1">
                <a:solidFill>
                  <a:srgbClr val="000000"/>
                </a:solidFill>
                <a:latin typeface="Times New Roman" pitchFamily="18" charset="0"/>
                <a:ea typeface="Times New Roman"/>
                <a:cs typeface="Times New Roman" pitchFamily="18" charset="0"/>
              </a:rPr>
              <a:t>cầu</a:t>
            </a:r>
            <a:r>
              <a:rPr lang="en-US" sz="2400" dirty="0">
                <a:solidFill>
                  <a:srgbClr val="000000"/>
                </a:solidFill>
                <a:latin typeface="Times New Roman" pitchFamily="18" charset="0"/>
                <a:ea typeface="Times New Roman"/>
                <a:cs typeface="Times New Roman" pitchFamily="18" charset="0"/>
              </a:rPr>
              <a:t> </a:t>
            </a:r>
            <a:r>
              <a:rPr lang="en-US" sz="2400" dirty="0" err="1">
                <a:solidFill>
                  <a:srgbClr val="000000"/>
                </a:solidFill>
                <a:latin typeface="Times New Roman" pitchFamily="18" charset="0"/>
                <a:ea typeface="Times New Roman"/>
                <a:cs typeface="Times New Roman" pitchFamily="18" charset="0"/>
              </a:rPr>
              <a:t>của</a:t>
            </a:r>
            <a:r>
              <a:rPr lang="en-US" sz="2400" dirty="0">
                <a:solidFill>
                  <a:srgbClr val="000000"/>
                </a:solidFill>
                <a:latin typeface="Times New Roman" pitchFamily="18" charset="0"/>
                <a:ea typeface="Times New Roman"/>
                <a:cs typeface="Times New Roman" pitchFamily="18" charset="0"/>
              </a:rPr>
              <a:t> GV</a:t>
            </a:r>
            <a:endParaRPr lang="vi-VN" sz="2400" dirty="0">
              <a:solidFill>
                <a:prstClr val="black">
                  <a:tint val="75000"/>
                </a:prstClr>
              </a:solidFill>
              <a:latin typeface="Times New Roman" pitchFamily="18" charset="0"/>
              <a:ea typeface="Calibri"/>
              <a:cs typeface="Times New Roman" pitchFamily="18" charset="0"/>
            </a:endParaRPr>
          </a:p>
          <a:p>
            <a:pPr lvl="0" algn="just">
              <a:lnSpc>
                <a:spcPct val="107000"/>
              </a:lnSpc>
              <a:spcBef>
                <a:spcPct val="20000"/>
              </a:spcBef>
            </a:pPr>
            <a:r>
              <a:rPr lang="vi-VN" sz="2400" b="1" dirty="0">
                <a:solidFill>
                  <a:srgbClr val="000000"/>
                </a:solidFill>
                <a:latin typeface="Times New Roman" pitchFamily="18" charset="0"/>
                <a:ea typeface="Times New Roman"/>
                <a:cs typeface="Times New Roman" pitchFamily="18" charset="0"/>
              </a:rPr>
              <a:t>B</a:t>
            </a:r>
            <a:r>
              <a:rPr lang="en-US" sz="2400" b="1" dirty="0" err="1">
                <a:solidFill>
                  <a:srgbClr val="000000"/>
                </a:solidFill>
                <a:latin typeface="Times New Roman" pitchFamily="18" charset="0"/>
                <a:ea typeface="Times New Roman"/>
                <a:cs typeface="Times New Roman" pitchFamily="18" charset="0"/>
              </a:rPr>
              <a:t>ước</a:t>
            </a:r>
            <a:r>
              <a:rPr lang="en-US" sz="2400" b="1" dirty="0">
                <a:solidFill>
                  <a:srgbClr val="000000"/>
                </a:solidFill>
                <a:latin typeface="Times New Roman" pitchFamily="18" charset="0"/>
                <a:ea typeface="Times New Roman"/>
                <a:cs typeface="Times New Roman" pitchFamily="18" charset="0"/>
              </a:rPr>
              <a:t> </a:t>
            </a:r>
            <a:r>
              <a:rPr lang="vi-VN" sz="2400" b="1" dirty="0">
                <a:solidFill>
                  <a:srgbClr val="000000"/>
                </a:solidFill>
                <a:latin typeface="Times New Roman" pitchFamily="18" charset="0"/>
                <a:ea typeface="Times New Roman"/>
                <a:cs typeface="Times New Roman" pitchFamily="18" charset="0"/>
              </a:rPr>
              <a:t>3: Báo cáo, thảo luận</a:t>
            </a:r>
            <a:endParaRPr lang="vi-VN" sz="2400" dirty="0">
              <a:solidFill>
                <a:prstClr val="black">
                  <a:tint val="75000"/>
                </a:prstClr>
              </a:solidFill>
              <a:latin typeface="Times New Roman" pitchFamily="18" charset="0"/>
              <a:ea typeface="Calibri"/>
              <a:cs typeface="Times New Roman" pitchFamily="18" charset="0"/>
            </a:endParaRPr>
          </a:p>
          <a:p>
            <a:pPr lvl="0" algn="just">
              <a:lnSpc>
                <a:spcPct val="107000"/>
              </a:lnSpc>
              <a:spcBef>
                <a:spcPct val="20000"/>
              </a:spcBef>
            </a:pPr>
            <a:r>
              <a:rPr lang="vi-VN" sz="2400" dirty="0">
                <a:solidFill>
                  <a:srgbClr val="000000"/>
                </a:solidFill>
                <a:latin typeface="Times New Roman" pitchFamily="18" charset="0"/>
                <a:ea typeface="Times New Roman"/>
                <a:cs typeface="Times New Roman" pitchFamily="18" charset="0"/>
              </a:rPr>
              <a:t>- GV hướng dẫn các em cách nộp sản phẩm cho GV sau khi hoàn thành.</a:t>
            </a:r>
            <a:endParaRPr lang="vi-VN" sz="2400" dirty="0">
              <a:solidFill>
                <a:prstClr val="black">
                  <a:tint val="75000"/>
                </a:prstClr>
              </a:solidFill>
              <a:latin typeface="Times New Roman" pitchFamily="18" charset="0"/>
              <a:ea typeface="Calibri"/>
              <a:cs typeface="Times New Roman" pitchFamily="18" charset="0"/>
            </a:endParaRPr>
          </a:p>
          <a:p>
            <a:pPr lvl="0" algn="just">
              <a:lnSpc>
                <a:spcPct val="107000"/>
              </a:lnSpc>
              <a:spcBef>
                <a:spcPct val="20000"/>
              </a:spcBef>
            </a:pPr>
            <a:r>
              <a:rPr lang="en-US" sz="2400" dirty="0">
                <a:solidFill>
                  <a:srgbClr val="000000"/>
                </a:solidFill>
                <a:latin typeface="Times New Roman" pitchFamily="18" charset="0"/>
                <a:ea typeface="Times New Roman"/>
                <a:cs typeface="Times New Roman" pitchFamily="18" charset="0"/>
              </a:rPr>
              <a:t>+ </a:t>
            </a:r>
            <a:r>
              <a:rPr lang="en-US" sz="2400" dirty="0" err="1">
                <a:solidFill>
                  <a:srgbClr val="000000"/>
                </a:solidFill>
                <a:latin typeface="Times New Roman" pitchFamily="18" charset="0"/>
                <a:ea typeface="Times New Roman"/>
                <a:cs typeface="Times New Roman" pitchFamily="18" charset="0"/>
              </a:rPr>
              <a:t>Thực</a:t>
            </a:r>
            <a:r>
              <a:rPr lang="en-US" sz="2400" dirty="0">
                <a:solidFill>
                  <a:srgbClr val="000000"/>
                </a:solidFill>
                <a:latin typeface="Times New Roman" pitchFamily="18" charset="0"/>
                <a:ea typeface="Times New Roman"/>
                <a:cs typeface="Times New Roman" pitchFamily="18" charset="0"/>
              </a:rPr>
              <a:t> </a:t>
            </a:r>
            <a:r>
              <a:rPr lang="en-US" sz="2400" dirty="0" err="1">
                <a:solidFill>
                  <a:srgbClr val="000000"/>
                </a:solidFill>
                <a:latin typeface="Times New Roman" pitchFamily="18" charset="0"/>
                <a:ea typeface="Times New Roman"/>
                <a:cs typeface="Times New Roman" pitchFamily="18" charset="0"/>
              </a:rPr>
              <a:t>hiện</a:t>
            </a:r>
            <a:r>
              <a:rPr lang="en-US" sz="2400" dirty="0">
                <a:solidFill>
                  <a:srgbClr val="000000"/>
                </a:solidFill>
                <a:latin typeface="Times New Roman" pitchFamily="18" charset="0"/>
                <a:ea typeface="Times New Roman"/>
                <a:cs typeface="Times New Roman" pitchFamily="18" charset="0"/>
              </a:rPr>
              <a:t> </a:t>
            </a:r>
            <a:r>
              <a:rPr lang="en-US" sz="2400" dirty="0" err="1">
                <a:solidFill>
                  <a:srgbClr val="000000"/>
                </a:solidFill>
                <a:latin typeface="Times New Roman" pitchFamily="18" charset="0"/>
                <a:ea typeface="Times New Roman"/>
                <a:cs typeface="Times New Roman" pitchFamily="18" charset="0"/>
              </a:rPr>
              <a:t>báo</a:t>
            </a:r>
            <a:r>
              <a:rPr lang="en-US" sz="2400" dirty="0">
                <a:solidFill>
                  <a:srgbClr val="000000"/>
                </a:solidFill>
                <a:latin typeface="Times New Roman" pitchFamily="18" charset="0"/>
                <a:ea typeface="Times New Roman"/>
                <a:cs typeface="Times New Roman" pitchFamily="18" charset="0"/>
              </a:rPr>
              <a:t> </a:t>
            </a:r>
            <a:r>
              <a:rPr lang="en-US" sz="2400" dirty="0" err="1">
                <a:solidFill>
                  <a:srgbClr val="000000"/>
                </a:solidFill>
                <a:latin typeface="Times New Roman" pitchFamily="18" charset="0"/>
                <a:ea typeface="Times New Roman"/>
                <a:cs typeface="Times New Roman" pitchFamily="18" charset="0"/>
              </a:rPr>
              <a:t>cáo</a:t>
            </a:r>
            <a:r>
              <a:rPr lang="en-US" sz="2400" dirty="0">
                <a:solidFill>
                  <a:srgbClr val="000000"/>
                </a:solidFill>
                <a:latin typeface="Times New Roman" pitchFamily="18" charset="0"/>
                <a:ea typeface="Times New Roman"/>
                <a:cs typeface="Times New Roman" pitchFamily="18" charset="0"/>
              </a:rPr>
              <a:t> </a:t>
            </a:r>
            <a:r>
              <a:rPr lang="en-US" sz="2400" dirty="0" err="1">
                <a:solidFill>
                  <a:srgbClr val="000000"/>
                </a:solidFill>
                <a:latin typeface="Times New Roman" pitchFamily="18" charset="0"/>
                <a:ea typeface="Times New Roman"/>
                <a:cs typeface="Times New Roman" pitchFamily="18" charset="0"/>
              </a:rPr>
              <a:t>việc</a:t>
            </a:r>
            <a:r>
              <a:rPr lang="en-US" sz="2400" dirty="0">
                <a:solidFill>
                  <a:srgbClr val="000000"/>
                </a:solidFill>
                <a:latin typeface="Times New Roman" pitchFamily="18" charset="0"/>
                <a:ea typeface="Times New Roman"/>
                <a:cs typeface="Times New Roman" pitchFamily="18" charset="0"/>
              </a:rPr>
              <a:t> </a:t>
            </a:r>
            <a:r>
              <a:rPr lang="en-US" sz="2400" dirty="0" err="1">
                <a:solidFill>
                  <a:srgbClr val="000000"/>
                </a:solidFill>
                <a:latin typeface="Times New Roman" pitchFamily="18" charset="0"/>
                <a:ea typeface="Times New Roman"/>
                <a:cs typeface="Times New Roman" pitchFamily="18" charset="0"/>
              </a:rPr>
              <a:t>thực</a:t>
            </a:r>
            <a:r>
              <a:rPr lang="en-US" sz="2400" dirty="0">
                <a:solidFill>
                  <a:srgbClr val="000000"/>
                </a:solidFill>
                <a:latin typeface="Times New Roman" pitchFamily="18" charset="0"/>
                <a:ea typeface="Times New Roman"/>
                <a:cs typeface="Times New Roman" pitchFamily="18" charset="0"/>
              </a:rPr>
              <a:t> </a:t>
            </a:r>
            <a:r>
              <a:rPr lang="en-US" sz="2400" dirty="0" err="1">
                <a:solidFill>
                  <a:srgbClr val="000000"/>
                </a:solidFill>
                <a:latin typeface="Times New Roman" pitchFamily="18" charset="0"/>
                <a:ea typeface="Times New Roman"/>
                <a:cs typeface="Times New Roman" pitchFamily="18" charset="0"/>
              </a:rPr>
              <a:t>hiện</a:t>
            </a:r>
            <a:r>
              <a:rPr lang="en-US" sz="2400" dirty="0">
                <a:solidFill>
                  <a:srgbClr val="000000"/>
                </a:solidFill>
                <a:latin typeface="Times New Roman" pitchFamily="18" charset="0"/>
                <a:ea typeface="Times New Roman"/>
                <a:cs typeface="Times New Roman" pitchFamily="18" charset="0"/>
              </a:rPr>
              <a:t> </a:t>
            </a:r>
            <a:r>
              <a:rPr lang="en-US" sz="2400" dirty="0" err="1">
                <a:solidFill>
                  <a:srgbClr val="000000"/>
                </a:solidFill>
                <a:latin typeface="Times New Roman" pitchFamily="18" charset="0"/>
                <a:ea typeface="Times New Roman"/>
                <a:cs typeface="Times New Roman" pitchFamily="18" charset="0"/>
              </a:rPr>
              <a:t>sản</a:t>
            </a:r>
            <a:r>
              <a:rPr lang="en-US" sz="2400" dirty="0">
                <a:solidFill>
                  <a:srgbClr val="000000"/>
                </a:solidFill>
                <a:latin typeface="Times New Roman" pitchFamily="18" charset="0"/>
                <a:ea typeface="Times New Roman"/>
                <a:cs typeface="Times New Roman" pitchFamily="18" charset="0"/>
              </a:rPr>
              <a:t> </a:t>
            </a:r>
            <a:r>
              <a:rPr lang="en-US" sz="2400" dirty="0" err="1">
                <a:solidFill>
                  <a:srgbClr val="000000"/>
                </a:solidFill>
                <a:latin typeface="Times New Roman" pitchFamily="18" charset="0"/>
                <a:ea typeface="Times New Roman"/>
                <a:cs typeface="Times New Roman" pitchFamily="18" charset="0"/>
              </a:rPr>
              <a:t>phẩm</a:t>
            </a:r>
            <a:r>
              <a:rPr lang="en-US" sz="2400" dirty="0">
                <a:solidFill>
                  <a:srgbClr val="000000"/>
                </a:solidFill>
                <a:latin typeface="Times New Roman" pitchFamily="18" charset="0"/>
                <a:ea typeface="Times New Roman"/>
                <a:cs typeface="Times New Roman" pitchFamily="18" charset="0"/>
              </a:rPr>
              <a:t> </a:t>
            </a:r>
            <a:r>
              <a:rPr lang="en-US" sz="2400" dirty="0" err="1">
                <a:solidFill>
                  <a:srgbClr val="000000"/>
                </a:solidFill>
                <a:latin typeface="Times New Roman" pitchFamily="18" charset="0"/>
                <a:ea typeface="Times New Roman"/>
                <a:cs typeface="Times New Roman" pitchFamily="18" charset="0"/>
              </a:rPr>
              <a:t>vào</a:t>
            </a:r>
            <a:r>
              <a:rPr lang="en-US" sz="2400" dirty="0">
                <a:solidFill>
                  <a:srgbClr val="000000"/>
                </a:solidFill>
                <a:latin typeface="Times New Roman" pitchFamily="18" charset="0"/>
                <a:ea typeface="Times New Roman"/>
                <a:cs typeface="Times New Roman" pitchFamily="18" charset="0"/>
              </a:rPr>
              <a:t> </a:t>
            </a:r>
            <a:r>
              <a:rPr lang="en-US" sz="2400" dirty="0" err="1">
                <a:solidFill>
                  <a:srgbClr val="000000"/>
                </a:solidFill>
                <a:latin typeface="Times New Roman" pitchFamily="18" charset="0"/>
                <a:ea typeface="Times New Roman"/>
                <a:cs typeface="Times New Roman" pitchFamily="18" charset="0"/>
              </a:rPr>
              <a:t>tiết</a:t>
            </a:r>
            <a:r>
              <a:rPr lang="en-US" sz="2400" dirty="0">
                <a:solidFill>
                  <a:srgbClr val="000000"/>
                </a:solidFill>
                <a:latin typeface="Times New Roman" pitchFamily="18" charset="0"/>
                <a:ea typeface="Times New Roman"/>
                <a:cs typeface="Times New Roman" pitchFamily="18" charset="0"/>
              </a:rPr>
              <a:t> </a:t>
            </a:r>
            <a:r>
              <a:rPr lang="en-US" sz="2400" dirty="0" err="1">
                <a:solidFill>
                  <a:srgbClr val="000000"/>
                </a:solidFill>
                <a:latin typeface="Times New Roman" pitchFamily="18" charset="0"/>
                <a:ea typeface="Times New Roman"/>
                <a:cs typeface="Times New Roman" pitchFamily="18" charset="0"/>
              </a:rPr>
              <a:t>học</a:t>
            </a:r>
            <a:r>
              <a:rPr lang="en-US" sz="2400" dirty="0">
                <a:solidFill>
                  <a:srgbClr val="000000"/>
                </a:solidFill>
                <a:latin typeface="Times New Roman" pitchFamily="18" charset="0"/>
                <a:ea typeface="Times New Roman"/>
                <a:cs typeface="Times New Roman" pitchFamily="18" charset="0"/>
              </a:rPr>
              <a:t> </a:t>
            </a:r>
            <a:r>
              <a:rPr lang="en-US" sz="2400" dirty="0" err="1">
                <a:solidFill>
                  <a:srgbClr val="000000"/>
                </a:solidFill>
                <a:latin typeface="Times New Roman" pitchFamily="18" charset="0"/>
                <a:ea typeface="Times New Roman"/>
                <a:cs typeface="Times New Roman" pitchFamily="18" charset="0"/>
              </a:rPr>
              <a:t>sau</a:t>
            </a:r>
            <a:r>
              <a:rPr lang="en-US" sz="2400" dirty="0">
                <a:solidFill>
                  <a:srgbClr val="000000"/>
                </a:solidFill>
                <a:latin typeface="Times New Roman" pitchFamily="18" charset="0"/>
                <a:ea typeface="Times New Roman"/>
                <a:cs typeface="Times New Roman" pitchFamily="18" charset="0"/>
              </a:rPr>
              <a:t>.</a:t>
            </a:r>
            <a:endParaRPr lang="vi-VN" sz="2400" dirty="0">
              <a:solidFill>
                <a:prstClr val="black">
                  <a:tint val="75000"/>
                </a:prstClr>
              </a:solidFill>
              <a:latin typeface="Times New Roman" pitchFamily="18" charset="0"/>
              <a:ea typeface="Calibri"/>
              <a:cs typeface="Times New Roman" pitchFamily="18" charset="0"/>
            </a:endParaRPr>
          </a:p>
          <a:p>
            <a:pPr lvl="0" algn="just">
              <a:lnSpc>
                <a:spcPct val="107000"/>
              </a:lnSpc>
              <a:spcBef>
                <a:spcPct val="20000"/>
              </a:spcBef>
            </a:pPr>
            <a:r>
              <a:rPr lang="en-US" sz="2400" dirty="0">
                <a:solidFill>
                  <a:srgbClr val="000000"/>
                </a:solidFill>
                <a:latin typeface="Times New Roman" pitchFamily="18" charset="0"/>
                <a:ea typeface="Times New Roman"/>
                <a:cs typeface="Times New Roman" pitchFamily="18" charset="0"/>
              </a:rPr>
              <a:t>+ </a:t>
            </a:r>
            <a:r>
              <a:rPr lang="en-US" sz="2400" dirty="0" err="1">
                <a:solidFill>
                  <a:srgbClr val="000000"/>
                </a:solidFill>
                <a:latin typeface="Times New Roman" pitchFamily="18" charset="0"/>
                <a:ea typeface="Times New Roman"/>
                <a:cs typeface="Times New Roman" pitchFamily="18" charset="0"/>
              </a:rPr>
              <a:t>Báo</a:t>
            </a:r>
            <a:r>
              <a:rPr lang="en-US" sz="2400" dirty="0">
                <a:solidFill>
                  <a:srgbClr val="000000"/>
                </a:solidFill>
                <a:latin typeface="Times New Roman" pitchFamily="18" charset="0"/>
                <a:ea typeface="Times New Roman"/>
                <a:cs typeface="Times New Roman" pitchFamily="18" charset="0"/>
              </a:rPr>
              <a:t> </a:t>
            </a:r>
            <a:r>
              <a:rPr lang="en-US" sz="2400" dirty="0" err="1">
                <a:solidFill>
                  <a:srgbClr val="000000"/>
                </a:solidFill>
                <a:latin typeface="Times New Roman" pitchFamily="18" charset="0"/>
                <a:ea typeface="Times New Roman"/>
                <a:cs typeface="Times New Roman" pitchFamily="18" charset="0"/>
              </a:rPr>
              <a:t>cáo</a:t>
            </a:r>
            <a:r>
              <a:rPr lang="en-US" sz="2400" dirty="0">
                <a:solidFill>
                  <a:srgbClr val="000000"/>
                </a:solidFill>
                <a:latin typeface="Times New Roman" pitchFamily="18" charset="0"/>
                <a:ea typeface="Times New Roman"/>
                <a:cs typeface="Times New Roman" pitchFamily="18" charset="0"/>
              </a:rPr>
              <a:t> </a:t>
            </a:r>
            <a:r>
              <a:rPr lang="en-US" sz="2400" dirty="0" err="1">
                <a:solidFill>
                  <a:srgbClr val="000000"/>
                </a:solidFill>
                <a:latin typeface="Times New Roman" pitchFamily="18" charset="0"/>
                <a:ea typeface="Times New Roman"/>
                <a:cs typeface="Times New Roman" pitchFamily="18" charset="0"/>
              </a:rPr>
              <a:t>sản</a:t>
            </a:r>
            <a:r>
              <a:rPr lang="en-US" sz="2400" dirty="0">
                <a:solidFill>
                  <a:srgbClr val="000000"/>
                </a:solidFill>
                <a:latin typeface="Times New Roman" pitchFamily="18" charset="0"/>
                <a:ea typeface="Times New Roman"/>
                <a:cs typeface="Times New Roman" pitchFamily="18" charset="0"/>
              </a:rPr>
              <a:t> </a:t>
            </a:r>
            <a:r>
              <a:rPr lang="en-US" sz="2400" dirty="0" err="1">
                <a:solidFill>
                  <a:srgbClr val="000000"/>
                </a:solidFill>
                <a:latin typeface="Times New Roman" pitchFamily="18" charset="0"/>
                <a:ea typeface="Times New Roman"/>
                <a:cs typeface="Times New Roman" pitchFamily="18" charset="0"/>
              </a:rPr>
              <a:t>phẩm</a:t>
            </a:r>
            <a:r>
              <a:rPr lang="en-US" sz="2400" dirty="0">
                <a:solidFill>
                  <a:srgbClr val="000000"/>
                </a:solidFill>
                <a:latin typeface="Times New Roman" pitchFamily="18" charset="0"/>
                <a:ea typeface="Times New Roman"/>
                <a:cs typeface="Times New Roman" pitchFamily="18" charset="0"/>
              </a:rPr>
              <a:t> </a:t>
            </a:r>
            <a:r>
              <a:rPr lang="en-US" sz="2400" dirty="0" err="1">
                <a:solidFill>
                  <a:srgbClr val="000000"/>
                </a:solidFill>
                <a:latin typeface="Times New Roman" pitchFamily="18" charset="0"/>
                <a:ea typeface="Times New Roman"/>
                <a:cs typeface="Times New Roman" pitchFamily="18" charset="0"/>
              </a:rPr>
              <a:t>sau</a:t>
            </a:r>
            <a:r>
              <a:rPr lang="en-US" sz="2400" dirty="0">
                <a:solidFill>
                  <a:srgbClr val="000000"/>
                </a:solidFill>
                <a:latin typeface="Times New Roman" pitchFamily="18" charset="0"/>
                <a:ea typeface="Times New Roman"/>
                <a:cs typeface="Times New Roman" pitchFamily="18" charset="0"/>
              </a:rPr>
              <a:t> 01 </a:t>
            </a:r>
            <a:r>
              <a:rPr lang="en-US" sz="2400" dirty="0" err="1">
                <a:solidFill>
                  <a:srgbClr val="000000"/>
                </a:solidFill>
                <a:latin typeface="Times New Roman" pitchFamily="18" charset="0"/>
                <a:ea typeface="Times New Roman"/>
                <a:cs typeface="Times New Roman" pitchFamily="18" charset="0"/>
              </a:rPr>
              <a:t>tuần</a:t>
            </a:r>
            <a:r>
              <a:rPr lang="en-US" sz="2400" dirty="0">
                <a:solidFill>
                  <a:srgbClr val="000000"/>
                </a:solidFill>
                <a:latin typeface="Times New Roman" pitchFamily="18" charset="0"/>
                <a:ea typeface="Times New Roman"/>
                <a:cs typeface="Times New Roman" pitchFamily="18" charset="0"/>
              </a:rPr>
              <a:t>.</a:t>
            </a:r>
            <a:endParaRPr lang="vi-VN" sz="2400" dirty="0">
              <a:solidFill>
                <a:prstClr val="black">
                  <a:tint val="75000"/>
                </a:prstClr>
              </a:solidFill>
              <a:latin typeface="Times New Roman" pitchFamily="18" charset="0"/>
              <a:ea typeface="Calibri"/>
              <a:cs typeface="Times New Roman" pitchFamily="18" charset="0"/>
            </a:endParaRPr>
          </a:p>
          <a:p>
            <a:pPr lvl="0" algn="just">
              <a:lnSpc>
                <a:spcPct val="107000"/>
              </a:lnSpc>
              <a:spcBef>
                <a:spcPct val="20000"/>
              </a:spcBef>
            </a:pPr>
            <a:r>
              <a:rPr lang="vi-VN" sz="2400" b="1" dirty="0">
                <a:solidFill>
                  <a:srgbClr val="000000"/>
                </a:solidFill>
                <a:latin typeface="Times New Roman" pitchFamily="18" charset="0"/>
                <a:ea typeface="Times New Roman"/>
                <a:cs typeface="Times New Roman" pitchFamily="18" charset="0"/>
              </a:rPr>
              <a:t>B</a:t>
            </a:r>
            <a:r>
              <a:rPr lang="en-US" sz="2400" b="1" dirty="0" err="1">
                <a:solidFill>
                  <a:srgbClr val="000000"/>
                </a:solidFill>
                <a:latin typeface="Times New Roman" pitchFamily="18" charset="0"/>
                <a:ea typeface="Times New Roman"/>
                <a:cs typeface="Times New Roman" pitchFamily="18" charset="0"/>
              </a:rPr>
              <a:t>ước</a:t>
            </a:r>
            <a:r>
              <a:rPr lang="en-US" sz="2400" b="1" dirty="0">
                <a:solidFill>
                  <a:srgbClr val="000000"/>
                </a:solidFill>
                <a:latin typeface="Times New Roman" pitchFamily="18" charset="0"/>
                <a:ea typeface="Times New Roman"/>
                <a:cs typeface="Times New Roman" pitchFamily="18" charset="0"/>
              </a:rPr>
              <a:t> </a:t>
            </a:r>
            <a:r>
              <a:rPr lang="vi-VN" sz="2400" b="1" dirty="0">
                <a:solidFill>
                  <a:srgbClr val="000000"/>
                </a:solidFill>
                <a:latin typeface="Times New Roman" pitchFamily="18" charset="0"/>
                <a:ea typeface="Times New Roman"/>
                <a:cs typeface="Times New Roman" pitchFamily="18" charset="0"/>
              </a:rPr>
              <a:t>4: </a:t>
            </a:r>
            <a:r>
              <a:rPr lang="en-US" sz="2400" b="1" dirty="0" err="1">
                <a:solidFill>
                  <a:srgbClr val="000000"/>
                </a:solidFill>
                <a:latin typeface="Times New Roman" pitchFamily="18" charset="0"/>
                <a:ea typeface="Times New Roman"/>
                <a:cs typeface="Times New Roman" pitchFamily="18" charset="0"/>
              </a:rPr>
              <a:t>Đánh</a:t>
            </a:r>
            <a:r>
              <a:rPr lang="en-US" sz="2400" b="1" dirty="0">
                <a:solidFill>
                  <a:srgbClr val="000000"/>
                </a:solidFill>
                <a:latin typeface="Times New Roman" pitchFamily="18" charset="0"/>
                <a:ea typeface="Times New Roman"/>
                <a:cs typeface="Times New Roman" pitchFamily="18" charset="0"/>
              </a:rPr>
              <a:t> </a:t>
            </a:r>
            <a:r>
              <a:rPr lang="en-US" sz="2400" b="1" dirty="0" err="1">
                <a:solidFill>
                  <a:srgbClr val="000000"/>
                </a:solidFill>
                <a:latin typeface="Times New Roman" pitchFamily="18" charset="0"/>
                <a:ea typeface="Times New Roman"/>
                <a:cs typeface="Times New Roman" pitchFamily="18" charset="0"/>
              </a:rPr>
              <a:t>giá</a:t>
            </a:r>
            <a:r>
              <a:rPr lang="en-US" sz="2400" b="1" dirty="0">
                <a:solidFill>
                  <a:srgbClr val="000000"/>
                </a:solidFill>
                <a:latin typeface="Times New Roman" pitchFamily="18" charset="0"/>
                <a:ea typeface="Times New Roman"/>
                <a:cs typeface="Times New Roman" pitchFamily="18" charset="0"/>
              </a:rPr>
              <a:t> </a:t>
            </a:r>
            <a:r>
              <a:rPr lang="en-US" sz="2400" b="1" dirty="0" err="1">
                <a:solidFill>
                  <a:srgbClr val="000000"/>
                </a:solidFill>
                <a:latin typeface="Times New Roman" pitchFamily="18" charset="0"/>
                <a:ea typeface="Times New Roman"/>
                <a:cs typeface="Times New Roman" pitchFamily="18" charset="0"/>
              </a:rPr>
              <a:t>kết</a:t>
            </a:r>
            <a:r>
              <a:rPr lang="en-US" sz="2400" b="1" dirty="0">
                <a:solidFill>
                  <a:srgbClr val="000000"/>
                </a:solidFill>
                <a:latin typeface="Times New Roman" pitchFamily="18" charset="0"/>
                <a:ea typeface="Times New Roman"/>
                <a:cs typeface="Times New Roman" pitchFamily="18" charset="0"/>
              </a:rPr>
              <a:t> </a:t>
            </a:r>
            <a:r>
              <a:rPr lang="en-US" sz="2400" b="1" dirty="0" err="1">
                <a:solidFill>
                  <a:srgbClr val="000000"/>
                </a:solidFill>
                <a:latin typeface="Times New Roman" pitchFamily="18" charset="0"/>
                <a:ea typeface="Times New Roman"/>
                <a:cs typeface="Times New Roman" pitchFamily="18" charset="0"/>
              </a:rPr>
              <a:t>quả</a:t>
            </a:r>
            <a:r>
              <a:rPr lang="en-US" sz="2400" b="1" dirty="0">
                <a:solidFill>
                  <a:srgbClr val="000000"/>
                </a:solidFill>
                <a:latin typeface="Times New Roman" pitchFamily="18" charset="0"/>
                <a:ea typeface="Times New Roman"/>
                <a:cs typeface="Times New Roman" pitchFamily="18" charset="0"/>
              </a:rPr>
              <a:t> </a:t>
            </a:r>
            <a:r>
              <a:rPr lang="en-US" sz="2400" b="1" dirty="0" err="1">
                <a:solidFill>
                  <a:srgbClr val="000000"/>
                </a:solidFill>
                <a:latin typeface="Times New Roman" pitchFamily="18" charset="0"/>
                <a:ea typeface="Times New Roman"/>
                <a:cs typeface="Times New Roman" pitchFamily="18" charset="0"/>
              </a:rPr>
              <a:t>thực</a:t>
            </a:r>
            <a:r>
              <a:rPr lang="en-US" sz="2400" b="1" dirty="0">
                <a:solidFill>
                  <a:srgbClr val="000000"/>
                </a:solidFill>
                <a:latin typeface="Times New Roman" pitchFamily="18" charset="0"/>
                <a:ea typeface="Times New Roman"/>
                <a:cs typeface="Times New Roman" pitchFamily="18" charset="0"/>
              </a:rPr>
              <a:t> </a:t>
            </a:r>
            <a:r>
              <a:rPr lang="en-US" sz="2400" b="1" dirty="0" err="1">
                <a:solidFill>
                  <a:srgbClr val="000000"/>
                </a:solidFill>
                <a:latin typeface="Times New Roman" pitchFamily="18" charset="0"/>
                <a:ea typeface="Times New Roman"/>
                <a:cs typeface="Times New Roman" pitchFamily="18" charset="0"/>
              </a:rPr>
              <a:t>hiện</a:t>
            </a:r>
            <a:endParaRPr lang="vi-VN" sz="2400" dirty="0">
              <a:solidFill>
                <a:prstClr val="black">
                  <a:tint val="75000"/>
                </a:prstClr>
              </a:solidFill>
              <a:latin typeface="Times New Roman" pitchFamily="18" charset="0"/>
              <a:ea typeface="Calibri"/>
              <a:cs typeface="Times New Roman" pitchFamily="18" charset="0"/>
            </a:endParaRPr>
          </a:p>
          <a:p>
            <a:pPr lvl="0" algn="just">
              <a:lnSpc>
                <a:spcPct val="107000"/>
              </a:lnSpc>
              <a:spcBef>
                <a:spcPct val="20000"/>
              </a:spcBef>
            </a:pPr>
            <a:r>
              <a:rPr lang="vi-VN" sz="2400" dirty="0">
                <a:solidFill>
                  <a:srgbClr val="000000"/>
                </a:solidFill>
                <a:latin typeface="Times New Roman" pitchFamily="18" charset="0"/>
                <a:ea typeface="Times New Roman"/>
                <a:cs typeface="Times New Roman" pitchFamily="18" charset="0"/>
              </a:rPr>
              <a:t>- Nhận xét ý thức làm bài </a:t>
            </a:r>
            <a:r>
              <a:rPr lang="en-US" sz="2400" dirty="0" err="1">
                <a:solidFill>
                  <a:srgbClr val="000000"/>
                </a:solidFill>
                <a:latin typeface="Times New Roman" pitchFamily="18" charset="0"/>
                <a:ea typeface="Times New Roman"/>
                <a:cs typeface="Times New Roman" pitchFamily="18" charset="0"/>
              </a:rPr>
              <a:t>và</a:t>
            </a:r>
            <a:r>
              <a:rPr lang="en-US" sz="2400" dirty="0">
                <a:solidFill>
                  <a:srgbClr val="000000"/>
                </a:solidFill>
                <a:latin typeface="Times New Roman" pitchFamily="18" charset="0"/>
                <a:ea typeface="Times New Roman"/>
                <a:cs typeface="Times New Roman" pitchFamily="18" charset="0"/>
              </a:rPr>
              <a:t> </a:t>
            </a:r>
            <a:r>
              <a:rPr lang="en-US" sz="2400" dirty="0" err="1">
                <a:solidFill>
                  <a:srgbClr val="000000"/>
                </a:solidFill>
                <a:latin typeface="Times New Roman" pitchFamily="18" charset="0"/>
                <a:ea typeface="Times New Roman"/>
                <a:cs typeface="Times New Roman" pitchFamily="18" charset="0"/>
              </a:rPr>
              <a:t>chất</a:t>
            </a:r>
            <a:r>
              <a:rPr lang="en-US" sz="2400" dirty="0">
                <a:solidFill>
                  <a:srgbClr val="000000"/>
                </a:solidFill>
                <a:latin typeface="Times New Roman" pitchFamily="18" charset="0"/>
                <a:ea typeface="Times New Roman"/>
                <a:cs typeface="Times New Roman" pitchFamily="18" charset="0"/>
              </a:rPr>
              <a:t> </a:t>
            </a:r>
            <a:r>
              <a:rPr lang="en-US" sz="2400" dirty="0" err="1">
                <a:solidFill>
                  <a:srgbClr val="000000"/>
                </a:solidFill>
                <a:latin typeface="Times New Roman" pitchFamily="18" charset="0"/>
                <a:ea typeface="Times New Roman"/>
                <a:cs typeface="Times New Roman" pitchFamily="18" charset="0"/>
              </a:rPr>
              <a:t>lượng</a:t>
            </a:r>
            <a:r>
              <a:rPr lang="en-US" sz="2400" dirty="0">
                <a:solidFill>
                  <a:srgbClr val="000000"/>
                </a:solidFill>
                <a:latin typeface="Times New Roman" pitchFamily="18" charset="0"/>
                <a:ea typeface="Times New Roman"/>
                <a:cs typeface="Times New Roman" pitchFamily="18" charset="0"/>
              </a:rPr>
              <a:t> </a:t>
            </a:r>
            <a:r>
              <a:rPr lang="en-US" sz="2400" dirty="0" err="1">
                <a:solidFill>
                  <a:srgbClr val="000000"/>
                </a:solidFill>
                <a:latin typeface="Times New Roman" pitchFamily="18" charset="0"/>
                <a:ea typeface="Times New Roman"/>
                <a:cs typeface="Times New Roman" pitchFamily="18" charset="0"/>
              </a:rPr>
              <a:t>sản</a:t>
            </a:r>
            <a:r>
              <a:rPr lang="en-US" sz="2400" dirty="0">
                <a:solidFill>
                  <a:srgbClr val="000000"/>
                </a:solidFill>
                <a:latin typeface="Times New Roman" pitchFamily="18" charset="0"/>
                <a:ea typeface="Times New Roman"/>
                <a:cs typeface="Times New Roman" pitchFamily="18" charset="0"/>
              </a:rPr>
              <a:t> </a:t>
            </a:r>
            <a:r>
              <a:rPr lang="en-US" sz="2400" dirty="0" err="1">
                <a:solidFill>
                  <a:srgbClr val="000000"/>
                </a:solidFill>
                <a:latin typeface="Times New Roman" pitchFamily="18" charset="0"/>
                <a:ea typeface="Times New Roman"/>
                <a:cs typeface="Times New Roman" pitchFamily="18" charset="0"/>
              </a:rPr>
              <a:t>phẩm</a:t>
            </a:r>
            <a:r>
              <a:rPr lang="en-US" sz="2400" dirty="0">
                <a:solidFill>
                  <a:srgbClr val="000000"/>
                </a:solidFill>
                <a:latin typeface="Times New Roman" pitchFamily="18" charset="0"/>
                <a:ea typeface="Times New Roman"/>
                <a:cs typeface="Times New Roman" pitchFamily="18" charset="0"/>
              </a:rPr>
              <a:t> </a:t>
            </a:r>
            <a:r>
              <a:rPr lang="en-US" sz="2400" dirty="0" err="1">
                <a:solidFill>
                  <a:srgbClr val="000000"/>
                </a:solidFill>
                <a:latin typeface="Times New Roman" pitchFamily="18" charset="0"/>
                <a:ea typeface="Times New Roman"/>
                <a:cs typeface="Times New Roman" pitchFamily="18" charset="0"/>
              </a:rPr>
              <a:t>học</a:t>
            </a:r>
            <a:r>
              <a:rPr lang="en-US" sz="2400" dirty="0">
                <a:solidFill>
                  <a:srgbClr val="000000"/>
                </a:solidFill>
                <a:latin typeface="Times New Roman" pitchFamily="18" charset="0"/>
                <a:ea typeface="Times New Roman"/>
                <a:cs typeface="Times New Roman" pitchFamily="18" charset="0"/>
              </a:rPr>
              <a:t> </a:t>
            </a:r>
            <a:r>
              <a:rPr lang="en-US" sz="2400" dirty="0" err="1">
                <a:solidFill>
                  <a:srgbClr val="000000"/>
                </a:solidFill>
                <a:latin typeface="Times New Roman" pitchFamily="18" charset="0"/>
                <a:ea typeface="Times New Roman"/>
                <a:cs typeface="Times New Roman" pitchFamily="18" charset="0"/>
              </a:rPr>
              <a:t>tập</a:t>
            </a:r>
            <a:r>
              <a:rPr lang="en-US" sz="2400" dirty="0">
                <a:solidFill>
                  <a:srgbClr val="000000"/>
                </a:solidFill>
                <a:latin typeface="Times New Roman" pitchFamily="18" charset="0"/>
                <a:ea typeface="Times New Roman"/>
                <a:cs typeface="Times New Roman" pitchFamily="18" charset="0"/>
              </a:rPr>
              <a:t> </a:t>
            </a:r>
            <a:r>
              <a:rPr lang="en-US" sz="2400" dirty="0" err="1">
                <a:solidFill>
                  <a:srgbClr val="000000"/>
                </a:solidFill>
                <a:latin typeface="Times New Roman" pitchFamily="18" charset="0"/>
                <a:ea typeface="Times New Roman"/>
                <a:cs typeface="Times New Roman" pitchFamily="18" charset="0"/>
              </a:rPr>
              <a:t>của</a:t>
            </a:r>
            <a:r>
              <a:rPr lang="en-US" sz="2400" dirty="0">
                <a:solidFill>
                  <a:srgbClr val="000000"/>
                </a:solidFill>
                <a:latin typeface="Times New Roman" pitchFamily="18" charset="0"/>
                <a:ea typeface="Times New Roman"/>
                <a:cs typeface="Times New Roman" pitchFamily="18" charset="0"/>
              </a:rPr>
              <a:t> HS</a:t>
            </a:r>
            <a:endParaRPr lang="vi-VN" sz="2400" dirty="0">
              <a:solidFill>
                <a:prstClr val="black">
                  <a:tint val="75000"/>
                </a:prstClr>
              </a:solidFill>
              <a:latin typeface="Times New Roman" pitchFamily="18" charset="0"/>
              <a:ea typeface="Calibri"/>
              <a:cs typeface="Times New Roman" pitchFamily="18" charset="0"/>
            </a:endParaRPr>
          </a:p>
          <a:p>
            <a:pPr lvl="0" algn="just">
              <a:lnSpc>
                <a:spcPct val="107000"/>
              </a:lnSpc>
              <a:spcBef>
                <a:spcPct val="20000"/>
              </a:spcBef>
            </a:pPr>
            <a:r>
              <a:rPr lang="vi-VN" sz="2400" dirty="0">
                <a:solidFill>
                  <a:srgbClr val="000000"/>
                </a:solidFill>
                <a:latin typeface="Times New Roman" pitchFamily="18" charset="0"/>
                <a:ea typeface="Times New Roman"/>
                <a:cs typeface="Times New Roman" pitchFamily="18" charset="0"/>
              </a:rPr>
              <a:t>- </a:t>
            </a:r>
            <a:r>
              <a:rPr lang="en-US" sz="2400" dirty="0">
                <a:solidFill>
                  <a:srgbClr val="000000"/>
                </a:solidFill>
                <a:latin typeface="Times New Roman" pitchFamily="18" charset="0"/>
                <a:ea typeface="Times New Roman"/>
                <a:cs typeface="Times New Roman" pitchFamily="18" charset="0"/>
              </a:rPr>
              <a:t>Cho </a:t>
            </a:r>
            <a:r>
              <a:rPr lang="en-US" sz="2400" dirty="0" err="1">
                <a:solidFill>
                  <a:srgbClr val="000000"/>
                </a:solidFill>
                <a:latin typeface="Times New Roman" pitchFamily="18" charset="0"/>
                <a:ea typeface="Times New Roman"/>
                <a:cs typeface="Times New Roman" pitchFamily="18" charset="0"/>
              </a:rPr>
              <a:t>điểm</a:t>
            </a:r>
            <a:r>
              <a:rPr lang="en-US" sz="2400" dirty="0">
                <a:solidFill>
                  <a:srgbClr val="000000"/>
                </a:solidFill>
                <a:latin typeface="Times New Roman" pitchFamily="18" charset="0"/>
                <a:ea typeface="Times New Roman"/>
                <a:cs typeface="Times New Roman" pitchFamily="18" charset="0"/>
              </a:rPr>
              <a:t> </a:t>
            </a:r>
            <a:r>
              <a:rPr lang="en-US" sz="2400" dirty="0" err="1">
                <a:solidFill>
                  <a:srgbClr val="000000"/>
                </a:solidFill>
                <a:latin typeface="Times New Roman" pitchFamily="18" charset="0"/>
                <a:ea typeface="Times New Roman"/>
                <a:cs typeface="Times New Roman" pitchFamily="18" charset="0"/>
              </a:rPr>
              <a:t>hoặc</a:t>
            </a:r>
            <a:r>
              <a:rPr lang="en-US" sz="2400" dirty="0">
                <a:solidFill>
                  <a:srgbClr val="000000"/>
                </a:solidFill>
                <a:latin typeface="Times New Roman" pitchFamily="18" charset="0"/>
                <a:ea typeface="Times New Roman"/>
                <a:cs typeface="Times New Roman" pitchFamily="18" charset="0"/>
              </a:rPr>
              <a:t> </a:t>
            </a:r>
            <a:r>
              <a:rPr lang="en-US" sz="2400" dirty="0" err="1">
                <a:solidFill>
                  <a:srgbClr val="000000"/>
                </a:solidFill>
                <a:latin typeface="Times New Roman" pitchFamily="18" charset="0"/>
                <a:ea typeface="Times New Roman"/>
                <a:cs typeface="Times New Roman" pitchFamily="18" charset="0"/>
              </a:rPr>
              <a:t>phát</a:t>
            </a:r>
            <a:r>
              <a:rPr lang="en-US" sz="2400" dirty="0">
                <a:solidFill>
                  <a:srgbClr val="000000"/>
                </a:solidFill>
                <a:latin typeface="Times New Roman" pitchFamily="18" charset="0"/>
                <a:ea typeface="Times New Roman"/>
                <a:cs typeface="Times New Roman" pitchFamily="18" charset="0"/>
              </a:rPr>
              <a:t> </a:t>
            </a:r>
            <a:r>
              <a:rPr lang="en-US" sz="2400" dirty="0" err="1">
                <a:solidFill>
                  <a:srgbClr val="000000"/>
                </a:solidFill>
                <a:latin typeface="Times New Roman" pitchFamily="18" charset="0"/>
                <a:ea typeface="Times New Roman"/>
                <a:cs typeface="Times New Roman" pitchFamily="18" charset="0"/>
              </a:rPr>
              <a:t>thưởng</a:t>
            </a:r>
            <a:r>
              <a:rPr lang="en-US" sz="2400" dirty="0">
                <a:solidFill>
                  <a:srgbClr val="000000"/>
                </a:solidFill>
                <a:latin typeface="Times New Roman" pitchFamily="18" charset="0"/>
                <a:ea typeface="Times New Roman"/>
                <a:cs typeface="Times New Roman" pitchFamily="18" charset="0"/>
              </a:rPr>
              <a:t>. </a:t>
            </a:r>
            <a:endParaRPr lang="vi-VN" sz="2400" dirty="0">
              <a:solidFill>
                <a:prstClr val="black">
                  <a:tint val="75000"/>
                </a:prstClr>
              </a:solidFill>
              <a:latin typeface="Times New Roman" pitchFamily="18" charset="0"/>
              <a:ea typeface="Calibri"/>
              <a:cs typeface="Times New Roman" pitchFamily="18" charset="0"/>
            </a:endParaRPr>
          </a:p>
        </p:txBody>
      </p:sp>
      <p:sp>
        <p:nvSpPr>
          <p:cNvPr id="4" name="Footer Placeholder 3">
            <a:extLst>
              <a:ext uri="{FF2B5EF4-FFF2-40B4-BE49-F238E27FC236}">
                <a16:creationId xmlns:a16="http://schemas.microsoft.com/office/drawing/2014/main" id="{D152B4FC-C731-9612-510D-E6AACE0451E5}"/>
              </a:ext>
            </a:extLst>
          </p:cNvPr>
          <p:cNvSpPr>
            <a:spLocks noGrp="1"/>
          </p:cNvSpPr>
          <p:nvPr>
            <p:ph type="ftr" idx="11"/>
          </p:nvPr>
        </p:nvSpPr>
        <p:spPr/>
        <p:txBody>
          <a:bodyPr/>
          <a:lstStyle/>
          <a:p>
            <a:r>
              <a:rPr lang="en-US"/>
              <a:t>Sản phẩm của nhóm Zalo: NGỮ VĂN THPT (Nhóm cô Thu Huyền)_ DỰ ÁN CỘNG ĐỒNG</a:t>
            </a:r>
          </a:p>
        </p:txBody>
      </p:sp>
    </p:spTree>
    <p:extLst>
      <p:ext uri="{BB962C8B-B14F-4D97-AF65-F5344CB8AC3E}">
        <p14:creationId xmlns:p14="http://schemas.microsoft.com/office/powerpoint/2010/main" val="182603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8"/>
            </p:par>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97"/>
        <p:cNvGrpSpPr/>
        <p:nvPr/>
      </p:nvGrpSpPr>
      <p:grpSpPr>
        <a:xfrm>
          <a:off x="0" y="0"/>
          <a:ext cx="0" cy="0"/>
          <a:chOff x="0" y="0"/>
          <a:chExt cx="0" cy="0"/>
        </a:xfrm>
      </p:grpSpPr>
      <p:sp>
        <p:nvSpPr>
          <p:cNvPr id="1001" name="Google Shape;1001;p3" descr="Start On Country Road Stock Photo (Edit Now) 243588706"/>
          <p:cNvSpPr/>
          <p:nvPr/>
        </p:nvSpPr>
        <p:spPr>
          <a:xfrm>
            <a:off x="5917097" y="3488633"/>
            <a:ext cx="304800" cy="304800"/>
          </a:xfrm>
          <a:prstGeom prst="rect">
            <a:avLst/>
          </a:prstGeom>
          <a:noFill/>
          <a:ln>
            <a:noFill/>
          </a:ln>
        </p:spPr>
        <p:txBody>
          <a:bodyPr spcFirstLastPara="1" wrap="square" lIns="91400" tIns="45698" rIns="91400" bIns="45698" anchor="t" anchorCtr="0">
            <a:noAutofit/>
          </a:bodyPr>
          <a:lstStyle/>
          <a:p>
            <a:pPr>
              <a:buClr>
                <a:srgbClr val="000000"/>
              </a:buClr>
              <a:buFont typeface="Arial"/>
              <a:buNone/>
            </a:pPr>
            <a:endParaRPr sz="1900" kern="0">
              <a:solidFill>
                <a:srgbClr val="000000"/>
              </a:solidFill>
              <a:cs typeface="Arial"/>
              <a:sym typeface="Arial"/>
            </a:endParaRPr>
          </a:p>
        </p:txBody>
      </p:sp>
      <p:sp>
        <p:nvSpPr>
          <p:cNvPr id="1002" name="Google Shape;1002;p3" descr="Start On Country Road Stock Photo (Edit Now) 243588706"/>
          <p:cNvSpPr/>
          <p:nvPr/>
        </p:nvSpPr>
        <p:spPr>
          <a:xfrm>
            <a:off x="6069497" y="3641035"/>
            <a:ext cx="304800" cy="304800"/>
          </a:xfrm>
          <a:prstGeom prst="rect">
            <a:avLst/>
          </a:prstGeom>
          <a:noFill/>
          <a:ln>
            <a:noFill/>
          </a:ln>
        </p:spPr>
        <p:txBody>
          <a:bodyPr spcFirstLastPara="1" wrap="square" lIns="91400" tIns="45698" rIns="91400" bIns="45698" anchor="t" anchorCtr="0">
            <a:noAutofit/>
          </a:bodyPr>
          <a:lstStyle/>
          <a:p>
            <a:pPr>
              <a:buClr>
                <a:srgbClr val="000000"/>
              </a:buClr>
              <a:buFont typeface="Arial"/>
              <a:buNone/>
            </a:pPr>
            <a:endParaRPr sz="1900" kern="0">
              <a:solidFill>
                <a:srgbClr val="000000"/>
              </a:solidFill>
              <a:cs typeface="Arial"/>
              <a:sym typeface="Arial"/>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708" y="364322"/>
            <a:ext cx="1328738" cy="121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022837" y="364322"/>
            <a:ext cx="8377293" cy="1384995"/>
          </a:xfrm>
          <a:prstGeom prst="rect">
            <a:avLst/>
          </a:prstGeom>
        </p:spPr>
        <p:txBody>
          <a:bodyPr wrap="none">
            <a:spAutoFit/>
          </a:bodyPr>
          <a:lstStyle/>
          <a:p>
            <a:pPr algn="ctr"/>
            <a:r>
              <a:rPr lang="en-US" sz="2800" b="1" dirty="0">
                <a:solidFill>
                  <a:srgbClr val="FF0000"/>
                </a:solidFill>
                <a:latin typeface="Times New Roman" pitchFamily="18" charset="0"/>
                <a:cs typeface="Times New Roman" pitchFamily="18" charset="0"/>
              </a:rPr>
              <a:t>NÓI VÀ NGHE:</a:t>
            </a:r>
            <a:br>
              <a:rPr lang="en-US" sz="2800" b="1" dirty="0">
                <a:solidFill>
                  <a:srgbClr val="FF0000"/>
                </a:solidFill>
                <a:latin typeface="Times New Roman" pitchFamily="18" charset="0"/>
                <a:cs typeface="Times New Roman" pitchFamily="18" charset="0"/>
              </a:rPr>
            </a:br>
            <a:r>
              <a:rPr lang="en-US" sz="2800" b="1" dirty="0">
                <a:solidFill>
                  <a:srgbClr val="FF0000"/>
                </a:solidFill>
                <a:latin typeface="Times New Roman" pitchFamily="18" charset="0"/>
                <a:cs typeface="Times New Roman" pitchFamily="18" charset="0"/>
              </a:rPr>
              <a:t>THUYẾT TRÌNH VỀ NGHỆ THUẬT KỂ CHUYỆN </a:t>
            </a:r>
            <a:br>
              <a:rPr lang="en-US" sz="2800" b="1" dirty="0">
                <a:solidFill>
                  <a:srgbClr val="FF0000"/>
                </a:solidFill>
                <a:latin typeface="Times New Roman" pitchFamily="18" charset="0"/>
                <a:cs typeface="Times New Roman" pitchFamily="18" charset="0"/>
              </a:rPr>
            </a:br>
            <a:r>
              <a:rPr lang="en-US" sz="2800" b="1" dirty="0">
                <a:solidFill>
                  <a:srgbClr val="FF0000"/>
                </a:solidFill>
                <a:latin typeface="Times New Roman" pitchFamily="18" charset="0"/>
                <a:cs typeface="Times New Roman" pitchFamily="18" charset="0"/>
              </a:rPr>
              <a:t>TRONG MỘT TÁC PHẨM TRUYỆN.</a:t>
            </a:r>
          </a:p>
        </p:txBody>
      </p:sp>
      <p:sp>
        <p:nvSpPr>
          <p:cNvPr id="4" name="Rectangle 3"/>
          <p:cNvSpPr/>
          <p:nvPr/>
        </p:nvSpPr>
        <p:spPr>
          <a:xfrm>
            <a:off x="3946337" y="1749483"/>
            <a:ext cx="7590134" cy="4856586"/>
          </a:xfrm>
          <a:prstGeom prst="rect">
            <a:avLst/>
          </a:prstGeom>
        </p:spPr>
        <p:txBody>
          <a:bodyPr wrap="square">
            <a:spAutoFit/>
          </a:bodyPr>
          <a:lstStyle/>
          <a:p>
            <a:pPr lvl="0" algn="just">
              <a:lnSpc>
                <a:spcPct val="107000"/>
              </a:lnSpc>
              <a:spcBef>
                <a:spcPct val="20000"/>
              </a:spcBef>
            </a:pPr>
            <a:r>
              <a:rPr lang="en-US" sz="2400" b="1" dirty="0">
                <a:solidFill>
                  <a:prstClr val="black"/>
                </a:solidFill>
                <a:latin typeface="Times New Roman"/>
                <a:ea typeface="Calibri"/>
                <a:cs typeface="Times New Roman"/>
              </a:rPr>
              <a:t>5. </a:t>
            </a:r>
            <a:r>
              <a:rPr lang="en-US" sz="2400" b="1" dirty="0" err="1">
                <a:solidFill>
                  <a:prstClr val="black"/>
                </a:solidFill>
                <a:latin typeface="Times New Roman"/>
                <a:ea typeface="Calibri"/>
                <a:cs typeface="Times New Roman"/>
              </a:rPr>
              <a:t>Hướng</a:t>
            </a:r>
            <a:r>
              <a:rPr lang="en-US" sz="2400" b="1" dirty="0">
                <a:solidFill>
                  <a:prstClr val="black"/>
                </a:solidFill>
                <a:latin typeface="Times New Roman"/>
                <a:ea typeface="Calibri"/>
                <a:cs typeface="Times New Roman"/>
              </a:rPr>
              <a:t> </a:t>
            </a:r>
            <a:r>
              <a:rPr lang="en-US" sz="2400" b="1" dirty="0" err="1">
                <a:solidFill>
                  <a:prstClr val="black"/>
                </a:solidFill>
                <a:latin typeface="Times New Roman"/>
                <a:ea typeface="Calibri"/>
                <a:cs typeface="Times New Roman"/>
              </a:rPr>
              <a:t>dẫn</a:t>
            </a:r>
            <a:r>
              <a:rPr lang="en-US" sz="2400" b="1" dirty="0">
                <a:solidFill>
                  <a:prstClr val="black"/>
                </a:solidFill>
                <a:latin typeface="Times New Roman"/>
                <a:ea typeface="Calibri"/>
                <a:cs typeface="Times New Roman"/>
              </a:rPr>
              <a:t> </a:t>
            </a:r>
            <a:r>
              <a:rPr lang="en-US" sz="2400" b="1" dirty="0" err="1">
                <a:solidFill>
                  <a:prstClr val="black"/>
                </a:solidFill>
                <a:latin typeface="Times New Roman"/>
                <a:ea typeface="Calibri"/>
                <a:cs typeface="Times New Roman"/>
              </a:rPr>
              <a:t>về</a:t>
            </a:r>
            <a:r>
              <a:rPr lang="en-US" sz="2400" b="1" dirty="0">
                <a:solidFill>
                  <a:prstClr val="black"/>
                </a:solidFill>
                <a:latin typeface="Times New Roman"/>
                <a:ea typeface="Calibri"/>
                <a:cs typeface="Times New Roman"/>
              </a:rPr>
              <a:t> </a:t>
            </a:r>
            <a:r>
              <a:rPr lang="en-US" sz="2400" b="1" dirty="0" err="1">
                <a:solidFill>
                  <a:prstClr val="black"/>
                </a:solidFill>
                <a:latin typeface="Times New Roman"/>
                <a:ea typeface="Calibri"/>
                <a:cs typeface="Times New Roman"/>
              </a:rPr>
              <a:t>nhà</a:t>
            </a:r>
            <a:r>
              <a:rPr lang="en-US" sz="2400" b="1" dirty="0">
                <a:solidFill>
                  <a:prstClr val="black"/>
                </a:solidFill>
                <a:latin typeface="Times New Roman"/>
                <a:ea typeface="Calibri"/>
                <a:cs typeface="Times New Roman"/>
              </a:rPr>
              <a:t>:</a:t>
            </a:r>
            <a:r>
              <a:rPr lang="en-US" sz="2400" dirty="0">
                <a:solidFill>
                  <a:prstClr val="black"/>
                </a:solidFill>
                <a:latin typeface="Times New Roman"/>
                <a:ea typeface="Calibri"/>
                <a:cs typeface="Times New Roman"/>
              </a:rPr>
              <a:t> </a:t>
            </a:r>
            <a:endParaRPr lang="vi-VN" sz="2400" dirty="0">
              <a:solidFill>
                <a:prstClr val="black"/>
              </a:solidFill>
              <a:latin typeface="Calibri"/>
              <a:ea typeface="Calibri"/>
              <a:cs typeface="Times New Roman"/>
            </a:endParaRPr>
          </a:p>
          <a:p>
            <a:pPr lvl="0" algn="just">
              <a:lnSpc>
                <a:spcPct val="107000"/>
              </a:lnSpc>
              <a:spcBef>
                <a:spcPct val="20000"/>
              </a:spcBef>
            </a:pPr>
            <a:r>
              <a:rPr lang="en-US" sz="2400" dirty="0">
                <a:solidFill>
                  <a:prstClr val="black"/>
                </a:solidFill>
                <a:latin typeface="Times New Roman"/>
                <a:ea typeface="Calibri"/>
                <a:cs typeface="Times New Roman"/>
              </a:rPr>
              <a:t>- HS </a:t>
            </a:r>
            <a:r>
              <a:rPr lang="en-US" sz="2400" dirty="0" err="1">
                <a:solidFill>
                  <a:prstClr val="black"/>
                </a:solidFill>
                <a:latin typeface="Times New Roman"/>
                <a:ea typeface="Calibri"/>
                <a:cs typeface="Times New Roman"/>
              </a:rPr>
              <a:t>xem</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lại</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toàn</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bộ</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nội</a:t>
            </a:r>
            <a:r>
              <a:rPr lang="en-US" sz="2400" dirty="0">
                <a:solidFill>
                  <a:prstClr val="black"/>
                </a:solidFill>
                <a:latin typeface="Times New Roman"/>
                <a:ea typeface="Calibri"/>
                <a:cs typeface="Times New Roman"/>
              </a:rPr>
              <a:t> dung </a:t>
            </a:r>
            <a:r>
              <a:rPr lang="en-US" sz="2400" dirty="0" err="1">
                <a:solidFill>
                  <a:prstClr val="black"/>
                </a:solidFill>
                <a:latin typeface="Times New Roman"/>
                <a:ea typeface="Calibri"/>
                <a:cs typeface="Times New Roman"/>
              </a:rPr>
              <a:t>bài</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học</a:t>
            </a:r>
            <a:endParaRPr lang="vi-VN" sz="2400" dirty="0">
              <a:solidFill>
                <a:prstClr val="black"/>
              </a:solidFill>
              <a:latin typeface="Calibri"/>
              <a:ea typeface="Calibri"/>
              <a:cs typeface="Times New Roman"/>
            </a:endParaRPr>
          </a:p>
          <a:p>
            <a:pPr lvl="0" algn="just">
              <a:lnSpc>
                <a:spcPct val="107000"/>
              </a:lnSpc>
              <a:spcBef>
                <a:spcPct val="20000"/>
              </a:spcBef>
            </a:pP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Hoàn</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thành</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các</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nhiệm</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vụ</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được</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giao</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có</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kỹ</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năng</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khi</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tiếp</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cận</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các</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tác</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phẩm</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truyện</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ngắn</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hiện</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đại</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ngoài</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chương</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trình</a:t>
            </a:r>
            <a:r>
              <a:rPr lang="en-US" sz="2400" dirty="0">
                <a:solidFill>
                  <a:prstClr val="black"/>
                </a:solidFill>
                <a:latin typeface="Times New Roman"/>
                <a:ea typeface="Calibri"/>
                <a:cs typeface="Times New Roman"/>
              </a:rPr>
              <a:t>.</a:t>
            </a:r>
            <a:endParaRPr lang="vi-VN" sz="2400" dirty="0">
              <a:solidFill>
                <a:prstClr val="black"/>
              </a:solidFill>
              <a:latin typeface="Calibri"/>
              <a:ea typeface="Calibri"/>
              <a:cs typeface="Times New Roman"/>
            </a:endParaRPr>
          </a:p>
          <a:p>
            <a:pPr lvl="0" algn="just">
              <a:lnSpc>
                <a:spcPct val="107000"/>
              </a:lnSpc>
              <a:spcBef>
                <a:spcPct val="20000"/>
              </a:spcBef>
            </a:pP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Chuẩn</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bị</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bài</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mới</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Bài</a:t>
            </a:r>
            <a:r>
              <a:rPr lang="en-US" sz="2400" dirty="0">
                <a:solidFill>
                  <a:prstClr val="black"/>
                </a:solidFill>
                <a:latin typeface="Times New Roman"/>
                <a:ea typeface="Calibri"/>
                <a:cs typeface="Times New Roman"/>
              </a:rPr>
              <a:t> 2 -  </a:t>
            </a:r>
            <a:r>
              <a:rPr lang="en-US" sz="2400" dirty="0" err="1">
                <a:solidFill>
                  <a:prstClr val="black"/>
                </a:solidFill>
                <a:latin typeface="Times New Roman"/>
                <a:ea typeface="Calibri"/>
                <a:cs typeface="Times New Roman"/>
              </a:rPr>
              <a:t>Cấu</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tứ</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và</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hình</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ảnh</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trong</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thơ</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trữ</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tình</a:t>
            </a:r>
            <a:endParaRPr lang="vi-VN" sz="2400" dirty="0">
              <a:solidFill>
                <a:prstClr val="black"/>
              </a:solidFill>
              <a:latin typeface="Calibri"/>
              <a:ea typeface="Calibri"/>
              <a:cs typeface="Times New Roman"/>
            </a:endParaRPr>
          </a:p>
          <a:p>
            <a:pPr lvl="0" algn="just">
              <a:lnSpc>
                <a:spcPct val="107000"/>
              </a:lnSpc>
              <a:spcBef>
                <a:spcPct val="20000"/>
              </a:spcBef>
            </a:pP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Xem</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và</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ghi</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chép</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những</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kiến</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thức</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quan</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trọng</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trong</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phần</a:t>
            </a:r>
            <a:r>
              <a:rPr lang="en-US" sz="2400" dirty="0">
                <a:solidFill>
                  <a:prstClr val="black"/>
                </a:solidFill>
                <a:latin typeface="Times New Roman"/>
                <a:ea typeface="Calibri"/>
                <a:cs typeface="Times New Roman"/>
              </a:rPr>
              <a:t> Tri </a:t>
            </a:r>
            <a:r>
              <a:rPr lang="en-US" sz="2400" dirty="0" err="1">
                <a:solidFill>
                  <a:prstClr val="black"/>
                </a:solidFill>
                <a:latin typeface="Times New Roman"/>
                <a:ea typeface="Calibri"/>
                <a:cs typeface="Times New Roman"/>
              </a:rPr>
              <a:t>thức</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ngữ</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văn</a:t>
            </a:r>
            <a:endParaRPr lang="vi-VN" sz="2400" dirty="0">
              <a:solidFill>
                <a:prstClr val="black"/>
              </a:solidFill>
              <a:latin typeface="Calibri"/>
              <a:ea typeface="Calibri"/>
              <a:cs typeface="Times New Roman"/>
            </a:endParaRPr>
          </a:p>
          <a:p>
            <a:pPr lvl="0" algn="just">
              <a:lnSpc>
                <a:spcPct val="107000"/>
              </a:lnSpc>
              <a:spcBef>
                <a:spcPct val="20000"/>
              </a:spcBef>
            </a:pP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Xem</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trước</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các</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phiếu</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bài</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tập</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được</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giao</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và</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trả</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lời</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câu</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hỏi</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trong</a:t>
            </a:r>
            <a:r>
              <a:rPr lang="en-US" sz="2400" dirty="0">
                <a:solidFill>
                  <a:prstClr val="black"/>
                </a:solidFill>
                <a:latin typeface="Times New Roman"/>
                <a:ea typeface="Calibri"/>
                <a:cs typeface="Times New Roman"/>
              </a:rPr>
              <a:t> SGK</a:t>
            </a:r>
            <a:endParaRPr lang="vi-VN" sz="2400" dirty="0">
              <a:solidFill>
                <a:prstClr val="black"/>
              </a:solidFill>
              <a:latin typeface="Calibri"/>
              <a:ea typeface="Calibri"/>
              <a:cs typeface="Times New Roman"/>
            </a:endParaRPr>
          </a:p>
          <a:p>
            <a:pPr algn="ctr">
              <a:spcBef>
                <a:spcPct val="20000"/>
              </a:spcBef>
            </a:pPr>
            <a:endParaRPr lang="vi-VN" sz="2400" dirty="0">
              <a:solidFill>
                <a:prstClr val="black">
                  <a:tint val="75000"/>
                </a:prstClr>
              </a:solidFill>
              <a:latin typeface="Times New Roman"/>
            </a:endParaRPr>
          </a:p>
        </p:txBody>
      </p:sp>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467627"/>
            <a:ext cx="3995803" cy="2490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a:extLst>
              <a:ext uri="{FF2B5EF4-FFF2-40B4-BE49-F238E27FC236}">
                <a16:creationId xmlns:a16="http://schemas.microsoft.com/office/drawing/2014/main" id="{C0CD7474-5B4E-2B00-933B-0ABD69B77B75}"/>
              </a:ext>
            </a:extLst>
          </p:cNvPr>
          <p:cNvSpPr>
            <a:spLocks noGrp="1"/>
          </p:cNvSpPr>
          <p:nvPr>
            <p:ph type="ftr" idx="11"/>
          </p:nvPr>
        </p:nvSpPr>
        <p:spPr/>
        <p:txBody>
          <a:bodyPr/>
          <a:lstStyle/>
          <a:p>
            <a:r>
              <a:rPr lang="en-US"/>
              <a:t>Sản phẩm của nhóm Zalo: NGỮ VĂN THPT (Nhóm cô Thu Huyền)_ DỰ ÁN CỘNG ĐỒNG</a:t>
            </a:r>
          </a:p>
        </p:txBody>
      </p:sp>
    </p:spTree>
    <p:extLst>
      <p:ext uri="{BB962C8B-B14F-4D97-AF65-F5344CB8AC3E}">
        <p14:creationId xmlns:p14="http://schemas.microsoft.com/office/powerpoint/2010/main" val="86222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8"/>
            </p:par>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B43664D-A254-4823-A8D5-315D16EB3A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699"/>
            <a:ext cx="12192000" cy="6858000"/>
          </a:xfrm>
          <a:prstGeom prst="rect">
            <a:avLst/>
          </a:prstGeom>
        </p:spPr>
      </p:pic>
      <p:grpSp>
        <p:nvGrpSpPr>
          <p:cNvPr id="11" name="组合 10">
            <a:extLst>
              <a:ext uri="{FF2B5EF4-FFF2-40B4-BE49-F238E27FC236}">
                <a16:creationId xmlns:a16="http://schemas.microsoft.com/office/drawing/2014/main" id="{F3FAA9F9-176E-4A33-A42E-1663CFB6C200}"/>
              </a:ext>
            </a:extLst>
          </p:cNvPr>
          <p:cNvGrpSpPr/>
          <p:nvPr/>
        </p:nvGrpSpPr>
        <p:grpSpPr>
          <a:xfrm>
            <a:off x="4692877" y="-26699"/>
            <a:ext cx="7487471" cy="4883621"/>
            <a:chOff x="1762543" y="-20073"/>
            <a:chExt cx="8666914" cy="4883621"/>
          </a:xfrm>
        </p:grpSpPr>
        <p:cxnSp>
          <p:nvCxnSpPr>
            <p:cNvPr id="4" name="直接连接符 3">
              <a:extLst>
                <a:ext uri="{FF2B5EF4-FFF2-40B4-BE49-F238E27FC236}">
                  <a16:creationId xmlns:a16="http://schemas.microsoft.com/office/drawing/2014/main" id="{A9D68DB2-4E77-4735-92B3-CD36290CA9E8}"/>
                </a:ext>
              </a:extLst>
            </p:cNvPr>
            <p:cNvCxnSpPr/>
            <p:nvPr/>
          </p:nvCxnSpPr>
          <p:spPr>
            <a:xfrm>
              <a:off x="4015408" y="0"/>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AA3359E1-195F-4E2B-B8D9-0EA7EC87C171}"/>
                </a:ext>
              </a:extLst>
            </p:cNvPr>
            <p:cNvCxnSpPr/>
            <p:nvPr/>
          </p:nvCxnSpPr>
          <p:spPr>
            <a:xfrm>
              <a:off x="8408503" y="-20073"/>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云形 5">
              <a:extLst>
                <a:ext uri="{FF2B5EF4-FFF2-40B4-BE49-F238E27FC236}">
                  <a16:creationId xmlns:a16="http://schemas.microsoft.com/office/drawing/2014/main" id="{A77F814D-1B64-4E8E-BF3F-BDAA536E7D44}"/>
                </a:ext>
              </a:extLst>
            </p:cNvPr>
            <p:cNvSpPr/>
            <p:nvPr/>
          </p:nvSpPr>
          <p:spPr>
            <a:xfrm>
              <a:off x="1762543" y="1285461"/>
              <a:ext cx="8666914" cy="357808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a:extLst>
              <a:ext uri="{FF2B5EF4-FFF2-40B4-BE49-F238E27FC236}">
                <a16:creationId xmlns:a16="http://schemas.microsoft.com/office/drawing/2014/main" id="{47C7A9C1-0B75-4E2F-86DB-4158930B8937}"/>
              </a:ext>
            </a:extLst>
          </p:cNvPr>
          <p:cNvSpPr txBox="1"/>
          <p:nvPr/>
        </p:nvSpPr>
        <p:spPr>
          <a:xfrm>
            <a:off x="5988277" y="1961660"/>
            <a:ext cx="5392651" cy="1938992"/>
          </a:xfrm>
          <a:prstGeom prst="rect">
            <a:avLst/>
          </a:prstGeom>
          <a:noFill/>
        </p:spPr>
        <p:txBody>
          <a:bodyPr wrap="square" rtlCol="0">
            <a:spAutoFit/>
          </a:bodyPr>
          <a:lstStyle/>
          <a:p>
            <a:pPr algn="ctr"/>
            <a:r>
              <a:rPr lang="en-US" altLang="zh-CN" sz="6000">
                <a:solidFill>
                  <a:schemeClr val="tx1">
                    <a:lumMod val="75000"/>
                    <a:lumOff val="25000"/>
                  </a:schemeClr>
                </a:solidFill>
                <a:latin typeface="#9Slide03 Encode SeEx Extrabold" panose="00000905000000000000" pitchFamily="2" charset="0"/>
                <a:ea typeface="字魂27号-布丁体" panose="00000505000000000000" pitchFamily="2" charset="-122"/>
                <a:cs typeface="Times New Roman" panose="02020603050405020304" pitchFamily="18" charset="0"/>
              </a:rPr>
              <a:t>Chúc các em học tập tốt!</a:t>
            </a:r>
            <a:endParaRPr lang="zh-CN" altLang="en-US" sz="6000" dirty="0">
              <a:solidFill>
                <a:schemeClr val="tx1">
                  <a:lumMod val="75000"/>
                  <a:lumOff val="25000"/>
                </a:schemeClr>
              </a:solidFill>
              <a:latin typeface="#9Slide03 Encode SeEx Extrabold" panose="00000905000000000000" pitchFamily="2" charset="0"/>
              <a:ea typeface="字魂27号-布丁体" panose="00000505000000000000" pitchFamily="2" charset="-122"/>
              <a:cs typeface="Times New Roman" panose="02020603050405020304" pitchFamily="18" charset="0"/>
            </a:endParaRPr>
          </a:p>
        </p:txBody>
      </p:sp>
      <p:pic>
        <p:nvPicPr>
          <p:cNvPr id="9" name="图片 6">
            <a:extLst>
              <a:ext uri="{FF2B5EF4-FFF2-40B4-BE49-F238E27FC236}">
                <a16:creationId xmlns:a16="http://schemas.microsoft.com/office/drawing/2014/main" id="{6337B28C-23CD-02D3-D9C8-CD4BD73E9A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014577"/>
            <a:ext cx="6468716" cy="4564588"/>
          </a:xfrm>
          <a:prstGeom prst="rect">
            <a:avLst/>
          </a:prstGeom>
        </p:spPr>
      </p:pic>
      <p:sp>
        <p:nvSpPr>
          <p:cNvPr id="3" name="Footer Placeholder 2">
            <a:extLst>
              <a:ext uri="{FF2B5EF4-FFF2-40B4-BE49-F238E27FC236}">
                <a16:creationId xmlns:a16="http://schemas.microsoft.com/office/drawing/2014/main" id="{6CFC776A-096F-8F9A-A5CB-705017D98BB0}"/>
              </a:ext>
            </a:extLst>
          </p:cNvPr>
          <p:cNvSpPr>
            <a:spLocks noGrp="1"/>
          </p:cNvSpPr>
          <p:nvPr>
            <p:ph type="ftr" sz="quarter" idx="11"/>
          </p:nvPr>
        </p:nvSpPr>
        <p:spPr/>
        <p:txBody>
          <a:bodyPr/>
          <a:lstStyle/>
          <a:p>
            <a:r>
              <a:rPr lang="en-US" altLang="zh-CN"/>
              <a:t>Sản phẩm của nhóm Zalo: NGỮ VĂN THPT (Nhóm cô Thu Huyền)_ DỰ ÁN CỘNG ĐỒNG</a:t>
            </a:r>
            <a:endParaRPr lang="zh-CN" altLang="en-US"/>
          </a:p>
        </p:txBody>
      </p:sp>
    </p:spTree>
    <p:custDataLst>
      <p:tags r:id="rId1"/>
    </p:custDataLst>
    <p:extLst>
      <p:ext uri="{BB962C8B-B14F-4D97-AF65-F5344CB8AC3E}">
        <p14:creationId xmlns:p14="http://schemas.microsoft.com/office/powerpoint/2010/main" val="209312092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Shape 997"/>
        <p:cNvGrpSpPr/>
        <p:nvPr/>
      </p:nvGrpSpPr>
      <p:grpSpPr>
        <a:xfrm>
          <a:off x="0" y="0"/>
          <a:ext cx="0" cy="0"/>
          <a:chOff x="0" y="0"/>
          <a:chExt cx="0" cy="0"/>
        </a:xfrm>
      </p:grpSpPr>
      <p:sp>
        <p:nvSpPr>
          <p:cNvPr id="1001" name="Google Shape;1001;p3" descr="Start On Country Road Stock Photo (Edit Now) 243588706"/>
          <p:cNvSpPr/>
          <p:nvPr/>
        </p:nvSpPr>
        <p:spPr>
          <a:xfrm>
            <a:off x="5917097" y="3488633"/>
            <a:ext cx="304800" cy="304800"/>
          </a:xfrm>
          <a:prstGeom prst="rect">
            <a:avLst/>
          </a:prstGeom>
          <a:noFill/>
          <a:ln>
            <a:noFill/>
          </a:ln>
        </p:spPr>
        <p:txBody>
          <a:bodyPr spcFirstLastPara="1" wrap="square" lIns="91400" tIns="45698" rIns="91400" bIns="45698" anchor="t" anchorCtr="0">
            <a:noAutofit/>
          </a:bodyPr>
          <a:lstStyle/>
          <a:p>
            <a:pPr>
              <a:buClr>
                <a:srgbClr val="000000"/>
              </a:buClr>
              <a:buFont typeface="Arial"/>
              <a:buNone/>
            </a:pPr>
            <a:endParaRPr sz="1900" kern="0">
              <a:solidFill>
                <a:srgbClr val="000000"/>
              </a:solidFill>
              <a:cs typeface="Arial"/>
              <a:sym typeface="Arial"/>
            </a:endParaRPr>
          </a:p>
        </p:txBody>
      </p:sp>
      <p:sp>
        <p:nvSpPr>
          <p:cNvPr id="1002" name="Google Shape;1002;p3" descr="Start On Country Road Stock Photo (Edit Now) 243588706"/>
          <p:cNvSpPr/>
          <p:nvPr/>
        </p:nvSpPr>
        <p:spPr>
          <a:xfrm>
            <a:off x="6069497" y="3641035"/>
            <a:ext cx="304800" cy="304800"/>
          </a:xfrm>
          <a:prstGeom prst="rect">
            <a:avLst/>
          </a:prstGeom>
          <a:noFill/>
          <a:ln>
            <a:noFill/>
          </a:ln>
        </p:spPr>
        <p:txBody>
          <a:bodyPr spcFirstLastPara="1" wrap="square" lIns="91400" tIns="45698" rIns="91400" bIns="45698" anchor="t" anchorCtr="0">
            <a:noAutofit/>
          </a:bodyPr>
          <a:lstStyle/>
          <a:p>
            <a:pPr>
              <a:buClr>
                <a:srgbClr val="000000"/>
              </a:buClr>
              <a:buFont typeface="Arial"/>
              <a:buNone/>
            </a:pPr>
            <a:endParaRPr sz="1900" kern="0">
              <a:solidFill>
                <a:srgbClr val="000000"/>
              </a:solidFill>
              <a:cs typeface="Arial"/>
              <a:sym typeface="Arial"/>
            </a:endParaRPr>
          </a:p>
        </p:txBody>
      </p:sp>
      <p:pic>
        <p:nvPicPr>
          <p:cNvPr id="1026" name="Picture 2" descr="E:\ôn đại học và HSG\Tài nguyên Địa lí\Tài liệu tham khảo trên internet\Tổng hợp\Giáo án\PPT\CÁC ICON HỖ TRỢ SOẠN GIẢNG PPT\04.png">
            <a:hlinkClick r:id="rId6" action="ppaction://hlinkfile"/>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83637" y="2588481"/>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0316010" y="3945835"/>
            <a:ext cx="1270585" cy="39394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24" tIns="45718" rIns="91424" bIns="45718"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5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5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5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5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5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5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5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500" b="0" i="0" u="none" strike="noStrike" cap="none">
                <a:solidFill>
                  <a:schemeClr val="lt1"/>
                </a:solidFill>
                <a:latin typeface="+mn-lt"/>
                <a:ea typeface="+mn-ea"/>
                <a:cs typeface="+mn-cs"/>
                <a:sym typeface="Arial"/>
              </a:defRPr>
            </a:lvl9pPr>
          </a:lstStyle>
          <a:p>
            <a:pPr algn="ctr"/>
            <a:r>
              <a:rPr lang="en-US" sz="2700" b="1" kern="0" dirty="0">
                <a:solidFill>
                  <a:srgbClr val="FF0000"/>
                </a:solidFill>
                <a:latin typeface="Times New Roman" pitchFamily="18" charset="0"/>
                <a:cs typeface="Times New Roman" pitchFamily="18" charset="0"/>
              </a:rPr>
              <a:t>Video</a:t>
            </a:r>
          </a:p>
        </p:txBody>
      </p:sp>
      <p:grpSp>
        <p:nvGrpSpPr>
          <p:cNvPr id="4" name="Group 3"/>
          <p:cNvGrpSpPr/>
          <p:nvPr/>
        </p:nvGrpSpPr>
        <p:grpSpPr>
          <a:xfrm>
            <a:off x="2133600" y="2354892"/>
            <a:ext cx="7674279" cy="4563623"/>
            <a:chOff x="1066800" y="1081163"/>
            <a:chExt cx="8610600" cy="5929237"/>
          </a:xfrm>
        </p:grpSpPr>
        <p:pic>
          <p:nvPicPr>
            <p:cNvPr id="24" name="Picture 23" descr="Hình minh họa miễn phí về Tv"/>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1081163"/>
              <a:ext cx="8610600" cy="5929237"/>
            </a:xfrm>
            <a:prstGeom prst="rect">
              <a:avLst/>
            </a:prstGeom>
            <a:noFill/>
            <a:extLst>
              <a:ext uri="{909E8E84-426E-40DD-AFC4-6F175D3DCCD1}">
                <a14:hiddenFill xmlns:a14="http://schemas.microsoft.com/office/drawing/2010/main">
                  <a:solidFill>
                    <a:srgbClr val="FFFFFF"/>
                  </a:solidFill>
                </a14:hiddenFill>
              </a:ext>
            </a:extLst>
          </p:spPr>
        </p:pic>
        <p:pic>
          <p:nvPicPr>
            <p:cNvPr id="3" name="Các hành tinh trong hệ Mặt Trời.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279423" y="1565500"/>
              <a:ext cx="6178777" cy="4190678"/>
            </a:xfrm>
            <a:prstGeom prst="rect">
              <a:avLst/>
            </a:prstGeom>
          </p:spPr>
        </p:pic>
      </p:grpSp>
      <p:sp>
        <p:nvSpPr>
          <p:cNvPr id="5" name="Rectangle 4"/>
          <p:cNvSpPr/>
          <p:nvPr/>
        </p:nvSpPr>
        <p:spPr>
          <a:xfrm>
            <a:off x="2267212" y="148979"/>
            <a:ext cx="8684090" cy="1384995"/>
          </a:xfrm>
          <a:prstGeom prst="rect">
            <a:avLst/>
          </a:prstGeom>
        </p:spPr>
        <p:txBody>
          <a:bodyPr wrap="square">
            <a:spAutoFit/>
          </a:bodyPr>
          <a:lstStyle/>
          <a:p>
            <a:pPr algn="ctr"/>
            <a:r>
              <a:rPr lang="en-US" sz="2800" b="1" dirty="0">
                <a:solidFill>
                  <a:srgbClr val="FF0000"/>
                </a:solidFill>
                <a:latin typeface="Times New Roman" pitchFamily="18" charset="0"/>
                <a:cs typeface="Times New Roman" pitchFamily="18" charset="0"/>
              </a:rPr>
              <a:t>NÓI VÀ NGHE:</a:t>
            </a:r>
            <a:br>
              <a:rPr lang="en-US" sz="2800" b="1" dirty="0">
                <a:solidFill>
                  <a:srgbClr val="FF0000"/>
                </a:solidFill>
                <a:latin typeface="Times New Roman" pitchFamily="18" charset="0"/>
                <a:cs typeface="Times New Roman" pitchFamily="18" charset="0"/>
              </a:rPr>
            </a:br>
            <a:r>
              <a:rPr lang="en-US" sz="2800" b="1" dirty="0">
                <a:solidFill>
                  <a:srgbClr val="FF0000"/>
                </a:solidFill>
                <a:latin typeface="Times New Roman" pitchFamily="18" charset="0"/>
                <a:cs typeface="Times New Roman" pitchFamily="18" charset="0"/>
              </a:rPr>
              <a:t>THUYẾT TRÌNH VỀ NGHỆ THUẬT KỂ CHUYỆN </a:t>
            </a:r>
            <a:br>
              <a:rPr lang="en-US" sz="2800" b="1" dirty="0">
                <a:solidFill>
                  <a:srgbClr val="FF0000"/>
                </a:solidFill>
                <a:latin typeface="Times New Roman" pitchFamily="18" charset="0"/>
                <a:cs typeface="Times New Roman" pitchFamily="18" charset="0"/>
              </a:rPr>
            </a:br>
            <a:r>
              <a:rPr lang="en-US" sz="2800" b="1" dirty="0">
                <a:solidFill>
                  <a:srgbClr val="FF0000"/>
                </a:solidFill>
                <a:latin typeface="Times New Roman" pitchFamily="18" charset="0"/>
                <a:cs typeface="Times New Roman" pitchFamily="18" charset="0"/>
              </a:rPr>
              <a:t>TRONG MỘT TÁC PHẨM TRUYỆN.</a:t>
            </a:r>
          </a:p>
        </p:txBody>
      </p:sp>
      <p:sp>
        <p:nvSpPr>
          <p:cNvPr id="6" name="Rectangle 5"/>
          <p:cNvSpPr/>
          <p:nvPr/>
        </p:nvSpPr>
        <p:spPr>
          <a:xfrm>
            <a:off x="690958" y="1662489"/>
            <a:ext cx="4791633" cy="523220"/>
          </a:xfrm>
          <a:prstGeom prst="rect">
            <a:avLst/>
          </a:prstGeom>
        </p:spPr>
        <p:txBody>
          <a:bodyPr wrap="none">
            <a:spAutoFit/>
          </a:bodyPr>
          <a:lstStyle/>
          <a:p>
            <a:pPr lvl="0" algn="ctr">
              <a:spcBef>
                <a:spcPct val="20000"/>
              </a:spcBef>
            </a:pPr>
            <a:r>
              <a:rPr lang="en-US" sz="2800" dirty="0">
                <a:solidFill>
                  <a:srgbClr val="0070C0"/>
                </a:solidFill>
                <a:latin typeface="Times New Roman"/>
                <a:ea typeface="Calibri"/>
                <a:cs typeface="Times New Roman"/>
              </a:rPr>
              <a:t>HOẠT ĐỘNG 1: </a:t>
            </a:r>
            <a:r>
              <a:rPr lang="pt-BR" sz="2800" dirty="0">
                <a:solidFill>
                  <a:srgbClr val="0070C0"/>
                </a:solidFill>
                <a:latin typeface="Times New Roman"/>
                <a:ea typeface="Calibri"/>
                <a:cs typeface="Times New Roman"/>
              </a:rPr>
              <a:t>KHỞI ĐỘNG</a:t>
            </a:r>
            <a:endParaRPr lang="vi-VN" sz="2800" dirty="0">
              <a:solidFill>
                <a:srgbClr val="0070C0"/>
              </a:solidFill>
              <a:latin typeface="Calibri"/>
              <a:ea typeface="Calibri"/>
              <a:cs typeface="Times New Roman"/>
            </a:endParaRPr>
          </a:p>
        </p:txBody>
      </p:sp>
      <p:sp>
        <p:nvSpPr>
          <p:cNvPr id="2" name="Footer Placeholder 1">
            <a:extLst>
              <a:ext uri="{FF2B5EF4-FFF2-40B4-BE49-F238E27FC236}">
                <a16:creationId xmlns:a16="http://schemas.microsoft.com/office/drawing/2014/main" id="{52E8BF87-676F-5C2B-C3B9-31951F610728}"/>
              </a:ext>
            </a:extLst>
          </p:cNvPr>
          <p:cNvSpPr>
            <a:spLocks noGrp="1"/>
          </p:cNvSpPr>
          <p:nvPr>
            <p:ph type="ftr" idx="11"/>
          </p:nvPr>
        </p:nvSpPr>
        <p:spPr/>
        <p:txBody>
          <a:bodyPr/>
          <a:lstStyle/>
          <a:p>
            <a:r>
              <a:rPr lang="en-US"/>
              <a:t>Sản phẩm của nhóm Zalo: NGỮ VĂN THPT (Nhóm cô Thu Huyền)_ DỰ ÁN CỘNG ĐỒNG</a:t>
            </a:r>
          </a:p>
        </p:txBody>
      </p:sp>
    </p:spTree>
    <p:extLst>
      <p:ext uri="{BB962C8B-B14F-4D97-AF65-F5344CB8AC3E}">
        <p14:creationId xmlns:p14="http://schemas.microsoft.com/office/powerpoint/2010/main" val="4267201419"/>
      </p:ext>
    </p:extLst>
  </p:cSld>
  <p:clrMapOvr>
    <a:masterClrMapping/>
  </p:clrMapOvr>
  <p:timing>
    <p:tnLst>
      <p:par>
        <p:cTn id="1" dur="indefinite" restart="never" nodeType="tmRoot">
          <p:childTnLst>
            <p:video>
              <p:cMediaNode vol="80000" mute="1">
                <p:cTn id="2"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7" name="图片 5" descr="图片包含 蛋糕, 室内, 绿色&#10;&#10;已生成高可信度的说明">
            <a:extLst>
              <a:ext uri="{FF2B5EF4-FFF2-40B4-BE49-F238E27FC236}">
                <a16:creationId xmlns:a16="http://schemas.microsoft.com/office/drawing/2014/main" id="{CFD9A3D4-965C-4AA0-A594-6A835CC258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2521" y="4697777"/>
            <a:ext cx="1619435" cy="2402130"/>
          </a:xfrm>
          <a:prstGeom prst="rect">
            <a:avLst/>
          </a:prstGeom>
        </p:spPr>
      </p:pic>
      <p:sp>
        <p:nvSpPr>
          <p:cNvPr id="7" name="TextBox 6"/>
          <p:cNvSpPr txBox="1"/>
          <p:nvPr/>
        </p:nvSpPr>
        <p:spPr>
          <a:xfrm>
            <a:off x="1723486" y="177200"/>
            <a:ext cx="8377293" cy="1384995"/>
          </a:xfrm>
          <a:prstGeom prst="rect">
            <a:avLst/>
          </a:prstGeom>
          <a:noFill/>
        </p:spPr>
        <p:txBody>
          <a:bodyPr wrap="none" rtlCol="0">
            <a:spAutoFit/>
          </a:bodyPr>
          <a:lstStyle/>
          <a:p>
            <a:pPr algn="ctr"/>
            <a:r>
              <a:rPr lang="en-US" sz="2800" b="1" dirty="0">
                <a:solidFill>
                  <a:srgbClr val="FF0000"/>
                </a:solidFill>
                <a:latin typeface="Times New Roman" pitchFamily="18" charset="0"/>
                <a:cs typeface="Times New Roman" pitchFamily="18" charset="0"/>
              </a:rPr>
              <a:t>NÓI VÀ NGHE:</a:t>
            </a:r>
            <a:br>
              <a:rPr lang="en-US" sz="2800" b="1" dirty="0">
                <a:solidFill>
                  <a:srgbClr val="FF0000"/>
                </a:solidFill>
                <a:latin typeface="Times New Roman" pitchFamily="18" charset="0"/>
                <a:cs typeface="Times New Roman" pitchFamily="18" charset="0"/>
              </a:rPr>
            </a:br>
            <a:r>
              <a:rPr lang="en-US" sz="2800" b="1" dirty="0">
                <a:solidFill>
                  <a:srgbClr val="FF0000"/>
                </a:solidFill>
                <a:latin typeface="Times New Roman" pitchFamily="18" charset="0"/>
                <a:cs typeface="Times New Roman" pitchFamily="18" charset="0"/>
              </a:rPr>
              <a:t>THUYẾT TRÌNH VỀ NGHỆ THUẬT KỂ CHUYỆN </a:t>
            </a:r>
            <a:br>
              <a:rPr lang="en-US" sz="2800" b="1" dirty="0">
                <a:solidFill>
                  <a:srgbClr val="FF0000"/>
                </a:solidFill>
                <a:latin typeface="Times New Roman" pitchFamily="18" charset="0"/>
                <a:cs typeface="Times New Roman" pitchFamily="18" charset="0"/>
              </a:rPr>
            </a:br>
            <a:r>
              <a:rPr lang="en-US" sz="2800" b="1" dirty="0">
                <a:solidFill>
                  <a:srgbClr val="FF0000"/>
                </a:solidFill>
                <a:latin typeface="Times New Roman" pitchFamily="18" charset="0"/>
                <a:cs typeface="Times New Roman" pitchFamily="18" charset="0"/>
              </a:rPr>
              <a:t>TRONG MỘT TÁC PHẨM TRUYỆN.</a:t>
            </a:r>
          </a:p>
        </p:txBody>
      </p:sp>
      <p:pic>
        <p:nvPicPr>
          <p:cNvPr id="16" name="Picture 2" descr="E:\ôn đại học và HSG\Tài nguyên Địa lí\Tài liệu tham khảo trên internet\Tổng hợp\Giáo án\PPT\CÁC ICON HỖ TRỢ SOẠN GIẢNG PPT\Học cặp nhó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9619" y="3393265"/>
            <a:ext cx="1810705" cy="157620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0" y="0"/>
            <a:ext cx="2027234" cy="1122980"/>
            <a:chOff x="438457" y="21019"/>
            <a:chExt cx="2027234" cy="1122980"/>
          </a:xfrm>
        </p:grpSpPr>
        <p:sp>
          <p:nvSpPr>
            <p:cNvPr id="28" name="Freeform 423"/>
            <p:cNvSpPr>
              <a:spLocks noEditPoints="1"/>
            </p:cNvSpPr>
            <p:nvPr/>
          </p:nvSpPr>
          <p:spPr bwMode="auto">
            <a:xfrm>
              <a:off x="1126020" y="516841"/>
              <a:ext cx="1339671" cy="627158"/>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pPr>
              <a:endParaRPr lang="zh-CN" altLang="en-US" sz="1707">
                <a:solidFill>
                  <a:prstClr val="black"/>
                </a:solidFill>
                <a:latin typeface="Calibri" panose="020F0502020204030204" pitchFamily="34" charset="0"/>
                <a:ea typeface="宋体" panose="02010600030101010101" pitchFamily="2" charset="-122"/>
              </a:endParaRPr>
            </a:p>
          </p:txBody>
        </p:sp>
        <p:pic>
          <p:nvPicPr>
            <p:cNvPr id="20" name="Picture 4" descr="Đồ hoạ vector miễn phí của Một quyển sác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Cloud Callout 33"/>
          <p:cNvSpPr/>
          <p:nvPr/>
        </p:nvSpPr>
        <p:spPr>
          <a:xfrm>
            <a:off x="4199539" y="1632700"/>
            <a:ext cx="5220033" cy="2195169"/>
          </a:xfrm>
          <a:prstGeom prst="cloudCallout">
            <a:avLst>
              <a:gd name="adj1" fmla="val -92904"/>
              <a:gd name="adj2" fmla="val 29488"/>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solidFill>
                <a:latin typeface="Times New Roman" pitchFamily="18" charset="0"/>
                <a:cs typeface="Times New Roman" pitchFamily="18" charset="0"/>
              </a:rPr>
              <a:t>HS </a:t>
            </a:r>
            <a:r>
              <a:rPr lang="en-US" sz="2200" dirty="0" err="1">
                <a:solidFill>
                  <a:prstClr val="black"/>
                </a:solidFill>
                <a:latin typeface="Times New Roman" pitchFamily="18" charset="0"/>
                <a:cs typeface="Times New Roman" pitchFamily="18" charset="0"/>
              </a:rPr>
              <a:t>suy</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nghĩ</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trả</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lời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câu</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hỏi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thông</a:t>
            </a:r>
            <a:r>
              <a:rPr lang="en-US" sz="2200" dirty="0">
                <a:solidFill>
                  <a:prstClr val="black"/>
                </a:solidFill>
                <a:latin typeface="Times New Roman" pitchFamily="18" charset="0"/>
                <a:cs typeface="Times New Roman" pitchFamily="18" charset="0"/>
              </a:rPr>
              <a:t> qua </a:t>
            </a:r>
            <a:r>
              <a:rPr lang="en-US" sz="2200" dirty="0" err="1">
                <a:solidFill>
                  <a:prstClr val="black"/>
                </a:solidFill>
                <a:latin typeface="Times New Roman" pitchFamily="18" charset="0"/>
                <a:cs typeface="Times New Roman" pitchFamily="18" charset="0"/>
              </a:rPr>
              <a:t>cách</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hoàn</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thiện</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phiếu</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học</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tập</a:t>
            </a:r>
            <a:r>
              <a:rPr lang="en-US" sz="2200" dirty="0">
                <a:solidFill>
                  <a:prstClr val="black"/>
                </a:solidFill>
                <a:latin typeface="Times New Roman" pitchFamily="18" charset="0"/>
                <a:cs typeface="Times New Roman" pitchFamily="18" charset="0"/>
              </a:rPr>
              <a:t> 01</a:t>
            </a:r>
          </a:p>
        </p:txBody>
      </p:sp>
      <p:sp>
        <p:nvSpPr>
          <p:cNvPr id="2" name="Rectangle 1"/>
          <p:cNvSpPr/>
          <p:nvPr/>
        </p:nvSpPr>
        <p:spPr>
          <a:xfrm>
            <a:off x="3185787" y="4697777"/>
            <a:ext cx="6096000" cy="830997"/>
          </a:xfrm>
          <a:prstGeom prst="rect">
            <a:avLst/>
          </a:prstGeom>
          <a:solidFill>
            <a:srgbClr val="00B0F0"/>
          </a:solidFill>
        </p:spPr>
        <p:txBody>
          <a:bodyPr>
            <a:spAutoFit/>
          </a:bodyPr>
          <a:lstStyle/>
          <a:p>
            <a:pPr algn="ctr"/>
            <a:r>
              <a:rPr lang="en-US" sz="2400" dirty="0">
                <a:latin typeface="Times New Roman" pitchFamily="18" charset="0"/>
                <a:cs typeface="Times New Roman" pitchFamily="18" charset="0"/>
              </a:rPr>
              <a:t>GV </a:t>
            </a:r>
            <a:r>
              <a:rPr lang="en-US" sz="2400" dirty="0" err="1">
                <a:latin typeface="Times New Roman" pitchFamily="18" charset="0"/>
                <a:cs typeface="Times New Roman" pitchFamily="18" charset="0"/>
              </a:rPr>
              <a:t>gọi</a:t>
            </a:r>
            <a:r>
              <a:rPr lang="en-US" sz="2400" dirty="0">
                <a:latin typeface="Times New Roman" pitchFamily="18" charset="0"/>
                <a:cs typeface="Times New Roman" pitchFamily="18" charset="0"/>
              </a:rPr>
              <a:t> 02 HS </a:t>
            </a:r>
            <a:r>
              <a:rPr lang="en-US" sz="2400" dirty="0" err="1">
                <a:latin typeface="Times New Roman" pitchFamily="18" charset="0"/>
                <a:cs typeface="Times New Roman" pitchFamily="18" charset="0"/>
              </a:rPr>
              <a:t>trình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phẩm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hs</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nghe</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xét</a:t>
            </a:r>
            <a:r>
              <a:rPr lang="en-US" sz="2400" dirty="0">
                <a:latin typeface="Times New Roman" pitchFamily="18" charset="0"/>
                <a:cs typeface="Times New Roman" pitchFamily="18" charset="0"/>
              </a:rPr>
              <a:t>. </a:t>
            </a:r>
          </a:p>
        </p:txBody>
      </p:sp>
      <p:sp>
        <p:nvSpPr>
          <p:cNvPr id="3" name="Footer Placeholder 2">
            <a:extLst>
              <a:ext uri="{FF2B5EF4-FFF2-40B4-BE49-F238E27FC236}">
                <a16:creationId xmlns:a16="http://schemas.microsoft.com/office/drawing/2014/main" id="{D2B69D07-18D3-5EA1-1E00-9CE54CC7C547}"/>
              </a:ext>
            </a:extLst>
          </p:cNvPr>
          <p:cNvSpPr>
            <a:spLocks noGrp="1"/>
          </p:cNvSpPr>
          <p:nvPr>
            <p:ph type="ftr" sz="quarter" idx="11"/>
          </p:nvPr>
        </p:nvSpPr>
        <p:spPr/>
        <p:txBody>
          <a:bodyPr/>
          <a:lstStyle/>
          <a:p>
            <a:r>
              <a:rPr lang="en-US" altLang="zh-CN">
                <a:solidFill>
                  <a:prstClr val="black">
                    <a:tint val="75000"/>
                  </a:prstClr>
                </a:solidFill>
              </a:rPr>
              <a:t>Sản phẩm của nhóm Zalo: NGỮ VĂN THPT (Nhóm cô Thu Huyền)_ DỰ ÁN CỘNG ĐỒNG</a:t>
            </a:r>
            <a:endParaRPr lang="zh-CN" altLang="en-US">
              <a:solidFill>
                <a:prstClr val="black">
                  <a:tint val="75000"/>
                </a:prstClr>
              </a:solidFill>
            </a:endParaRPr>
          </a:p>
        </p:txBody>
      </p:sp>
    </p:spTree>
    <p:extLst>
      <p:ext uri="{BB962C8B-B14F-4D97-AF65-F5344CB8AC3E}">
        <p14:creationId xmlns:p14="http://schemas.microsoft.com/office/powerpoint/2010/main" val="13076153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par>
              <p:cTn id="22"/>
            </p:par>
          </p:childTnLst>
        </p:cTn>
      </p:par>
    </p:tnLst>
    <p:bldLst>
      <p:bldP spid="7" grpId="0"/>
      <p:bldP spid="34"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7" name="图片 5" descr="图片包含 蛋糕, 室内, 绿色&#10;&#10;已生成高可信度的说明">
            <a:extLst>
              <a:ext uri="{FF2B5EF4-FFF2-40B4-BE49-F238E27FC236}">
                <a16:creationId xmlns:a16="http://schemas.microsoft.com/office/drawing/2014/main" id="{CFD9A3D4-965C-4AA0-A594-6A835CC258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2521" y="4697777"/>
            <a:ext cx="1619435" cy="2402130"/>
          </a:xfrm>
          <a:prstGeom prst="rect">
            <a:avLst/>
          </a:prstGeom>
        </p:spPr>
      </p:pic>
      <p:sp>
        <p:nvSpPr>
          <p:cNvPr id="7" name="TextBox 6"/>
          <p:cNvSpPr txBox="1"/>
          <p:nvPr/>
        </p:nvSpPr>
        <p:spPr>
          <a:xfrm>
            <a:off x="3378426" y="340038"/>
            <a:ext cx="5067414" cy="584775"/>
          </a:xfrm>
          <a:prstGeom prst="rect">
            <a:avLst/>
          </a:prstGeom>
          <a:noFill/>
        </p:spPr>
        <p:txBody>
          <a:bodyPr wrap="none" rtlCol="0">
            <a:spAutoFit/>
          </a:bodyPr>
          <a:lstStyle/>
          <a:p>
            <a:pPr algn="ctr"/>
            <a:r>
              <a:rPr lang="en-US" sz="3200" b="1" dirty="0" err="1">
                <a:solidFill>
                  <a:srgbClr val="FF0000"/>
                </a:solidFill>
                <a:latin typeface="Times New Roman" pitchFamily="18" charset="0"/>
                <a:cs typeface="Times New Roman" pitchFamily="18" charset="0"/>
              </a:rPr>
              <a:t>Đánh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giá</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kết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quả</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thực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hiện</a:t>
            </a:r>
            <a:r>
              <a:rPr lang="en-US" sz="3200" b="1" dirty="0">
                <a:solidFill>
                  <a:srgbClr val="FF0000"/>
                </a:solidFill>
                <a:latin typeface="Times New Roman" pitchFamily="18" charset="0"/>
                <a:cs typeface="Times New Roman" pitchFamily="18" charset="0"/>
              </a:rPr>
              <a:t>:</a:t>
            </a:r>
          </a:p>
        </p:txBody>
      </p:sp>
      <p:pic>
        <p:nvPicPr>
          <p:cNvPr id="16" name="Picture 2" descr="E:\ôn đại học và HSG\Tài nguyên Địa lí\Tài liệu tham khảo trên internet\Tổng hợp\Giáo án\PPT\CÁC ICON HỖ TRỢ SOẠN GIẢNG PPT\Học cặp nhó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223" y="1191847"/>
            <a:ext cx="1810705" cy="157620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ôn đại học và HSG\Tài nguyên Địa lí\Tài liệu tham khảo trên internet\Tổng hợp\Giáo án\PPT\CÁC ICON HỖ TRỢ SOẠN GIẢNG PPT\3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0692" y="1675146"/>
            <a:ext cx="609605" cy="60960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3206663" y="1728593"/>
            <a:ext cx="4960305" cy="657680"/>
          </a:xfrm>
          <a:prstGeom prst="rect">
            <a:avLst/>
          </a:prstGeom>
          <a:solidFill>
            <a:srgbClr val="CCFF99"/>
          </a:solidFill>
          <a:ln>
            <a:solidFill>
              <a:srgbClr val="CCFF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dirty="0">
              <a:solidFill>
                <a:prstClr val="black"/>
              </a:solidFill>
              <a:latin typeface="Times New Roman" pitchFamily="18" charset="0"/>
              <a:cs typeface="Times New Roman" pitchFamily="18" charset="0"/>
            </a:endParaRPr>
          </a:p>
          <a:p>
            <a:pPr algn="just"/>
            <a:r>
              <a:rPr lang="vi-VN" sz="2400" dirty="0">
                <a:solidFill>
                  <a:prstClr val="black"/>
                </a:solidFill>
                <a:latin typeface="Times New Roman" pitchFamily="18" charset="0"/>
                <a:cs typeface="Times New Roman" pitchFamily="18" charset="0"/>
              </a:rPr>
              <a:t>Tìm hiểu kỹ về vấn đề thuyết trình</a:t>
            </a:r>
          </a:p>
          <a:p>
            <a:pPr algn="just"/>
            <a:endParaRPr lang="vi-VN" sz="2400" dirty="0">
              <a:solidFill>
                <a:prstClr val="black"/>
              </a:solidFill>
              <a:latin typeface="Times New Roman" pitchFamily="18" charset="0"/>
              <a:cs typeface="Times New Roman" pitchFamily="18" charset="0"/>
            </a:endParaRPr>
          </a:p>
        </p:txBody>
      </p:sp>
      <p:pic>
        <p:nvPicPr>
          <p:cNvPr id="19" name="Picture 2" descr="E:\ôn đại học và HSG\Tài nguyên Địa lí\Tài liệu tham khảo trên internet\Tổng hợp\Giáo án\PPT\CÁC ICON HỖ TRỢ SOẠN GIẢNG PPT\3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9048" y="2603892"/>
            <a:ext cx="609605" cy="60960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1" name="Rectangle 20"/>
          <p:cNvSpPr/>
          <p:nvPr/>
        </p:nvSpPr>
        <p:spPr>
          <a:xfrm>
            <a:off x="3206664" y="2677439"/>
            <a:ext cx="4960305" cy="751561"/>
          </a:xfrm>
          <a:prstGeom prst="rect">
            <a:avLst/>
          </a:prstGeom>
          <a:solidFill>
            <a:srgbClr val="FFFF99"/>
          </a:solidFill>
          <a:ln>
            <a:solidFill>
              <a:srgbClr val="FFFF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dirty="0">
              <a:solidFill>
                <a:prstClr val="black"/>
              </a:solidFill>
              <a:latin typeface="Times New Roman" pitchFamily="18" charset="0"/>
              <a:cs typeface="Times New Roman" pitchFamily="18" charset="0"/>
            </a:endParaRPr>
          </a:p>
          <a:p>
            <a:pPr algn="just"/>
            <a:r>
              <a:rPr lang="vi-VN" sz="2400" dirty="0">
                <a:solidFill>
                  <a:prstClr val="black"/>
                </a:solidFill>
                <a:latin typeface="Times New Roman" pitchFamily="18" charset="0"/>
                <a:cs typeface="Times New Roman" pitchFamily="18" charset="0"/>
              </a:rPr>
              <a:t>Sắp các ý mạch lạc, logic</a:t>
            </a:r>
          </a:p>
          <a:p>
            <a:pPr algn="just"/>
            <a:endParaRPr lang="vi-VN" sz="2400" dirty="0">
              <a:solidFill>
                <a:prstClr val="black"/>
              </a:solidFill>
              <a:latin typeface="Times New Roman" pitchFamily="18" charset="0"/>
              <a:cs typeface="Times New Roman" pitchFamily="18" charset="0"/>
            </a:endParaRPr>
          </a:p>
        </p:txBody>
      </p:sp>
      <p:pic>
        <p:nvPicPr>
          <p:cNvPr id="22" name="Picture 2" descr="E:\ôn đại học và HSG\Tài nguyên Địa lí\Tài liệu tham khảo trên internet\Tổng hợp\Giáo án\PPT\CÁC ICON HỖ TRỢ SOẠN GIẢNG PPT\3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96916" y="3668096"/>
            <a:ext cx="609605" cy="60960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Rectangle 22"/>
          <p:cNvSpPr/>
          <p:nvPr/>
        </p:nvSpPr>
        <p:spPr>
          <a:xfrm>
            <a:off x="3206664" y="3668096"/>
            <a:ext cx="4960306" cy="751562"/>
          </a:xfrm>
          <a:prstGeom prst="rect">
            <a:avLst/>
          </a:prstGeom>
          <a:solidFill>
            <a:srgbClr val="FFCCFF"/>
          </a:solidFill>
          <a:ln>
            <a:solidFill>
              <a:srgbClr val="FFCC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prstClr val="black"/>
                </a:solidFill>
                <a:latin typeface="Times New Roman" pitchFamily="18" charset="0"/>
                <a:cs typeface="Times New Roman" pitchFamily="18" charset="0"/>
              </a:rPr>
              <a:t> </a:t>
            </a:r>
            <a:endParaRPr lang="en-US" sz="2400" dirty="0">
              <a:solidFill>
                <a:prstClr val="black"/>
              </a:solidFill>
              <a:latin typeface="Times New Roman" pitchFamily="18" charset="0"/>
              <a:cs typeface="Times New Roman" pitchFamily="18" charset="0"/>
            </a:endParaRPr>
          </a:p>
          <a:p>
            <a:pPr algn="just"/>
            <a:r>
              <a:rPr lang="vi-VN" sz="2400" dirty="0">
                <a:solidFill>
                  <a:prstClr val="black"/>
                </a:solidFill>
                <a:latin typeface="Times New Roman" pitchFamily="18" charset="0"/>
                <a:cs typeface="Times New Roman" pitchFamily="18" charset="0"/>
              </a:rPr>
              <a:t>Phong thái bình tĩnh tự tin.</a:t>
            </a:r>
          </a:p>
          <a:p>
            <a:pPr algn="just"/>
            <a:endParaRPr lang="vi-VN" sz="2400" dirty="0">
              <a:solidFill>
                <a:prstClr val="black"/>
              </a:solidFill>
              <a:latin typeface="Times New Roman" pitchFamily="18" charset="0"/>
              <a:cs typeface="Times New Roman" pitchFamily="18" charset="0"/>
            </a:endParaRPr>
          </a:p>
        </p:txBody>
      </p:sp>
      <p:grpSp>
        <p:nvGrpSpPr>
          <p:cNvPr id="17" name="Group 16"/>
          <p:cNvGrpSpPr/>
          <p:nvPr/>
        </p:nvGrpSpPr>
        <p:grpSpPr>
          <a:xfrm>
            <a:off x="0" y="0"/>
            <a:ext cx="2027234" cy="1122980"/>
            <a:chOff x="438457" y="21019"/>
            <a:chExt cx="2027234" cy="1122980"/>
          </a:xfrm>
        </p:grpSpPr>
        <p:sp>
          <p:nvSpPr>
            <p:cNvPr id="28" name="Freeform 423"/>
            <p:cNvSpPr>
              <a:spLocks noEditPoints="1"/>
            </p:cNvSpPr>
            <p:nvPr/>
          </p:nvSpPr>
          <p:spPr bwMode="auto">
            <a:xfrm>
              <a:off x="1126020" y="516841"/>
              <a:ext cx="1339671" cy="627158"/>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pPr>
              <a:endParaRPr lang="zh-CN" altLang="en-US" sz="1707">
                <a:solidFill>
                  <a:prstClr val="black"/>
                </a:solidFill>
                <a:latin typeface="Calibri" panose="020F0502020204030204" pitchFamily="34" charset="0"/>
                <a:ea typeface="宋体" panose="02010600030101010101" pitchFamily="2" charset="-122"/>
              </a:endParaRPr>
            </a:p>
          </p:txBody>
        </p:sp>
        <p:pic>
          <p:nvPicPr>
            <p:cNvPr id="20" name="Picture 4" descr="Đồ hoạ vector miễn phí của Một quyển sách"/>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Rectangle 28"/>
          <p:cNvSpPr/>
          <p:nvPr/>
        </p:nvSpPr>
        <p:spPr>
          <a:xfrm>
            <a:off x="3206662" y="4625140"/>
            <a:ext cx="4960305" cy="736002"/>
          </a:xfrm>
          <a:prstGeom prst="rect">
            <a:avLst/>
          </a:prstGeom>
          <a:solidFill>
            <a:srgbClr val="CCFF99"/>
          </a:solidFill>
          <a:ln>
            <a:solidFill>
              <a:srgbClr val="CCFF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dirty="0">
              <a:solidFill>
                <a:prstClr val="black"/>
              </a:solidFill>
              <a:latin typeface="Times New Roman" pitchFamily="18" charset="0"/>
              <a:cs typeface="Times New Roman" pitchFamily="18" charset="0"/>
            </a:endParaRPr>
          </a:p>
          <a:p>
            <a:pPr algn="just"/>
            <a:r>
              <a:rPr lang="vi-VN" sz="2400" dirty="0">
                <a:solidFill>
                  <a:prstClr val="black"/>
                </a:solidFill>
                <a:latin typeface="Times New Roman" pitchFamily="18" charset="0"/>
                <a:cs typeface="Times New Roman" pitchFamily="18" charset="0"/>
              </a:rPr>
              <a:t>Giọng nói rõ ràng, mạch lạc</a:t>
            </a:r>
          </a:p>
          <a:p>
            <a:pPr algn="just"/>
            <a:endParaRPr lang="vi-VN" sz="2400" dirty="0">
              <a:solidFill>
                <a:prstClr val="black"/>
              </a:solidFill>
              <a:latin typeface="Times New Roman" pitchFamily="18" charset="0"/>
              <a:cs typeface="Times New Roman" pitchFamily="18" charset="0"/>
            </a:endParaRPr>
          </a:p>
        </p:txBody>
      </p:sp>
      <p:pic>
        <p:nvPicPr>
          <p:cNvPr id="30" name="Picture 2" descr="E:\ôn đại học và HSG\Tài nguyên Địa lí\Tài liệu tham khảo trên internet\Tổng hợp\Giáo án\PPT\CÁC ICON HỖ TRỢ SOẠN GIẢNG PPT\3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5671" y="4634230"/>
            <a:ext cx="609605" cy="60960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4737172" y="1047824"/>
            <a:ext cx="1774845" cy="461665"/>
          </a:xfrm>
          <a:prstGeom prst="rect">
            <a:avLst/>
          </a:prstGeom>
          <a:solidFill>
            <a:srgbClr val="00B0F0"/>
          </a:solidFill>
        </p:spPr>
        <p:txBody>
          <a:bodyPr wrap="none">
            <a:spAutoFit/>
          </a:bodyPr>
          <a:lstStyle/>
          <a:p>
            <a:r>
              <a:rPr lang="vi-VN" sz="2400" dirty="0">
                <a:latin typeface="Times New Roman" pitchFamily="18" charset="0"/>
                <a:cs typeface="Times New Roman" pitchFamily="18" charset="0"/>
              </a:rPr>
              <a:t>Gợi ý đáp án</a:t>
            </a:r>
          </a:p>
        </p:txBody>
      </p:sp>
      <p:sp>
        <p:nvSpPr>
          <p:cNvPr id="18" name="Rectangle 17"/>
          <p:cNvSpPr/>
          <p:nvPr/>
        </p:nvSpPr>
        <p:spPr>
          <a:xfrm>
            <a:off x="3221276" y="5516574"/>
            <a:ext cx="4960305" cy="736002"/>
          </a:xfrm>
          <a:prstGeom prst="rect">
            <a:avLst/>
          </a:prstGeom>
          <a:solidFill>
            <a:srgbClr val="FF8B3F"/>
          </a:solidFill>
          <a:ln>
            <a:solidFill>
              <a:srgbClr val="CCFF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dirty="0">
              <a:solidFill>
                <a:prstClr val="black"/>
              </a:solidFill>
              <a:latin typeface="Times New Roman" pitchFamily="18" charset="0"/>
              <a:cs typeface="Times New Roman" pitchFamily="18" charset="0"/>
            </a:endParaRPr>
          </a:p>
          <a:p>
            <a:pPr algn="just"/>
            <a:endParaRPr lang="en-US" sz="2400" dirty="0">
              <a:solidFill>
                <a:prstClr val="black"/>
              </a:solidFill>
              <a:latin typeface="Times New Roman" pitchFamily="18" charset="0"/>
              <a:cs typeface="Times New Roman" pitchFamily="18" charset="0"/>
            </a:endParaRPr>
          </a:p>
          <a:p>
            <a:pPr algn="just"/>
            <a:r>
              <a:rPr lang="vi-VN" sz="2400" dirty="0">
                <a:solidFill>
                  <a:prstClr val="black"/>
                </a:solidFill>
                <a:latin typeface="Times New Roman" pitchFamily="18" charset="0"/>
                <a:cs typeface="Times New Roman" pitchFamily="18" charset="0"/>
              </a:rPr>
              <a:t>Biết kết hợp yếu tố phi ngôn ngữ</a:t>
            </a:r>
          </a:p>
          <a:p>
            <a:pPr algn="just"/>
            <a:r>
              <a:rPr lang="vi-VN" sz="2400" dirty="0">
                <a:solidFill>
                  <a:prstClr val="black"/>
                </a:solidFill>
                <a:latin typeface="Times New Roman" pitchFamily="18" charset="0"/>
                <a:cs typeface="Times New Roman" pitchFamily="18" charset="0"/>
              </a:rPr>
              <a:t> </a:t>
            </a:r>
          </a:p>
          <a:p>
            <a:pPr algn="just"/>
            <a:endParaRPr lang="vi-VN" sz="2400" dirty="0">
              <a:solidFill>
                <a:prstClr val="black"/>
              </a:solidFill>
              <a:latin typeface="Times New Roman" pitchFamily="18" charset="0"/>
              <a:cs typeface="Times New Roman" pitchFamily="18" charset="0"/>
            </a:endParaRPr>
          </a:p>
        </p:txBody>
      </p:sp>
      <p:pic>
        <p:nvPicPr>
          <p:cNvPr id="24" name="Picture 2" descr="E:\ôn đại học và HSG\Tài nguyên Địa lí\Tài liệu tham khảo trên internet\Tổng hợp\Giáo án\PPT\CÁC ICON HỖ TRỢ SOẠN GIẢNG PPT\3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0285" y="5525664"/>
            <a:ext cx="609605" cy="60960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65217" y="2022002"/>
            <a:ext cx="2697925" cy="3009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a:extLst>
              <a:ext uri="{FF2B5EF4-FFF2-40B4-BE49-F238E27FC236}">
                <a16:creationId xmlns:a16="http://schemas.microsoft.com/office/drawing/2014/main" id="{44B7C5E6-CE21-48CA-10AD-E49BEDE15581}"/>
              </a:ext>
            </a:extLst>
          </p:cNvPr>
          <p:cNvSpPr>
            <a:spLocks noGrp="1"/>
          </p:cNvSpPr>
          <p:nvPr>
            <p:ph type="ftr" sz="quarter" idx="11"/>
          </p:nvPr>
        </p:nvSpPr>
        <p:spPr/>
        <p:txBody>
          <a:bodyPr/>
          <a:lstStyle/>
          <a:p>
            <a:r>
              <a:rPr lang="en-US" altLang="zh-CN">
                <a:solidFill>
                  <a:prstClr val="black">
                    <a:tint val="75000"/>
                  </a:prstClr>
                </a:solidFill>
              </a:rPr>
              <a:t>Sản phẩm của nhóm Zalo: NGỮ VĂN THPT (Nhóm cô Thu Huyền)_ DỰ ÁN CỘNG ĐỒNG</a:t>
            </a:r>
            <a:endParaRPr lang="zh-CN" altLang="en-US">
              <a:solidFill>
                <a:prstClr val="black">
                  <a:tint val="75000"/>
                </a:prstClr>
              </a:solidFill>
            </a:endParaRPr>
          </a:p>
        </p:txBody>
      </p:sp>
    </p:spTree>
    <p:extLst>
      <p:ext uri="{BB962C8B-B14F-4D97-AF65-F5344CB8AC3E}">
        <p14:creationId xmlns:p14="http://schemas.microsoft.com/office/powerpoint/2010/main" val="5832509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barn(inVertical)">
                                      <p:cBhvr>
                                        <p:cTn id="22" dur="500"/>
                                        <p:tgtEl>
                                          <p:spTgt spid="205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arn(inVertical)">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barn(inVertical)">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 calcmode="lin" valueType="num">
                                      <p:cBhvr additive="base">
                                        <p:cTn id="46" dur="500" fill="hold"/>
                                        <p:tgtEl>
                                          <p:spTgt spid="29"/>
                                        </p:tgtEl>
                                        <p:attrNameLst>
                                          <p:attrName>ppt_x</p:attrName>
                                        </p:attrNameLst>
                                      </p:cBhvr>
                                      <p:tavLst>
                                        <p:tav tm="0">
                                          <p:val>
                                            <p:strVal val="#ppt_x"/>
                                          </p:val>
                                        </p:tav>
                                        <p:tav tm="100000">
                                          <p:val>
                                            <p:strVal val="#ppt_x"/>
                                          </p:val>
                                        </p:tav>
                                      </p:tavLst>
                                    </p:anim>
                                    <p:anim calcmode="lin" valueType="num">
                                      <p:cBhvr additive="base">
                                        <p:cTn id="47" dur="500" fill="hold"/>
                                        <p:tgtEl>
                                          <p:spTgt spid="29"/>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30"/>
                                        </p:tgtEl>
                                        <p:attrNameLst>
                                          <p:attrName>style.visibility</p:attrName>
                                        </p:attrNameLst>
                                      </p:cBhvr>
                                      <p:to>
                                        <p:strVal val="visible"/>
                                      </p:to>
                                    </p:set>
                                    <p:anim calcmode="lin" valueType="num">
                                      <p:cBhvr additive="base">
                                        <p:cTn id="50" dur="500" fill="hold"/>
                                        <p:tgtEl>
                                          <p:spTgt spid="30"/>
                                        </p:tgtEl>
                                        <p:attrNameLst>
                                          <p:attrName>ppt_x</p:attrName>
                                        </p:attrNameLst>
                                      </p:cBhvr>
                                      <p:tavLst>
                                        <p:tav tm="0">
                                          <p:val>
                                            <p:strVal val="#ppt_x"/>
                                          </p:val>
                                        </p:tav>
                                        <p:tav tm="100000">
                                          <p:val>
                                            <p:strVal val="#ppt_x"/>
                                          </p:val>
                                        </p:tav>
                                      </p:tavLst>
                                    </p:anim>
                                    <p:anim calcmode="lin" valueType="num">
                                      <p:cBhvr additive="base">
                                        <p:cTn id="51"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500" fill="hold"/>
                                        <p:tgtEl>
                                          <p:spTgt spid="18"/>
                                        </p:tgtEl>
                                        <p:attrNameLst>
                                          <p:attrName>ppt_x</p:attrName>
                                        </p:attrNameLst>
                                      </p:cBhvr>
                                      <p:tavLst>
                                        <p:tav tm="0">
                                          <p:val>
                                            <p:strVal val="#ppt_x"/>
                                          </p:val>
                                        </p:tav>
                                        <p:tav tm="100000">
                                          <p:val>
                                            <p:strVal val="#ppt_x"/>
                                          </p:val>
                                        </p:tav>
                                      </p:tavLst>
                                    </p:anim>
                                    <p:anim calcmode="lin" valueType="num">
                                      <p:cBhvr additive="base">
                                        <p:cTn id="57" dur="500" fill="hold"/>
                                        <p:tgtEl>
                                          <p:spTgt spid="18"/>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additive="base">
                                        <p:cTn id="60" dur="500" fill="hold"/>
                                        <p:tgtEl>
                                          <p:spTgt spid="24"/>
                                        </p:tgtEl>
                                        <p:attrNameLst>
                                          <p:attrName>ppt_x</p:attrName>
                                        </p:attrNameLst>
                                      </p:cBhvr>
                                      <p:tavLst>
                                        <p:tav tm="0">
                                          <p:val>
                                            <p:strVal val="#ppt_x"/>
                                          </p:val>
                                        </p:tav>
                                        <p:tav tm="100000">
                                          <p:val>
                                            <p:strVal val="#ppt_x"/>
                                          </p:val>
                                        </p:tav>
                                      </p:tavLst>
                                    </p:anim>
                                    <p:anim calcmode="lin" valueType="num">
                                      <p:cBhvr additive="base">
                                        <p:cTn id="6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par>
              <p:cTn id="62"/>
            </p:par>
          </p:childTnLst>
        </p:cTn>
      </p:par>
    </p:tnLst>
    <p:bldLst>
      <p:bldP spid="7" grpId="0"/>
      <p:bldP spid="8" grpId="0" animBg="1"/>
      <p:bldP spid="21" grpId="0" animBg="1"/>
      <p:bldP spid="23" grpId="0" animBg="1"/>
      <p:bldP spid="29" grpId="0" animBg="1"/>
      <p:bldP spid="2"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97"/>
        <p:cNvGrpSpPr/>
        <p:nvPr/>
      </p:nvGrpSpPr>
      <p:grpSpPr>
        <a:xfrm>
          <a:off x="0" y="0"/>
          <a:ext cx="0" cy="0"/>
          <a:chOff x="0" y="0"/>
          <a:chExt cx="0" cy="0"/>
        </a:xfrm>
      </p:grpSpPr>
      <p:sp>
        <p:nvSpPr>
          <p:cNvPr id="1001" name="Google Shape;1001;p3" descr="Start On Country Road Stock Photo (Edit Now) 243588706"/>
          <p:cNvSpPr/>
          <p:nvPr/>
        </p:nvSpPr>
        <p:spPr>
          <a:xfrm>
            <a:off x="5917097" y="3488633"/>
            <a:ext cx="304800" cy="304800"/>
          </a:xfrm>
          <a:prstGeom prst="rect">
            <a:avLst/>
          </a:prstGeom>
          <a:noFill/>
          <a:ln>
            <a:noFill/>
          </a:ln>
        </p:spPr>
        <p:txBody>
          <a:bodyPr spcFirstLastPara="1" wrap="square" lIns="91400" tIns="45698" rIns="91400" bIns="45698" anchor="t" anchorCtr="0">
            <a:noAutofit/>
          </a:bodyPr>
          <a:lstStyle/>
          <a:p>
            <a:pPr>
              <a:buClr>
                <a:srgbClr val="000000"/>
              </a:buClr>
              <a:buFont typeface="Arial"/>
              <a:buNone/>
            </a:pPr>
            <a:endParaRPr sz="1900" kern="0">
              <a:solidFill>
                <a:srgbClr val="000000"/>
              </a:solidFill>
              <a:cs typeface="Arial"/>
              <a:sym typeface="Arial"/>
            </a:endParaRPr>
          </a:p>
        </p:txBody>
      </p:sp>
      <p:sp>
        <p:nvSpPr>
          <p:cNvPr id="1002" name="Google Shape;1002;p3" descr="Start On Country Road Stock Photo (Edit Now) 243588706"/>
          <p:cNvSpPr/>
          <p:nvPr/>
        </p:nvSpPr>
        <p:spPr>
          <a:xfrm>
            <a:off x="6069497" y="3641035"/>
            <a:ext cx="304800" cy="304800"/>
          </a:xfrm>
          <a:prstGeom prst="rect">
            <a:avLst/>
          </a:prstGeom>
          <a:noFill/>
          <a:ln>
            <a:noFill/>
          </a:ln>
        </p:spPr>
        <p:txBody>
          <a:bodyPr spcFirstLastPara="1" wrap="square" lIns="91400" tIns="45698" rIns="91400" bIns="45698" anchor="t" anchorCtr="0">
            <a:noAutofit/>
          </a:bodyPr>
          <a:lstStyle/>
          <a:p>
            <a:pPr>
              <a:buClr>
                <a:srgbClr val="000000"/>
              </a:buClr>
              <a:buFont typeface="Arial"/>
              <a:buNone/>
            </a:pPr>
            <a:endParaRPr sz="1900" kern="0">
              <a:solidFill>
                <a:srgbClr val="000000"/>
              </a:solidFill>
              <a:cs typeface="Arial"/>
              <a:sym typeface="Arial"/>
            </a:endParaRPr>
          </a:p>
        </p:txBody>
      </p:sp>
      <p:sp>
        <p:nvSpPr>
          <p:cNvPr id="5" name="Rectangle 4"/>
          <p:cNvSpPr/>
          <p:nvPr/>
        </p:nvSpPr>
        <p:spPr>
          <a:xfrm>
            <a:off x="2267212" y="148979"/>
            <a:ext cx="8684090" cy="1384995"/>
          </a:xfrm>
          <a:prstGeom prst="rect">
            <a:avLst/>
          </a:prstGeom>
        </p:spPr>
        <p:txBody>
          <a:bodyPr wrap="square">
            <a:spAutoFit/>
          </a:bodyPr>
          <a:lstStyle/>
          <a:p>
            <a:pPr algn="ctr"/>
            <a:r>
              <a:rPr lang="en-US" sz="2800" b="1" dirty="0">
                <a:solidFill>
                  <a:srgbClr val="FF0000"/>
                </a:solidFill>
                <a:latin typeface="Times New Roman" pitchFamily="18" charset="0"/>
                <a:cs typeface="Times New Roman" pitchFamily="18" charset="0"/>
              </a:rPr>
              <a:t>NÓI VÀ NGHE:</a:t>
            </a:r>
            <a:br>
              <a:rPr lang="en-US" sz="2800" b="1" dirty="0">
                <a:solidFill>
                  <a:srgbClr val="FF0000"/>
                </a:solidFill>
                <a:latin typeface="Times New Roman" pitchFamily="18" charset="0"/>
                <a:cs typeface="Times New Roman" pitchFamily="18" charset="0"/>
              </a:rPr>
            </a:br>
            <a:r>
              <a:rPr lang="en-US" sz="2800" b="1" dirty="0">
                <a:solidFill>
                  <a:srgbClr val="FF0000"/>
                </a:solidFill>
                <a:latin typeface="Times New Roman" pitchFamily="18" charset="0"/>
                <a:cs typeface="Times New Roman" pitchFamily="18" charset="0"/>
              </a:rPr>
              <a:t>THUYẾT TRÌNH VỀ NGHỆ THUẬT KỂ CHUYỆN </a:t>
            </a:r>
            <a:br>
              <a:rPr lang="en-US" sz="2800" b="1" dirty="0">
                <a:solidFill>
                  <a:srgbClr val="FF0000"/>
                </a:solidFill>
                <a:latin typeface="Times New Roman" pitchFamily="18" charset="0"/>
                <a:cs typeface="Times New Roman" pitchFamily="18" charset="0"/>
              </a:rPr>
            </a:br>
            <a:r>
              <a:rPr lang="en-US" sz="2800" b="1" dirty="0">
                <a:solidFill>
                  <a:srgbClr val="FF0000"/>
                </a:solidFill>
                <a:latin typeface="Times New Roman" pitchFamily="18" charset="0"/>
                <a:cs typeface="Times New Roman" pitchFamily="18" charset="0"/>
              </a:rPr>
              <a:t>TRONG MỘT TÁC PHẨM TRUYỆN.</a:t>
            </a:r>
          </a:p>
        </p:txBody>
      </p:sp>
      <p:sp>
        <p:nvSpPr>
          <p:cNvPr id="6" name="Rectangle 5"/>
          <p:cNvSpPr/>
          <p:nvPr/>
        </p:nvSpPr>
        <p:spPr>
          <a:xfrm>
            <a:off x="784744" y="1662489"/>
            <a:ext cx="7034106" cy="523220"/>
          </a:xfrm>
          <a:prstGeom prst="rect">
            <a:avLst/>
          </a:prstGeom>
        </p:spPr>
        <p:txBody>
          <a:bodyPr wrap="none">
            <a:spAutoFit/>
          </a:bodyPr>
          <a:lstStyle/>
          <a:p>
            <a:pPr algn="ctr">
              <a:spcBef>
                <a:spcPct val="20000"/>
              </a:spcBef>
            </a:pPr>
            <a:r>
              <a:rPr lang="en-US" sz="2800" dirty="0">
                <a:solidFill>
                  <a:srgbClr val="0070C0"/>
                </a:solidFill>
                <a:latin typeface="Times New Roman"/>
                <a:ea typeface="Calibri"/>
                <a:cs typeface="Times New Roman"/>
              </a:rPr>
              <a:t>HOẠT ĐỘNG 2: HÌNH THÀNH KIẾN THỨC</a:t>
            </a:r>
          </a:p>
        </p:txBody>
      </p:sp>
      <p:sp>
        <p:nvSpPr>
          <p:cNvPr id="2" name="Rectangle 1"/>
          <p:cNvSpPr/>
          <p:nvPr/>
        </p:nvSpPr>
        <p:spPr>
          <a:xfrm>
            <a:off x="1535698" y="2320951"/>
            <a:ext cx="2281394" cy="487506"/>
          </a:xfrm>
          <a:prstGeom prst="rect">
            <a:avLst/>
          </a:prstGeom>
          <a:solidFill>
            <a:srgbClr val="00B0F0"/>
          </a:solidFill>
        </p:spPr>
        <p:txBody>
          <a:bodyPr wrap="none">
            <a:spAutoFit/>
          </a:bodyPr>
          <a:lstStyle/>
          <a:p>
            <a:pPr lvl="0" algn="just">
              <a:lnSpc>
                <a:spcPct val="107000"/>
              </a:lnSpc>
              <a:spcBef>
                <a:spcPct val="20000"/>
              </a:spcBef>
              <a:spcAft>
                <a:spcPts val="800"/>
              </a:spcAft>
            </a:pPr>
            <a:r>
              <a:rPr lang="en-US" sz="2400" b="1" dirty="0">
                <a:solidFill>
                  <a:srgbClr val="000000"/>
                </a:solidFill>
                <a:latin typeface="Times New Roman" pitchFamily="18" charset="0"/>
                <a:ea typeface="MS Mincho"/>
                <a:cs typeface="Times New Roman" pitchFamily="18" charset="0"/>
              </a:rPr>
              <a:t>1. </a:t>
            </a:r>
            <a:r>
              <a:rPr lang="en-US" sz="2400" b="1" dirty="0" err="1">
                <a:solidFill>
                  <a:srgbClr val="000000"/>
                </a:solidFill>
                <a:latin typeface="Times New Roman" pitchFamily="18" charset="0"/>
                <a:ea typeface="MS Mincho"/>
                <a:cs typeface="Times New Roman" pitchFamily="18" charset="0"/>
              </a:rPr>
              <a:t>Chuẩn</a:t>
            </a:r>
            <a:r>
              <a:rPr lang="en-US" sz="2400" b="1" dirty="0">
                <a:solidFill>
                  <a:srgbClr val="000000"/>
                </a:solidFill>
                <a:latin typeface="Times New Roman" pitchFamily="18" charset="0"/>
                <a:ea typeface="MS Mincho"/>
                <a:cs typeface="Times New Roman" pitchFamily="18" charset="0"/>
              </a:rPr>
              <a:t> </a:t>
            </a:r>
            <a:r>
              <a:rPr lang="en-US" sz="2400" b="1" dirty="0" err="1">
                <a:solidFill>
                  <a:srgbClr val="000000"/>
                </a:solidFill>
                <a:latin typeface="Times New Roman" pitchFamily="18" charset="0"/>
                <a:ea typeface="MS Mincho"/>
                <a:cs typeface="Times New Roman" pitchFamily="18" charset="0"/>
              </a:rPr>
              <a:t>bị</a:t>
            </a:r>
            <a:r>
              <a:rPr lang="en-US" sz="2400" b="1" dirty="0">
                <a:solidFill>
                  <a:srgbClr val="000000"/>
                </a:solidFill>
                <a:latin typeface="Times New Roman" pitchFamily="18" charset="0"/>
                <a:ea typeface="MS Mincho"/>
                <a:cs typeface="Times New Roman" pitchFamily="18" charset="0"/>
              </a:rPr>
              <a:t> </a:t>
            </a:r>
            <a:r>
              <a:rPr lang="en-US" sz="2400" b="1" dirty="0" err="1">
                <a:solidFill>
                  <a:srgbClr val="000000"/>
                </a:solidFill>
                <a:latin typeface="Times New Roman" pitchFamily="18" charset="0"/>
                <a:ea typeface="MS Mincho"/>
                <a:cs typeface="Times New Roman" pitchFamily="18" charset="0"/>
              </a:rPr>
              <a:t>nói</a:t>
            </a:r>
            <a:r>
              <a:rPr lang="en-US" sz="2400" b="1" dirty="0">
                <a:solidFill>
                  <a:srgbClr val="000000"/>
                </a:solidFill>
                <a:latin typeface="Times New Roman" pitchFamily="18" charset="0"/>
                <a:ea typeface="MS Mincho"/>
                <a:cs typeface="Times New Roman" pitchFamily="18" charset="0"/>
              </a:rPr>
              <a:t> </a:t>
            </a:r>
            <a:endParaRPr lang="vi-VN" sz="2400" dirty="0">
              <a:solidFill>
                <a:prstClr val="black">
                  <a:tint val="75000"/>
                </a:prstClr>
              </a:solidFill>
              <a:latin typeface="Times New Roman" pitchFamily="18" charset="0"/>
              <a:ea typeface="Calibri"/>
              <a:cs typeface="Times New Roman" pitchFamily="18" charset="0"/>
            </a:endParaRPr>
          </a:p>
        </p:txBody>
      </p:sp>
      <p:pic>
        <p:nvPicPr>
          <p:cNvPr id="16" name="Picture 2" descr="E:\ôn đại học và HSG\Tài nguyên Địa lí\Tài liệu tham khảo trên internet\Tổng hợp\Giáo án\PPT\CÁC ICON HỖ TRỢ SOẠN GIẢNG PPT\3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339" y="3572064"/>
            <a:ext cx="609605" cy="60960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2367421" y="3364248"/>
            <a:ext cx="9269258" cy="1082273"/>
          </a:xfrm>
          <a:prstGeom prst="rect">
            <a:avLst/>
          </a:prstGeom>
          <a:solidFill>
            <a:srgbClr val="CCFF99"/>
          </a:solidFill>
          <a:ln w="12700" cap="flat" cmpd="sng" algn="ctr">
            <a:solidFill>
              <a:srgbClr val="CCFF99"/>
            </a:solidFill>
            <a:prstDash val="solid"/>
            <a:miter lim="800000"/>
          </a:ln>
          <a:effectLst>
            <a:outerShdw blurRad="50800" dist="38100" dir="2700000" algn="tl" rotWithShape="0">
              <a:prstClr val="black">
                <a:alpha val="40000"/>
              </a:prstClr>
            </a:outerShdw>
          </a:effectLst>
        </p:spPr>
        <p:txBody>
          <a:bodyPr rtlCol="0" anchor="ctr"/>
          <a:lstStyle/>
          <a:p>
            <a:pPr lvl="0" algn="just"/>
            <a:r>
              <a:rPr lang="vi-VN" sz="2400" kern="0" dirty="0">
                <a:solidFill>
                  <a:prstClr val="black"/>
                </a:solidFill>
                <a:latin typeface="Times New Roman" pitchFamily="18" charset="0"/>
                <a:cs typeface="Times New Roman" pitchFamily="18" charset="0"/>
              </a:rPr>
              <a:t>Vấn đề 1: Nghệ thuật kể chuyện trong truyện ngắn “Đời thừa” của Nam Cao (tổ 1,2)</a:t>
            </a:r>
          </a:p>
        </p:txBody>
      </p:sp>
      <p:pic>
        <p:nvPicPr>
          <p:cNvPr id="18" name="Picture 2" descr="E:\ôn đại học và HSG\Tài nguyên Địa lí\Tài liệu tham khảo trên internet\Tổng hợp\Giáo án\PPT\CÁC ICON HỖ TRỢ SOẠN GIẢNG PPT\3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338" y="4704091"/>
            <a:ext cx="609605" cy="60960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Rectangle 18"/>
          <p:cNvSpPr/>
          <p:nvPr/>
        </p:nvSpPr>
        <p:spPr>
          <a:xfrm>
            <a:off x="2367421" y="4554219"/>
            <a:ext cx="9269258" cy="1019859"/>
          </a:xfrm>
          <a:prstGeom prst="rect">
            <a:avLst/>
          </a:prstGeom>
          <a:solidFill>
            <a:srgbClr val="FFFF99"/>
          </a:solidFill>
          <a:ln w="12700" cap="flat" cmpd="sng" algn="ctr">
            <a:solidFill>
              <a:srgbClr val="FFFF99"/>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lvl="0" algn="just"/>
            <a:r>
              <a:rPr lang="vi-VN" sz="2400" kern="0" dirty="0">
                <a:solidFill>
                  <a:prstClr val="black"/>
                </a:solidFill>
                <a:latin typeface="Times New Roman" pitchFamily="18" charset="0"/>
                <a:cs typeface="Times New Roman" pitchFamily="18" charset="0"/>
              </a:rPr>
              <a:t>Vấn đề 2: Nghệ thuật kể chuyện trong truyện ngắn “Hai đứa trẻ” của Thach Lam (Tổ 3,4)</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3" name="Footer Placeholder 2">
            <a:extLst>
              <a:ext uri="{FF2B5EF4-FFF2-40B4-BE49-F238E27FC236}">
                <a16:creationId xmlns:a16="http://schemas.microsoft.com/office/drawing/2014/main" id="{E6BC35DF-4BFD-A624-C4DC-92DCF1C2C60A}"/>
              </a:ext>
            </a:extLst>
          </p:cNvPr>
          <p:cNvSpPr>
            <a:spLocks noGrp="1"/>
          </p:cNvSpPr>
          <p:nvPr>
            <p:ph type="ftr" idx="11"/>
          </p:nvPr>
        </p:nvSpPr>
        <p:spPr/>
        <p:txBody>
          <a:bodyPr/>
          <a:lstStyle/>
          <a:p>
            <a:r>
              <a:rPr lang="en-US"/>
              <a:t>Sản phẩm của nhóm Zalo: NGỮ VĂN THPT (Nhóm cô Thu Huyền)_ DỰ ÁN CỘNG ĐỒNG</a:t>
            </a:r>
          </a:p>
        </p:txBody>
      </p:sp>
    </p:spTree>
    <p:extLst>
      <p:ext uri="{BB962C8B-B14F-4D97-AF65-F5344CB8AC3E}">
        <p14:creationId xmlns:p14="http://schemas.microsoft.com/office/powerpoint/2010/main" val="111999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19"/>
            </p:par>
          </p:childTnLst>
        </p:cTn>
      </p:par>
    </p:tnLst>
    <p:bldLst>
      <p:bldP spid="17"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97"/>
        <p:cNvGrpSpPr/>
        <p:nvPr/>
      </p:nvGrpSpPr>
      <p:grpSpPr>
        <a:xfrm>
          <a:off x="0" y="0"/>
          <a:ext cx="0" cy="0"/>
          <a:chOff x="0" y="0"/>
          <a:chExt cx="0" cy="0"/>
        </a:xfrm>
      </p:grpSpPr>
      <p:sp>
        <p:nvSpPr>
          <p:cNvPr id="1001" name="Google Shape;1001;p3" descr="Start On Country Road Stock Photo (Edit Now) 243588706"/>
          <p:cNvSpPr/>
          <p:nvPr/>
        </p:nvSpPr>
        <p:spPr>
          <a:xfrm>
            <a:off x="5917097" y="3488633"/>
            <a:ext cx="304800" cy="304800"/>
          </a:xfrm>
          <a:prstGeom prst="rect">
            <a:avLst/>
          </a:prstGeom>
          <a:noFill/>
          <a:ln>
            <a:noFill/>
          </a:ln>
        </p:spPr>
        <p:txBody>
          <a:bodyPr spcFirstLastPara="1" wrap="square" lIns="91400" tIns="45698" rIns="91400" bIns="45698" anchor="t" anchorCtr="0">
            <a:noAutofit/>
          </a:bodyPr>
          <a:lstStyle/>
          <a:p>
            <a:pPr>
              <a:buClr>
                <a:srgbClr val="000000"/>
              </a:buClr>
              <a:buFont typeface="Arial"/>
              <a:buNone/>
            </a:pPr>
            <a:endParaRPr sz="1900" kern="0">
              <a:solidFill>
                <a:srgbClr val="000000"/>
              </a:solidFill>
              <a:cs typeface="Arial"/>
              <a:sym typeface="Arial"/>
            </a:endParaRPr>
          </a:p>
        </p:txBody>
      </p:sp>
      <p:sp>
        <p:nvSpPr>
          <p:cNvPr id="1002" name="Google Shape;1002;p3" descr="Start On Country Road Stock Photo (Edit Now) 243588706"/>
          <p:cNvSpPr/>
          <p:nvPr/>
        </p:nvSpPr>
        <p:spPr>
          <a:xfrm>
            <a:off x="6069497" y="3641035"/>
            <a:ext cx="304800" cy="304800"/>
          </a:xfrm>
          <a:prstGeom prst="rect">
            <a:avLst/>
          </a:prstGeom>
          <a:noFill/>
          <a:ln>
            <a:noFill/>
          </a:ln>
        </p:spPr>
        <p:txBody>
          <a:bodyPr spcFirstLastPara="1" wrap="square" lIns="91400" tIns="45698" rIns="91400" bIns="45698" anchor="t" anchorCtr="0">
            <a:noAutofit/>
          </a:bodyPr>
          <a:lstStyle/>
          <a:p>
            <a:pPr>
              <a:buClr>
                <a:srgbClr val="000000"/>
              </a:buClr>
              <a:buFont typeface="Arial"/>
              <a:buNone/>
            </a:pPr>
            <a:endParaRPr sz="1900" kern="0">
              <a:solidFill>
                <a:srgbClr val="000000"/>
              </a:solidFill>
              <a:cs typeface="Arial"/>
              <a:sym typeface="Arial"/>
            </a:endParaRPr>
          </a:p>
        </p:txBody>
      </p:sp>
      <p:sp>
        <p:nvSpPr>
          <p:cNvPr id="6" name="Rectangle 5"/>
          <p:cNvSpPr/>
          <p:nvPr/>
        </p:nvSpPr>
        <p:spPr>
          <a:xfrm>
            <a:off x="1709056" y="259574"/>
            <a:ext cx="7034106" cy="523220"/>
          </a:xfrm>
          <a:prstGeom prst="rect">
            <a:avLst/>
          </a:prstGeom>
        </p:spPr>
        <p:txBody>
          <a:bodyPr wrap="none">
            <a:spAutoFit/>
          </a:bodyPr>
          <a:lstStyle/>
          <a:p>
            <a:pPr algn="ctr">
              <a:spcBef>
                <a:spcPct val="20000"/>
              </a:spcBef>
            </a:pPr>
            <a:r>
              <a:rPr lang="en-US" sz="2800" dirty="0">
                <a:solidFill>
                  <a:srgbClr val="0070C0"/>
                </a:solidFill>
                <a:latin typeface="Times New Roman"/>
                <a:ea typeface="Calibri"/>
                <a:cs typeface="Times New Roman"/>
              </a:rPr>
              <a:t>HOẠT ĐỘNG 2: HÌNH THÀNH KIẾN THỨC</a:t>
            </a:r>
          </a:p>
        </p:txBody>
      </p:sp>
      <p:sp>
        <p:nvSpPr>
          <p:cNvPr id="2" name="Rectangle 1"/>
          <p:cNvSpPr/>
          <p:nvPr/>
        </p:nvSpPr>
        <p:spPr>
          <a:xfrm>
            <a:off x="1368703" y="849060"/>
            <a:ext cx="2941062" cy="460895"/>
          </a:xfrm>
          <a:prstGeom prst="rect">
            <a:avLst/>
          </a:prstGeom>
          <a:solidFill>
            <a:srgbClr val="00B0F0"/>
          </a:solidFill>
        </p:spPr>
        <p:txBody>
          <a:bodyPr wrap="none">
            <a:spAutoFit/>
          </a:bodyPr>
          <a:lstStyle/>
          <a:p>
            <a:pPr algn="just">
              <a:lnSpc>
                <a:spcPct val="107000"/>
              </a:lnSpc>
              <a:spcBef>
                <a:spcPct val="20000"/>
              </a:spcBef>
              <a:spcAft>
                <a:spcPts val="800"/>
              </a:spcAft>
            </a:pPr>
            <a:r>
              <a:rPr lang="en-US" sz="2400" b="1" dirty="0">
                <a:solidFill>
                  <a:srgbClr val="000000"/>
                </a:solidFill>
                <a:latin typeface="Times New Roman" pitchFamily="18" charset="0"/>
                <a:ea typeface="MS Mincho"/>
                <a:cs typeface="Times New Roman" pitchFamily="18" charset="0"/>
              </a:rPr>
              <a:t>2. </a:t>
            </a:r>
            <a:r>
              <a:rPr lang="en-US" sz="2400" b="1" dirty="0" err="1">
                <a:solidFill>
                  <a:srgbClr val="000000"/>
                </a:solidFill>
                <a:latin typeface="Times New Roman" pitchFamily="18" charset="0"/>
                <a:ea typeface="MS Mincho"/>
                <a:cs typeface="Times New Roman" pitchFamily="18" charset="0"/>
              </a:rPr>
              <a:t>Tìm</a:t>
            </a:r>
            <a:r>
              <a:rPr lang="en-US" sz="2400" b="1" dirty="0">
                <a:solidFill>
                  <a:srgbClr val="000000"/>
                </a:solidFill>
                <a:latin typeface="Times New Roman" pitchFamily="18" charset="0"/>
                <a:ea typeface="MS Mincho"/>
                <a:cs typeface="Times New Roman" pitchFamily="18" charset="0"/>
              </a:rPr>
              <a:t> ý </a:t>
            </a:r>
            <a:r>
              <a:rPr lang="en-US" sz="2400" b="1" dirty="0" err="1">
                <a:solidFill>
                  <a:srgbClr val="000000"/>
                </a:solidFill>
                <a:latin typeface="Times New Roman" pitchFamily="18" charset="0"/>
                <a:ea typeface="MS Mincho"/>
                <a:cs typeface="Times New Roman" pitchFamily="18" charset="0"/>
              </a:rPr>
              <a:t>và</a:t>
            </a:r>
            <a:r>
              <a:rPr lang="en-US" sz="2400" b="1" dirty="0">
                <a:solidFill>
                  <a:srgbClr val="000000"/>
                </a:solidFill>
                <a:latin typeface="Times New Roman" pitchFamily="18" charset="0"/>
                <a:ea typeface="MS Mincho"/>
                <a:cs typeface="Times New Roman" pitchFamily="18" charset="0"/>
              </a:rPr>
              <a:t> </a:t>
            </a:r>
            <a:r>
              <a:rPr lang="en-US" sz="2400" b="1" dirty="0" err="1">
                <a:solidFill>
                  <a:srgbClr val="000000"/>
                </a:solidFill>
                <a:latin typeface="Times New Roman" pitchFamily="18" charset="0"/>
                <a:ea typeface="MS Mincho"/>
                <a:cs typeface="Times New Roman" pitchFamily="18" charset="0"/>
              </a:rPr>
              <a:t>sắp</a:t>
            </a:r>
            <a:r>
              <a:rPr lang="en-US" sz="2400" b="1" dirty="0">
                <a:solidFill>
                  <a:srgbClr val="000000"/>
                </a:solidFill>
                <a:latin typeface="Times New Roman" pitchFamily="18" charset="0"/>
                <a:ea typeface="MS Mincho"/>
                <a:cs typeface="Times New Roman" pitchFamily="18" charset="0"/>
              </a:rPr>
              <a:t> </a:t>
            </a:r>
            <a:r>
              <a:rPr lang="en-US" sz="2400" b="1" dirty="0" err="1">
                <a:solidFill>
                  <a:srgbClr val="000000"/>
                </a:solidFill>
                <a:latin typeface="Times New Roman" pitchFamily="18" charset="0"/>
                <a:ea typeface="MS Mincho"/>
                <a:cs typeface="Times New Roman" pitchFamily="18" charset="0"/>
              </a:rPr>
              <a:t>xếp</a:t>
            </a:r>
            <a:r>
              <a:rPr lang="en-US" sz="2400" b="1" dirty="0">
                <a:solidFill>
                  <a:srgbClr val="000000"/>
                </a:solidFill>
                <a:latin typeface="Times New Roman" pitchFamily="18" charset="0"/>
                <a:ea typeface="MS Mincho"/>
                <a:cs typeface="Times New Roman" pitchFamily="18" charset="0"/>
              </a:rPr>
              <a:t> ý</a:t>
            </a:r>
          </a:p>
        </p:txBody>
      </p:sp>
      <p:sp>
        <p:nvSpPr>
          <p:cNvPr id="3" name="Cloud Callout 2"/>
          <p:cNvSpPr/>
          <p:nvPr/>
        </p:nvSpPr>
        <p:spPr>
          <a:xfrm rot="19456795">
            <a:off x="348247" y="2582211"/>
            <a:ext cx="2434900" cy="2530258"/>
          </a:xfrm>
          <a:prstGeom prst="cloudCallout">
            <a:avLst>
              <a:gd name="adj1" fmla="val 59404"/>
              <a:gd name="adj2" fmla="val 14658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116141" y="1407560"/>
            <a:ext cx="5036956" cy="487506"/>
          </a:xfrm>
          <a:prstGeom prst="rect">
            <a:avLst/>
          </a:prstGeom>
        </p:spPr>
        <p:txBody>
          <a:bodyPr wrap="none">
            <a:spAutoFit/>
          </a:bodyPr>
          <a:lstStyle/>
          <a:p>
            <a:pPr lvl="0" algn="just">
              <a:lnSpc>
                <a:spcPct val="107000"/>
              </a:lnSpc>
              <a:spcBef>
                <a:spcPct val="20000"/>
              </a:spcBef>
              <a:spcAft>
                <a:spcPts val="800"/>
              </a:spcAft>
            </a:pPr>
            <a:r>
              <a:rPr lang="en-US" sz="2400" b="1" dirty="0">
                <a:solidFill>
                  <a:srgbClr val="000000"/>
                </a:solidFill>
                <a:latin typeface="Times New Roman" pitchFamily="18" charset="0"/>
                <a:ea typeface="MS Mincho"/>
                <a:cs typeface="Times New Roman" pitchFamily="18" charset="0"/>
              </a:rPr>
              <a:t>*</a:t>
            </a:r>
            <a:r>
              <a:rPr lang="en-US" sz="2400" b="1" dirty="0" err="1">
                <a:solidFill>
                  <a:srgbClr val="000000"/>
                </a:solidFill>
                <a:latin typeface="Times New Roman" pitchFamily="18" charset="0"/>
                <a:ea typeface="MS Mincho"/>
                <a:cs typeface="Times New Roman" pitchFamily="18" charset="0"/>
              </a:rPr>
              <a:t>Tìm</a:t>
            </a:r>
            <a:r>
              <a:rPr lang="en-US" sz="2400" b="1" dirty="0">
                <a:solidFill>
                  <a:srgbClr val="000000"/>
                </a:solidFill>
                <a:latin typeface="Times New Roman" pitchFamily="18" charset="0"/>
                <a:ea typeface="MS Mincho"/>
                <a:cs typeface="Times New Roman" pitchFamily="18" charset="0"/>
              </a:rPr>
              <a:t> ý </a:t>
            </a:r>
            <a:r>
              <a:rPr lang="en-US" sz="2400" b="1" dirty="0" err="1">
                <a:solidFill>
                  <a:srgbClr val="000000"/>
                </a:solidFill>
                <a:latin typeface="Times New Roman" pitchFamily="18" charset="0"/>
                <a:ea typeface="MS Mincho"/>
                <a:cs typeface="Times New Roman" pitchFamily="18" charset="0"/>
              </a:rPr>
              <a:t>bằng</a:t>
            </a:r>
            <a:r>
              <a:rPr lang="en-US" sz="2400" b="1" dirty="0">
                <a:solidFill>
                  <a:srgbClr val="000000"/>
                </a:solidFill>
                <a:latin typeface="Times New Roman" pitchFamily="18" charset="0"/>
                <a:ea typeface="MS Mincho"/>
                <a:cs typeface="Times New Roman" pitchFamily="18" charset="0"/>
              </a:rPr>
              <a:t> </a:t>
            </a:r>
            <a:r>
              <a:rPr lang="en-US" sz="2400" b="1" dirty="0" err="1">
                <a:solidFill>
                  <a:srgbClr val="000000"/>
                </a:solidFill>
                <a:latin typeface="Times New Roman" pitchFamily="18" charset="0"/>
                <a:ea typeface="MS Mincho"/>
                <a:cs typeface="Times New Roman" pitchFamily="18" charset="0"/>
              </a:rPr>
              <a:t>cách</a:t>
            </a:r>
            <a:r>
              <a:rPr lang="en-US" sz="2400" b="1" dirty="0">
                <a:solidFill>
                  <a:srgbClr val="000000"/>
                </a:solidFill>
                <a:latin typeface="Times New Roman" pitchFamily="18" charset="0"/>
                <a:ea typeface="MS Mincho"/>
                <a:cs typeface="Times New Roman" pitchFamily="18" charset="0"/>
              </a:rPr>
              <a:t> </a:t>
            </a:r>
            <a:r>
              <a:rPr lang="en-US" sz="2400" b="1" dirty="0" err="1">
                <a:solidFill>
                  <a:srgbClr val="000000"/>
                </a:solidFill>
                <a:latin typeface="Times New Roman" pitchFamily="18" charset="0"/>
                <a:ea typeface="MS Mincho"/>
                <a:cs typeface="Times New Roman" pitchFamily="18" charset="0"/>
              </a:rPr>
              <a:t>trả</a:t>
            </a:r>
            <a:r>
              <a:rPr lang="en-US" sz="2400" b="1" dirty="0">
                <a:solidFill>
                  <a:srgbClr val="000000"/>
                </a:solidFill>
                <a:latin typeface="Times New Roman" pitchFamily="18" charset="0"/>
                <a:ea typeface="MS Mincho"/>
                <a:cs typeface="Times New Roman" pitchFamily="18" charset="0"/>
              </a:rPr>
              <a:t> </a:t>
            </a:r>
            <a:r>
              <a:rPr lang="en-US" sz="2400" b="1" dirty="0" err="1">
                <a:solidFill>
                  <a:srgbClr val="000000"/>
                </a:solidFill>
                <a:latin typeface="Times New Roman" pitchFamily="18" charset="0"/>
                <a:ea typeface="MS Mincho"/>
                <a:cs typeface="Times New Roman" pitchFamily="18" charset="0"/>
              </a:rPr>
              <a:t>lời</a:t>
            </a:r>
            <a:r>
              <a:rPr lang="en-US" sz="2400" b="1" dirty="0">
                <a:solidFill>
                  <a:srgbClr val="000000"/>
                </a:solidFill>
                <a:latin typeface="Times New Roman" pitchFamily="18" charset="0"/>
                <a:ea typeface="MS Mincho"/>
                <a:cs typeface="Times New Roman" pitchFamily="18" charset="0"/>
              </a:rPr>
              <a:t> </a:t>
            </a:r>
            <a:r>
              <a:rPr lang="en-US" sz="2400" b="1" dirty="0" err="1">
                <a:solidFill>
                  <a:srgbClr val="000000"/>
                </a:solidFill>
                <a:latin typeface="Times New Roman" pitchFamily="18" charset="0"/>
                <a:ea typeface="MS Mincho"/>
                <a:cs typeface="Times New Roman" pitchFamily="18" charset="0"/>
              </a:rPr>
              <a:t>các</a:t>
            </a:r>
            <a:r>
              <a:rPr lang="en-US" sz="2400" b="1" dirty="0">
                <a:solidFill>
                  <a:srgbClr val="000000"/>
                </a:solidFill>
                <a:latin typeface="Times New Roman" pitchFamily="18" charset="0"/>
                <a:ea typeface="MS Mincho"/>
                <a:cs typeface="Times New Roman" pitchFamily="18" charset="0"/>
              </a:rPr>
              <a:t> </a:t>
            </a:r>
            <a:r>
              <a:rPr lang="en-US" sz="2400" b="1" dirty="0" err="1">
                <a:solidFill>
                  <a:srgbClr val="000000"/>
                </a:solidFill>
                <a:latin typeface="Times New Roman" pitchFamily="18" charset="0"/>
                <a:ea typeface="MS Mincho"/>
                <a:cs typeface="Times New Roman" pitchFamily="18" charset="0"/>
              </a:rPr>
              <a:t>câu</a:t>
            </a:r>
            <a:r>
              <a:rPr lang="en-US" sz="2400" b="1" dirty="0">
                <a:solidFill>
                  <a:srgbClr val="000000"/>
                </a:solidFill>
                <a:latin typeface="Times New Roman" pitchFamily="18" charset="0"/>
                <a:ea typeface="MS Mincho"/>
                <a:cs typeface="Times New Roman" pitchFamily="18" charset="0"/>
              </a:rPr>
              <a:t> </a:t>
            </a:r>
            <a:r>
              <a:rPr lang="en-US" sz="2400" b="1" dirty="0" err="1">
                <a:solidFill>
                  <a:srgbClr val="000000"/>
                </a:solidFill>
                <a:latin typeface="Times New Roman" pitchFamily="18" charset="0"/>
                <a:ea typeface="MS Mincho"/>
                <a:cs typeface="Times New Roman" pitchFamily="18" charset="0"/>
              </a:rPr>
              <a:t>hỏi</a:t>
            </a:r>
            <a:r>
              <a:rPr lang="en-US" sz="2400" b="1" dirty="0">
                <a:solidFill>
                  <a:srgbClr val="000000"/>
                </a:solidFill>
                <a:latin typeface="Times New Roman" pitchFamily="18" charset="0"/>
                <a:ea typeface="MS Mincho"/>
                <a:cs typeface="Times New Roman" pitchFamily="18" charset="0"/>
              </a:rPr>
              <a:t>:</a:t>
            </a:r>
            <a:endParaRPr lang="vi-VN" sz="2400" dirty="0">
              <a:solidFill>
                <a:prstClr val="black">
                  <a:tint val="75000"/>
                </a:prstClr>
              </a:solidFill>
              <a:latin typeface="Times New Roman" pitchFamily="18" charset="0"/>
              <a:ea typeface="Calibri"/>
              <a:cs typeface="Times New Roman" pitchFamily="18" charset="0"/>
            </a:endParaRPr>
          </a:p>
        </p:txBody>
      </p:sp>
      <p:sp>
        <p:nvSpPr>
          <p:cNvPr id="7" name="Rectangle 6"/>
          <p:cNvSpPr/>
          <p:nvPr/>
        </p:nvSpPr>
        <p:spPr>
          <a:xfrm>
            <a:off x="726398" y="3036667"/>
            <a:ext cx="1678599"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itchFamily="18" charset="0"/>
                <a:ea typeface="MS Mincho"/>
                <a:cs typeface="Times New Roman" pitchFamily="18" charset="0"/>
              </a:rPr>
              <a:t>Giới thiệu nét chính về tác giả</a:t>
            </a:r>
            <a:r>
              <a:rPr kumimoji="0" lang="en-US" sz="2400" b="0" i="0" u="none" strike="noStrike" kern="0" cap="none" spc="0" normalizeH="0" baseline="0" noProof="0" dirty="0">
                <a:ln>
                  <a:noFill/>
                </a:ln>
                <a:solidFill>
                  <a:srgbClr val="000000"/>
                </a:solidFill>
                <a:effectLst/>
                <a:uLnTx/>
                <a:uFillTx/>
                <a:latin typeface="Times New Roman" pitchFamily="18" charset="0"/>
                <a:ea typeface="MS Mincho"/>
                <a:cs typeface="Times New Roman" pitchFamily="18" charset="0"/>
              </a:rPr>
              <a:t>, </a:t>
            </a:r>
            <a:r>
              <a:rPr kumimoji="0" lang="en-US" sz="2400" b="0" i="0" u="none" strike="noStrike" kern="0" cap="none" spc="0" normalizeH="0" baseline="0" noProof="0" dirty="0" err="1">
                <a:ln>
                  <a:noFill/>
                </a:ln>
                <a:solidFill>
                  <a:srgbClr val="000000"/>
                </a:solidFill>
                <a:effectLst/>
                <a:uLnTx/>
                <a:uFillTx/>
                <a:latin typeface="Times New Roman" pitchFamily="18" charset="0"/>
                <a:ea typeface="MS Mincho"/>
                <a:cs typeface="Times New Roman" pitchFamily="18" charset="0"/>
              </a:rPr>
              <a:t>tác</a:t>
            </a:r>
            <a:r>
              <a:rPr kumimoji="0" lang="en-US" sz="2400" b="0" i="0" u="none" strike="noStrike" kern="0" cap="none" spc="0" normalizeH="0" baseline="0" noProof="0" dirty="0">
                <a:ln>
                  <a:noFill/>
                </a:ln>
                <a:solidFill>
                  <a:srgbClr val="000000"/>
                </a:solidFill>
                <a:effectLst/>
                <a:uLnTx/>
                <a:uFillTx/>
                <a:latin typeface="Times New Roman" pitchFamily="18" charset="0"/>
                <a:ea typeface="MS Mincho"/>
                <a:cs typeface="Times New Roman" pitchFamily="18" charset="0"/>
              </a:rPr>
              <a:t> </a:t>
            </a:r>
            <a:r>
              <a:rPr kumimoji="0" lang="en-US" sz="2400" b="0" i="0" u="none" strike="noStrike" kern="0" cap="none" spc="0" normalizeH="0" baseline="0" noProof="0" dirty="0" err="1">
                <a:ln>
                  <a:noFill/>
                </a:ln>
                <a:solidFill>
                  <a:srgbClr val="000000"/>
                </a:solidFill>
                <a:effectLst/>
                <a:uLnTx/>
                <a:uFillTx/>
                <a:latin typeface="Times New Roman" pitchFamily="18" charset="0"/>
                <a:ea typeface="MS Mincho"/>
                <a:cs typeface="Times New Roman" pitchFamily="18" charset="0"/>
              </a:rPr>
              <a:t>phẩm</a:t>
            </a:r>
            <a:endParaRPr kumimoji="0" lang="en-US" sz="1800" b="0" i="0" u="none" strike="noStrike" kern="0" cap="none" spc="0" normalizeH="0" baseline="0" noProof="0" dirty="0">
              <a:ln>
                <a:noFill/>
              </a:ln>
              <a:solidFill>
                <a:sysClr val="windowText" lastClr="000000"/>
              </a:solidFill>
              <a:effectLst/>
              <a:uLnTx/>
              <a:uFillTx/>
            </a:endParaRPr>
          </a:p>
        </p:txBody>
      </p:sp>
      <p:sp>
        <p:nvSpPr>
          <p:cNvPr id="14" name="Cloud Callout 13"/>
          <p:cNvSpPr/>
          <p:nvPr/>
        </p:nvSpPr>
        <p:spPr>
          <a:xfrm rot="20914353">
            <a:off x="2897193" y="2025705"/>
            <a:ext cx="2050094" cy="2530258"/>
          </a:xfrm>
          <a:prstGeom prst="cloudCallout">
            <a:avLst>
              <a:gd name="adj1" fmla="val 17336"/>
              <a:gd name="adj2" fmla="val 84408"/>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082940" y="2412060"/>
            <a:ext cx="1678599" cy="1938992"/>
          </a:xfrm>
          <a:prstGeom prst="rect">
            <a:avLst/>
          </a:prstGeom>
          <a:ln>
            <a:noFill/>
          </a:ln>
        </p:spPr>
        <p:txBody>
          <a:bodyPr wrap="square">
            <a:spAutoFit/>
          </a:bodyPr>
          <a:lstStyle/>
          <a:p>
            <a:pPr lvl="0" algn="ctr"/>
            <a:r>
              <a:rPr lang="vi-VN" sz="2400" kern="0" dirty="0">
                <a:solidFill>
                  <a:srgbClr val="000000"/>
                </a:solidFill>
                <a:latin typeface="Times New Roman" pitchFamily="18" charset="0"/>
                <a:ea typeface="MS Mincho"/>
                <a:cs typeface="Times New Roman" pitchFamily="18" charset="0"/>
              </a:rPr>
              <a:t>Câu chuyên được kể trong truyện là gì?</a:t>
            </a:r>
          </a:p>
        </p:txBody>
      </p:sp>
      <p:sp>
        <p:nvSpPr>
          <p:cNvPr id="20" name="Cloud Callout 19"/>
          <p:cNvSpPr/>
          <p:nvPr/>
        </p:nvSpPr>
        <p:spPr>
          <a:xfrm>
            <a:off x="5014786" y="1879949"/>
            <a:ext cx="2050094" cy="3098104"/>
          </a:xfrm>
          <a:prstGeom prst="cloudCallout">
            <a:avLst>
              <a:gd name="adj1" fmla="val -874"/>
              <a:gd name="adj2" fmla="val 71540"/>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048631" y="2334471"/>
            <a:ext cx="1866368" cy="2308324"/>
          </a:xfrm>
          <a:prstGeom prst="rect">
            <a:avLst/>
          </a:prstGeom>
        </p:spPr>
        <p:txBody>
          <a:bodyPr wrap="square">
            <a:spAutoFit/>
          </a:bodyPr>
          <a:lstStyle/>
          <a:p>
            <a:pPr lvl="0" algn="ctr"/>
            <a:r>
              <a:rPr lang="vi-VN" sz="2400" kern="0" dirty="0">
                <a:solidFill>
                  <a:srgbClr val="000000"/>
                </a:solidFill>
                <a:latin typeface="Times New Roman" pitchFamily="18" charset="0"/>
                <a:ea typeface="MS Mincho"/>
                <a:cs typeface="Times New Roman" pitchFamily="18" charset="0"/>
              </a:rPr>
              <a:t>Người kể chuyện ở ngôi thứ mấy? Điểm nhìn nhân vật?</a:t>
            </a:r>
          </a:p>
        </p:txBody>
      </p:sp>
      <p:sp>
        <p:nvSpPr>
          <p:cNvPr id="22" name="Cloud Callout 21"/>
          <p:cNvSpPr/>
          <p:nvPr/>
        </p:nvSpPr>
        <p:spPr>
          <a:xfrm>
            <a:off x="7282415" y="2334471"/>
            <a:ext cx="1755472" cy="2530258"/>
          </a:xfrm>
          <a:prstGeom prst="cloudCallout">
            <a:avLst>
              <a:gd name="adj1" fmla="val -47798"/>
              <a:gd name="adj2" fmla="val 64598"/>
            </a:avLst>
          </a:prstGeom>
          <a:noFill/>
          <a:ln>
            <a:solidFill>
              <a:srgbClr val="D94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436920" y="2899227"/>
            <a:ext cx="1678599" cy="1200329"/>
          </a:xfrm>
          <a:prstGeom prst="rect">
            <a:avLst/>
          </a:prstGeom>
        </p:spPr>
        <p:txBody>
          <a:bodyPr wrap="square">
            <a:spAutoFit/>
          </a:bodyPr>
          <a:lstStyle/>
          <a:p>
            <a:pPr lvl="0"/>
            <a:r>
              <a:rPr lang="vi-VN" sz="2400" kern="0" dirty="0">
                <a:solidFill>
                  <a:srgbClr val="000000"/>
                </a:solidFill>
                <a:latin typeface="Times New Roman" pitchFamily="18" charset="0"/>
                <a:ea typeface="MS Mincho"/>
                <a:cs typeface="Times New Roman" pitchFamily="18" charset="0"/>
              </a:rPr>
              <a:t>Đặc điểm của lời trần thuật? </a:t>
            </a:r>
          </a:p>
        </p:txBody>
      </p:sp>
      <p:sp>
        <p:nvSpPr>
          <p:cNvPr id="24" name="Cloud Callout 23"/>
          <p:cNvSpPr/>
          <p:nvPr/>
        </p:nvSpPr>
        <p:spPr>
          <a:xfrm rot="856830">
            <a:off x="9223027" y="1407563"/>
            <a:ext cx="2356966" cy="3947990"/>
          </a:xfrm>
          <a:prstGeom prst="cloudCallout">
            <a:avLst>
              <a:gd name="adj1" fmla="val -78057"/>
              <a:gd name="adj2" fmla="val 81345"/>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rot="541162">
            <a:off x="9607463" y="2090173"/>
            <a:ext cx="1987444" cy="2677656"/>
          </a:xfrm>
          <a:prstGeom prst="rect">
            <a:avLst/>
          </a:prstGeom>
        </p:spPr>
        <p:txBody>
          <a:bodyPr wrap="square">
            <a:spAutoFit/>
          </a:bodyPr>
          <a:lstStyle/>
          <a:p>
            <a:pPr lvl="0"/>
            <a:r>
              <a:rPr lang="vi-VN" sz="2400" kern="0" dirty="0">
                <a:solidFill>
                  <a:srgbClr val="000000"/>
                </a:solidFill>
                <a:latin typeface="Times New Roman" pitchFamily="18" charset="0"/>
                <a:ea typeface="MS Mincho"/>
                <a:cs typeface="Times New Roman" pitchFamily="18" charset="0"/>
              </a:rPr>
              <a:t>Vai trò của ngôi kể, điểm nhìn và lời trần thuật trong việc khắc họa </a:t>
            </a:r>
            <a:endParaRPr lang="en-US" sz="2400" kern="0" dirty="0">
              <a:solidFill>
                <a:srgbClr val="000000"/>
              </a:solidFill>
              <a:latin typeface="Times New Roman" pitchFamily="18" charset="0"/>
              <a:ea typeface="MS Mincho"/>
              <a:cs typeface="Times New Roman" pitchFamily="18" charset="0"/>
            </a:endParaRPr>
          </a:p>
          <a:p>
            <a:pPr lvl="0"/>
            <a:r>
              <a:rPr lang="vi-VN" sz="2400" kern="0" dirty="0">
                <a:solidFill>
                  <a:srgbClr val="000000"/>
                </a:solidFill>
                <a:latin typeface="Times New Roman" pitchFamily="18" charset="0"/>
                <a:ea typeface="MS Mincho"/>
                <a:cs typeface="Times New Roman" pitchFamily="18" charset="0"/>
              </a:rPr>
              <a:t>nhân vật?</a:t>
            </a: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4140" y="4793283"/>
            <a:ext cx="3275513" cy="2064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a:extLst>
              <a:ext uri="{FF2B5EF4-FFF2-40B4-BE49-F238E27FC236}">
                <a16:creationId xmlns:a16="http://schemas.microsoft.com/office/drawing/2014/main" id="{D845DD98-6F12-0868-E22E-BCD61973C5A9}"/>
              </a:ext>
            </a:extLst>
          </p:cNvPr>
          <p:cNvSpPr>
            <a:spLocks noGrp="1"/>
          </p:cNvSpPr>
          <p:nvPr>
            <p:ph type="ftr" idx="11"/>
          </p:nvPr>
        </p:nvSpPr>
        <p:spPr/>
        <p:txBody>
          <a:bodyPr/>
          <a:lstStyle/>
          <a:p>
            <a:r>
              <a:rPr lang="en-US"/>
              <a:t>Sản phẩm của nhóm Zalo: NGỮ VĂN THPT (Nhóm cô Thu Huyền)_ DỰ ÁN CỘNG ĐỒNG</a:t>
            </a:r>
          </a:p>
        </p:txBody>
      </p:sp>
    </p:spTree>
    <p:extLst>
      <p:ext uri="{BB962C8B-B14F-4D97-AF65-F5344CB8AC3E}">
        <p14:creationId xmlns:p14="http://schemas.microsoft.com/office/powerpoint/2010/main" val="175556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ppt_x"/>
                                          </p:val>
                                        </p:tav>
                                        <p:tav tm="100000">
                                          <p:val>
                                            <p:strVal val="#ppt_x"/>
                                          </p:val>
                                        </p:tav>
                                      </p:tavLst>
                                    </p:anim>
                                    <p:anim calcmode="lin" valueType="num">
                                      <p:cBhvr additive="base">
                                        <p:cTn id="4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fill="hold"/>
                                        <p:tgtEl>
                                          <p:spTgt spid="24"/>
                                        </p:tgtEl>
                                        <p:attrNameLst>
                                          <p:attrName>ppt_x</p:attrName>
                                        </p:attrNameLst>
                                      </p:cBhvr>
                                      <p:tavLst>
                                        <p:tav tm="0">
                                          <p:val>
                                            <p:strVal val="#ppt_x"/>
                                          </p:val>
                                        </p:tav>
                                        <p:tav tm="100000">
                                          <p:val>
                                            <p:strVal val="#ppt_x"/>
                                          </p:val>
                                        </p:tav>
                                      </p:tavLst>
                                    </p:anim>
                                    <p:anim calcmode="lin" valueType="num">
                                      <p:cBhvr additive="base">
                                        <p:cTn id="48" dur="500" fill="hold"/>
                                        <p:tgtEl>
                                          <p:spTgt spid="2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ppt_x"/>
                                          </p:val>
                                        </p:tav>
                                        <p:tav tm="100000">
                                          <p:val>
                                            <p:strVal val="#ppt_x"/>
                                          </p:val>
                                        </p:tav>
                                      </p:tavLst>
                                    </p:anim>
                                    <p:anim calcmode="lin" valueType="num">
                                      <p:cBhvr additive="base">
                                        <p:cTn id="5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par>
              <p:cTn id="53"/>
            </p:par>
          </p:childTnLst>
        </p:cTn>
      </p:par>
    </p:tnLst>
    <p:bldLst>
      <p:bldP spid="3" grpId="0" animBg="1"/>
      <p:bldP spid="7" grpId="0"/>
      <p:bldP spid="14" grpId="0" animBg="1"/>
      <p:bldP spid="15" grpId="0"/>
      <p:bldP spid="20" grpId="0" animBg="1"/>
      <p:bldP spid="21" grpId="0"/>
      <p:bldP spid="22" grpId="0" animBg="1"/>
      <p:bldP spid="23" grpId="0"/>
      <p:bldP spid="24" grpId="0" animBg="1"/>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97"/>
        <p:cNvGrpSpPr/>
        <p:nvPr/>
      </p:nvGrpSpPr>
      <p:grpSpPr>
        <a:xfrm>
          <a:off x="0" y="0"/>
          <a:ext cx="0" cy="0"/>
          <a:chOff x="0" y="0"/>
          <a:chExt cx="0" cy="0"/>
        </a:xfrm>
      </p:grpSpPr>
      <p:sp>
        <p:nvSpPr>
          <p:cNvPr id="1001" name="Google Shape;1001;p3" descr="Start On Country Road Stock Photo (Edit Now) 243588706"/>
          <p:cNvSpPr/>
          <p:nvPr/>
        </p:nvSpPr>
        <p:spPr>
          <a:xfrm>
            <a:off x="5917097" y="3488633"/>
            <a:ext cx="304800" cy="304800"/>
          </a:xfrm>
          <a:prstGeom prst="rect">
            <a:avLst/>
          </a:prstGeom>
          <a:noFill/>
          <a:ln>
            <a:noFill/>
          </a:ln>
        </p:spPr>
        <p:txBody>
          <a:bodyPr spcFirstLastPara="1" wrap="square" lIns="91400" tIns="45698" rIns="91400" bIns="45698" anchor="t" anchorCtr="0">
            <a:noAutofit/>
          </a:bodyPr>
          <a:lstStyle/>
          <a:p>
            <a:pPr>
              <a:buClr>
                <a:srgbClr val="000000"/>
              </a:buClr>
              <a:buFont typeface="Arial"/>
              <a:buNone/>
            </a:pPr>
            <a:endParaRPr sz="1900" kern="0">
              <a:solidFill>
                <a:srgbClr val="000000"/>
              </a:solidFill>
              <a:cs typeface="Arial"/>
              <a:sym typeface="Arial"/>
            </a:endParaRPr>
          </a:p>
        </p:txBody>
      </p:sp>
      <p:sp>
        <p:nvSpPr>
          <p:cNvPr id="1002" name="Google Shape;1002;p3" descr="Start On Country Road Stock Photo (Edit Now) 243588706"/>
          <p:cNvSpPr/>
          <p:nvPr/>
        </p:nvSpPr>
        <p:spPr>
          <a:xfrm>
            <a:off x="6069497" y="3641035"/>
            <a:ext cx="304800" cy="304800"/>
          </a:xfrm>
          <a:prstGeom prst="rect">
            <a:avLst/>
          </a:prstGeom>
          <a:noFill/>
          <a:ln>
            <a:noFill/>
          </a:ln>
        </p:spPr>
        <p:txBody>
          <a:bodyPr spcFirstLastPara="1" wrap="square" lIns="91400" tIns="45698" rIns="91400" bIns="45698" anchor="t" anchorCtr="0">
            <a:noAutofit/>
          </a:bodyPr>
          <a:lstStyle/>
          <a:p>
            <a:pPr>
              <a:buClr>
                <a:srgbClr val="000000"/>
              </a:buClr>
              <a:buFont typeface="Arial"/>
              <a:buNone/>
            </a:pPr>
            <a:endParaRPr sz="1900" kern="0">
              <a:solidFill>
                <a:srgbClr val="000000"/>
              </a:solidFill>
              <a:cs typeface="Arial"/>
              <a:sym typeface="Arial"/>
            </a:endParaRPr>
          </a:p>
        </p:txBody>
      </p:sp>
      <p:sp>
        <p:nvSpPr>
          <p:cNvPr id="5" name="Rectangle 4"/>
          <p:cNvSpPr/>
          <p:nvPr/>
        </p:nvSpPr>
        <p:spPr>
          <a:xfrm>
            <a:off x="2267212" y="148979"/>
            <a:ext cx="8684090" cy="1384995"/>
          </a:xfrm>
          <a:prstGeom prst="rect">
            <a:avLst/>
          </a:prstGeom>
        </p:spPr>
        <p:txBody>
          <a:bodyPr wrap="square">
            <a:spAutoFit/>
          </a:bodyPr>
          <a:lstStyle/>
          <a:p>
            <a:pPr algn="ctr"/>
            <a:r>
              <a:rPr lang="en-US" sz="2800" b="1" dirty="0">
                <a:solidFill>
                  <a:srgbClr val="FF0000"/>
                </a:solidFill>
                <a:latin typeface="Times New Roman" pitchFamily="18" charset="0"/>
                <a:cs typeface="Times New Roman" pitchFamily="18" charset="0"/>
              </a:rPr>
              <a:t>NÓI VÀ NGHE:</a:t>
            </a:r>
            <a:br>
              <a:rPr lang="en-US" sz="2800" b="1" dirty="0">
                <a:solidFill>
                  <a:srgbClr val="FF0000"/>
                </a:solidFill>
                <a:latin typeface="Times New Roman" pitchFamily="18" charset="0"/>
                <a:cs typeface="Times New Roman" pitchFamily="18" charset="0"/>
              </a:rPr>
            </a:br>
            <a:r>
              <a:rPr lang="en-US" sz="2800" b="1" dirty="0">
                <a:solidFill>
                  <a:srgbClr val="FF0000"/>
                </a:solidFill>
                <a:latin typeface="Times New Roman" pitchFamily="18" charset="0"/>
                <a:cs typeface="Times New Roman" pitchFamily="18" charset="0"/>
              </a:rPr>
              <a:t>THUYẾT TRÌNH VỀ NGHỆ THUẬT KỂ CHUYỆN </a:t>
            </a:r>
            <a:br>
              <a:rPr lang="en-US" sz="2800" b="1" dirty="0">
                <a:solidFill>
                  <a:srgbClr val="FF0000"/>
                </a:solidFill>
                <a:latin typeface="Times New Roman" pitchFamily="18" charset="0"/>
                <a:cs typeface="Times New Roman" pitchFamily="18" charset="0"/>
              </a:rPr>
            </a:br>
            <a:r>
              <a:rPr lang="en-US" sz="2800" b="1" dirty="0">
                <a:solidFill>
                  <a:srgbClr val="FF0000"/>
                </a:solidFill>
                <a:latin typeface="Times New Roman" pitchFamily="18" charset="0"/>
                <a:cs typeface="Times New Roman" pitchFamily="18" charset="0"/>
              </a:rPr>
              <a:t>TRONG MỘT TÁC PHẨM TRUYỆN.</a:t>
            </a:r>
          </a:p>
        </p:txBody>
      </p:sp>
      <p:sp>
        <p:nvSpPr>
          <p:cNvPr id="6" name="Rectangle 5"/>
          <p:cNvSpPr/>
          <p:nvPr/>
        </p:nvSpPr>
        <p:spPr>
          <a:xfrm>
            <a:off x="1287211" y="1662489"/>
            <a:ext cx="9361089" cy="523220"/>
          </a:xfrm>
          <a:prstGeom prst="rect">
            <a:avLst/>
          </a:prstGeom>
        </p:spPr>
        <p:txBody>
          <a:bodyPr wrap="none">
            <a:spAutoFit/>
          </a:bodyPr>
          <a:lstStyle/>
          <a:p>
            <a:pPr algn="ctr">
              <a:spcBef>
                <a:spcPct val="20000"/>
              </a:spcBef>
            </a:pPr>
            <a:r>
              <a:rPr lang="en-US" sz="2800" dirty="0">
                <a:solidFill>
                  <a:srgbClr val="0070C0"/>
                </a:solidFill>
                <a:latin typeface="Times New Roman"/>
                <a:ea typeface="Calibri"/>
                <a:cs typeface="Times New Roman"/>
              </a:rPr>
              <a:t>HOẠT ĐỘNG 3: LUYỆN TẬP THỰC HÀNH NÓI VÀ NGHE</a:t>
            </a:r>
          </a:p>
        </p:txBody>
      </p:sp>
      <p:sp>
        <p:nvSpPr>
          <p:cNvPr id="2" name="Rectangle 1"/>
          <p:cNvSpPr/>
          <p:nvPr/>
        </p:nvSpPr>
        <p:spPr>
          <a:xfrm>
            <a:off x="1424674" y="2320951"/>
            <a:ext cx="2503442" cy="460895"/>
          </a:xfrm>
          <a:prstGeom prst="rect">
            <a:avLst/>
          </a:prstGeom>
          <a:solidFill>
            <a:srgbClr val="00B0F0"/>
          </a:solidFill>
        </p:spPr>
        <p:txBody>
          <a:bodyPr wrap="none">
            <a:spAutoFit/>
          </a:bodyPr>
          <a:lstStyle/>
          <a:p>
            <a:pPr algn="just">
              <a:lnSpc>
                <a:spcPct val="107000"/>
              </a:lnSpc>
              <a:spcBef>
                <a:spcPct val="20000"/>
              </a:spcBef>
              <a:spcAft>
                <a:spcPts val="800"/>
              </a:spcAft>
            </a:pPr>
            <a:r>
              <a:rPr lang="en-US" sz="2400" b="1" dirty="0">
                <a:solidFill>
                  <a:srgbClr val="000000"/>
                </a:solidFill>
                <a:latin typeface="Times New Roman" pitchFamily="18" charset="0"/>
                <a:ea typeface="MS Mincho"/>
                <a:cs typeface="Times New Roman" pitchFamily="18" charset="0"/>
              </a:rPr>
              <a:t>II. </a:t>
            </a:r>
            <a:r>
              <a:rPr lang="en-US" sz="2400" b="1" dirty="0" err="1">
                <a:solidFill>
                  <a:srgbClr val="000000"/>
                </a:solidFill>
                <a:latin typeface="Times New Roman" pitchFamily="18" charset="0"/>
                <a:ea typeface="MS Mincho"/>
                <a:cs typeface="Times New Roman" pitchFamily="18" charset="0"/>
              </a:rPr>
              <a:t>Thực</a:t>
            </a:r>
            <a:r>
              <a:rPr lang="en-US" sz="2400" b="1" dirty="0">
                <a:solidFill>
                  <a:srgbClr val="000000"/>
                </a:solidFill>
                <a:latin typeface="Times New Roman" pitchFamily="18" charset="0"/>
                <a:ea typeface="MS Mincho"/>
                <a:cs typeface="Times New Roman" pitchFamily="18" charset="0"/>
              </a:rPr>
              <a:t> </a:t>
            </a:r>
            <a:r>
              <a:rPr lang="en-US" sz="2400" b="1" dirty="0" err="1">
                <a:solidFill>
                  <a:srgbClr val="000000"/>
                </a:solidFill>
                <a:latin typeface="Times New Roman" pitchFamily="18" charset="0"/>
                <a:ea typeface="MS Mincho"/>
                <a:cs typeface="Times New Roman" pitchFamily="18" charset="0"/>
              </a:rPr>
              <a:t>hành</a:t>
            </a:r>
            <a:r>
              <a:rPr lang="en-US" sz="2400" b="1" dirty="0">
                <a:solidFill>
                  <a:srgbClr val="000000"/>
                </a:solidFill>
                <a:latin typeface="Times New Roman" pitchFamily="18" charset="0"/>
                <a:ea typeface="MS Mincho"/>
                <a:cs typeface="Times New Roman" pitchFamily="18" charset="0"/>
              </a:rPr>
              <a:t> </a:t>
            </a:r>
            <a:r>
              <a:rPr lang="en-US" sz="2400" b="1" dirty="0" err="1">
                <a:solidFill>
                  <a:srgbClr val="000000"/>
                </a:solidFill>
                <a:latin typeface="Times New Roman" pitchFamily="18" charset="0"/>
                <a:ea typeface="MS Mincho"/>
                <a:cs typeface="Times New Roman" pitchFamily="18" charset="0"/>
              </a:rPr>
              <a:t>nói</a:t>
            </a:r>
            <a:endParaRPr lang="en-US" sz="2400" b="1" dirty="0">
              <a:solidFill>
                <a:srgbClr val="000000"/>
              </a:solidFill>
              <a:latin typeface="Times New Roman" pitchFamily="18" charset="0"/>
              <a:ea typeface="MS Mincho"/>
              <a:cs typeface="Times New Roman" pitchFamily="18" charset="0"/>
            </a:endParaRPr>
          </a:p>
        </p:txBody>
      </p:sp>
      <p:pic>
        <p:nvPicPr>
          <p:cNvPr id="16" name="Picture 2" descr="E:\ôn đại học và HSG\Tài nguyên Địa lí\Tài liệu tham khảo trên internet\Tổng hợp\Giáo án\PPT\CÁC ICON HỖ TRỢ SOẠN GIẢNG PPT\3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339" y="3572064"/>
            <a:ext cx="609605" cy="60960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2367421" y="3364248"/>
            <a:ext cx="6776579" cy="1082273"/>
          </a:xfrm>
          <a:prstGeom prst="rect">
            <a:avLst/>
          </a:prstGeom>
          <a:solidFill>
            <a:srgbClr val="CCFF99"/>
          </a:solidFill>
          <a:ln w="12700" cap="flat" cmpd="sng" algn="ctr">
            <a:solidFill>
              <a:srgbClr val="CCFF99"/>
            </a:solidFill>
            <a:prstDash val="solid"/>
            <a:miter lim="800000"/>
          </a:ln>
          <a:effectLst>
            <a:outerShdw blurRad="50800" dist="38100" dir="2700000" algn="tl" rotWithShape="0">
              <a:prstClr val="black">
                <a:alpha val="40000"/>
              </a:prstClr>
            </a:outerShdw>
          </a:effectLst>
        </p:spPr>
        <p:txBody>
          <a:bodyPr rtlCol="0" anchor="ctr"/>
          <a:lstStyle/>
          <a:p>
            <a:pPr algn="just"/>
            <a:r>
              <a:rPr lang="vi-VN" sz="2400" kern="0" dirty="0">
                <a:solidFill>
                  <a:prstClr val="black"/>
                </a:solidFill>
                <a:latin typeface="Times New Roman" pitchFamily="18" charset="0"/>
                <a:cs typeface="Times New Roman" pitchFamily="18" charset="0"/>
              </a:rPr>
              <a:t>HS nêu bố cục của bài thuyết trình</a:t>
            </a:r>
          </a:p>
        </p:txBody>
      </p:sp>
      <p:pic>
        <p:nvPicPr>
          <p:cNvPr id="18" name="Picture 2" descr="E:\ôn đại học và HSG\Tài nguyên Địa lí\Tài liệu tham khảo trên internet\Tổng hợp\Giáo án\PPT\CÁC ICON HỖ TRỢ SOẠN GIẢNG PPT\3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338" y="4704091"/>
            <a:ext cx="609605" cy="60960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Rectangle 18"/>
          <p:cNvSpPr/>
          <p:nvPr/>
        </p:nvSpPr>
        <p:spPr>
          <a:xfrm>
            <a:off x="2367421" y="4554219"/>
            <a:ext cx="6776579" cy="1019859"/>
          </a:xfrm>
          <a:prstGeom prst="rect">
            <a:avLst/>
          </a:prstGeom>
          <a:solidFill>
            <a:srgbClr val="FFFF99"/>
          </a:solidFill>
          <a:ln w="12700" cap="flat" cmpd="sng" algn="ctr">
            <a:solidFill>
              <a:srgbClr val="FFFF99"/>
            </a:solidFill>
            <a:prstDash val="solid"/>
            <a:miter lim="800000"/>
          </a:ln>
          <a:effectLst>
            <a:outerShdw blurRad="50800" dist="38100" dir="2700000" algn="tl" rotWithShape="0">
              <a:prstClr val="black">
                <a:alpha val="40000"/>
              </a:prstClr>
            </a:outerShdw>
          </a:effectLst>
        </p:spPr>
        <p:txBody>
          <a:bodyPr rtlCol="0" anchor="ctr"/>
          <a:lstStyle/>
          <a:p>
            <a:pPr algn="just"/>
            <a:endParaRPr lang="en-US" sz="2400" kern="0" dirty="0">
              <a:solidFill>
                <a:prstClr val="black"/>
              </a:solidFill>
              <a:latin typeface="Times New Roman" pitchFamily="18" charset="0"/>
              <a:cs typeface="Times New Roman" pitchFamily="18" charset="0"/>
            </a:endParaRPr>
          </a:p>
          <a:p>
            <a:pPr algn="just"/>
            <a:r>
              <a:rPr lang="vi-VN" sz="2400" kern="0" dirty="0">
                <a:solidFill>
                  <a:prstClr val="black"/>
                </a:solidFill>
                <a:latin typeface="Times New Roman" pitchFamily="18" charset="0"/>
                <a:cs typeface="Times New Roman" pitchFamily="18" charset="0"/>
              </a:rPr>
              <a:t>Bài nói gồm 3 phần, tập trung vào các nội dung sau:</a:t>
            </a:r>
          </a:p>
          <a:p>
            <a:pPr algn="just"/>
            <a:endParaRPr lang="vi-VN" sz="2400" kern="0" dirty="0">
              <a:solidFill>
                <a:prstClr val="black"/>
              </a:solidFill>
              <a:latin typeface="Times New Roman" pitchFamily="18" charset="0"/>
              <a:cs typeface="Times New Roman" pitchFamily="18" charset="0"/>
            </a:endParaRPr>
          </a:p>
        </p:txBody>
      </p:sp>
      <p:sp>
        <p:nvSpPr>
          <p:cNvPr id="3" name="Rectangle 2"/>
          <p:cNvSpPr/>
          <p:nvPr/>
        </p:nvSpPr>
        <p:spPr>
          <a:xfrm>
            <a:off x="4569916" y="2772956"/>
            <a:ext cx="2039341" cy="487506"/>
          </a:xfrm>
          <a:prstGeom prst="rect">
            <a:avLst/>
          </a:prstGeom>
        </p:spPr>
        <p:txBody>
          <a:bodyPr wrap="none">
            <a:spAutoFit/>
          </a:bodyPr>
          <a:lstStyle/>
          <a:p>
            <a:pPr marL="514350" lvl="0" indent="-514350" algn="just">
              <a:lnSpc>
                <a:spcPct val="107000"/>
              </a:lnSpc>
              <a:spcBef>
                <a:spcPct val="20000"/>
              </a:spcBef>
              <a:spcAft>
                <a:spcPts val="800"/>
              </a:spcAft>
              <a:buFont typeface="Arial" pitchFamily="34" charset="0"/>
              <a:buAutoNum type="arabicPeriod"/>
            </a:pPr>
            <a:r>
              <a:rPr lang="en-US" sz="2400" b="1" dirty="0" err="1">
                <a:solidFill>
                  <a:srgbClr val="000000"/>
                </a:solidFill>
                <a:latin typeface="Times New Roman" pitchFamily="18" charset="0"/>
                <a:ea typeface="MS Mincho"/>
                <a:cs typeface="Times New Roman" pitchFamily="18" charset="0"/>
              </a:rPr>
              <a:t>Lập</a:t>
            </a:r>
            <a:r>
              <a:rPr lang="en-US" sz="2400" b="1" dirty="0">
                <a:solidFill>
                  <a:srgbClr val="000000"/>
                </a:solidFill>
                <a:latin typeface="Times New Roman" pitchFamily="18" charset="0"/>
                <a:ea typeface="MS Mincho"/>
                <a:cs typeface="Times New Roman" pitchFamily="18" charset="0"/>
              </a:rPr>
              <a:t> </a:t>
            </a:r>
            <a:r>
              <a:rPr lang="en-US" sz="2400" b="1" dirty="0" err="1">
                <a:solidFill>
                  <a:srgbClr val="000000"/>
                </a:solidFill>
                <a:latin typeface="Times New Roman" pitchFamily="18" charset="0"/>
                <a:ea typeface="MS Mincho"/>
                <a:cs typeface="Times New Roman" pitchFamily="18" charset="0"/>
              </a:rPr>
              <a:t>dàn</a:t>
            </a:r>
            <a:r>
              <a:rPr lang="en-US" sz="2400" b="1" dirty="0">
                <a:solidFill>
                  <a:srgbClr val="000000"/>
                </a:solidFill>
                <a:latin typeface="Times New Roman" pitchFamily="18" charset="0"/>
                <a:ea typeface="MS Mincho"/>
                <a:cs typeface="Times New Roman" pitchFamily="18" charset="0"/>
              </a:rPr>
              <a:t> ý</a:t>
            </a:r>
          </a:p>
        </p:txBody>
      </p:sp>
      <p:sp>
        <p:nvSpPr>
          <p:cNvPr id="4" name="Footer Placeholder 3">
            <a:extLst>
              <a:ext uri="{FF2B5EF4-FFF2-40B4-BE49-F238E27FC236}">
                <a16:creationId xmlns:a16="http://schemas.microsoft.com/office/drawing/2014/main" id="{4FB61D6F-08AC-E20E-96F3-D9B479694E17}"/>
              </a:ext>
            </a:extLst>
          </p:cNvPr>
          <p:cNvSpPr>
            <a:spLocks noGrp="1"/>
          </p:cNvSpPr>
          <p:nvPr>
            <p:ph type="ftr" idx="11"/>
          </p:nvPr>
        </p:nvSpPr>
        <p:spPr/>
        <p:txBody>
          <a:bodyPr/>
          <a:lstStyle/>
          <a:p>
            <a:r>
              <a:rPr lang="en-US"/>
              <a:t>Sản phẩm của nhóm Zalo: NGỮ VĂN THPT (Nhóm cô Thu Huyền)_ DỰ ÁN CỘNG ĐỒNG</a:t>
            </a:r>
          </a:p>
        </p:txBody>
      </p:sp>
    </p:spTree>
    <p:extLst>
      <p:ext uri="{BB962C8B-B14F-4D97-AF65-F5344CB8AC3E}">
        <p14:creationId xmlns:p14="http://schemas.microsoft.com/office/powerpoint/2010/main" val="410871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19"/>
            </p:par>
          </p:childTnLst>
        </p:cTn>
      </p:par>
    </p:tnLst>
    <p:bldLst>
      <p:bldP spid="17" grpId="0" animBg="1"/>
      <p:bldP spid="1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开学"/>
</p:tagLst>
</file>

<file path=ppt/tags/tag2.xml><?xml version="1.0" encoding="utf-8"?>
<p:tagLst xmlns:a="http://schemas.openxmlformats.org/drawingml/2006/main" xmlns:r="http://schemas.openxmlformats.org/officeDocument/2006/relationships" xmlns:p="http://schemas.openxmlformats.org/presentationml/2006/main">
  <p:tag name="TIMING" val="|0.5|0.6|0.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749</TotalTime>
  <Words>4200</Words>
  <Application>Microsoft Office PowerPoint</Application>
  <PresentationFormat>Widescreen</PresentationFormat>
  <Paragraphs>219</Paragraphs>
  <Slides>34</Slides>
  <Notes>34</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34</vt:i4>
      </vt:variant>
    </vt:vector>
  </HeadingPairs>
  <TitlesOfParts>
    <vt:vector size="43" baseType="lpstr">
      <vt:lpstr>Times New Roman</vt:lpstr>
      <vt:lpstr>#9Slide03 Encode SeEx Extrabold</vt:lpstr>
      <vt:lpstr>Lexend Exa</vt:lpstr>
      <vt:lpstr>Calibri</vt:lpstr>
      <vt:lpstr>Arial</vt:lpstr>
      <vt:lpstr>等线</vt:lpstr>
      <vt:lpstr>Office 主题</vt:lpstr>
      <vt:lpstr>第一PPT，www.1ppt.com</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开学</dc:title>
  <dc:creator>lenovo</dc:creator>
  <cp:lastModifiedBy>Tình</cp:lastModifiedBy>
  <cp:revision>157</cp:revision>
  <dcterms:created xsi:type="dcterms:W3CDTF">2019-07-16T01:21:34Z</dcterms:created>
  <dcterms:modified xsi:type="dcterms:W3CDTF">2023-08-12T06:21:53Z</dcterms:modified>
</cp:coreProperties>
</file>