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19"/>
  </p:notesMasterIdLst>
  <p:sldIdLst>
    <p:sldId id="256" r:id="rId2"/>
    <p:sldId id="312" r:id="rId3"/>
    <p:sldId id="266" r:id="rId4"/>
    <p:sldId id="313" r:id="rId5"/>
    <p:sldId id="311" r:id="rId6"/>
    <p:sldId id="258" r:id="rId7"/>
    <p:sldId id="259" r:id="rId8"/>
    <p:sldId id="260" r:id="rId9"/>
    <p:sldId id="265" r:id="rId10"/>
    <p:sldId id="261" r:id="rId11"/>
    <p:sldId id="268" r:id="rId12"/>
    <p:sldId id="273" r:id="rId13"/>
    <p:sldId id="262" r:id="rId14"/>
    <p:sldId id="263" r:id="rId15"/>
    <p:sldId id="264" r:id="rId16"/>
    <p:sldId id="267" r:id="rId17"/>
    <p:sldId id="271" r:id="rId18"/>
  </p:sldIdLst>
  <p:sldSz cx="9144000" cy="5143500" type="screen16x9"/>
  <p:notesSz cx="6858000" cy="9144000"/>
  <p:embeddedFontLst>
    <p:embeddedFont>
      <p:font typeface="Crete Round"/>
      <p:regular r:id="rId20"/>
      <p:italic r:id="rId21"/>
    </p:embeddedFont>
    <p:embeddedFont>
      <p:font typeface="DM Sans" pitchFamily="2" charset="0"/>
      <p:regular r:id="rId22"/>
      <p:bold r:id="rId23"/>
      <p:italic r:id="rId24"/>
      <p:boldItalic r:id="rId25"/>
    </p:embeddedFont>
    <p:embeddedFont>
      <p:font typeface="Fredoka One" panose="02000000000000000000" pitchFamily="2" charset="0"/>
      <p:regular r:id="rId26"/>
    </p:embeddedFont>
    <p:embeddedFont>
      <p:font typeface="Roboto Condensed Light" panose="02000000000000000000" pitchFamily="2" charset="0"/>
      <p:regular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4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E71D1C7-AD74-4AF4-B347-F009AFF2A7B1}">
  <a:tblStyle styleId="{3E71D1C7-AD74-4AF4-B347-F009AFF2A7B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93" y="48"/>
      </p:cViewPr>
      <p:guideLst>
        <p:guide orient="horz" pos="11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g1e35e396e2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2" name="Google Shape;802;g1e35e396e2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Google Shape;1057;g24b3e0eed3e_0_10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8" name="Google Shape;1058;g24b3e0eed3e_0_10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g24b3e0eed3e_0_9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8" name="Google Shape;858;g24b3e0eed3e_0_9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Google Shape;883;g24b3e0eed3e_0_9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4" name="Google Shape;884;g24b3e0eed3e_0_9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g24b3e0eed3e_0_9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9" name="Google Shape;909;g24b3e0eed3e_0_9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" name="Google Shape;998;g24b3e0eed3e_0_1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9" name="Google Shape;999;g24b3e0eed3e_0_1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Google Shape;1027;g24b3e0eed3e_0_10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8" name="Google Shape;1028;g24b3e0eed3e_0_10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" name="Google Shape;975;g24b3e0eed3e_0_9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6" name="Google Shape;976;g24b3e0eed3e_0_9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" name="Google Shape;975;g24b3e0eed3e_0_9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6" name="Google Shape;976;g24b3e0eed3e_0_9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6685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g877498f77e_1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8" name="Google Shape;818;g877498f77e_1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Google Shape;831;g8794a74c9d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2" name="Google Shape;832;g8794a74c9d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Google Shape;838;g877b642fd3_0_2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9" name="Google Shape;839;g877b642fd3_0_2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" name="Google Shape;939;g24b3e0eed3e_0_9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0" name="Google Shape;940;g24b3e0eed3e_0_9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" name="Google Shape;850;g877b642fd3_0_2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1" name="Google Shape;851;g877b642fd3_0_2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" name="Google Shape;1004;g24b3e0eed3e_0_10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5" name="Google Shape;1005;g24b3e0eed3e_0_10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584975" y="865675"/>
            <a:ext cx="5717100" cy="268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260650" y="3901764"/>
            <a:ext cx="4622700" cy="4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5" y="4876050"/>
            <a:ext cx="9144020" cy="267449"/>
          </a:xfrm>
          <a:custGeom>
            <a:avLst/>
            <a:gdLst/>
            <a:ahLst/>
            <a:cxnLst/>
            <a:rect l="l" t="t" r="r" b="b"/>
            <a:pathLst>
              <a:path w="35233" h="4206" extrusionOk="0">
                <a:moveTo>
                  <a:pt x="0" y="1"/>
                </a:moveTo>
                <a:lnTo>
                  <a:pt x="0" y="4205"/>
                </a:lnTo>
                <a:lnTo>
                  <a:pt x="35233" y="4205"/>
                </a:lnTo>
                <a:lnTo>
                  <a:pt x="3523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8264215" y="-168991"/>
            <a:ext cx="1539388" cy="1539456"/>
            <a:chOff x="7873146" y="369607"/>
            <a:chExt cx="1391726" cy="1391787"/>
          </a:xfrm>
        </p:grpSpPr>
        <p:sp>
          <p:nvSpPr>
            <p:cNvPr id="13" name="Google Shape;13;p2"/>
            <p:cNvSpPr/>
            <p:nvPr/>
          </p:nvSpPr>
          <p:spPr>
            <a:xfrm rot="5400000">
              <a:off x="8191408" y="1065441"/>
              <a:ext cx="1391787" cy="120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5400000">
              <a:off x="8031871" y="1065441"/>
              <a:ext cx="1391787" cy="120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5400000">
              <a:off x="7873051" y="1065441"/>
              <a:ext cx="1391787" cy="120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 rot="5400000">
              <a:off x="7713634" y="1065441"/>
              <a:ext cx="1391787" cy="120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 rot="5400000">
              <a:off x="7554814" y="1065441"/>
              <a:ext cx="1391787" cy="120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 rot="5400000">
              <a:off x="7395397" y="1065441"/>
              <a:ext cx="1391787" cy="120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 rot="5400000">
              <a:off x="7235860" y="1065441"/>
              <a:ext cx="1391787" cy="120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 rot="5400000">
              <a:off x="8568949" y="-267643"/>
              <a:ext cx="119" cy="1391726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 rot="5400000">
              <a:off x="8568949" y="-108115"/>
              <a:ext cx="119" cy="1391726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 rot="5400000">
              <a:off x="8568949" y="51414"/>
              <a:ext cx="119" cy="1391726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 rot="5400000">
              <a:off x="8568949" y="210106"/>
              <a:ext cx="119" cy="1391726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 rot="5400000">
              <a:off x="8568949" y="369634"/>
              <a:ext cx="119" cy="1391726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 rot="5400000">
              <a:off x="8568949" y="528326"/>
              <a:ext cx="119" cy="1391726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 rot="5400000">
              <a:off x="8568949" y="687855"/>
              <a:ext cx="119" cy="1391726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 rot="5400000">
              <a:off x="8568949" y="847383"/>
              <a:ext cx="119" cy="1391726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 rot="5400000">
              <a:off x="8568949" y="1006075"/>
              <a:ext cx="119" cy="1391726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" name="Google Shape;29;p2"/>
          <p:cNvSpPr/>
          <p:nvPr/>
        </p:nvSpPr>
        <p:spPr>
          <a:xfrm>
            <a:off x="1137800" y="-432225"/>
            <a:ext cx="948808" cy="864456"/>
          </a:xfrm>
          <a:custGeom>
            <a:avLst/>
            <a:gdLst/>
            <a:ahLst/>
            <a:cxnLst/>
            <a:rect l="l" t="t" r="r" b="b"/>
            <a:pathLst>
              <a:path w="19977" h="18201" extrusionOk="0">
                <a:moveTo>
                  <a:pt x="9988" y="0"/>
                </a:moveTo>
                <a:cubicBezTo>
                  <a:pt x="7659" y="0"/>
                  <a:pt x="5329" y="888"/>
                  <a:pt x="3553" y="2665"/>
                </a:cubicBezTo>
                <a:cubicBezTo>
                  <a:pt x="0" y="6218"/>
                  <a:pt x="0" y="11982"/>
                  <a:pt x="3553" y="15535"/>
                </a:cubicBezTo>
                <a:cubicBezTo>
                  <a:pt x="5329" y="17312"/>
                  <a:pt x="7659" y="18200"/>
                  <a:pt x="9988" y="18200"/>
                </a:cubicBezTo>
                <a:cubicBezTo>
                  <a:pt x="12318" y="18200"/>
                  <a:pt x="14647" y="17312"/>
                  <a:pt x="16423" y="15535"/>
                </a:cubicBezTo>
                <a:cubicBezTo>
                  <a:pt x="19976" y="11982"/>
                  <a:pt x="19976" y="6218"/>
                  <a:pt x="16423" y="2665"/>
                </a:cubicBezTo>
                <a:cubicBezTo>
                  <a:pt x="14647" y="888"/>
                  <a:pt x="12318" y="0"/>
                  <a:pt x="998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7898093" y="4246469"/>
            <a:ext cx="1463299" cy="1539425"/>
          </a:xfrm>
          <a:custGeom>
            <a:avLst/>
            <a:gdLst/>
            <a:ahLst/>
            <a:cxnLst/>
            <a:rect l="l" t="t" r="r" b="b"/>
            <a:pathLst>
              <a:path w="5456" h="5740" extrusionOk="0">
                <a:moveTo>
                  <a:pt x="2728" y="1"/>
                </a:moveTo>
                <a:lnTo>
                  <a:pt x="2283" y="1503"/>
                </a:lnTo>
                <a:lnTo>
                  <a:pt x="1039" y="549"/>
                </a:lnTo>
                <a:lnTo>
                  <a:pt x="1567" y="2025"/>
                </a:lnTo>
                <a:lnTo>
                  <a:pt x="0" y="1980"/>
                </a:lnTo>
                <a:lnTo>
                  <a:pt x="1290" y="2870"/>
                </a:lnTo>
                <a:lnTo>
                  <a:pt x="0" y="3760"/>
                </a:lnTo>
                <a:lnTo>
                  <a:pt x="1567" y="3715"/>
                </a:lnTo>
                <a:lnTo>
                  <a:pt x="1039" y="5191"/>
                </a:lnTo>
                <a:lnTo>
                  <a:pt x="2283" y="4237"/>
                </a:lnTo>
                <a:lnTo>
                  <a:pt x="2728" y="5739"/>
                </a:lnTo>
                <a:lnTo>
                  <a:pt x="3173" y="4237"/>
                </a:lnTo>
                <a:lnTo>
                  <a:pt x="4411" y="5191"/>
                </a:lnTo>
                <a:lnTo>
                  <a:pt x="4411" y="5191"/>
                </a:lnTo>
                <a:lnTo>
                  <a:pt x="3889" y="3715"/>
                </a:lnTo>
                <a:lnTo>
                  <a:pt x="5455" y="3760"/>
                </a:lnTo>
                <a:lnTo>
                  <a:pt x="4159" y="2870"/>
                </a:lnTo>
                <a:lnTo>
                  <a:pt x="5455" y="1980"/>
                </a:lnTo>
                <a:lnTo>
                  <a:pt x="3889" y="2025"/>
                </a:lnTo>
                <a:lnTo>
                  <a:pt x="3889" y="2025"/>
                </a:lnTo>
                <a:lnTo>
                  <a:pt x="4411" y="549"/>
                </a:lnTo>
                <a:lnTo>
                  <a:pt x="3173" y="1503"/>
                </a:lnTo>
                <a:lnTo>
                  <a:pt x="2728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" name="Google Shape;31;p2"/>
          <p:cNvGrpSpPr/>
          <p:nvPr/>
        </p:nvGrpSpPr>
        <p:grpSpPr>
          <a:xfrm>
            <a:off x="11" y="0"/>
            <a:ext cx="967118" cy="5143484"/>
            <a:chOff x="296552" y="0"/>
            <a:chExt cx="1095264" cy="5143484"/>
          </a:xfrm>
        </p:grpSpPr>
        <p:sp>
          <p:nvSpPr>
            <p:cNvPr id="32" name="Google Shape;32;p2"/>
            <p:cNvSpPr/>
            <p:nvPr/>
          </p:nvSpPr>
          <p:spPr>
            <a:xfrm>
              <a:off x="296552" y="0"/>
              <a:ext cx="1095253" cy="5143484"/>
            </a:xfrm>
            <a:custGeom>
              <a:avLst/>
              <a:gdLst/>
              <a:ahLst/>
              <a:cxnLst/>
              <a:rect l="l" t="t" r="r" b="b"/>
              <a:pathLst>
                <a:path w="50264" h="70144" extrusionOk="0">
                  <a:moveTo>
                    <a:pt x="1" y="0"/>
                  </a:moveTo>
                  <a:lnTo>
                    <a:pt x="1" y="70143"/>
                  </a:lnTo>
                  <a:lnTo>
                    <a:pt x="50264" y="70143"/>
                  </a:lnTo>
                  <a:lnTo>
                    <a:pt x="5026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296552" y="2253775"/>
              <a:ext cx="1095264" cy="2889699"/>
            </a:xfrm>
            <a:custGeom>
              <a:avLst/>
              <a:gdLst/>
              <a:ahLst/>
              <a:cxnLst/>
              <a:rect l="l" t="t" r="r" b="b"/>
              <a:pathLst>
                <a:path w="15212" h="31584" extrusionOk="0">
                  <a:moveTo>
                    <a:pt x="1" y="0"/>
                  </a:moveTo>
                  <a:lnTo>
                    <a:pt x="1" y="31583"/>
                  </a:lnTo>
                  <a:lnTo>
                    <a:pt x="15212" y="31583"/>
                  </a:lnTo>
                  <a:lnTo>
                    <a:pt x="15212" y="1007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" name="Google Shape;34;p2"/>
          <p:cNvGrpSpPr/>
          <p:nvPr/>
        </p:nvGrpSpPr>
        <p:grpSpPr>
          <a:xfrm>
            <a:off x="-128216" y="-128561"/>
            <a:ext cx="948792" cy="948784"/>
            <a:chOff x="540475" y="1135025"/>
            <a:chExt cx="728607" cy="728545"/>
          </a:xfrm>
        </p:grpSpPr>
        <p:sp>
          <p:nvSpPr>
            <p:cNvPr id="35" name="Google Shape;35;p2"/>
            <p:cNvSpPr/>
            <p:nvPr/>
          </p:nvSpPr>
          <p:spPr>
            <a:xfrm>
              <a:off x="540475" y="1332643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40475" y="1416157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40475" y="1499296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40475" y="1582748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40475" y="1665886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40475" y="1749338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40475" y="1832852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71128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65464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73815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2123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90474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98782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07133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154850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123792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" name="Google Shape;51;p2"/>
          <p:cNvGrpSpPr/>
          <p:nvPr/>
        </p:nvGrpSpPr>
        <p:grpSpPr>
          <a:xfrm>
            <a:off x="1062150" y="234759"/>
            <a:ext cx="75647" cy="932054"/>
            <a:chOff x="2969818" y="1135016"/>
            <a:chExt cx="39161" cy="482505"/>
          </a:xfrm>
        </p:grpSpPr>
        <p:sp>
          <p:nvSpPr>
            <p:cNvPr id="52" name="Google Shape;52;p2"/>
            <p:cNvSpPr/>
            <p:nvPr/>
          </p:nvSpPr>
          <p:spPr>
            <a:xfrm>
              <a:off x="2969818" y="1135016"/>
              <a:ext cx="39161" cy="39224"/>
            </a:xfrm>
            <a:custGeom>
              <a:avLst/>
              <a:gdLst/>
              <a:ahLst/>
              <a:cxnLst/>
              <a:rect l="l" t="t" r="r" b="b"/>
              <a:pathLst>
                <a:path w="626" h="627" extrusionOk="0">
                  <a:moveTo>
                    <a:pt x="310" y="1"/>
                  </a:moveTo>
                  <a:cubicBezTo>
                    <a:pt x="135" y="1"/>
                    <a:pt x="0" y="143"/>
                    <a:pt x="0" y="317"/>
                  </a:cubicBezTo>
                  <a:cubicBezTo>
                    <a:pt x="0" y="491"/>
                    <a:pt x="135" y="626"/>
                    <a:pt x="310" y="626"/>
                  </a:cubicBezTo>
                  <a:cubicBezTo>
                    <a:pt x="484" y="626"/>
                    <a:pt x="625" y="491"/>
                    <a:pt x="625" y="317"/>
                  </a:cubicBezTo>
                  <a:cubicBezTo>
                    <a:pt x="625" y="143"/>
                    <a:pt x="484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2969818" y="1245993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42"/>
                    <a:pt x="0" y="316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6"/>
                  </a:cubicBezTo>
                  <a:cubicBezTo>
                    <a:pt x="625" y="142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2969818" y="1356907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36"/>
                    <a:pt x="0" y="310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0"/>
                  </a:cubicBezTo>
                  <a:cubicBezTo>
                    <a:pt x="625" y="136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2969818" y="1467821"/>
              <a:ext cx="39161" cy="39224"/>
            </a:xfrm>
            <a:custGeom>
              <a:avLst/>
              <a:gdLst/>
              <a:ahLst/>
              <a:cxnLst/>
              <a:rect l="l" t="t" r="r" b="b"/>
              <a:pathLst>
                <a:path w="626" h="627" extrusionOk="0">
                  <a:moveTo>
                    <a:pt x="310" y="1"/>
                  </a:moveTo>
                  <a:cubicBezTo>
                    <a:pt x="135" y="1"/>
                    <a:pt x="0" y="136"/>
                    <a:pt x="0" y="310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0"/>
                  </a:cubicBezTo>
                  <a:cubicBezTo>
                    <a:pt x="625" y="136"/>
                    <a:pt x="484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2969818" y="1578360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42"/>
                    <a:pt x="0" y="316"/>
                  </a:cubicBezTo>
                  <a:cubicBezTo>
                    <a:pt x="0" y="490"/>
                    <a:pt x="135" y="626"/>
                    <a:pt x="310" y="626"/>
                  </a:cubicBezTo>
                  <a:cubicBezTo>
                    <a:pt x="484" y="626"/>
                    <a:pt x="625" y="490"/>
                    <a:pt x="625" y="316"/>
                  </a:cubicBezTo>
                  <a:cubicBezTo>
                    <a:pt x="625" y="142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Google Shape;57;p2"/>
          <p:cNvSpPr/>
          <p:nvPr/>
        </p:nvSpPr>
        <p:spPr>
          <a:xfrm>
            <a:off x="8851511" y="2305900"/>
            <a:ext cx="584976" cy="531701"/>
          </a:xfrm>
          <a:custGeom>
            <a:avLst/>
            <a:gdLst/>
            <a:ahLst/>
            <a:cxnLst/>
            <a:rect l="l" t="t" r="r" b="b"/>
            <a:pathLst>
              <a:path w="1845" h="1677" extrusionOk="0">
                <a:moveTo>
                  <a:pt x="913" y="0"/>
                </a:moveTo>
                <a:cubicBezTo>
                  <a:pt x="534" y="0"/>
                  <a:pt x="192" y="264"/>
                  <a:pt x="103" y="649"/>
                </a:cubicBezTo>
                <a:cubicBezTo>
                  <a:pt x="0" y="1101"/>
                  <a:pt x="284" y="1552"/>
                  <a:pt x="735" y="1655"/>
                </a:cubicBezTo>
                <a:cubicBezTo>
                  <a:pt x="799" y="1670"/>
                  <a:pt x="863" y="1677"/>
                  <a:pt x="925" y="1677"/>
                </a:cubicBezTo>
                <a:cubicBezTo>
                  <a:pt x="1307" y="1677"/>
                  <a:pt x="1653" y="1418"/>
                  <a:pt x="1741" y="1030"/>
                </a:cubicBezTo>
                <a:cubicBezTo>
                  <a:pt x="1844" y="578"/>
                  <a:pt x="1561" y="127"/>
                  <a:pt x="1109" y="24"/>
                </a:cubicBezTo>
                <a:cubicBezTo>
                  <a:pt x="1044" y="8"/>
                  <a:pt x="978" y="0"/>
                  <a:pt x="9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"/>
          <p:cNvSpPr/>
          <p:nvPr/>
        </p:nvSpPr>
        <p:spPr>
          <a:xfrm>
            <a:off x="7171798" y="253113"/>
            <a:ext cx="1679705" cy="185450"/>
          </a:xfrm>
          <a:custGeom>
            <a:avLst/>
            <a:gdLst/>
            <a:ahLst/>
            <a:cxnLst/>
            <a:rect l="l" t="t" r="r" b="b"/>
            <a:pathLst>
              <a:path w="15489" h="1710" fill="none" extrusionOk="0">
                <a:moveTo>
                  <a:pt x="1" y="1709"/>
                </a:moveTo>
                <a:lnTo>
                  <a:pt x="1722" y="33"/>
                </a:lnTo>
                <a:lnTo>
                  <a:pt x="3437" y="1703"/>
                </a:lnTo>
                <a:lnTo>
                  <a:pt x="3444" y="1709"/>
                </a:lnTo>
                <a:lnTo>
                  <a:pt x="5159" y="39"/>
                </a:lnTo>
                <a:lnTo>
                  <a:pt x="6874" y="1709"/>
                </a:lnTo>
                <a:lnTo>
                  <a:pt x="8596" y="33"/>
                </a:lnTo>
                <a:lnTo>
                  <a:pt x="10318" y="1709"/>
                </a:lnTo>
                <a:lnTo>
                  <a:pt x="12039" y="33"/>
                </a:lnTo>
                <a:lnTo>
                  <a:pt x="13754" y="1703"/>
                </a:lnTo>
                <a:lnTo>
                  <a:pt x="13761" y="1709"/>
                </a:lnTo>
                <a:lnTo>
                  <a:pt x="15489" y="26"/>
                </a:lnTo>
                <a:lnTo>
                  <a:pt x="15476" y="7"/>
                </a:lnTo>
                <a:lnTo>
                  <a:pt x="13761" y="1684"/>
                </a:lnTo>
                <a:lnTo>
                  <a:pt x="12039" y="1"/>
                </a:lnTo>
                <a:lnTo>
                  <a:pt x="10318" y="1684"/>
                </a:lnTo>
                <a:lnTo>
                  <a:pt x="8596" y="1"/>
                </a:lnTo>
                <a:lnTo>
                  <a:pt x="6874" y="1684"/>
                </a:lnTo>
                <a:lnTo>
                  <a:pt x="5159" y="14"/>
                </a:lnTo>
                <a:lnTo>
                  <a:pt x="5159" y="7"/>
                </a:lnTo>
                <a:lnTo>
                  <a:pt x="3444" y="1684"/>
                </a:lnTo>
                <a:lnTo>
                  <a:pt x="1722" y="1"/>
                </a:lnTo>
                <a:lnTo>
                  <a:pt x="1" y="1684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2"/>
          <p:cNvSpPr/>
          <p:nvPr/>
        </p:nvSpPr>
        <p:spPr>
          <a:xfrm>
            <a:off x="444498" y="4559925"/>
            <a:ext cx="1679705" cy="185450"/>
          </a:xfrm>
          <a:custGeom>
            <a:avLst/>
            <a:gdLst/>
            <a:ahLst/>
            <a:cxnLst/>
            <a:rect l="l" t="t" r="r" b="b"/>
            <a:pathLst>
              <a:path w="15489" h="1710" fill="none" extrusionOk="0">
                <a:moveTo>
                  <a:pt x="1" y="1709"/>
                </a:moveTo>
                <a:lnTo>
                  <a:pt x="1722" y="33"/>
                </a:lnTo>
                <a:lnTo>
                  <a:pt x="3437" y="1703"/>
                </a:lnTo>
                <a:lnTo>
                  <a:pt x="3444" y="1709"/>
                </a:lnTo>
                <a:lnTo>
                  <a:pt x="5159" y="39"/>
                </a:lnTo>
                <a:lnTo>
                  <a:pt x="6874" y="1709"/>
                </a:lnTo>
                <a:lnTo>
                  <a:pt x="8596" y="33"/>
                </a:lnTo>
                <a:lnTo>
                  <a:pt x="10318" y="1709"/>
                </a:lnTo>
                <a:lnTo>
                  <a:pt x="12039" y="33"/>
                </a:lnTo>
                <a:lnTo>
                  <a:pt x="13754" y="1703"/>
                </a:lnTo>
                <a:lnTo>
                  <a:pt x="13761" y="1709"/>
                </a:lnTo>
                <a:lnTo>
                  <a:pt x="15489" y="26"/>
                </a:lnTo>
                <a:lnTo>
                  <a:pt x="15476" y="7"/>
                </a:lnTo>
                <a:lnTo>
                  <a:pt x="13761" y="1684"/>
                </a:lnTo>
                <a:lnTo>
                  <a:pt x="12039" y="1"/>
                </a:lnTo>
                <a:lnTo>
                  <a:pt x="10318" y="1684"/>
                </a:lnTo>
                <a:lnTo>
                  <a:pt x="8596" y="1"/>
                </a:lnTo>
                <a:lnTo>
                  <a:pt x="6874" y="1684"/>
                </a:lnTo>
                <a:lnTo>
                  <a:pt x="5159" y="14"/>
                </a:lnTo>
                <a:lnTo>
                  <a:pt x="5159" y="7"/>
                </a:lnTo>
                <a:lnTo>
                  <a:pt x="3444" y="1684"/>
                </a:lnTo>
                <a:lnTo>
                  <a:pt x="1722" y="1"/>
                </a:lnTo>
                <a:lnTo>
                  <a:pt x="1" y="1684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0" name="Google Shape;60;p2"/>
          <p:cNvGrpSpPr/>
          <p:nvPr/>
        </p:nvGrpSpPr>
        <p:grpSpPr>
          <a:xfrm>
            <a:off x="8600208" y="4082243"/>
            <a:ext cx="58894" cy="725639"/>
            <a:chOff x="2969818" y="1135016"/>
            <a:chExt cx="39161" cy="482505"/>
          </a:xfrm>
        </p:grpSpPr>
        <p:sp>
          <p:nvSpPr>
            <p:cNvPr id="61" name="Google Shape;61;p2"/>
            <p:cNvSpPr/>
            <p:nvPr/>
          </p:nvSpPr>
          <p:spPr>
            <a:xfrm>
              <a:off x="2969818" y="1135016"/>
              <a:ext cx="39161" cy="39224"/>
            </a:xfrm>
            <a:custGeom>
              <a:avLst/>
              <a:gdLst/>
              <a:ahLst/>
              <a:cxnLst/>
              <a:rect l="l" t="t" r="r" b="b"/>
              <a:pathLst>
                <a:path w="626" h="627" extrusionOk="0">
                  <a:moveTo>
                    <a:pt x="310" y="1"/>
                  </a:moveTo>
                  <a:cubicBezTo>
                    <a:pt x="135" y="1"/>
                    <a:pt x="0" y="143"/>
                    <a:pt x="0" y="317"/>
                  </a:cubicBezTo>
                  <a:cubicBezTo>
                    <a:pt x="0" y="491"/>
                    <a:pt x="135" y="626"/>
                    <a:pt x="310" y="626"/>
                  </a:cubicBezTo>
                  <a:cubicBezTo>
                    <a:pt x="484" y="626"/>
                    <a:pt x="625" y="491"/>
                    <a:pt x="625" y="317"/>
                  </a:cubicBezTo>
                  <a:cubicBezTo>
                    <a:pt x="625" y="143"/>
                    <a:pt x="484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2969818" y="1245993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42"/>
                    <a:pt x="0" y="316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6"/>
                  </a:cubicBezTo>
                  <a:cubicBezTo>
                    <a:pt x="625" y="142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2969818" y="1356907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36"/>
                    <a:pt x="0" y="310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0"/>
                  </a:cubicBezTo>
                  <a:cubicBezTo>
                    <a:pt x="625" y="136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2969818" y="1467821"/>
              <a:ext cx="39161" cy="39224"/>
            </a:xfrm>
            <a:custGeom>
              <a:avLst/>
              <a:gdLst/>
              <a:ahLst/>
              <a:cxnLst/>
              <a:rect l="l" t="t" r="r" b="b"/>
              <a:pathLst>
                <a:path w="626" h="627" extrusionOk="0">
                  <a:moveTo>
                    <a:pt x="310" y="1"/>
                  </a:moveTo>
                  <a:cubicBezTo>
                    <a:pt x="135" y="1"/>
                    <a:pt x="0" y="136"/>
                    <a:pt x="0" y="310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0"/>
                  </a:cubicBezTo>
                  <a:cubicBezTo>
                    <a:pt x="625" y="136"/>
                    <a:pt x="484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2969818" y="1578360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42"/>
                    <a:pt x="0" y="316"/>
                  </a:cubicBezTo>
                  <a:cubicBezTo>
                    <a:pt x="0" y="490"/>
                    <a:pt x="135" y="626"/>
                    <a:pt x="310" y="626"/>
                  </a:cubicBezTo>
                  <a:cubicBezTo>
                    <a:pt x="484" y="626"/>
                    <a:pt x="625" y="490"/>
                    <a:pt x="625" y="316"/>
                  </a:cubicBezTo>
                  <a:cubicBezTo>
                    <a:pt x="625" y="142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2"/>
          <p:cNvSpPr/>
          <p:nvPr/>
        </p:nvSpPr>
        <p:spPr>
          <a:xfrm>
            <a:off x="-631826" y="1997450"/>
            <a:ext cx="1263673" cy="1148598"/>
          </a:xfrm>
          <a:custGeom>
            <a:avLst/>
            <a:gdLst/>
            <a:ahLst/>
            <a:cxnLst/>
            <a:rect l="l" t="t" r="r" b="b"/>
            <a:pathLst>
              <a:path w="1845" h="1677" extrusionOk="0">
                <a:moveTo>
                  <a:pt x="913" y="0"/>
                </a:moveTo>
                <a:cubicBezTo>
                  <a:pt x="534" y="0"/>
                  <a:pt x="192" y="264"/>
                  <a:pt x="103" y="649"/>
                </a:cubicBezTo>
                <a:cubicBezTo>
                  <a:pt x="0" y="1101"/>
                  <a:pt x="284" y="1552"/>
                  <a:pt x="735" y="1655"/>
                </a:cubicBezTo>
                <a:cubicBezTo>
                  <a:pt x="799" y="1670"/>
                  <a:pt x="863" y="1677"/>
                  <a:pt x="925" y="1677"/>
                </a:cubicBezTo>
                <a:cubicBezTo>
                  <a:pt x="1307" y="1677"/>
                  <a:pt x="1653" y="1418"/>
                  <a:pt x="1741" y="1030"/>
                </a:cubicBezTo>
                <a:cubicBezTo>
                  <a:pt x="1844" y="578"/>
                  <a:pt x="1561" y="127"/>
                  <a:pt x="1109" y="24"/>
                </a:cubicBezTo>
                <a:cubicBezTo>
                  <a:pt x="1044" y="8"/>
                  <a:pt x="978" y="0"/>
                  <a:pt x="91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29_1"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15"/>
          <p:cNvSpPr/>
          <p:nvPr/>
        </p:nvSpPr>
        <p:spPr>
          <a:xfrm>
            <a:off x="-447700" y="3735100"/>
            <a:ext cx="1583656" cy="1442793"/>
          </a:xfrm>
          <a:custGeom>
            <a:avLst/>
            <a:gdLst/>
            <a:ahLst/>
            <a:cxnLst/>
            <a:rect l="l" t="t" r="r" b="b"/>
            <a:pathLst>
              <a:path w="19978" h="18201" extrusionOk="0">
                <a:moveTo>
                  <a:pt x="9989" y="0"/>
                </a:moveTo>
                <a:cubicBezTo>
                  <a:pt x="7660" y="0"/>
                  <a:pt x="5330" y="888"/>
                  <a:pt x="3554" y="2665"/>
                </a:cubicBezTo>
                <a:cubicBezTo>
                  <a:pt x="1" y="6218"/>
                  <a:pt x="1" y="11983"/>
                  <a:pt x="3554" y="15535"/>
                </a:cubicBezTo>
                <a:cubicBezTo>
                  <a:pt x="5330" y="17312"/>
                  <a:pt x="7660" y="18200"/>
                  <a:pt x="9989" y="18200"/>
                </a:cubicBezTo>
                <a:cubicBezTo>
                  <a:pt x="12318" y="18200"/>
                  <a:pt x="14648" y="17312"/>
                  <a:pt x="16424" y="15535"/>
                </a:cubicBezTo>
                <a:cubicBezTo>
                  <a:pt x="19977" y="11983"/>
                  <a:pt x="19977" y="6218"/>
                  <a:pt x="16424" y="2665"/>
                </a:cubicBezTo>
                <a:cubicBezTo>
                  <a:pt x="14648" y="888"/>
                  <a:pt x="12318" y="0"/>
                  <a:pt x="998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1" name="Google Shape;401;p15"/>
          <p:cNvGrpSpPr/>
          <p:nvPr/>
        </p:nvGrpSpPr>
        <p:grpSpPr>
          <a:xfrm rot="-5400000">
            <a:off x="-306709" y="663465"/>
            <a:ext cx="1679731" cy="1679660"/>
            <a:chOff x="540475" y="1135025"/>
            <a:chExt cx="728607" cy="728545"/>
          </a:xfrm>
        </p:grpSpPr>
        <p:sp>
          <p:nvSpPr>
            <p:cNvPr id="402" name="Google Shape;402;p15"/>
            <p:cNvSpPr/>
            <p:nvPr/>
          </p:nvSpPr>
          <p:spPr>
            <a:xfrm>
              <a:off x="540475" y="1332643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15"/>
            <p:cNvSpPr/>
            <p:nvPr/>
          </p:nvSpPr>
          <p:spPr>
            <a:xfrm>
              <a:off x="540475" y="1416157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15"/>
            <p:cNvSpPr/>
            <p:nvPr/>
          </p:nvSpPr>
          <p:spPr>
            <a:xfrm>
              <a:off x="540475" y="1499296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15"/>
            <p:cNvSpPr/>
            <p:nvPr/>
          </p:nvSpPr>
          <p:spPr>
            <a:xfrm>
              <a:off x="540475" y="1582748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15"/>
            <p:cNvSpPr/>
            <p:nvPr/>
          </p:nvSpPr>
          <p:spPr>
            <a:xfrm>
              <a:off x="540475" y="1665886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15"/>
            <p:cNvSpPr/>
            <p:nvPr/>
          </p:nvSpPr>
          <p:spPr>
            <a:xfrm>
              <a:off x="540475" y="1749338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15"/>
            <p:cNvSpPr/>
            <p:nvPr/>
          </p:nvSpPr>
          <p:spPr>
            <a:xfrm>
              <a:off x="540475" y="1832852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15"/>
            <p:cNvSpPr/>
            <p:nvPr/>
          </p:nvSpPr>
          <p:spPr>
            <a:xfrm>
              <a:off x="571128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15"/>
            <p:cNvSpPr/>
            <p:nvPr/>
          </p:nvSpPr>
          <p:spPr>
            <a:xfrm>
              <a:off x="65464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15"/>
            <p:cNvSpPr/>
            <p:nvPr/>
          </p:nvSpPr>
          <p:spPr>
            <a:xfrm>
              <a:off x="73815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15"/>
            <p:cNvSpPr/>
            <p:nvPr/>
          </p:nvSpPr>
          <p:spPr>
            <a:xfrm>
              <a:off x="82123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15"/>
            <p:cNvSpPr/>
            <p:nvPr/>
          </p:nvSpPr>
          <p:spPr>
            <a:xfrm>
              <a:off x="90474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15"/>
            <p:cNvSpPr/>
            <p:nvPr/>
          </p:nvSpPr>
          <p:spPr>
            <a:xfrm>
              <a:off x="98782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15"/>
            <p:cNvSpPr/>
            <p:nvPr/>
          </p:nvSpPr>
          <p:spPr>
            <a:xfrm>
              <a:off x="107133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15"/>
            <p:cNvSpPr/>
            <p:nvPr/>
          </p:nvSpPr>
          <p:spPr>
            <a:xfrm>
              <a:off x="1154850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15"/>
            <p:cNvSpPr/>
            <p:nvPr/>
          </p:nvSpPr>
          <p:spPr>
            <a:xfrm>
              <a:off x="123792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8" name="Google Shape;418;p15"/>
          <p:cNvSpPr/>
          <p:nvPr/>
        </p:nvSpPr>
        <p:spPr>
          <a:xfrm>
            <a:off x="8316675" y="0"/>
            <a:ext cx="827313" cy="5143493"/>
          </a:xfrm>
          <a:custGeom>
            <a:avLst/>
            <a:gdLst/>
            <a:ahLst/>
            <a:cxnLst/>
            <a:rect l="l" t="t" r="r" b="b"/>
            <a:pathLst>
              <a:path w="49355" h="6365" extrusionOk="0">
                <a:moveTo>
                  <a:pt x="1" y="1"/>
                </a:moveTo>
                <a:lnTo>
                  <a:pt x="1" y="6365"/>
                </a:lnTo>
                <a:lnTo>
                  <a:pt x="49355" y="6365"/>
                </a:lnTo>
                <a:lnTo>
                  <a:pt x="49355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9" name="Google Shape;419;p15"/>
          <p:cNvGrpSpPr/>
          <p:nvPr/>
        </p:nvGrpSpPr>
        <p:grpSpPr>
          <a:xfrm>
            <a:off x="8695953" y="1401573"/>
            <a:ext cx="68763" cy="845830"/>
            <a:chOff x="2382843" y="3067599"/>
            <a:chExt cx="39224" cy="482505"/>
          </a:xfrm>
        </p:grpSpPr>
        <p:sp>
          <p:nvSpPr>
            <p:cNvPr id="420" name="Google Shape;420;p15"/>
            <p:cNvSpPr/>
            <p:nvPr/>
          </p:nvSpPr>
          <p:spPr>
            <a:xfrm>
              <a:off x="2382843" y="3067599"/>
              <a:ext cx="39224" cy="39224"/>
            </a:xfrm>
            <a:custGeom>
              <a:avLst/>
              <a:gdLst/>
              <a:ahLst/>
              <a:cxnLst/>
              <a:rect l="l" t="t" r="r" b="b"/>
              <a:pathLst>
                <a:path w="627" h="627" extrusionOk="0">
                  <a:moveTo>
                    <a:pt x="317" y="1"/>
                  </a:moveTo>
                  <a:cubicBezTo>
                    <a:pt x="143" y="1"/>
                    <a:pt x="1" y="143"/>
                    <a:pt x="1" y="317"/>
                  </a:cubicBezTo>
                  <a:cubicBezTo>
                    <a:pt x="1" y="491"/>
                    <a:pt x="143" y="626"/>
                    <a:pt x="317" y="626"/>
                  </a:cubicBezTo>
                  <a:cubicBezTo>
                    <a:pt x="485" y="626"/>
                    <a:pt x="626" y="491"/>
                    <a:pt x="626" y="317"/>
                  </a:cubicBezTo>
                  <a:cubicBezTo>
                    <a:pt x="626" y="143"/>
                    <a:pt x="485" y="1"/>
                    <a:pt x="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15"/>
            <p:cNvSpPr/>
            <p:nvPr/>
          </p:nvSpPr>
          <p:spPr>
            <a:xfrm>
              <a:off x="2382843" y="3178575"/>
              <a:ext cx="39224" cy="39161"/>
            </a:xfrm>
            <a:custGeom>
              <a:avLst/>
              <a:gdLst/>
              <a:ahLst/>
              <a:cxnLst/>
              <a:rect l="l" t="t" r="r" b="b"/>
              <a:pathLst>
                <a:path w="627" h="626" extrusionOk="0">
                  <a:moveTo>
                    <a:pt x="317" y="0"/>
                  </a:moveTo>
                  <a:cubicBezTo>
                    <a:pt x="143" y="0"/>
                    <a:pt x="1" y="142"/>
                    <a:pt x="1" y="316"/>
                  </a:cubicBezTo>
                  <a:cubicBezTo>
                    <a:pt x="1" y="484"/>
                    <a:pt x="143" y="626"/>
                    <a:pt x="317" y="626"/>
                  </a:cubicBezTo>
                  <a:cubicBezTo>
                    <a:pt x="485" y="626"/>
                    <a:pt x="626" y="484"/>
                    <a:pt x="626" y="316"/>
                  </a:cubicBezTo>
                  <a:cubicBezTo>
                    <a:pt x="626" y="142"/>
                    <a:pt x="485" y="0"/>
                    <a:pt x="3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15"/>
            <p:cNvSpPr/>
            <p:nvPr/>
          </p:nvSpPr>
          <p:spPr>
            <a:xfrm>
              <a:off x="2382843" y="3289490"/>
              <a:ext cx="39224" cy="39161"/>
            </a:xfrm>
            <a:custGeom>
              <a:avLst/>
              <a:gdLst/>
              <a:ahLst/>
              <a:cxnLst/>
              <a:rect l="l" t="t" r="r" b="b"/>
              <a:pathLst>
                <a:path w="627" h="626" extrusionOk="0">
                  <a:moveTo>
                    <a:pt x="317" y="0"/>
                  </a:moveTo>
                  <a:cubicBezTo>
                    <a:pt x="143" y="0"/>
                    <a:pt x="1" y="136"/>
                    <a:pt x="1" y="310"/>
                  </a:cubicBezTo>
                  <a:cubicBezTo>
                    <a:pt x="1" y="484"/>
                    <a:pt x="143" y="626"/>
                    <a:pt x="317" y="626"/>
                  </a:cubicBezTo>
                  <a:cubicBezTo>
                    <a:pt x="485" y="626"/>
                    <a:pt x="626" y="484"/>
                    <a:pt x="626" y="310"/>
                  </a:cubicBezTo>
                  <a:cubicBezTo>
                    <a:pt x="626" y="136"/>
                    <a:pt x="485" y="0"/>
                    <a:pt x="3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15"/>
            <p:cNvSpPr/>
            <p:nvPr/>
          </p:nvSpPr>
          <p:spPr>
            <a:xfrm>
              <a:off x="2382843" y="3400028"/>
              <a:ext cx="39224" cy="39599"/>
            </a:xfrm>
            <a:custGeom>
              <a:avLst/>
              <a:gdLst/>
              <a:ahLst/>
              <a:cxnLst/>
              <a:rect l="l" t="t" r="r" b="b"/>
              <a:pathLst>
                <a:path w="627" h="633" extrusionOk="0">
                  <a:moveTo>
                    <a:pt x="317" y="0"/>
                  </a:moveTo>
                  <a:cubicBezTo>
                    <a:pt x="143" y="0"/>
                    <a:pt x="1" y="142"/>
                    <a:pt x="1" y="316"/>
                  </a:cubicBezTo>
                  <a:cubicBezTo>
                    <a:pt x="1" y="490"/>
                    <a:pt x="143" y="632"/>
                    <a:pt x="317" y="632"/>
                  </a:cubicBezTo>
                  <a:cubicBezTo>
                    <a:pt x="485" y="632"/>
                    <a:pt x="626" y="490"/>
                    <a:pt x="626" y="316"/>
                  </a:cubicBezTo>
                  <a:cubicBezTo>
                    <a:pt x="626" y="142"/>
                    <a:pt x="485" y="0"/>
                    <a:pt x="3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15"/>
            <p:cNvSpPr/>
            <p:nvPr/>
          </p:nvSpPr>
          <p:spPr>
            <a:xfrm>
              <a:off x="2382843" y="3510942"/>
              <a:ext cx="39224" cy="39161"/>
            </a:xfrm>
            <a:custGeom>
              <a:avLst/>
              <a:gdLst/>
              <a:ahLst/>
              <a:cxnLst/>
              <a:rect l="l" t="t" r="r" b="b"/>
              <a:pathLst>
                <a:path w="627" h="626" extrusionOk="0">
                  <a:moveTo>
                    <a:pt x="317" y="0"/>
                  </a:moveTo>
                  <a:cubicBezTo>
                    <a:pt x="143" y="0"/>
                    <a:pt x="1" y="142"/>
                    <a:pt x="1" y="316"/>
                  </a:cubicBezTo>
                  <a:cubicBezTo>
                    <a:pt x="1" y="491"/>
                    <a:pt x="143" y="626"/>
                    <a:pt x="317" y="626"/>
                  </a:cubicBezTo>
                  <a:cubicBezTo>
                    <a:pt x="485" y="626"/>
                    <a:pt x="626" y="491"/>
                    <a:pt x="626" y="316"/>
                  </a:cubicBezTo>
                  <a:cubicBezTo>
                    <a:pt x="626" y="142"/>
                    <a:pt x="485" y="0"/>
                    <a:pt x="3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5" name="Google Shape;425;p15"/>
          <p:cNvSpPr/>
          <p:nvPr/>
        </p:nvSpPr>
        <p:spPr>
          <a:xfrm>
            <a:off x="7871238" y="169825"/>
            <a:ext cx="890882" cy="936737"/>
          </a:xfrm>
          <a:custGeom>
            <a:avLst/>
            <a:gdLst/>
            <a:ahLst/>
            <a:cxnLst/>
            <a:rect l="l" t="t" r="r" b="b"/>
            <a:pathLst>
              <a:path w="16553" h="17405" extrusionOk="0">
                <a:moveTo>
                  <a:pt x="8273" y="1"/>
                </a:moveTo>
                <a:lnTo>
                  <a:pt x="6932" y="4566"/>
                </a:lnTo>
                <a:lnTo>
                  <a:pt x="3160" y="1664"/>
                </a:lnTo>
                <a:lnTo>
                  <a:pt x="4759" y="6146"/>
                </a:lnTo>
                <a:lnTo>
                  <a:pt x="0" y="6017"/>
                </a:lnTo>
                <a:lnTo>
                  <a:pt x="3927" y="8706"/>
                </a:lnTo>
                <a:lnTo>
                  <a:pt x="0" y="11388"/>
                </a:lnTo>
                <a:lnTo>
                  <a:pt x="4759" y="11259"/>
                </a:lnTo>
                <a:lnTo>
                  <a:pt x="3160" y="15741"/>
                </a:lnTo>
                <a:lnTo>
                  <a:pt x="3160" y="15741"/>
                </a:lnTo>
                <a:lnTo>
                  <a:pt x="6932" y="12839"/>
                </a:lnTo>
                <a:lnTo>
                  <a:pt x="8273" y="17404"/>
                </a:lnTo>
                <a:lnTo>
                  <a:pt x="9621" y="12839"/>
                </a:lnTo>
                <a:lnTo>
                  <a:pt x="13393" y="15741"/>
                </a:lnTo>
                <a:lnTo>
                  <a:pt x="11794" y="11259"/>
                </a:lnTo>
                <a:lnTo>
                  <a:pt x="16553" y="11388"/>
                </a:lnTo>
                <a:lnTo>
                  <a:pt x="12626" y="8706"/>
                </a:lnTo>
                <a:lnTo>
                  <a:pt x="16553" y="6017"/>
                </a:lnTo>
                <a:lnTo>
                  <a:pt x="11794" y="6146"/>
                </a:lnTo>
                <a:lnTo>
                  <a:pt x="11794" y="6146"/>
                </a:lnTo>
                <a:lnTo>
                  <a:pt x="13393" y="1664"/>
                </a:lnTo>
                <a:lnTo>
                  <a:pt x="9621" y="4566"/>
                </a:lnTo>
                <a:lnTo>
                  <a:pt x="8273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15"/>
          <p:cNvSpPr/>
          <p:nvPr/>
        </p:nvSpPr>
        <p:spPr>
          <a:xfrm>
            <a:off x="-112478" y="-870745"/>
            <a:ext cx="1879524" cy="1977301"/>
          </a:xfrm>
          <a:custGeom>
            <a:avLst/>
            <a:gdLst/>
            <a:ahLst/>
            <a:cxnLst/>
            <a:rect l="l" t="t" r="r" b="b"/>
            <a:pathLst>
              <a:path w="5456" h="5740" extrusionOk="0">
                <a:moveTo>
                  <a:pt x="2728" y="1"/>
                </a:moveTo>
                <a:lnTo>
                  <a:pt x="2283" y="1503"/>
                </a:lnTo>
                <a:lnTo>
                  <a:pt x="1039" y="549"/>
                </a:lnTo>
                <a:lnTo>
                  <a:pt x="1567" y="2025"/>
                </a:lnTo>
                <a:lnTo>
                  <a:pt x="0" y="1980"/>
                </a:lnTo>
                <a:lnTo>
                  <a:pt x="1290" y="2870"/>
                </a:lnTo>
                <a:lnTo>
                  <a:pt x="0" y="3760"/>
                </a:lnTo>
                <a:lnTo>
                  <a:pt x="1567" y="3715"/>
                </a:lnTo>
                <a:lnTo>
                  <a:pt x="1039" y="5191"/>
                </a:lnTo>
                <a:lnTo>
                  <a:pt x="2283" y="4237"/>
                </a:lnTo>
                <a:lnTo>
                  <a:pt x="2728" y="5739"/>
                </a:lnTo>
                <a:lnTo>
                  <a:pt x="3173" y="4237"/>
                </a:lnTo>
                <a:lnTo>
                  <a:pt x="4411" y="5191"/>
                </a:lnTo>
                <a:lnTo>
                  <a:pt x="4411" y="5191"/>
                </a:lnTo>
                <a:lnTo>
                  <a:pt x="3889" y="3715"/>
                </a:lnTo>
                <a:lnTo>
                  <a:pt x="5455" y="3760"/>
                </a:lnTo>
                <a:lnTo>
                  <a:pt x="4159" y="2870"/>
                </a:lnTo>
                <a:lnTo>
                  <a:pt x="5455" y="1980"/>
                </a:lnTo>
                <a:lnTo>
                  <a:pt x="3889" y="2025"/>
                </a:lnTo>
                <a:lnTo>
                  <a:pt x="3889" y="2025"/>
                </a:lnTo>
                <a:lnTo>
                  <a:pt x="4411" y="549"/>
                </a:lnTo>
                <a:lnTo>
                  <a:pt x="3173" y="1503"/>
                </a:lnTo>
                <a:lnTo>
                  <a:pt x="2728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p15"/>
          <p:cNvSpPr/>
          <p:nvPr/>
        </p:nvSpPr>
        <p:spPr>
          <a:xfrm>
            <a:off x="444498" y="4559925"/>
            <a:ext cx="1679705" cy="185450"/>
          </a:xfrm>
          <a:custGeom>
            <a:avLst/>
            <a:gdLst/>
            <a:ahLst/>
            <a:cxnLst/>
            <a:rect l="l" t="t" r="r" b="b"/>
            <a:pathLst>
              <a:path w="15489" h="1710" fill="none" extrusionOk="0">
                <a:moveTo>
                  <a:pt x="1" y="1709"/>
                </a:moveTo>
                <a:lnTo>
                  <a:pt x="1722" y="33"/>
                </a:lnTo>
                <a:lnTo>
                  <a:pt x="3437" y="1703"/>
                </a:lnTo>
                <a:lnTo>
                  <a:pt x="3444" y="1709"/>
                </a:lnTo>
                <a:lnTo>
                  <a:pt x="5159" y="39"/>
                </a:lnTo>
                <a:lnTo>
                  <a:pt x="6874" y="1709"/>
                </a:lnTo>
                <a:lnTo>
                  <a:pt x="8596" y="33"/>
                </a:lnTo>
                <a:lnTo>
                  <a:pt x="10318" y="1709"/>
                </a:lnTo>
                <a:lnTo>
                  <a:pt x="12039" y="33"/>
                </a:lnTo>
                <a:lnTo>
                  <a:pt x="13754" y="1703"/>
                </a:lnTo>
                <a:lnTo>
                  <a:pt x="13761" y="1709"/>
                </a:lnTo>
                <a:lnTo>
                  <a:pt x="15489" y="26"/>
                </a:lnTo>
                <a:lnTo>
                  <a:pt x="15476" y="7"/>
                </a:lnTo>
                <a:lnTo>
                  <a:pt x="13761" y="1684"/>
                </a:lnTo>
                <a:lnTo>
                  <a:pt x="12039" y="1"/>
                </a:lnTo>
                <a:lnTo>
                  <a:pt x="10318" y="1684"/>
                </a:lnTo>
                <a:lnTo>
                  <a:pt x="8596" y="1"/>
                </a:lnTo>
                <a:lnTo>
                  <a:pt x="6874" y="1684"/>
                </a:lnTo>
                <a:lnTo>
                  <a:pt x="5159" y="14"/>
                </a:lnTo>
                <a:lnTo>
                  <a:pt x="5159" y="7"/>
                </a:lnTo>
                <a:lnTo>
                  <a:pt x="3444" y="1684"/>
                </a:lnTo>
                <a:lnTo>
                  <a:pt x="1722" y="1"/>
                </a:lnTo>
                <a:lnTo>
                  <a:pt x="1" y="1684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8" name="Google Shape;428;p15"/>
          <p:cNvGrpSpPr/>
          <p:nvPr/>
        </p:nvGrpSpPr>
        <p:grpSpPr>
          <a:xfrm>
            <a:off x="7863447" y="4240051"/>
            <a:ext cx="906470" cy="432900"/>
            <a:chOff x="4097650" y="1911050"/>
            <a:chExt cx="272475" cy="130125"/>
          </a:xfrm>
        </p:grpSpPr>
        <p:sp>
          <p:nvSpPr>
            <p:cNvPr id="429" name="Google Shape;429;p15"/>
            <p:cNvSpPr/>
            <p:nvPr/>
          </p:nvSpPr>
          <p:spPr>
            <a:xfrm>
              <a:off x="4097650" y="1911050"/>
              <a:ext cx="272475" cy="130125"/>
            </a:xfrm>
            <a:custGeom>
              <a:avLst/>
              <a:gdLst/>
              <a:ahLst/>
              <a:cxnLst/>
              <a:rect l="l" t="t" r="r" b="b"/>
              <a:pathLst>
                <a:path w="10899" h="5205" extrusionOk="0">
                  <a:moveTo>
                    <a:pt x="1600" y="0"/>
                  </a:moveTo>
                  <a:cubicBezTo>
                    <a:pt x="658" y="0"/>
                    <a:pt x="1" y="961"/>
                    <a:pt x="362" y="1825"/>
                  </a:cubicBezTo>
                  <a:cubicBezTo>
                    <a:pt x="1194" y="3811"/>
                    <a:pt x="3160" y="5204"/>
                    <a:pt x="5449" y="5204"/>
                  </a:cubicBezTo>
                  <a:cubicBezTo>
                    <a:pt x="7739" y="5204"/>
                    <a:pt x="9705" y="3811"/>
                    <a:pt x="10537" y="1825"/>
                  </a:cubicBezTo>
                  <a:cubicBezTo>
                    <a:pt x="10898" y="955"/>
                    <a:pt x="10240" y="0"/>
                    <a:pt x="9299" y="0"/>
                  </a:cubicBezTo>
                  <a:cubicBezTo>
                    <a:pt x="8757" y="0"/>
                    <a:pt x="8287" y="336"/>
                    <a:pt x="8067" y="832"/>
                  </a:cubicBezTo>
                  <a:cubicBezTo>
                    <a:pt x="7629" y="1838"/>
                    <a:pt x="6623" y="2547"/>
                    <a:pt x="5449" y="2547"/>
                  </a:cubicBezTo>
                  <a:cubicBezTo>
                    <a:pt x="4276" y="2547"/>
                    <a:pt x="3270" y="1838"/>
                    <a:pt x="2831" y="832"/>
                  </a:cubicBezTo>
                  <a:cubicBezTo>
                    <a:pt x="2612" y="336"/>
                    <a:pt x="2142" y="0"/>
                    <a:pt x="16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15"/>
            <p:cNvSpPr/>
            <p:nvPr/>
          </p:nvSpPr>
          <p:spPr>
            <a:xfrm>
              <a:off x="4296100" y="1911200"/>
              <a:ext cx="66925" cy="66925"/>
            </a:xfrm>
            <a:custGeom>
              <a:avLst/>
              <a:gdLst/>
              <a:ahLst/>
              <a:cxnLst/>
              <a:rect l="l" t="t" r="r" b="b"/>
              <a:pathLst>
                <a:path w="2677" h="2677" fill="none" extrusionOk="0">
                  <a:moveTo>
                    <a:pt x="2676" y="1336"/>
                  </a:moveTo>
                  <a:cubicBezTo>
                    <a:pt x="2676" y="2077"/>
                    <a:pt x="2077" y="2677"/>
                    <a:pt x="1335" y="2677"/>
                  </a:cubicBezTo>
                  <a:cubicBezTo>
                    <a:pt x="600" y="2677"/>
                    <a:pt x="0" y="2077"/>
                    <a:pt x="0" y="1336"/>
                  </a:cubicBezTo>
                  <a:cubicBezTo>
                    <a:pt x="0" y="601"/>
                    <a:pt x="600" y="1"/>
                    <a:pt x="1335" y="1"/>
                  </a:cubicBezTo>
                  <a:cubicBezTo>
                    <a:pt x="2077" y="1"/>
                    <a:pt x="2676" y="601"/>
                    <a:pt x="2676" y="1336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15"/>
            <p:cNvSpPr/>
            <p:nvPr/>
          </p:nvSpPr>
          <p:spPr>
            <a:xfrm>
              <a:off x="4103450" y="1911200"/>
              <a:ext cx="66925" cy="66925"/>
            </a:xfrm>
            <a:custGeom>
              <a:avLst/>
              <a:gdLst/>
              <a:ahLst/>
              <a:cxnLst/>
              <a:rect l="l" t="t" r="r" b="b"/>
              <a:pathLst>
                <a:path w="2677" h="2677" fill="none" extrusionOk="0">
                  <a:moveTo>
                    <a:pt x="2677" y="1336"/>
                  </a:moveTo>
                  <a:cubicBezTo>
                    <a:pt x="2677" y="2077"/>
                    <a:pt x="2077" y="2677"/>
                    <a:pt x="1342" y="2677"/>
                  </a:cubicBezTo>
                  <a:cubicBezTo>
                    <a:pt x="601" y="2677"/>
                    <a:pt x="1" y="2077"/>
                    <a:pt x="1" y="1336"/>
                  </a:cubicBezTo>
                  <a:cubicBezTo>
                    <a:pt x="1" y="601"/>
                    <a:pt x="601" y="1"/>
                    <a:pt x="1342" y="1"/>
                  </a:cubicBezTo>
                  <a:cubicBezTo>
                    <a:pt x="2077" y="1"/>
                    <a:pt x="2677" y="601"/>
                    <a:pt x="2677" y="1336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2" name="Google Shape;432;p15"/>
          <p:cNvSpPr txBox="1">
            <a:spLocks noGrp="1"/>
          </p:cNvSpPr>
          <p:nvPr>
            <p:ph type="subTitle" idx="1"/>
          </p:nvPr>
        </p:nvSpPr>
        <p:spPr>
          <a:xfrm>
            <a:off x="1897200" y="2979809"/>
            <a:ext cx="5349600" cy="6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433" name="Google Shape;433;p15"/>
          <p:cNvSpPr txBox="1">
            <a:spLocks noGrp="1"/>
          </p:cNvSpPr>
          <p:nvPr>
            <p:ph type="title"/>
          </p:nvPr>
        </p:nvSpPr>
        <p:spPr>
          <a:xfrm>
            <a:off x="1897200" y="1351539"/>
            <a:ext cx="5349600" cy="135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 b="1" i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17_1"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16"/>
          <p:cNvSpPr txBox="1">
            <a:spLocks noGrp="1"/>
          </p:cNvSpPr>
          <p:nvPr>
            <p:ph type="body" idx="1"/>
          </p:nvPr>
        </p:nvSpPr>
        <p:spPr>
          <a:xfrm>
            <a:off x="720000" y="1401575"/>
            <a:ext cx="4274400" cy="320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6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6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6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6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6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600"/>
            </a:lvl9pPr>
          </a:lstStyle>
          <a:p>
            <a:endParaRPr/>
          </a:p>
        </p:txBody>
      </p:sp>
      <p:sp>
        <p:nvSpPr>
          <p:cNvPr id="436" name="Google Shape;436;p16"/>
          <p:cNvSpPr txBox="1">
            <a:spLocks noGrp="1"/>
          </p:cNvSpPr>
          <p:nvPr>
            <p:ph type="title"/>
          </p:nvPr>
        </p:nvSpPr>
        <p:spPr>
          <a:xfrm>
            <a:off x="720000" y="484850"/>
            <a:ext cx="7704000" cy="592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37" name="Google Shape;437;p16"/>
          <p:cNvSpPr/>
          <p:nvPr/>
        </p:nvSpPr>
        <p:spPr>
          <a:xfrm>
            <a:off x="25" y="4876050"/>
            <a:ext cx="9144020" cy="267449"/>
          </a:xfrm>
          <a:custGeom>
            <a:avLst/>
            <a:gdLst/>
            <a:ahLst/>
            <a:cxnLst/>
            <a:rect l="l" t="t" r="r" b="b"/>
            <a:pathLst>
              <a:path w="35233" h="4206" extrusionOk="0">
                <a:moveTo>
                  <a:pt x="0" y="1"/>
                </a:moveTo>
                <a:lnTo>
                  <a:pt x="0" y="4205"/>
                </a:lnTo>
                <a:lnTo>
                  <a:pt x="35233" y="4205"/>
                </a:lnTo>
                <a:lnTo>
                  <a:pt x="35233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16"/>
          <p:cNvSpPr/>
          <p:nvPr/>
        </p:nvSpPr>
        <p:spPr>
          <a:xfrm>
            <a:off x="8304140" y="-763374"/>
            <a:ext cx="1679725" cy="1526749"/>
          </a:xfrm>
          <a:custGeom>
            <a:avLst/>
            <a:gdLst/>
            <a:ahLst/>
            <a:cxnLst/>
            <a:rect l="l" t="t" r="r" b="b"/>
            <a:pathLst>
              <a:path w="1845" h="1677" extrusionOk="0">
                <a:moveTo>
                  <a:pt x="913" y="0"/>
                </a:moveTo>
                <a:cubicBezTo>
                  <a:pt x="534" y="0"/>
                  <a:pt x="192" y="264"/>
                  <a:pt x="103" y="649"/>
                </a:cubicBezTo>
                <a:cubicBezTo>
                  <a:pt x="0" y="1101"/>
                  <a:pt x="284" y="1552"/>
                  <a:pt x="735" y="1655"/>
                </a:cubicBezTo>
                <a:cubicBezTo>
                  <a:pt x="799" y="1670"/>
                  <a:pt x="863" y="1677"/>
                  <a:pt x="925" y="1677"/>
                </a:cubicBezTo>
                <a:cubicBezTo>
                  <a:pt x="1307" y="1677"/>
                  <a:pt x="1653" y="1418"/>
                  <a:pt x="1741" y="1030"/>
                </a:cubicBezTo>
                <a:cubicBezTo>
                  <a:pt x="1844" y="578"/>
                  <a:pt x="1561" y="127"/>
                  <a:pt x="1109" y="24"/>
                </a:cubicBezTo>
                <a:cubicBezTo>
                  <a:pt x="1044" y="8"/>
                  <a:pt x="978" y="0"/>
                  <a:pt x="91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9" name="Google Shape;439;p16"/>
          <p:cNvGrpSpPr/>
          <p:nvPr/>
        </p:nvGrpSpPr>
        <p:grpSpPr>
          <a:xfrm>
            <a:off x="8744814" y="194597"/>
            <a:ext cx="71752" cy="882453"/>
            <a:chOff x="2382843" y="3067599"/>
            <a:chExt cx="39224" cy="482505"/>
          </a:xfrm>
        </p:grpSpPr>
        <p:sp>
          <p:nvSpPr>
            <p:cNvPr id="440" name="Google Shape;440;p16"/>
            <p:cNvSpPr/>
            <p:nvPr/>
          </p:nvSpPr>
          <p:spPr>
            <a:xfrm>
              <a:off x="2382843" y="3067599"/>
              <a:ext cx="39224" cy="39224"/>
            </a:xfrm>
            <a:custGeom>
              <a:avLst/>
              <a:gdLst/>
              <a:ahLst/>
              <a:cxnLst/>
              <a:rect l="l" t="t" r="r" b="b"/>
              <a:pathLst>
                <a:path w="627" h="627" extrusionOk="0">
                  <a:moveTo>
                    <a:pt x="317" y="1"/>
                  </a:moveTo>
                  <a:cubicBezTo>
                    <a:pt x="143" y="1"/>
                    <a:pt x="1" y="143"/>
                    <a:pt x="1" y="317"/>
                  </a:cubicBezTo>
                  <a:cubicBezTo>
                    <a:pt x="1" y="491"/>
                    <a:pt x="143" y="626"/>
                    <a:pt x="317" y="626"/>
                  </a:cubicBezTo>
                  <a:cubicBezTo>
                    <a:pt x="485" y="626"/>
                    <a:pt x="626" y="491"/>
                    <a:pt x="626" y="317"/>
                  </a:cubicBezTo>
                  <a:cubicBezTo>
                    <a:pt x="626" y="143"/>
                    <a:pt x="485" y="1"/>
                    <a:pt x="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16"/>
            <p:cNvSpPr/>
            <p:nvPr/>
          </p:nvSpPr>
          <p:spPr>
            <a:xfrm>
              <a:off x="2382843" y="3178575"/>
              <a:ext cx="39224" cy="39161"/>
            </a:xfrm>
            <a:custGeom>
              <a:avLst/>
              <a:gdLst/>
              <a:ahLst/>
              <a:cxnLst/>
              <a:rect l="l" t="t" r="r" b="b"/>
              <a:pathLst>
                <a:path w="627" h="626" extrusionOk="0">
                  <a:moveTo>
                    <a:pt x="317" y="0"/>
                  </a:moveTo>
                  <a:cubicBezTo>
                    <a:pt x="143" y="0"/>
                    <a:pt x="1" y="142"/>
                    <a:pt x="1" y="316"/>
                  </a:cubicBezTo>
                  <a:cubicBezTo>
                    <a:pt x="1" y="484"/>
                    <a:pt x="143" y="626"/>
                    <a:pt x="317" y="626"/>
                  </a:cubicBezTo>
                  <a:cubicBezTo>
                    <a:pt x="485" y="626"/>
                    <a:pt x="626" y="484"/>
                    <a:pt x="626" y="316"/>
                  </a:cubicBezTo>
                  <a:cubicBezTo>
                    <a:pt x="626" y="142"/>
                    <a:pt x="485" y="0"/>
                    <a:pt x="3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16"/>
            <p:cNvSpPr/>
            <p:nvPr/>
          </p:nvSpPr>
          <p:spPr>
            <a:xfrm>
              <a:off x="2382843" y="3289490"/>
              <a:ext cx="39224" cy="39161"/>
            </a:xfrm>
            <a:custGeom>
              <a:avLst/>
              <a:gdLst/>
              <a:ahLst/>
              <a:cxnLst/>
              <a:rect l="l" t="t" r="r" b="b"/>
              <a:pathLst>
                <a:path w="627" h="626" extrusionOk="0">
                  <a:moveTo>
                    <a:pt x="317" y="0"/>
                  </a:moveTo>
                  <a:cubicBezTo>
                    <a:pt x="143" y="0"/>
                    <a:pt x="1" y="136"/>
                    <a:pt x="1" y="310"/>
                  </a:cubicBezTo>
                  <a:cubicBezTo>
                    <a:pt x="1" y="484"/>
                    <a:pt x="143" y="626"/>
                    <a:pt x="317" y="626"/>
                  </a:cubicBezTo>
                  <a:cubicBezTo>
                    <a:pt x="485" y="626"/>
                    <a:pt x="626" y="484"/>
                    <a:pt x="626" y="310"/>
                  </a:cubicBezTo>
                  <a:cubicBezTo>
                    <a:pt x="626" y="136"/>
                    <a:pt x="485" y="0"/>
                    <a:pt x="3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16"/>
            <p:cNvSpPr/>
            <p:nvPr/>
          </p:nvSpPr>
          <p:spPr>
            <a:xfrm>
              <a:off x="2382843" y="3400028"/>
              <a:ext cx="39224" cy="39599"/>
            </a:xfrm>
            <a:custGeom>
              <a:avLst/>
              <a:gdLst/>
              <a:ahLst/>
              <a:cxnLst/>
              <a:rect l="l" t="t" r="r" b="b"/>
              <a:pathLst>
                <a:path w="627" h="633" extrusionOk="0">
                  <a:moveTo>
                    <a:pt x="317" y="0"/>
                  </a:moveTo>
                  <a:cubicBezTo>
                    <a:pt x="143" y="0"/>
                    <a:pt x="1" y="142"/>
                    <a:pt x="1" y="316"/>
                  </a:cubicBezTo>
                  <a:cubicBezTo>
                    <a:pt x="1" y="490"/>
                    <a:pt x="143" y="632"/>
                    <a:pt x="317" y="632"/>
                  </a:cubicBezTo>
                  <a:cubicBezTo>
                    <a:pt x="485" y="632"/>
                    <a:pt x="626" y="490"/>
                    <a:pt x="626" y="316"/>
                  </a:cubicBezTo>
                  <a:cubicBezTo>
                    <a:pt x="626" y="142"/>
                    <a:pt x="485" y="0"/>
                    <a:pt x="3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16"/>
            <p:cNvSpPr/>
            <p:nvPr/>
          </p:nvSpPr>
          <p:spPr>
            <a:xfrm>
              <a:off x="2382843" y="3510942"/>
              <a:ext cx="39224" cy="39161"/>
            </a:xfrm>
            <a:custGeom>
              <a:avLst/>
              <a:gdLst/>
              <a:ahLst/>
              <a:cxnLst/>
              <a:rect l="l" t="t" r="r" b="b"/>
              <a:pathLst>
                <a:path w="627" h="626" extrusionOk="0">
                  <a:moveTo>
                    <a:pt x="317" y="0"/>
                  </a:moveTo>
                  <a:cubicBezTo>
                    <a:pt x="143" y="0"/>
                    <a:pt x="1" y="142"/>
                    <a:pt x="1" y="316"/>
                  </a:cubicBezTo>
                  <a:cubicBezTo>
                    <a:pt x="1" y="491"/>
                    <a:pt x="143" y="626"/>
                    <a:pt x="317" y="626"/>
                  </a:cubicBezTo>
                  <a:cubicBezTo>
                    <a:pt x="485" y="626"/>
                    <a:pt x="626" y="491"/>
                    <a:pt x="626" y="316"/>
                  </a:cubicBezTo>
                  <a:cubicBezTo>
                    <a:pt x="626" y="142"/>
                    <a:pt x="485" y="0"/>
                    <a:pt x="3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CUSTOM_23_1_1_1_1"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21"/>
          <p:cNvSpPr txBox="1">
            <a:spLocks noGrp="1"/>
          </p:cNvSpPr>
          <p:nvPr>
            <p:ph type="title"/>
          </p:nvPr>
        </p:nvSpPr>
        <p:spPr>
          <a:xfrm>
            <a:off x="720000" y="484850"/>
            <a:ext cx="7704000" cy="592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52" name="Google Shape;552;p21"/>
          <p:cNvSpPr txBox="1">
            <a:spLocks noGrp="1"/>
          </p:cNvSpPr>
          <p:nvPr>
            <p:ph type="subTitle" idx="1"/>
          </p:nvPr>
        </p:nvSpPr>
        <p:spPr>
          <a:xfrm>
            <a:off x="1254788" y="2779301"/>
            <a:ext cx="2776800" cy="5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553" name="Google Shape;553;p21"/>
          <p:cNvSpPr txBox="1">
            <a:spLocks noGrp="1"/>
          </p:cNvSpPr>
          <p:nvPr>
            <p:ph type="subTitle" idx="2"/>
          </p:nvPr>
        </p:nvSpPr>
        <p:spPr>
          <a:xfrm>
            <a:off x="1254788" y="3280896"/>
            <a:ext cx="2776800" cy="8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554" name="Google Shape;554;p21"/>
          <p:cNvSpPr txBox="1">
            <a:spLocks noGrp="1"/>
          </p:cNvSpPr>
          <p:nvPr>
            <p:ph type="subTitle" idx="3"/>
          </p:nvPr>
        </p:nvSpPr>
        <p:spPr>
          <a:xfrm>
            <a:off x="5112413" y="2779301"/>
            <a:ext cx="2776800" cy="5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555" name="Google Shape;555;p21"/>
          <p:cNvSpPr txBox="1">
            <a:spLocks noGrp="1"/>
          </p:cNvSpPr>
          <p:nvPr>
            <p:ph type="subTitle" idx="4"/>
          </p:nvPr>
        </p:nvSpPr>
        <p:spPr>
          <a:xfrm>
            <a:off x="5112413" y="3280896"/>
            <a:ext cx="2776800" cy="8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556" name="Google Shape;556;p21"/>
          <p:cNvSpPr/>
          <p:nvPr/>
        </p:nvSpPr>
        <p:spPr>
          <a:xfrm>
            <a:off x="7861579" y="-588719"/>
            <a:ext cx="1120088" cy="1177448"/>
          </a:xfrm>
          <a:custGeom>
            <a:avLst/>
            <a:gdLst/>
            <a:ahLst/>
            <a:cxnLst/>
            <a:rect l="l" t="t" r="r" b="b"/>
            <a:pathLst>
              <a:path w="12478" h="13117" extrusionOk="0">
                <a:moveTo>
                  <a:pt x="6242" y="1"/>
                </a:moveTo>
                <a:lnTo>
                  <a:pt x="5223" y="3444"/>
                </a:lnTo>
                <a:lnTo>
                  <a:pt x="2386" y="1252"/>
                </a:lnTo>
                <a:lnTo>
                  <a:pt x="3585" y="4631"/>
                </a:lnTo>
                <a:lnTo>
                  <a:pt x="0" y="4534"/>
                </a:lnTo>
                <a:lnTo>
                  <a:pt x="2960" y="6559"/>
                </a:lnTo>
                <a:lnTo>
                  <a:pt x="0" y="8583"/>
                </a:lnTo>
                <a:lnTo>
                  <a:pt x="3585" y="8487"/>
                </a:lnTo>
                <a:lnTo>
                  <a:pt x="2386" y="11865"/>
                </a:lnTo>
                <a:lnTo>
                  <a:pt x="5223" y="9680"/>
                </a:lnTo>
                <a:lnTo>
                  <a:pt x="6242" y="13116"/>
                </a:lnTo>
                <a:lnTo>
                  <a:pt x="7254" y="9680"/>
                </a:lnTo>
                <a:lnTo>
                  <a:pt x="10092" y="11865"/>
                </a:lnTo>
                <a:lnTo>
                  <a:pt x="8892" y="8487"/>
                </a:lnTo>
                <a:lnTo>
                  <a:pt x="12477" y="8583"/>
                </a:lnTo>
                <a:lnTo>
                  <a:pt x="9518" y="6559"/>
                </a:lnTo>
                <a:lnTo>
                  <a:pt x="12477" y="4534"/>
                </a:lnTo>
                <a:lnTo>
                  <a:pt x="8892" y="4631"/>
                </a:lnTo>
                <a:lnTo>
                  <a:pt x="10092" y="1252"/>
                </a:lnTo>
                <a:lnTo>
                  <a:pt x="7254" y="3444"/>
                </a:lnTo>
                <a:lnTo>
                  <a:pt x="6242" y="1"/>
                </a:lnTo>
                <a:close/>
              </a:path>
            </a:pathLst>
          </a:custGeom>
          <a:solidFill>
            <a:srgbClr val="A5CB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7" name="Google Shape;557;p21"/>
          <p:cNvSpPr/>
          <p:nvPr/>
        </p:nvSpPr>
        <p:spPr>
          <a:xfrm>
            <a:off x="-391450" y="4758575"/>
            <a:ext cx="2128382" cy="234950"/>
          </a:xfrm>
          <a:custGeom>
            <a:avLst/>
            <a:gdLst/>
            <a:ahLst/>
            <a:cxnLst/>
            <a:rect l="l" t="t" r="r" b="b"/>
            <a:pathLst>
              <a:path w="15489" h="1710" fill="none" extrusionOk="0">
                <a:moveTo>
                  <a:pt x="1" y="1709"/>
                </a:moveTo>
                <a:lnTo>
                  <a:pt x="1722" y="33"/>
                </a:lnTo>
                <a:lnTo>
                  <a:pt x="3437" y="1703"/>
                </a:lnTo>
                <a:lnTo>
                  <a:pt x="3444" y="1709"/>
                </a:lnTo>
                <a:lnTo>
                  <a:pt x="5159" y="39"/>
                </a:lnTo>
                <a:lnTo>
                  <a:pt x="6874" y="1709"/>
                </a:lnTo>
                <a:lnTo>
                  <a:pt x="8596" y="33"/>
                </a:lnTo>
                <a:lnTo>
                  <a:pt x="10318" y="1709"/>
                </a:lnTo>
                <a:lnTo>
                  <a:pt x="12039" y="33"/>
                </a:lnTo>
                <a:lnTo>
                  <a:pt x="13754" y="1703"/>
                </a:lnTo>
                <a:lnTo>
                  <a:pt x="13761" y="1709"/>
                </a:lnTo>
                <a:lnTo>
                  <a:pt x="15489" y="26"/>
                </a:lnTo>
                <a:lnTo>
                  <a:pt x="15476" y="7"/>
                </a:lnTo>
                <a:lnTo>
                  <a:pt x="13761" y="1684"/>
                </a:lnTo>
                <a:lnTo>
                  <a:pt x="12039" y="1"/>
                </a:lnTo>
                <a:lnTo>
                  <a:pt x="10318" y="1684"/>
                </a:lnTo>
                <a:lnTo>
                  <a:pt x="8596" y="1"/>
                </a:lnTo>
                <a:lnTo>
                  <a:pt x="6874" y="1684"/>
                </a:lnTo>
                <a:lnTo>
                  <a:pt x="5159" y="14"/>
                </a:lnTo>
                <a:lnTo>
                  <a:pt x="5159" y="7"/>
                </a:lnTo>
                <a:lnTo>
                  <a:pt x="3444" y="1684"/>
                </a:lnTo>
                <a:lnTo>
                  <a:pt x="1722" y="1"/>
                </a:lnTo>
                <a:lnTo>
                  <a:pt x="1" y="1684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64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58" name="Google Shape;558;p21"/>
          <p:cNvGrpSpPr/>
          <p:nvPr/>
        </p:nvGrpSpPr>
        <p:grpSpPr>
          <a:xfrm rot="5400000">
            <a:off x="8342998" y="506195"/>
            <a:ext cx="857457" cy="419915"/>
            <a:chOff x="406400" y="1021200"/>
            <a:chExt cx="172850" cy="84650"/>
          </a:xfrm>
        </p:grpSpPr>
        <p:sp>
          <p:nvSpPr>
            <p:cNvPr id="559" name="Google Shape;559;p21"/>
            <p:cNvSpPr/>
            <p:nvPr/>
          </p:nvSpPr>
          <p:spPr>
            <a:xfrm>
              <a:off x="406400" y="1021200"/>
              <a:ext cx="172850" cy="82575"/>
            </a:xfrm>
            <a:custGeom>
              <a:avLst/>
              <a:gdLst/>
              <a:ahLst/>
              <a:cxnLst/>
              <a:rect l="l" t="t" r="r" b="b"/>
              <a:pathLst>
                <a:path w="6914" h="3303" extrusionOk="0">
                  <a:moveTo>
                    <a:pt x="3457" y="1"/>
                  </a:moveTo>
                  <a:cubicBezTo>
                    <a:pt x="2006" y="1"/>
                    <a:pt x="762" y="890"/>
                    <a:pt x="233" y="2148"/>
                  </a:cubicBezTo>
                  <a:cubicBezTo>
                    <a:pt x="1" y="2696"/>
                    <a:pt x="420" y="3302"/>
                    <a:pt x="1013" y="3302"/>
                  </a:cubicBezTo>
                  <a:cubicBezTo>
                    <a:pt x="1361" y="3302"/>
                    <a:pt x="1658" y="3096"/>
                    <a:pt x="1800" y="2780"/>
                  </a:cubicBezTo>
                  <a:cubicBezTo>
                    <a:pt x="2077" y="2141"/>
                    <a:pt x="2716" y="1690"/>
                    <a:pt x="3457" y="1690"/>
                  </a:cubicBezTo>
                  <a:cubicBezTo>
                    <a:pt x="4199" y="1690"/>
                    <a:pt x="4843" y="2141"/>
                    <a:pt x="5121" y="2780"/>
                  </a:cubicBezTo>
                  <a:cubicBezTo>
                    <a:pt x="5256" y="3096"/>
                    <a:pt x="5559" y="3302"/>
                    <a:pt x="5901" y="3302"/>
                  </a:cubicBezTo>
                  <a:cubicBezTo>
                    <a:pt x="6494" y="3302"/>
                    <a:pt x="6913" y="2702"/>
                    <a:pt x="6688" y="2148"/>
                  </a:cubicBezTo>
                  <a:cubicBezTo>
                    <a:pt x="6159" y="890"/>
                    <a:pt x="4908" y="1"/>
                    <a:pt x="34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1"/>
            <p:cNvSpPr/>
            <p:nvPr/>
          </p:nvSpPr>
          <p:spPr>
            <a:xfrm>
              <a:off x="410925" y="1061350"/>
              <a:ext cx="42575" cy="42425"/>
            </a:xfrm>
            <a:custGeom>
              <a:avLst/>
              <a:gdLst/>
              <a:ahLst/>
              <a:cxnLst/>
              <a:rect l="l" t="t" r="r" b="b"/>
              <a:pathLst>
                <a:path w="1703" h="1697" fill="none" extrusionOk="0">
                  <a:moveTo>
                    <a:pt x="0" y="845"/>
                  </a:moveTo>
                  <a:cubicBezTo>
                    <a:pt x="0" y="1316"/>
                    <a:pt x="381" y="1696"/>
                    <a:pt x="852" y="1696"/>
                  </a:cubicBezTo>
                  <a:cubicBezTo>
                    <a:pt x="1322" y="1696"/>
                    <a:pt x="1703" y="1316"/>
                    <a:pt x="1703" y="845"/>
                  </a:cubicBezTo>
                  <a:cubicBezTo>
                    <a:pt x="1703" y="381"/>
                    <a:pt x="1322" y="0"/>
                    <a:pt x="852" y="0"/>
                  </a:cubicBezTo>
                  <a:cubicBezTo>
                    <a:pt x="381" y="0"/>
                    <a:pt x="0" y="381"/>
                    <a:pt x="0" y="845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1"/>
            <p:cNvSpPr/>
            <p:nvPr/>
          </p:nvSpPr>
          <p:spPr>
            <a:xfrm>
              <a:off x="530850" y="1059250"/>
              <a:ext cx="46775" cy="46600"/>
            </a:xfrm>
            <a:custGeom>
              <a:avLst/>
              <a:gdLst/>
              <a:ahLst/>
              <a:cxnLst/>
              <a:rect l="l" t="t" r="r" b="b"/>
              <a:pathLst>
                <a:path w="1871" h="1864" fill="none" extrusionOk="0">
                  <a:moveTo>
                    <a:pt x="1768" y="735"/>
                  </a:moveTo>
                  <a:cubicBezTo>
                    <a:pt x="1871" y="1193"/>
                    <a:pt x="1587" y="1651"/>
                    <a:pt x="1136" y="1761"/>
                  </a:cubicBezTo>
                  <a:cubicBezTo>
                    <a:pt x="678" y="1864"/>
                    <a:pt x="220" y="1587"/>
                    <a:pt x="110" y="1129"/>
                  </a:cubicBezTo>
                  <a:cubicBezTo>
                    <a:pt x="1" y="671"/>
                    <a:pt x="285" y="213"/>
                    <a:pt x="742" y="104"/>
                  </a:cubicBezTo>
                  <a:cubicBezTo>
                    <a:pt x="1200" y="0"/>
                    <a:pt x="1658" y="278"/>
                    <a:pt x="1768" y="735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2_2_1_1"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22"/>
          <p:cNvSpPr txBox="1">
            <a:spLocks noGrp="1"/>
          </p:cNvSpPr>
          <p:nvPr>
            <p:ph type="subTitle" idx="1"/>
          </p:nvPr>
        </p:nvSpPr>
        <p:spPr>
          <a:xfrm>
            <a:off x="827275" y="2779301"/>
            <a:ext cx="2257800" cy="5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564" name="Google Shape;564;p22"/>
          <p:cNvSpPr txBox="1">
            <a:spLocks noGrp="1"/>
          </p:cNvSpPr>
          <p:nvPr>
            <p:ph type="subTitle" idx="2"/>
          </p:nvPr>
        </p:nvSpPr>
        <p:spPr>
          <a:xfrm>
            <a:off x="827275" y="3280896"/>
            <a:ext cx="2257800" cy="8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565" name="Google Shape;565;p22"/>
          <p:cNvSpPr txBox="1">
            <a:spLocks noGrp="1"/>
          </p:cNvSpPr>
          <p:nvPr>
            <p:ph type="subTitle" idx="3"/>
          </p:nvPr>
        </p:nvSpPr>
        <p:spPr>
          <a:xfrm>
            <a:off x="3443050" y="2779301"/>
            <a:ext cx="2257800" cy="5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566" name="Google Shape;566;p22"/>
          <p:cNvSpPr txBox="1">
            <a:spLocks noGrp="1"/>
          </p:cNvSpPr>
          <p:nvPr>
            <p:ph type="subTitle" idx="4"/>
          </p:nvPr>
        </p:nvSpPr>
        <p:spPr>
          <a:xfrm>
            <a:off x="3443050" y="3280896"/>
            <a:ext cx="2257800" cy="8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567" name="Google Shape;567;p22"/>
          <p:cNvSpPr txBox="1">
            <a:spLocks noGrp="1"/>
          </p:cNvSpPr>
          <p:nvPr>
            <p:ph type="subTitle" idx="5"/>
          </p:nvPr>
        </p:nvSpPr>
        <p:spPr>
          <a:xfrm>
            <a:off x="6058825" y="2779301"/>
            <a:ext cx="2257800" cy="5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568" name="Google Shape;568;p22"/>
          <p:cNvSpPr txBox="1">
            <a:spLocks noGrp="1"/>
          </p:cNvSpPr>
          <p:nvPr>
            <p:ph type="subTitle" idx="6"/>
          </p:nvPr>
        </p:nvSpPr>
        <p:spPr>
          <a:xfrm>
            <a:off x="6058825" y="3280896"/>
            <a:ext cx="2257800" cy="8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569" name="Google Shape;569;p22"/>
          <p:cNvSpPr txBox="1">
            <a:spLocks noGrp="1"/>
          </p:cNvSpPr>
          <p:nvPr>
            <p:ph type="title"/>
          </p:nvPr>
        </p:nvSpPr>
        <p:spPr>
          <a:xfrm>
            <a:off x="720000" y="484850"/>
            <a:ext cx="7704000" cy="592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70" name="Google Shape;570;p22"/>
          <p:cNvSpPr/>
          <p:nvPr/>
        </p:nvSpPr>
        <p:spPr>
          <a:xfrm>
            <a:off x="25" y="4876050"/>
            <a:ext cx="9144020" cy="267449"/>
          </a:xfrm>
          <a:custGeom>
            <a:avLst/>
            <a:gdLst/>
            <a:ahLst/>
            <a:cxnLst/>
            <a:rect l="l" t="t" r="r" b="b"/>
            <a:pathLst>
              <a:path w="35233" h="4206" extrusionOk="0">
                <a:moveTo>
                  <a:pt x="0" y="1"/>
                </a:moveTo>
                <a:lnTo>
                  <a:pt x="0" y="4205"/>
                </a:lnTo>
                <a:lnTo>
                  <a:pt x="35233" y="4205"/>
                </a:lnTo>
                <a:lnTo>
                  <a:pt x="3523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p22"/>
          <p:cNvSpPr/>
          <p:nvPr/>
        </p:nvSpPr>
        <p:spPr>
          <a:xfrm>
            <a:off x="7875600" y="4373925"/>
            <a:ext cx="1092043" cy="1148251"/>
          </a:xfrm>
          <a:custGeom>
            <a:avLst/>
            <a:gdLst/>
            <a:ahLst/>
            <a:cxnLst/>
            <a:rect l="l" t="t" r="r" b="b"/>
            <a:pathLst>
              <a:path w="16553" h="17405" extrusionOk="0">
                <a:moveTo>
                  <a:pt x="8273" y="1"/>
                </a:moveTo>
                <a:lnTo>
                  <a:pt x="6932" y="4566"/>
                </a:lnTo>
                <a:lnTo>
                  <a:pt x="3160" y="1664"/>
                </a:lnTo>
                <a:lnTo>
                  <a:pt x="4759" y="6146"/>
                </a:lnTo>
                <a:lnTo>
                  <a:pt x="0" y="6017"/>
                </a:lnTo>
                <a:lnTo>
                  <a:pt x="3927" y="8706"/>
                </a:lnTo>
                <a:lnTo>
                  <a:pt x="0" y="11388"/>
                </a:lnTo>
                <a:lnTo>
                  <a:pt x="4759" y="11259"/>
                </a:lnTo>
                <a:lnTo>
                  <a:pt x="3160" y="15741"/>
                </a:lnTo>
                <a:lnTo>
                  <a:pt x="3160" y="15741"/>
                </a:lnTo>
                <a:lnTo>
                  <a:pt x="6932" y="12839"/>
                </a:lnTo>
                <a:lnTo>
                  <a:pt x="8273" y="17404"/>
                </a:lnTo>
                <a:lnTo>
                  <a:pt x="9621" y="12839"/>
                </a:lnTo>
                <a:lnTo>
                  <a:pt x="13393" y="15741"/>
                </a:lnTo>
                <a:lnTo>
                  <a:pt x="11794" y="11259"/>
                </a:lnTo>
                <a:lnTo>
                  <a:pt x="16553" y="11388"/>
                </a:lnTo>
                <a:lnTo>
                  <a:pt x="12626" y="8706"/>
                </a:lnTo>
                <a:lnTo>
                  <a:pt x="16553" y="6017"/>
                </a:lnTo>
                <a:lnTo>
                  <a:pt x="11794" y="6146"/>
                </a:lnTo>
                <a:lnTo>
                  <a:pt x="11794" y="6146"/>
                </a:lnTo>
                <a:lnTo>
                  <a:pt x="13393" y="1664"/>
                </a:lnTo>
                <a:lnTo>
                  <a:pt x="9621" y="4566"/>
                </a:lnTo>
                <a:lnTo>
                  <a:pt x="8273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72" name="Google Shape;572;p22"/>
          <p:cNvGrpSpPr/>
          <p:nvPr/>
        </p:nvGrpSpPr>
        <p:grpSpPr>
          <a:xfrm>
            <a:off x="8423990" y="-188407"/>
            <a:ext cx="1092036" cy="1092016"/>
            <a:chOff x="540475" y="1135025"/>
            <a:chExt cx="728607" cy="728545"/>
          </a:xfrm>
        </p:grpSpPr>
        <p:sp>
          <p:nvSpPr>
            <p:cNvPr id="573" name="Google Shape;573;p22"/>
            <p:cNvSpPr/>
            <p:nvPr/>
          </p:nvSpPr>
          <p:spPr>
            <a:xfrm>
              <a:off x="540475" y="1332643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22"/>
            <p:cNvSpPr/>
            <p:nvPr/>
          </p:nvSpPr>
          <p:spPr>
            <a:xfrm>
              <a:off x="540475" y="1416157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22"/>
            <p:cNvSpPr/>
            <p:nvPr/>
          </p:nvSpPr>
          <p:spPr>
            <a:xfrm>
              <a:off x="540475" y="1499296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22"/>
            <p:cNvSpPr/>
            <p:nvPr/>
          </p:nvSpPr>
          <p:spPr>
            <a:xfrm>
              <a:off x="540475" y="1582748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22"/>
            <p:cNvSpPr/>
            <p:nvPr/>
          </p:nvSpPr>
          <p:spPr>
            <a:xfrm>
              <a:off x="540475" y="1665886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22"/>
            <p:cNvSpPr/>
            <p:nvPr/>
          </p:nvSpPr>
          <p:spPr>
            <a:xfrm>
              <a:off x="540475" y="1749338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22"/>
            <p:cNvSpPr/>
            <p:nvPr/>
          </p:nvSpPr>
          <p:spPr>
            <a:xfrm>
              <a:off x="540475" y="1832852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22"/>
            <p:cNvSpPr/>
            <p:nvPr/>
          </p:nvSpPr>
          <p:spPr>
            <a:xfrm>
              <a:off x="571128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22"/>
            <p:cNvSpPr/>
            <p:nvPr/>
          </p:nvSpPr>
          <p:spPr>
            <a:xfrm>
              <a:off x="65464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22"/>
            <p:cNvSpPr/>
            <p:nvPr/>
          </p:nvSpPr>
          <p:spPr>
            <a:xfrm>
              <a:off x="73815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22"/>
            <p:cNvSpPr/>
            <p:nvPr/>
          </p:nvSpPr>
          <p:spPr>
            <a:xfrm>
              <a:off x="82123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22"/>
            <p:cNvSpPr/>
            <p:nvPr/>
          </p:nvSpPr>
          <p:spPr>
            <a:xfrm>
              <a:off x="90474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22"/>
            <p:cNvSpPr/>
            <p:nvPr/>
          </p:nvSpPr>
          <p:spPr>
            <a:xfrm>
              <a:off x="98782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22"/>
            <p:cNvSpPr/>
            <p:nvPr/>
          </p:nvSpPr>
          <p:spPr>
            <a:xfrm>
              <a:off x="107133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22"/>
            <p:cNvSpPr/>
            <p:nvPr/>
          </p:nvSpPr>
          <p:spPr>
            <a:xfrm>
              <a:off x="1154850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22"/>
            <p:cNvSpPr/>
            <p:nvPr/>
          </p:nvSpPr>
          <p:spPr>
            <a:xfrm>
              <a:off x="123792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9" name="Google Shape;589;p22"/>
          <p:cNvGrpSpPr/>
          <p:nvPr/>
        </p:nvGrpSpPr>
        <p:grpSpPr>
          <a:xfrm>
            <a:off x="8744825" y="144984"/>
            <a:ext cx="75647" cy="932054"/>
            <a:chOff x="2969818" y="1135016"/>
            <a:chExt cx="39161" cy="482505"/>
          </a:xfrm>
        </p:grpSpPr>
        <p:sp>
          <p:nvSpPr>
            <p:cNvPr id="590" name="Google Shape;590;p22"/>
            <p:cNvSpPr/>
            <p:nvPr/>
          </p:nvSpPr>
          <p:spPr>
            <a:xfrm>
              <a:off x="2969818" y="1135016"/>
              <a:ext cx="39161" cy="39224"/>
            </a:xfrm>
            <a:custGeom>
              <a:avLst/>
              <a:gdLst/>
              <a:ahLst/>
              <a:cxnLst/>
              <a:rect l="l" t="t" r="r" b="b"/>
              <a:pathLst>
                <a:path w="626" h="627" extrusionOk="0">
                  <a:moveTo>
                    <a:pt x="310" y="1"/>
                  </a:moveTo>
                  <a:cubicBezTo>
                    <a:pt x="135" y="1"/>
                    <a:pt x="0" y="143"/>
                    <a:pt x="0" y="317"/>
                  </a:cubicBezTo>
                  <a:cubicBezTo>
                    <a:pt x="0" y="491"/>
                    <a:pt x="135" y="626"/>
                    <a:pt x="310" y="626"/>
                  </a:cubicBezTo>
                  <a:cubicBezTo>
                    <a:pt x="484" y="626"/>
                    <a:pt x="625" y="491"/>
                    <a:pt x="625" y="317"/>
                  </a:cubicBezTo>
                  <a:cubicBezTo>
                    <a:pt x="625" y="143"/>
                    <a:pt x="484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22"/>
            <p:cNvSpPr/>
            <p:nvPr/>
          </p:nvSpPr>
          <p:spPr>
            <a:xfrm>
              <a:off x="2969818" y="1245993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42"/>
                    <a:pt x="0" y="316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6"/>
                  </a:cubicBezTo>
                  <a:cubicBezTo>
                    <a:pt x="625" y="142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22"/>
            <p:cNvSpPr/>
            <p:nvPr/>
          </p:nvSpPr>
          <p:spPr>
            <a:xfrm>
              <a:off x="2969818" y="1356907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36"/>
                    <a:pt x="0" y="310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0"/>
                  </a:cubicBezTo>
                  <a:cubicBezTo>
                    <a:pt x="625" y="136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22"/>
            <p:cNvSpPr/>
            <p:nvPr/>
          </p:nvSpPr>
          <p:spPr>
            <a:xfrm>
              <a:off x="2969818" y="1467821"/>
              <a:ext cx="39161" cy="39224"/>
            </a:xfrm>
            <a:custGeom>
              <a:avLst/>
              <a:gdLst/>
              <a:ahLst/>
              <a:cxnLst/>
              <a:rect l="l" t="t" r="r" b="b"/>
              <a:pathLst>
                <a:path w="626" h="627" extrusionOk="0">
                  <a:moveTo>
                    <a:pt x="310" y="1"/>
                  </a:moveTo>
                  <a:cubicBezTo>
                    <a:pt x="135" y="1"/>
                    <a:pt x="0" y="136"/>
                    <a:pt x="0" y="310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0"/>
                  </a:cubicBezTo>
                  <a:cubicBezTo>
                    <a:pt x="625" y="136"/>
                    <a:pt x="484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22"/>
            <p:cNvSpPr/>
            <p:nvPr/>
          </p:nvSpPr>
          <p:spPr>
            <a:xfrm>
              <a:off x="2969818" y="1578360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42"/>
                    <a:pt x="0" y="316"/>
                  </a:cubicBezTo>
                  <a:cubicBezTo>
                    <a:pt x="0" y="490"/>
                    <a:pt x="135" y="626"/>
                    <a:pt x="310" y="626"/>
                  </a:cubicBezTo>
                  <a:cubicBezTo>
                    <a:pt x="484" y="626"/>
                    <a:pt x="625" y="490"/>
                    <a:pt x="625" y="316"/>
                  </a:cubicBezTo>
                  <a:cubicBezTo>
                    <a:pt x="625" y="142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3_1_4_2_1_1_1"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24"/>
          <p:cNvSpPr txBox="1">
            <a:spLocks noGrp="1"/>
          </p:cNvSpPr>
          <p:nvPr>
            <p:ph type="subTitle" idx="1"/>
          </p:nvPr>
        </p:nvSpPr>
        <p:spPr>
          <a:xfrm>
            <a:off x="827275" y="2779301"/>
            <a:ext cx="1660500" cy="5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629" name="Google Shape;629;p24"/>
          <p:cNvSpPr txBox="1">
            <a:spLocks noGrp="1"/>
          </p:cNvSpPr>
          <p:nvPr>
            <p:ph type="subTitle" idx="2"/>
          </p:nvPr>
        </p:nvSpPr>
        <p:spPr>
          <a:xfrm>
            <a:off x="827275" y="3280896"/>
            <a:ext cx="1660500" cy="8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30" name="Google Shape;630;p24"/>
          <p:cNvSpPr txBox="1">
            <a:spLocks noGrp="1"/>
          </p:cNvSpPr>
          <p:nvPr>
            <p:ph type="subTitle" idx="3"/>
          </p:nvPr>
        </p:nvSpPr>
        <p:spPr>
          <a:xfrm>
            <a:off x="2770292" y="2779301"/>
            <a:ext cx="1660500" cy="5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631" name="Google Shape;631;p24"/>
          <p:cNvSpPr txBox="1">
            <a:spLocks noGrp="1"/>
          </p:cNvSpPr>
          <p:nvPr>
            <p:ph type="subTitle" idx="4"/>
          </p:nvPr>
        </p:nvSpPr>
        <p:spPr>
          <a:xfrm>
            <a:off x="2770292" y="3280896"/>
            <a:ext cx="1660500" cy="8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32" name="Google Shape;632;p24"/>
          <p:cNvSpPr txBox="1">
            <a:spLocks noGrp="1"/>
          </p:cNvSpPr>
          <p:nvPr>
            <p:ph type="subTitle" idx="5"/>
          </p:nvPr>
        </p:nvSpPr>
        <p:spPr>
          <a:xfrm>
            <a:off x="4713309" y="2779301"/>
            <a:ext cx="1660500" cy="5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633" name="Google Shape;633;p24"/>
          <p:cNvSpPr txBox="1">
            <a:spLocks noGrp="1"/>
          </p:cNvSpPr>
          <p:nvPr>
            <p:ph type="subTitle" idx="6"/>
          </p:nvPr>
        </p:nvSpPr>
        <p:spPr>
          <a:xfrm>
            <a:off x="4713309" y="3280896"/>
            <a:ext cx="1660500" cy="8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34" name="Google Shape;634;p24"/>
          <p:cNvSpPr txBox="1">
            <a:spLocks noGrp="1"/>
          </p:cNvSpPr>
          <p:nvPr>
            <p:ph type="title"/>
          </p:nvPr>
        </p:nvSpPr>
        <p:spPr>
          <a:xfrm>
            <a:off x="720000" y="484850"/>
            <a:ext cx="7704000" cy="592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35" name="Google Shape;635;p24"/>
          <p:cNvSpPr txBox="1">
            <a:spLocks noGrp="1"/>
          </p:cNvSpPr>
          <p:nvPr>
            <p:ph type="subTitle" idx="7"/>
          </p:nvPr>
        </p:nvSpPr>
        <p:spPr>
          <a:xfrm>
            <a:off x="6656326" y="2779301"/>
            <a:ext cx="1660500" cy="5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636" name="Google Shape;636;p24"/>
          <p:cNvSpPr txBox="1">
            <a:spLocks noGrp="1"/>
          </p:cNvSpPr>
          <p:nvPr>
            <p:ph type="subTitle" idx="8"/>
          </p:nvPr>
        </p:nvSpPr>
        <p:spPr>
          <a:xfrm>
            <a:off x="6656326" y="3280896"/>
            <a:ext cx="1660500" cy="8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grpSp>
        <p:nvGrpSpPr>
          <p:cNvPr id="637" name="Google Shape;637;p24"/>
          <p:cNvGrpSpPr/>
          <p:nvPr/>
        </p:nvGrpSpPr>
        <p:grpSpPr>
          <a:xfrm>
            <a:off x="3463430" y="4608573"/>
            <a:ext cx="1228763" cy="1228869"/>
            <a:chOff x="7693070" y="2725974"/>
            <a:chExt cx="728545" cy="728607"/>
          </a:xfrm>
        </p:grpSpPr>
        <p:sp>
          <p:nvSpPr>
            <p:cNvPr id="638" name="Google Shape;638;p24"/>
            <p:cNvSpPr/>
            <p:nvPr/>
          </p:nvSpPr>
          <p:spPr>
            <a:xfrm>
              <a:off x="7693070" y="2757065"/>
              <a:ext cx="728545" cy="63"/>
            </a:xfrm>
            <a:custGeom>
              <a:avLst/>
              <a:gdLst/>
              <a:ahLst/>
              <a:cxnLst/>
              <a:rect l="l" t="t" r="r" b="b"/>
              <a:pathLst>
                <a:path w="11646" h="1" fill="none" extrusionOk="0">
                  <a:moveTo>
                    <a:pt x="11646" y="0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24"/>
            <p:cNvSpPr/>
            <p:nvPr/>
          </p:nvSpPr>
          <p:spPr>
            <a:xfrm>
              <a:off x="7693070" y="2840141"/>
              <a:ext cx="728545" cy="63"/>
            </a:xfrm>
            <a:custGeom>
              <a:avLst/>
              <a:gdLst/>
              <a:ahLst/>
              <a:cxnLst/>
              <a:rect l="l" t="t" r="r" b="b"/>
              <a:pathLst>
                <a:path w="11646" h="1" fill="none" extrusionOk="0">
                  <a:moveTo>
                    <a:pt x="11646" y="1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24"/>
            <p:cNvSpPr/>
            <p:nvPr/>
          </p:nvSpPr>
          <p:spPr>
            <a:xfrm>
              <a:off x="7693070" y="2923655"/>
              <a:ext cx="728545" cy="63"/>
            </a:xfrm>
            <a:custGeom>
              <a:avLst/>
              <a:gdLst/>
              <a:ahLst/>
              <a:cxnLst/>
              <a:rect l="l" t="t" r="r" b="b"/>
              <a:pathLst>
                <a:path w="11646" h="1" fill="none" extrusionOk="0">
                  <a:moveTo>
                    <a:pt x="11646" y="1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24"/>
            <p:cNvSpPr/>
            <p:nvPr/>
          </p:nvSpPr>
          <p:spPr>
            <a:xfrm>
              <a:off x="7693070" y="3006731"/>
              <a:ext cx="728545" cy="63"/>
            </a:xfrm>
            <a:custGeom>
              <a:avLst/>
              <a:gdLst/>
              <a:ahLst/>
              <a:cxnLst/>
              <a:rect l="l" t="t" r="r" b="b"/>
              <a:pathLst>
                <a:path w="11646" h="1" fill="none" extrusionOk="0">
                  <a:moveTo>
                    <a:pt x="11646" y="1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24"/>
            <p:cNvSpPr/>
            <p:nvPr/>
          </p:nvSpPr>
          <p:spPr>
            <a:xfrm>
              <a:off x="7693070" y="3090245"/>
              <a:ext cx="728545" cy="63"/>
            </a:xfrm>
            <a:custGeom>
              <a:avLst/>
              <a:gdLst/>
              <a:ahLst/>
              <a:cxnLst/>
              <a:rect l="l" t="t" r="r" b="b"/>
              <a:pathLst>
                <a:path w="11646" h="1" fill="none" extrusionOk="0">
                  <a:moveTo>
                    <a:pt x="11646" y="1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24"/>
            <p:cNvSpPr/>
            <p:nvPr/>
          </p:nvSpPr>
          <p:spPr>
            <a:xfrm>
              <a:off x="7693070" y="3173322"/>
              <a:ext cx="728545" cy="63"/>
            </a:xfrm>
            <a:custGeom>
              <a:avLst/>
              <a:gdLst/>
              <a:ahLst/>
              <a:cxnLst/>
              <a:rect l="l" t="t" r="r" b="b"/>
              <a:pathLst>
                <a:path w="11646" h="1" fill="none" extrusionOk="0">
                  <a:moveTo>
                    <a:pt x="11646" y="1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24"/>
            <p:cNvSpPr/>
            <p:nvPr/>
          </p:nvSpPr>
          <p:spPr>
            <a:xfrm>
              <a:off x="7693070" y="3256836"/>
              <a:ext cx="728545" cy="63"/>
            </a:xfrm>
            <a:custGeom>
              <a:avLst/>
              <a:gdLst/>
              <a:ahLst/>
              <a:cxnLst/>
              <a:rect l="l" t="t" r="r" b="b"/>
              <a:pathLst>
                <a:path w="11646" h="1" fill="none" extrusionOk="0">
                  <a:moveTo>
                    <a:pt x="11646" y="1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24"/>
            <p:cNvSpPr/>
            <p:nvPr/>
          </p:nvSpPr>
          <p:spPr>
            <a:xfrm>
              <a:off x="7693070" y="3340350"/>
              <a:ext cx="728545" cy="63"/>
            </a:xfrm>
            <a:custGeom>
              <a:avLst/>
              <a:gdLst/>
              <a:ahLst/>
              <a:cxnLst/>
              <a:rect l="l" t="t" r="r" b="b"/>
              <a:pathLst>
                <a:path w="11646" h="1" fill="none" extrusionOk="0">
                  <a:moveTo>
                    <a:pt x="11646" y="0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24"/>
            <p:cNvSpPr/>
            <p:nvPr/>
          </p:nvSpPr>
          <p:spPr>
            <a:xfrm>
              <a:off x="7693070" y="3423426"/>
              <a:ext cx="728545" cy="63"/>
            </a:xfrm>
            <a:custGeom>
              <a:avLst/>
              <a:gdLst/>
              <a:ahLst/>
              <a:cxnLst/>
              <a:rect l="l" t="t" r="r" b="b"/>
              <a:pathLst>
                <a:path w="11646" h="1" fill="none" extrusionOk="0">
                  <a:moveTo>
                    <a:pt x="11646" y="1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24"/>
            <p:cNvSpPr/>
            <p:nvPr/>
          </p:nvSpPr>
          <p:spPr>
            <a:xfrm>
              <a:off x="7724098" y="2725974"/>
              <a:ext cx="63" cy="728607"/>
            </a:xfrm>
            <a:custGeom>
              <a:avLst/>
              <a:gdLst/>
              <a:ahLst/>
              <a:cxnLst/>
              <a:rect l="l" t="t" r="r" b="b"/>
              <a:pathLst>
                <a:path w="1" h="11647" fill="none" extrusionOk="0">
                  <a:moveTo>
                    <a:pt x="1" y="1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24"/>
            <p:cNvSpPr/>
            <p:nvPr/>
          </p:nvSpPr>
          <p:spPr>
            <a:xfrm>
              <a:off x="7807174" y="2725974"/>
              <a:ext cx="63" cy="728607"/>
            </a:xfrm>
            <a:custGeom>
              <a:avLst/>
              <a:gdLst/>
              <a:ahLst/>
              <a:cxnLst/>
              <a:rect l="l" t="t" r="r" b="b"/>
              <a:pathLst>
                <a:path w="1" h="11647" fill="none" extrusionOk="0">
                  <a:moveTo>
                    <a:pt x="1" y="1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24"/>
            <p:cNvSpPr/>
            <p:nvPr/>
          </p:nvSpPr>
          <p:spPr>
            <a:xfrm>
              <a:off x="7890688" y="2725974"/>
              <a:ext cx="63" cy="728607"/>
            </a:xfrm>
            <a:custGeom>
              <a:avLst/>
              <a:gdLst/>
              <a:ahLst/>
              <a:cxnLst/>
              <a:rect l="l" t="t" r="r" b="b"/>
              <a:pathLst>
                <a:path w="1" h="11647" fill="none" extrusionOk="0">
                  <a:moveTo>
                    <a:pt x="1" y="1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24"/>
            <p:cNvSpPr/>
            <p:nvPr/>
          </p:nvSpPr>
          <p:spPr>
            <a:xfrm>
              <a:off x="7974202" y="2725974"/>
              <a:ext cx="63" cy="728607"/>
            </a:xfrm>
            <a:custGeom>
              <a:avLst/>
              <a:gdLst/>
              <a:ahLst/>
              <a:cxnLst/>
              <a:rect l="l" t="t" r="r" b="b"/>
              <a:pathLst>
                <a:path w="1" h="11647" fill="none" extrusionOk="0">
                  <a:moveTo>
                    <a:pt x="0" y="1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24"/>
            <p:cNvSpPr/>
            <p:nvPr/>
          </p:nvSpPr>
          <p:spPr>
            <a:xfrm>
              <a:off x="8057278" y="2725974"/>
              <a:ext cx="63" cy="728607"/>
            </a:xfrm>
            <a:custGeom>
              <a:avLst/>
              <a:gdLst/>
              <a:ahLst/>
              <a:cxnLst/>
              <a:rect l="l" t="t" r="r" b="b"/>
              <a:pathLst>
                <a:path w="1" h="11647" fill="none" extrusionOk="0">
                  <a:moveTo>
                    <a:pt x="1" y="1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24"/>
            <p:cNvSpPr/>
            <p:nvPr/>
          </p:nvSpPr>
          <p:spPr>
            <a:xfrm>
              <a:off x="8140792" y="2725974"/>
              <a:ext cx="63" cy="728607"/>
            </a:xfrm>
            <a:custGeom>
              <a:avLst/>
              <a:gdLst/>
              <a:ahLst/>
              <a:cxnLst/>
              <a:rect l="l" t="t" r="r" b="b"/>
              <a:pathLst>
                <a:path w="1" h="11647" fill="none" extrusionOk="0">
                  <a:moveTo>
                    <a:pt x="1" y="1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24"/>
            <p:cNvSpPr/>
            <p:nvPr/>
          </p:nvSpPr>
          <p:spPr>
            <a:xfrm>
              <a:off x="8223868" y="2725974"/>
              <a:ext cx="63" cy="728607"/>
            </a:xfrm>
            <a:custGeom>
              <a:avLst/>
              <a:gdLst/>
              <a:ahLst/>
              <a:cxnLst/>
              <a:rect l="l" t="t" r="r" b="b"/>
              <a:pathLst>
                <a:path w="1" h="11647" fill="none" extrusionOk="0">
                  <a:moveTo>
                    <a:pt x="1" y="1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24"/>
            <p:cNvSpPr/>
            <p:nvPr/>
          </p:nvSpPr>
          <p:spPr>
            <a:xfrm>
              <a:off x="8307382" y="2725974"/>
              <a:ext cx="63" cy="728607"/>
            </a:xfrm>
            <a:custGeom>
              <a:avLst/>
              <a:gdLst/>
              <a:ahLst/>
              <a:cxnLst/>
              <a:rect l="l" t="t" r="r" b="b"/>
              <a:pathLst>
                <a:path w="1" h="11647" fill="none" extrusionOk="0">
                  <a:moveTo>
                    <a:pt x="1" y="1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24"/>
            <p:cNvSpPr/>
            <p:nvPr/>
          </p:nvSpPr>
          <p:spPr>
            <a:xfrm>
              <a:off x="8390896" y="2725974"/>
              <a:ext cx="63" cy="728607"/>
            </a:xfrm>
            <a:custGeom>
              <a:avLst/>
              <a:gdLst/>
              <a:ahLst/>
              <a:cxnLst/>
              <a:rect l="l" t="t" r="r" b="b"/>
              <a:pathLst>
                <a:path w="1" h="11647" fill="none" extrusionOk="0">
                  <a:moveTo>
                    <a:pt x="0" y="1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56" name="Google Shape;656;p24"/>
          <p:cNvSpPr/>
          <p:nvPr/>
        </p:nvSpPr>
        <p:spPr>
          <a:xfrm>
            <a:off x="8316818" y="-53600"/>
            <a:ext cx="1388055" cy="1387597"/>
          </a:xfrm>
          <a:custGeom>
            <a:avLst/>
            <a:gdLst/>
            <a:ahLst/>
            <a:cxnLst/>
            <a:rect l="l" t="t" r="r" b="b"/>
            <a:pathLst>
              <a:path w="18204" h="18198" extrusionOk="0">
                <a:moveTo>
                  <a:pt x="9099" y="1"/>
                </a:moveTo>
                <a:cubicBezTo>
                  <a:pt x="4075" y="1"/>
                  <a:pt x="0" y="4076"/>
                  <a:pt x="0" y="9099"/>
                </a:cubicBezTo>
                <a:cubicBezTo>
                  <a:pt x="0" y="14128"/>
                  <a:pt x="4075" y="18197"/>
                  <a:pt x="9099" y="18197"/>
                </a:cubicBezTo>
                <a:cubicBezTo>
                  <a:pt x="14128" y="18197"/>
                  <a:pt x="18203" y="14128"/>
                  <a:pt x="18203" y="9099"/>
                </a:cubicBezTo>
                <a:cubicBezTo>
                  <a:pt x="18203" y="4076"/>
                  <a:pt x="14128" y="1"/>
                  <a:pt x="909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7" name="Google Shape;657;p24"/>
          <p:cNvSpPr/>
          <p:nvPr/>
        </p:nvSpPr>
        <p:spPr>
          <a:xfrm>
            <a:off x="8798618" y="1038516"/>
            <a:ext cx="690751" cy="726124"/>
          </a:xfrm>
          <a:custGeom>
            <a:avLst/>
            <a:gdLst/>
            <a:ahLst/>
            <a:cxnLst/>
            <a:rect l="l" t="t" r="r" b="b"/>
            <a:pathLst>
              <a:path w="12478" h="13117" extrusionOk="0">
                <a:moveTo>
                  <a:pt x="6242" y="1"/>
                </a:moveTo>
                <a:lnTo>
                  <a:pt x="5223" y="3444"/>
                </a:lnTo>
                <a:lnTo>
                  <a:pt x="2386" y="1252"/>
                </a:lnTo>
                <a:lnTo>
                  <a:pt x="3585" y="4631"/>
                </a:lnTo>
                <a:lnTo>
                  <a:pt x="0" y="4534"/>
                </a:lnTo>
                <a:lnTo>
                  <a:pt x="2960" y="6559"/>
                </a:lnTo>
                <a:lnTo>
                  <a:pt x="0" y="8583"/>
                </a:lnTo>
                <a:lnTo>
                  <a:pt x="3585" y="8487"/>
                </a:lnTo>
                <a:lnTo>
                  <a:pt x="2386" y="11865"/>
                </a:lnTo>
                <a:lnTo>
                  <a:pt x="5223" y="9680"/>
                </a:lnTo>
                <a:lnTo>
                  <a:pt x="6242" y="13116"/>
                </a:lnTo>
                <a:lnTo>
                  <a:pt x="7254" y="9680"/>
                </a:lnTo>
                <a:lnTo>
                  <a:pt x="10092" y="11865"/>
                </a:lnTo>
                <a:lnTo>
                  <a:pt x="8892" y="8487"/>
                </a:lnTo>
                <a:lnTo>
                  <a:pt x="12477" y="8583"/>
                </a:lnTo>
                <a:lnTo>
                  <a:pt x="9518" y="6559"/>
                </a:lnTo>
                <a:lnTo>
                  <a:pt x="12477" y="4534"/>
                </a:lnTo>
                <a:lnTo>
                  <a:pt x="8892" y="4631"/>
                </a:lnTo>
                <a:lnTo>
                  <a:pt x="10092" y="1252"/>
                </a:lnTo>
                <a:lnTo>
                  <a:pt x="7254" y="3444"/>
                </a:lnTo>
                <a:lnTo>
                  <a:pt x="6242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8" name="Google Shape;658;p24"/>
          <p:cNvSpPr/>
          <p:nvPr/>
        </p:nvSpPr>
        <p:spPr>
          <a:xfrm>
            <a:off x="4219105" y="4809368"/>
            <a:ext cx="1461465" cy="161326"/>
          </a:xfrm>
          <a:custGeom>
            <a:avLst/>
            <a:gdLst/>
            <a:ahLst/>
            <a:cxnLst/>
            <a:rect l="l" t="t" r="r" b="b"/>
            <a:pathLst>
              <a:path w="15489" h="1710" fill="none" extrusionOk="0">
                <a:moveTo>
                  <a:pt x="1" y="1709"/>
                </a:moveTo>
                <a:lnTo>
                  <a:pt x="1722" y="33"/>
                </a:lnTo>
                <a:lnTo>
                  <a:pt x="3437" y="1703"/>
                </a:lnTo>
                <a:lnTo>
                  <a:pt x="3444" y="1709"/>
                </a:lnTo>
                <a:lnTo>
                  <a:pt x="5159" y="39"/>
                </a:lnTo>
                <a:lnTo>
                  <a:pt x="6874" y="1709"/>
                </a:lnTo>
                <a:lnTo>
                  <a:pt x="8596" y="33"/>
                </a:lnTo>
                <a:lnTo>
                  <a:pt x="10318" y="1709"/>
                </a:lnTo>
                <a:lnTo>
                  <a:pt x="12039" y="33"/>
                </a:lnTo>
                <a:lnTo>
                  <a:pt x="13754" y="1703"/>
                </a:lnTo>
                <a:lnTo>
                  <a:pt x="13761" y="1709"/>
                </a:lnTo>
                <a:lnTo>
                  <a:pt x="15489" y="26"/>
                </a:lnTo>
                <a:lnTo>
                  <a:pt x="15476" y="7"/>
                </a:lnTo>
                <a:lnTo>
                  <a:pt x="13761" y="1684"/>
                </a:lnTo>
                <a:lnTo>
                  <a:pt x="12039" y="1"/>
                </a:lnTo>
                <a:lnTo>
                  <a:pt x="10318" y="1684"/>
                </a:lnTo>
                <a:lnTo>
                  <a:pt x="8596" y="1"/>
                </a:lnTo>
                <a:lnTo>
                  <a:pt x="6874" y="1684"/>
                </a:lnTo>
                <a:lnTo>
                  <a:pt x="5159" y="14"/>
                </a:lnTo>
                <a:lnTo>
                  <a:pt x="5159" y="7"/>
                </a:lnTo>
                <a:lnTo>
                  <a:pt x="3444" y="1684"/>
                </a:lnTo>
                <a:lnTo>
                  <a:pt x="1722" y="1"/>
                </a:lnTo>
                <a:lnTo>
                  <a:pt x="1" y="1684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4_1_1_1">
    <p:spTree>
      <p:nvGrpSpPr>
        <p:cNvPr id="1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p25"/>
          <p:cNvSpPr txBox="1">
            <a:spLocks noGrp="1"/>
          </p:cNvSpPr>
          <p:nvPr>
            <p:ph type="subTitle" idx="1"/>
          </p:nvPr>
        </p:nvSpPr>
        <p:spPr>
          <a:xfrm>
            <a:off x="5668750" y="2370561"/>
            <a:ext cx="2641500" cy="5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661" name="Google Shape;661;p25"/>
          <p:cNvSpPr txBox="1">
            <a:spLocks noGrp="1"/>
          </p:cNvSpPr>
          <p:nvPr>
            <p:ph type="subTitle" idx="2"/>
          </p:nvPr>
        </p:nvSpPr>
        <p:spPr>
          <a:xfrm>
            <a:off x="5668750" y="2824262"/>
            <a:ext cx="2641500" cy="6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62" name="Google Shape;662;p25"/>
          <p:cNvSpPr txBox="1">
            <a:spLocks noGrp="1"/>
          </p:cNvSpPr>
          <p:nvPr>
            <p:ph type="subTitle" idx="3"/>
          </p:nvPr>
        </p:nvSpPr>
        <p:spPr>
          <a:xfrm>
            <a:off x="5668750" y="1246749"/>
            <a:ext cx="2641500" cy="5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663" name="Google Shape;663;p25"/>
          <p:cNvSpPr txBox="1">
            <a:spLocks noGrp="1"/>
          </p:cNvSpPr>
          <p:nvPr>
            <p:ph type="subTitle" idx="4"/>
          </p:nvPr>
        </p:nvSpPr>
        <p:spPr>
          <a:xfrm>
            <a:off x="5668750" y="1700451"/>
            <a:ext cx="2641500" cy="6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64" name="Google Shape;664;p25"/>
          <p:cNvSpPr txBox="1">
            <a:spLocks noGrp="1"/>
          </p:cNvSpPr>
          <p:nvPr>
            <p:ph type="subTitle" idx="5"/>
          </p:nvPr>
        </p:nvSpPr>
        <p:spPr>
          <a:xfrm>
            <a:off x="5668750" y="3494372"/>
            <a:ext cx="2641500" cy="530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665" name="Google Shape;665;p25"/>
          <p:cNvSpPr txBox="1">
            <a:spLocks noGrp="1"/>
          </p:cNvSpPr>
          <p:nvPr>
            <p:ph type="subTitle" idx="6"/>
          </p:nvPr>
        </p:nvSpPr>
        <p:spPr>
          <a:xfrm>
            <a:off x="5668750" y="3948074"/>
            <a:ext cx="2641500" cy="6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66" name="Google Shape;666;p25"/>
          <p:cNvSpPr txBox="1">
            <a:spLocks noGrp="1"/>
          </p:cNvSpPr>
          <p:nvPr>
            <p:ph type="title"/>
          </p:nvPr>
        </p:nvSpPr>
        <p:spPr>
          <a:xfrm>
            <a:off x="720000" y="484850"/>
            <a:ext cx="7704000" cy="592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67" name="Google Shape;667;p25"/>
          <p:cNvSpPr txBox="1">
            <a:spLocks noGrp="1"/>
          </p:cNvSpPr>
          <p:nvPr>
            <p:ph type="subTitle" idx="7"/>
          </p:nvPr>
        </p:nvSpPr>
        <p:spPr>
          <a:xfrm>
            <a:off x="1739500" y="1246749"/>
            <a:ext cx="2641500" cy="5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668" name="Google Shape;668;p25"/>
          <p:cNvSpPr txBox="1">
            <a:spLocks noGrp="1"/>
          </p:cNvSpPr>
          <p:nvPr>
            <p:ph type="subTitle" idx="8"/>
          </p:nvPr>
        </p:nvSpPr>
        <p:spPr>
          <a:xfrm>
            <a:off x="1739500" y="1700451"/>
            <a:ext cx="2641500" cy="6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69" name="Google Shape;669;p25"/>
          <p:cNvSpPr txBox="1">
            <a:spLocks noGrp="1"/>
          </p:cNvSpPr>
          <p:nvPr>
            <p:ph type="subTitle" idx="9"/>
          </p:nvPr>
        </p:nvSpPr>
        <p:spPr>
          <a:xfrm>
            <a:off x="1739500" y="2370561"/>
            <a:ext cx="2641500" cy="5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670" name="Google Shape;670;p25"/>
          <p:cNvSpPr txBox="1">
            <a:spLocks noGrp="1"/>
          </p:cNvSpPr>
          <p:nvPr>
            <p:ph type="subTitle" idx="13"/>
          </p:nvPr>
        </p:nvSpPr>
        <p:spPr>
          <a:xfrm>
            <a:off x="1739500" y="2824262"/>
            <a:ext cx="2641500" cy="6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71" name="Google Shape;671;p25"/>
          <p:cNvSpPr txBox="1">
            <a:spLocks noGrp="1"/>
          </p:cNvSpPr>
          <p:nvPr>
            <p:ph type="subTitle" idx="14"/>
          </p:nvPr>
        </p:nvSpPr>
        <p:spPr>
          <a:xfrm>
            <a:off x="1739500" y="3494372"/>
            <a:ext cx="2641500" cy="5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672" name="Google Shape;672;p25"/>
          <p:cNvSpPr txBox="1">
            <a:spLocks noGrp="1"/>
          </p:cNvSpPr>
          <p:nvPr>
            <p:ph type="subTitle" idx="15"/>
          </p:nvPr>
        </p:nvSpPr>
        <p:spPr>
          <a:xfrm>
            <a:off x="1739500" y="3948074"/>
            <a:ext cx="2641500" cy="6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73" name="Google Shape;673;p25"/>
          <p:cNvSpPr txBox="1">
            <a:spLocks noGrp="1"/>
          </p:cNvSpPr>
          <p:nvPr>
            <p:ph type="title" idx="16" hasCustomPrompt="1"/>
          </p:nvPr>
        </p:nvSpPr>
        <p:spPr>
          <a:xfrm>
            <a:off x="825072" y="1401564"/>
            <a:ext cx="804600" cy="8046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74" name="Google Shape;674;p25"/>
          <p:cNvSpPr txBox="1">
            <a:spLocks noGrp="1"/>
          </p:cNvSpPr>
          <p:nvPr>
            <p:ph type="title" idx="17" hasCustomPrompt="1"/>
          </p:nvPr>
        </p:nvSpPr>
        <p:spPr>
          <a:xfrm>
            <a:off x="825072" y="2528076"/>
            <a:ext cx="804600" cy="8046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75" name="Google Shape;675;p25"/>
          <p:cNvSpPr txBox="1">
            <a:spLocks noGrp="1"/>
          </p:cNvSpPr>
          <p:nvPr>
            <p:ph type="title" idx="18" hasCustomPrompt="1"/>
          </p:nvPr>
        </p:nvSpPr>
        <p:spPr>
          <a:xfrm>
            <a:off x="825072" y="3651888"/>
            <a:ext cx="804600" cy="8046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76" name="Google Shape;676;p25"/>
          <p:cNvSpPr txBox="1">
            <a:spLocks noGrp="1"/>
          </p:cNvSpPr>
          <p:nvPr>
            <p:ph type="title" idx="19" hasCustomPrompt="1"/>
          </p:nvPr>
        </p:nvSpPr>
        <p:spPr>
          <a:xfrm>
            <a:off x="4766672" y="1402902"/>
            <a:ext cx="804600" cy="8046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77" name="Google Shape;677;p25"/>
          <p:cNvSpPr txBox="1">
            <a:spLocks noGrp="1"/>
          </p:cNvSpPr>
          <p:nvPr>
            <p:ph type="title" idx="20" hasCustomPrompt="1"/>
          </p:nvPr>
        </p:nvSpPr>
        <p:spPr>
          <a:xfrm>
            <a:off x="4766672" y="2529414"/>
            <a:ext cx="804600" cy="8046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78" name="Google Shape;678;p25"/>
          <p:cNvSpPr txBox="1">
            <a:spLocks noGrp="1"/>
          </p:cNvSpPr>
          <p:nvPr>
            <p:ph type="title" idx="21" hasCustomPrompt="1"/>
          </p:nvPr>
        </p:nvSpPr>
        <p:spPr>
          <a:xfrm>
            <a:off x="4766672" y="3653226"/>
            <a:ext cx="804600" cy="8046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79" name="Google Shape;679;p25"/>
          <p:cNvSpPr/>
          <p:nvPr/>
        </p:nvSpPr>
        <p:spPr>
          <a:xfrm>
            <a:off x="25" y="4876050"/>
            <a:ext cx="9144020" cy="267449"/>
          </a:xfrm>
          <a:custGeom>
            <a:avLst/>
            <a:gdLst/>
            <a:ahLst/>
            <a:cxnLst/>
            <a:rect l="l" t="t" r="r" b="b"/>
            <a:pathLst>
              <a:path w="35233" h="4206" extrusionOk="0">
                <a:moveTo>
                  <a:pt x="0" y="1"/>
                </a:moveTo>
                <a:lnTo>
                  <a:pt x="0" y="4205"/>
                </a:lnTo>
                <a:lnTo>
                  <a:pt x="35233" y="4205"/>
                </a:lnTo>
                <a:lnTo>
                  <a:pt x="35233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0" name="Google Shape;680;p25"/>
          <p:cNvSpPr/>
          <p:nvPr/>
        </p:nvSpPr>
        <p:spPr>
          <a:xfrm>
            <a:off x="8715277" y="88815"/>
            <a:ext cx="857457" cy="901367"/>
          </a:xfrm>
          <a:custGeom>
            <a:avLst/>
            <a:gdLst/>
            <a:ahLst/>
            <a:cxnLst/>
            <a:rect l="l" t="t" r="r" b="b"/>
            <a:pathLst>
              <a:path w="12478" h="13117" extrusionOk="0">
                <a:moveTo>
                  <a:pt x="6242" y="1"/>
                </a:moveTo>
                <a:lnTo>
                  <a:pt x="5223" y="3444"/>
                </a:lnTo>
                <a:lnTo>
                  <a:pt x="2386" y="1252"/>
                </a:lnTo>
                <a:lnTo>
                  <a:pt x="3585" y="4631"/>
                </a:lnTo>
                <a:lnTo>
                  <a:pt x="0" y="4534"/>
                </a:lnTo>
                <a:lnTo>
                  <a:pt x="2960" y="6559"/>
                </a:lnTo>
                <a:lnTo>
                  <a:pt x="0" y="8583"/>
                </a:lnTo>
                <a:lnTo>
                  <a:pt x="3585" y="8487"/>
                </a:lnTo>
                <a:lnTo>
                  <a:pt x="2386" y="11865"/>
                </a:lnTo>
                <a:lnTo>
                  <a:pt x="5223" y="9680"/>
                </a:lnTo>
                <a:lnTo>
                  <a:pt x="6242" y="13116"/>
                </a:lnTo>
                <a:lnTo>
                  <a:pt x="7254" y="9680"/>
                </a:lnTo>
                <a:lnTo>
                  <a:pt x="10092" y="11865"/>
                </a:lnTo>
                <a:lnTo>
                  <a:pt x="8892" y="8487"/>
                </a:lnTo>
                <a:lnTo>
                  <a:pt x="12477" y="8583"/>
                </a:lnTo>
                <a:lnTo>
                  <a:pt x="9518" y="6559"/>
                </a:lnTo>
                <a:lnTo>
                  <a:pt x="12477" y="4534"/>
                </a:lnTo>
                <a:lnTo>
                  <a:pt x="8892" y="4631"/>
                </a:lnTo>
                <a:lnTo>
                  <a:pt x="10092" y="1252"/>
                </a:lnTo>
                <a:lnTo>
                  <a:pt x="7254" y="3444"/>
                </a:lnTo>
                <a:lnTo>
                  <a:pt x="6242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1" name="Google Shape;681;p25"/>
          <p:cNvSpPr/>
          <p:nvPr/>
        </p:nvSpPr>
        <p:spPr>
          <a:xfrm>
            <a:off x="7750910" y="336775"/>
            <a:ext cx="1341425" cy="148073"/>
          </a:xfrm>
          <a:custGeom>
            <a:avLst/>
            <a:gdLst/>
            <a:ahLst/>
            <a:cxnLst/>
            <a:rect l="l" t="t" r="r" b="b"/>
            <a:pathLst>
              <a:path w="15489" h="1710" fill="none" extrusionOk="0">
                <a:moveTo>
                  <a:pt x="1" y="1709"/>
                </a:moveTo>
                <a:lnTo>
                  <a:pt x="1722" y="33"/>
                </a:lnTo>
                <a:lnTo>
                  <a:pt x="3437" y="1703"/>
                </a:lnTo>
                <a:lnTo>
                  <a:pt x="3444" y="1709"/>
                </a:lnTo>
                <a:lnTo>
                  <a:pt x="5159" y="39"/>
                </a:lnTo>
                <a:lnTo>
                  <a:pt x="6874" y="1709"/>
                </a:lnTo>
                <a:lnTo>
                  <a:pt x="8596" y="33"/>
                </a:lnTo>
                <a:lnTo>
                  <a:pt x="10318" y="1709"/>
                </a:lnTo>
                <a:lnTo>
                  <a:pt x="12039" y="33"/>
                </a:lnTo>
                <a:lnTo>
                  <a:pt x="13754" y="1703"/>
                </a:lnTo>
                <a:lnTo>
                  <a:pt x="13761" y="1709"/>
                </a:lnTo>
                <a:lnTo>
                  <a:pt x="15489" y="26"/>
                </a:lnTo>
                <a:lnTo>
                  <a:pt x="15476" y="7"/>
                </a:lnTo>
                <a:lnTo>
                  <a:pt x="13761" y="1684"/>
                </a:lnTo>
                <a:lnTo>
                  <a:pt x="12039" y="1"/>
                </a:lnTo>
                <a:lnTo>
                  <a:pt x="10318" y="1684"/>
                </a:lnTo>
                <a:lnTo>
                  <a:pt x="8596" y="1"/>
                </a:lnTo>
                <a:lnTo>
                  <a:pt x="6874" y="1684"/>
                </a:lnTo>
                <a:lnTo>
                  <a:pt x="5159" y="14"/>
                </a:lnTo>
                <a:lnTo>
                  <a:pt x="5159" y="7"/>
                </a:lnTo>
                <a:lnTo>
                  <a:pt x="3444" y="1684"/>
                </a:lnTo>
                <a:lnTo>
                  <a:pt x="1722" y="1"/>
                </a:lnTo>
                <a:lnTo>
                  <a:pt x="1" y="1684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1">
  <p:cSld name="CUSTOM_5_1_1_1_1_1">
    <p:spTree>
      <p:nvGrpSpPr>
        <p:cNvPr id="1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p27"/>
          <p:cNvSpPr txBox="1">
            <a:spLocks noGrp="1"/>
          </p:cNvSpPr>
          <p:nvPr>
            <p:ph type="title" hasCustomPrompt="1"/>
          </p:nvPr>
        </p:nvSpPr>
        <p:spPr>
          <a:xfrm>
            <a:off x="987021" y="2851035"/>
            <a:ext cx="1392300" cy="5274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r>
              <a:t>xx%</a:t>
            </a:r>
          </a:p>
        </p:txBody>
      </p:sp>
      <p:sp>
        <p:nvSpPr>
          <p:cNvPr id="716" name="Google Shape;716;p27"/>
          <p:cNvSpPr txBox="1">
            <a:spLocks noGrp="1"/>
          </p:cNvSpPr>
          <p:nvPr>
            <p:ph type="title" idx="2" hasCustomPrompt="1"/>
          </p:nvPr>
        </p:nvSpPr>
        <p:spPr>
          <a:xfrm>
            <a:off x="6764675" y="2851035"/>
            <a:ext cx="1392300" cy="5274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None/>
              <a:defRPr sz="3200">
                <a:solidFill>
                  <a:schemeClr val="accent4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None/>
              <a:defRPr sz="3200">
                <a:solidFill>
                  <a:schemeClr val="accent4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None/>
              <a:defRPr sz="3200">
                <a:solidFill>
                  <a:schemeClr val="accent4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None/>
              <a:defRPr sz="3200">
                <a:solidFill>
                  <a:schemeClr val="accent4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None/>
              <a:defRPr sz="3200">
                <a:solidFill>
                  <a:schemeClr val="accent4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None/>
              <a:defRPr sz="3200">
                <a:solidFill>
                  <a:schemeClr val="accent4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None/>
              <a:defRPr sz="3200">
                <a:solidFill>
                  <a:schemeClr val="accent4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None/>
              <a:defRPr sz="32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17" name="Google Shape;717;p27"/>
          <p:cNvSpPr txBox="1">
            <a:spLocks noGrp="1"/>
          </p:cNvSpPr>
          <p:nvPr>
            <p:ph type="title" idx="3"/>
          </p:nvPr>
        </p:nvSpPr>
        <p:spPr>
          <a:xfrm>
            <a:off x="720000" y="484850"/>
            <a:ext cx="7704000" cy="592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18" name="Google Shape;718;p27"/>
          <p:cNvSpPr txBox="1">
            <a:spLocks noGrp="1"/>
          </p:cNvSpPr>
          <p:nvPr>
            <p:ph type="subTitle" idx="1"/>
          </p:nvPr>
        </p:nvSpPr>
        <p:spPr>
          <a:xfrm flipH="1">
            <a:off x="827271" y="3422904"/>
            <a:ext cx="1711800" cy="5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719" name="Google Shape;719;p27"/>
          <p:cNvSpPr txBox="1">
            <a:spLocks noGrp="1"/>
          </p:cNvSpPr>
          <p:nvPr>
            <p:ph type="subTitle" idx="4"/>
          </p:nvPr>
        </p:nvSpPr>
        <p:spPr>
          <a:xfrm flipH="1">
            <a:off x="827274" y="3827678"/>
            <a:ext cx="1711800" cy="59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20" name="Google Shape;720;p27"/>
          <p:cNvSpPr txBox="1">
            <a:spLocks noGrp="1"/>
          </p:cNvSpPr>
          <p:nvPr>
            <p:ph type="subTitle" idx="5"/>
          </p:nvPr>
        </p:nvSpPr>
        <p:spPr>
          <a:xfrm flipH="1">
            <a:off x="6604925" y="3422904"/>
            <a:ext cx="1711800" cy="5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721" name="Google Shape;721;p27"/>
          <p:cNvSpPr txBox="1">
            <a:spLocks noGrp="1"/>
          </p:cNvSpPr>
          <p:nvPr>
            <p:ph type="subTitle" idx="6"/>
          </p:nvPr>
        </p:nvSpPr>
        <p:spPr>
          <a:xfrm flipH="1">
            <a:off x="6604925" y="3827678"/>
            <a:ext cx="1711800" cy="59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22" name="Google Shape;722;p27"/>
          <p:cNvSpPr txBox="1">
            <a:spLocks noGrp="1"/>
          </p:cNvSpPr>
          <p:nvPr>
            <p:ph type="title" idx="7" hasCustomPrompt="1"/>
          </p:nvPr>
        </p:nvSpPr>
        <p:spPr>
          <a:xfrm>
            <a:off x="2912906" y="2851035"/>
            <a:ext cx="1392300" cy="5274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r>
              <a:t>xx%</a:t>
            </a:r>
          </a:p>
        </p:txBody>
      </p:sp>
      <p:sp>
        <p:nvSpPr>
          <p:cNvPr id="723" name="Google Shape;723;p27"/>
          <p:cNvSpPr txBox="1">
            <a:spLocks noGrp="1"/>
          </p:cNvSpPr>
          <p:nvPr>
            <p:ph type="subTitle" idx="8"/>
          </p:nvPr>
        </p:nvSpPr>
        <p:spPr>
          <a:xfrm flipH="1">
            <a:off x="2753156" y="3422904"/>
            <a:ext cx="1711800" cy="5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724" name="Google Shape;724;p27"/>
          <p:cNvSpPr txBox="1">
            <a:spLocks noGrp="1"/>
          </p:cNvSpPr>
          <p:nvPr>
            <p:ph type="subTitle" idx="9"/>
          </p:nvPr>
        </p:nvSpPr>
        <p:spPr>
          <a:xfrm flipH="1">
            <a:off x="2753158" y="3827678"/>
            <a:ext cx="1711800" cy="59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25" name="Google Shape;725;p27"/>
          <p:cNvSpPr txBox="1">
            <a:spLocks noGrp="1"/>
          </p:cNvSpPr>
          <p:nvPr>
            <p:ph type="title" idx="13" hasCustomPrompt="1"/>
          </p:nvPr>
        </p:nvSpPr>
        <p:spPr>
          <a:xfrm>
            <a:off x="4838790" y="2851035"/>
            <a:ext cx="1392300" cy="5274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r>
              <a:t>xx%</a:t>
            </a:r>
          </a:p>
        </p:txBody>
      </p:sp>
      <p:sp>
        <p:nvSpPr>
          <p:cNvPr id="726" name="Google Shape;726;p27"/>
          <p:cNvSpPr txBox="1">
            <a:spLocks noGrp="1"/>
          </p:cNvSpPr>
          <p:nvPr>
            <p:ph type="subTitle" idx="14"/>
          </p:nvPr>
        </p:nvSpPr>
        <p:spPr>
          <a:xfrm flipH="1">
            <a:off x="4679040" y="3422904"/>
            <a:ext cx="1711800" cy="5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727" name="Google Shape;727;p27"/>
          <p:cNvSpPr txBox="1">
            <a:spLocks noGrp="1"/>
          </p:cNvSpPr>
          <p:nvPr>
            <p:ph type="subTitle" idx="15"/>
          </p:nvPr>
        </p:nvSpPr>
        <p:spPr>
          <a:xfrm flipH="1">
            <a:off x="4679041" y="3827678"/>
            <a:ext cx="1711800" cy="59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28" name="Google Shape;728;p27"/>
          <p:cNvSpPr/>
          <p:nvPr/>
        </p:nvSpPr>
        <p:spPr>
          <a:xfrm>
            <a:off x="-560046" y="4554781"/>
            <a:ext cx="1120088" cy="1177448"/>
          </a:xfrm>
          <a:custGeom>
            <a:avLst/>
            <a:gdLst/>
            <a:ahLst/>
            <a:cxnLst/>
            <a:rect l="l" t="t" r="r" b="b"/>
            <a:pathLst>
              <a:path w="12478" h="13117" extrusionOk="0">
                <a:moveTo>
                  <a:pt x="6242" y="1"/>
                </a:moveTo>
                <a:lnTo>
                  <a:pt x="5223" y="3444"/>
                </a:lnTo>
                <a:lnTo>
                  <a:pt x="2386" y="1252"/>
                </a:lnTo>
                <a:lnTo>
                  <a:pt x="3585" y="4631"/>
                </a:lnTo>
                <a:lnTo>
                  <a:pt x="0" y="4534"/>
                </a:lnTo>
                <a:lnTo>
                  <a:pt x="2960" y="6559"/>
                </a:lnTo>
                <a:lnTo>
                  <a:pt x="0" y="8583"/>
                </a:lnTo>
                <a:lnTo>
                  <a:pt x="3585" y="8487"/>
                </a:lnTo>
                <a:lnTo>
                  <a:pt x="2386" y="11865"/>
                </a:lnTo>
                <a:lnTo>
                  <a:pt x="5223" y="9680"/>
                </a:lnTo>
                <a:lnTo>
                  <a:pt x="6242" y="13116"/>
                </a:lnTo>
                <a:lnTo>
                  <a:pt x="7254" y="9680"/>
                </a:lnTo>
                <a:lnTo>
                  <a:pt x="10092" y="11865"/>
                </a:lnTo>
                <a:lnTo>
                  <a:pt x="8892" y="8487"/>
                </a:lnTo>
                <a:lnTo>
                  <a:pt x="12477" y="8583"/>
                </a:lnTo>
                <a:lnTo>
                  <a:pt x="9518" y="6559"/>
                </a:lnTo>
                <a:lnTo>
                  <a:pt x="12477" y="4534"/>
                </a:lnTo>
                <a:lnTo>
                  <a:pt x="8892" y="4631"/>
                </a:lnTo>
                <a:lnTo>
                  <a:pt x="10092" y="1252"/>
                </a:lnTo>
                <a:lnTo>
                  <a:pt x="7254" y="3444"/>
                </a:lnTo>
                <a:lnTo>
                  <a:pt x="6242" y="1"/>
                </a:lnTo>
                <a:close/>
              </a:path>
            </a:pathLst>
          </a:custGeom>
          <a:solidFill>
            <a:srgbClr val="A5CB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9" name="Google Shape;729;p27"/>
          <p:cNvSpPr/>
          <p:nvPr/>
        </p:nvSpPr>
        <p:spPr>
          <a:xfrm>
            <a:off x="-288825" y="4708550"/>
            <a:ext cx="2022399" cy="223249"/>
          </a:xfrm>
          <a:custGeom>
            <a:avLst/>
            <a:gdLst/>
            <a:ahLst/>
            <a:cxnLst/>
            <a:rect l="l" t="t" r="r" b="b"/>
            <a:pathLst>
              <a:path w="15489" h="1710" fill="none" extrusionOk="0">
                <a:moveTo>
                  <a:pt x="1" y="1709"/>
                </a:moveTo>
                <a:lnTo>
                  <a:pt x="1722" y="33"/>
                </a:lnTo>
                <a:lnTo>
                  <a:pt x="3437" y="1703"/>
                </a:lnTo>
                <a:lnTo>
                  <a:pt x="3444" y="1709"/>
                </a:lnTo>
                <a:lnTo>
                  <a:pt x="5159" y="39"/>
                </a:lnTo>
                <a:lnTo>
                  <a:pt x="6874" y="1709"/>
                </a:lnTo>
                <a:lnTo>
                  <a:pt x="8596" y="33"/>
                </a:lnTo>
                <a:lnTo>
                  <a:pt x="10318" y="1709"/>
                </a:lnTo>
                <a:lnTo>
                  <a:pt x="12039" y="33"/>
                </a:lnTo>
                <a:lnTo>
                  <a:pt x="13754" y="1703"/>
                </a:lnTo>
                <a:lnTo>
                  <a:pt x="13761" y="1709"/>
                </a:lnTo>
                <a:lnTo>
                  <a:pt x="15489" y="26"/>
                </a:lnTo>
                <a:lnTo>
                  <a:pt x="15476" y="7"/>
                </a:lnTo>
                <a:lnTo>
                  <a:pt x="13761" y="1684"/>
                </a:lnTo>
                <a:lnTo>
                  <a:pt x="12039" y="1"/>
                </a:lnTo>
                <a:lnTo>
                  <a:pt x="10318" y="1684"/>
                </a:lnTo>
                <a:lnTo>
                  <a:pt x="8596" y="1"/>
                </a:lnTo>
                <a:lnTo>
                  <a:pt x="6874" y="1684"/>
                </a:lnTo>
                <a:lnTo>
                  <a:pt x="5159" y="14"/>
                </a:lnTo>
                <a:lnTo>
                  <a:pt x="5159" y="7"/>
                </a:lnTo>
                <a:lnTo>
                  <a:pt x="3444" y="1684"/>
                </a:lnTo>
                <a:lnTo>
                  <a:pt x="1722" y="1"/>
                </a:lnTo>
                <a:lnTo>
                  <a:pt x="1" y="1684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64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0" name="Google Shape;730;p27"/>
          <p:cNvSpPr/>
          <p:nvPr/>
        </p:nvSpPr>
        <p:spPr>
          <a:xfrm>
            <a:off x="7939375" y="-328475"/>
            <a:ext cx="964500" cy="964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31" name="Google Shape;731;p27"/>
          <p:cNvGrpSpPr/>
          <p:nvPr/>
        </p:nvGrpSpPr>
        <p:grpSpPr>
          <a:xfrm rot="10800000">
            <a:off x="8254441" y="404006"/>
            <a:ext cx="1031167" cy="270974"/>
            <a:chOff x="2410825" y="2927325"/>
            <a:chExt cx="746249" cy="196102"/>
          </a:xfrm>
        </p:grpSpPr>
        <p:sp>
          <p:nvSpPr>
            <p:cNvPr id="732" name="Google Shape;732;p27"/>
            <p:cNvSpPr/>
            <p:nvPr/>
          </p:nvSpPr>
          <p:spPr>
            <a:xfrm>
              <a:off x="2410825" y="2927325"/>
              <a:ext cx="739620" cy="196102"/>
            </a:xfrm>
            <a:custGeom>
              <a:avLst/>
              <a:gdLst/>
              <a:ahLst/>
              <a:cxnLst/>
              <a:rect l="l" t="t" r="r" b="b"/>
              <a:pathLst>
                <a:path w="14400" h="3818" extrusionOk="0">
                  <a:moveTo>
                    <a:pt x="1910" y="0"/>
                  </a:moveTo>
                  <a:cubicBezTo>
                    <a:pt x="852" y="0"/>
                    <a:pt x="1" y="858"/>
                    <a:pt x="1" y="1909"/>
                  </a:cubicBezTo>
                  <a:cubicBezTo>
                    <a:pt x="1" y="2967"/>
                    <a:pt x="852" y="3818"/>
                    <a:pt x="1910" y="3818"/>
                  </a:cubicBezTo>
                  <a:lnTo>
                    <a:pt x="12491" y="3818"/>
                  </a:lnTo>
                  <a:cubicBezTo>
                    <a:pt x="13542" y="3818"/>
                    <a:pt x="14400" y="2967"/>
                    <a:pt x="14400" y="1909"/>
                  </a:cubicBezTo>
                  <a:cubicBezTo>
                    <a:pt x="14400" y="852"/>
                    <a:pt x="13542" y="0"/>
                    <a:pt x="124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7"/>
            <p:cNvSpPr/>
            <p:nvPr/>
          </p:nvSpPr>
          <p:spPr>
            <a:xfrm>
              <a:off x="2961640" y="2927325"/>
              <a:ext cx="195434" cy="195794"/>
            </a:xfrm>
            <a:custGeom>
              <a:avLst/>
              <a:gdLst/>
              <a:ahLst/>
              <a:cxnLst/>
              <a:rect l="l" t="t" r="r" b="b"/>
              <a:pathLst>
                <a:path w="3805" h="3812" fill="none" extrusionOk="0">
                  <a:moveTo>
                    <a:pt x="2180" y="155"/>
                  </a:moveTo>
                  <a:cubicBezTo>
                    <a:pt x="3147" y="316"/>
                    <a:pt x="3805" y="1219"/>
                    <a:pt x="3650" y="2186"/>
                  </a:cubicBezTo>
                  <a:cubicBezTo>
                    <a:pt x="3495" y="3154"/>
                    <a:pt x="2586" y="3811"/>
                    <a:pt x="1619" y="3657"/>
                  </a:cubicBezTo>
                  <a:cubicBezTo>
                    <a:pt x="652" y="3502"/>
                    <a:pt x="0" y="2593"/>
                    <a:pt x="155" y="1625"/>
                  </a:cubicBezTo>
                  <a:cubicBezTo>
                    <a:pt x="310" y="658"/>
                    <a:pt x="1219" y="0"/>
                    <a:pt x="2180" y="155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4"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p30"/>
          <p:cNvSpPr/>
          <p:nvPr/>
        </p:nvSpPr>
        <p:spPr>
          <a:xfrm>
            <a:off x="25" y="4876050"/>
            <a:ext cx="9144020" cy="267449"/>
          </a:xfrm>
          <a:custGeom>
            <a:avLst/>
            <a:gdLst/>
            <a:ahLst/>
            <a:cxnLst/>
            <a:rect l="l" t="t" r="r" b="b"/>
            <a:pathLst>
              <a:path w="35233" h="4206" extrusionOk="0">
                <a:moveTo>
                  <a:pt x="0" y="1"/>
                </a:moveTo>
                <a:lnTo>
                  <a:pt x="0" y="4205"/>
                </a:lnTo>
                <a:lnTo>
                  <a:pt x="35233" y="4205"/>
                </a:lnTo>
                <a:lnTo>
                  <a:pt x="3523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69" name="Google Shape;769;p30"/>
          <p:cNvGrpSpPr/>
          <p:nvPr/>
        </p:nvGrpSpPr>
        <p:grpSpPr>
          <a:xfrm>
            <a:off x="7757176" y="-411195"/>
            <a:ext cx="1328907" cy="1328865"/>
            <a:chOff x="540475" y="1135025"/>
            <a:chExt cx="728607" cy="728545"/>
          </a:xfrm>
        </p:grpSpPr>
        <p:sp>
          <p:nvSpPr>
            <p:cNvPr id="770" name="Google Shape;770;p30"/>
            <p:cNvSpPr/>
            <p:nvPr/>
          </p:nvSpPr>
          <p:spPr>
            <a:xfrm>
              <a:off x="540475" y="1332643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30"/>
            <p:cNvSpPr/>
            <p:nvPr/>
          </p:nvSpPr>
          <p:spPr>
            <a:xfrm>
              <a:off x="540475" y="1416157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30"/>
            <p:cNvSpPr/>
            <p:nvPr/>
          </p:nvSpPr>
          <p:spPr>
            <a:xfrm>
              <a:off x="540475" y="1499296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30"/>
            <p:cNvSpPr/>
            <p:nvPr/>
          </p:nvSpPr>
          <p:spPr>
            <a:xfrm>
              <a:off x="540475" y="1582748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30"/>
            <p:cNvSpPr/>
            <p:nvPr/>
          </p:nvSpPr>
          <p:spPr>
            <a:xfrm>
              <a:off x="540475" y="1665886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30"/>
            <p:cNvSpPr/>
            <p:nvPr/>
          </p:nvSpPr>
          <p:spPr>
            <a:xfrm>
              <a:off x="540475" y="1749338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30"/>
            <p:cNvSpPr/>
            <p:nvPr/>
          </p:nvSpPr>
          <p:spPr>
            <a:xfrm>
              <a:off x="540475" y="1832852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30"/>
            <p:cNvSpPr/>
            <p:nvPr/>
          </p:nvSpPr>
          <p:spPr>
            <a:xfrm>
              <a:off x="571128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30"/>
            <p:cNvSpPr/>
            <p:nvPr/>
          </p:nvSpPr>
          <p:spPr>
            <a:xfrm>
              <a:off x="65464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30"/>
            <p:cNvSpPr/>
            <p:nvPr/>
          </p:nvSpPr>
          <p:spPr>
            <a:xfrm>
              <a:off x="73815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30"/>
            <p:cNvSpPr/>
            <p:nvPr/>
          </p:nvSpPr>
          <p:spPr>
            <a:xfrm>
              <a:off x="82123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30"/>
            <p:cNvSpPr/>
            <p:nvPr/>
          </p:nvSpPr>
          <p:spPr>
            <a:xfrm>
              <a:off x="90474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30"/>
            <p:cNvSpPr/>
            <p:nvPr/>
          </p:nvSpPr>
          <p:spPr>
            <a:xfrm>
              <a:off x="98782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0"/>
            <p:cNvSpPr/>
            <p:nvPr/>
          </p:nvSpPr>
          <p:spPr>
            <a:xfrm>
              <a:off x="107133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0"/>
            <p:cNvSpPr/>
            <p:nvPr/>
          </p:nvSpPr>
          <p:spPr>
            <a:xfrm>
              <a:off x="1154850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0"/>
            <p:cNvSpPr/>
            <p:nvPr/>
          </p:nvSpPr>
          <p:spPr>
            <a:xfrm>
              <a:off x="123792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6" name="Google Shape;786;p30"/>
          <p:cNvSpPr/>
          <p:nvPr/>
        </p:nvSpPr>
        <p:spPr>
          <a:xfrm>
            <a:off x="8851524" y="1278125"/>
            <a:ext cx="584976" cy="531701"/>
          </a:xfrm>
          <a:custGeom>
            <a:avLst/>
            <a:gdLst/>
            <a:ahLst/>
            <a:cxnLst/>
            <a:rect l="l" t="t" r="r" b="b"/>
            <a:pathLst>
              <a:path w="1845" h="1677" extrusionOk="0">
                <a:moveTo>
                  <a:pt x="913" y="0"/>
                </a:moveTo>
                <a:cubicBezTo>
                  <a:pt x="534" y="0"/>
                  <a:pt x="192" y="264"/>
                  <a:pt x="103" y="649"/>
                </a:cubicBezTo>
                <a:cubicBezTo>
                  <a:pt x="0" y="1101"/>
                  <a:pt x="284" y="1552"/>
                  <a:pt x="735" y="1655"/>
                </a:cubicBezTo>
                <a:cubicBezTo>
                  <a:pt x="799" y="1670"/>
                  <a:pt x="863" y="1677"/>
                  <a:pt x="925" y="1677"/>
                </a:cubicBezTo>
                <a:cubicBezTo>
                  <a:pt x="1307" y="1677"/>
                  <a:pt x="1653" y="1418"/>
                  <a:pt x="1741" y="1030"/>
                </a:cubicBezTo>
                <a:cubicBezTo>
                  <a:pt x="1844" y="578"/>
                  <a:pt x="1561" y="127"/>
                  <a:pt x="1109" y="24"/>
                </a:cubicBezTo>
                <a:cubicBezTo>
                  <a:pt x="1044" y="8"/>
                  <a:pt x="978" y="0"/>
                  <a:pt x="9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7" name="Google Shape;787;p30"/>
          <p:cNvSpPr/>
          <p:nvPr/>
        </p:nvSpPr>
        <p:spPr>
          <a:xfrm>
            <a:off x="195436" y="4385600"/>
            <a:ext cx="1263673" cy="1148598"/>
          </a:xfrm>
          <a:custGeom>
            <a:avLst/>
            <a:gdLst/>
            <a:ahLst/>
            <a:cxnLst/>
            <a:rect l="l" t="t" r="r" b="b"/>
            <a:pathLst>
              <a:path w="1845" h="1677" extrusionOk="0">
                <a:moveTo>
                  <a:pt x="913" y="0"/>
                </a:moveTo>
                <a:cubicBezTo>
                  <a:pt x="534" y="0"/>
                  <a:pt x="192" y="264"/>
                  <a:pt x="103" y="649"/>
                </a:cubicBezTo>
                <a:cubicBezTo>
                  <a:pt x="0" y="1101"/>
                  <a:pt x="284" y="1552"/>
                  <a:pt x="735" y="1655"/>
                </a:cubicBezTo>
                <a:cubicBezTo>
                  <a:pt x="799" y="1670"/>
                  <a:pt x="863" y="1677"/>
                  <a:pt x="925" y="1677"/>
                </a:cubicBezTo>
                <a:cubicBezTo>
                  <a:pt x="1307" y="1677"/>
                  <a:pt x="1653" y="1418"/>
                  <a:pt x="1741" y="1030"/>
                </a:cubicBezTo>
                <a:cubicBezTo>
                  <a:pt x="1844" y="578"/>
                  <a:pt x="1561" y="127"/>
                  <a:pt x="1109" y="24"/>
                </a:cubicBezTo>
                <a:cubicBezTo>
                  <a:pt x="1044" y="8"/>
                  <a:pt x="978" y="0"/>
                  <a:pt x="91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8" name="Google Shape;788;p30"/>
          <p:cNvSpPr/>
          <p:nvPr/>
        </p:nvSpPr>
        <p:spPr>
          <a:xfrm>
            <a:off x="-693526" y="73276"/>
            <a:ext cx="1387052" cy="1459208"/>
          </a:xfrm>
          <a:custGeom>
            <a:avLst/>
            <a:gdLst/>
            <a:ahLst/>
            <a:cxnLst/>
            <a:rect l="l" t="t" r="r" b="b"/>
            <a:pathLst>
              <a:path w="5456" h="5740" extrusionOk="0">
                <a:moveTo>
                  <a:pt x="2728" y="1"/>
                </a:moveTo>
                <a:lnTo>
                  <a:pt x="2283" y="1503"/>
                </a:lnTo>
                <a:lnTo>
                  <a:pt x="1039" y="549"/>
                </a:lnTo>
                <a:lnTo>
                  <a:pt x="1567" y="2025"/>
                </a:lnTo>
                <a:lnTo>
                  <a:pt x="0" y="1980"/>
                </a:lnTo>
                <a:lnTo>
                  <a:pt x="1290" y="2870"/>
                </a:lnTo>
                <a:lnTo>
                  <a:pt x="0" y="3760"/>
                </a:lnTo>
                <a:lnTo>
                  <a:pt x="1567" y="3715"/>
                </a:lnTo>
                <a:lnTo>
                  <a:pt x="1039" y="5191"/>
                </a:lnTo>
                <a:lnTo>
                  <a:pt x="2283" y="4237"/>
                </a:lnTo>
                <a:lnTo>
                  <a:pt x="2728" y="5739"/>
                </a:lnTo>
                <a:lnTo>
                  <a:pt x="3173" y="4237"/>
                </a:lnTo>
                <a:lnTo>
                  <a:pt x="4411" y="5191"/>
                </a:lnTo>
                <a:lnTo>
                  <a:pt x="4411" y="5191"/>
                </a:lnTo>
                <a:lnTo>
                  <a:pt x="3889" y="3715"/>
                </a:lnTo>
                <a:lnTo>
                  <a:pt x="5455" y="3760"/>
                </a:lnTo>
                <a:lnTo>
                  <a:pt x="4159" y="2870"/>
                </a:lnTo>
                <a:lnTo>
                  <a:pt x="5455" y="1980"/>
                </a:lnTo>
                <a:lnTo>
                  <a:pt x="3889" y="2025"/>
                </a:lnTo>
                <a:lnTo>
                  <a:pt x="3889" y="2025"/>
                </a:lnTo>
                <a:lnTo>
                  <a:pt x="4411" y="549"/>
                </a:lnTo>
                <a:lnTo>
                  <a:pt x="3173" y="1503"/>
                </a:lnTo>
                <a:lnTo>
                  <a:pt x="2728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5">
    <p:spTree>
      <p:nvGrpSpPr>
        <p:cNvPr id="1" name="Shape 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Google Shape;790;p31"/>
          <p:cNvSpPr/>
          <p:nvPr/>
        </p:nvSpPr>
        <p:spPr>
          <a:xfrm>
            <a:off x="8619880" y="86529"/>
            <a:ext cx="857457" cy="901367"/>
          </a:xfrm>
          <a:custGeom>
            <a:avLst/>
            <a:gdLst/>
            <a:ahLst/>
            <a:cxnLst/>
            <a:rect l="l" t="t" r="r" b="b"/>
            <a:pathLst>
              <a:path w="12478" h="13117" extrusionOk="0">
                <a:moveTo>
                  <a:pt x="6242" y="1"/>
                </a:moveTo>
                <a:lnTo>
                  <a:pt x="5223" y="3444"/>
                </a:lnTo>
                <a:lnTo>
                  <a:pt x="2386" y="1252"/>
                </a:lnTo>
                <a:lnTo>
                  <a:pt x="3585" y="4631"/>
                </a:lnTo>
                <a:lnTo>
                  <a:pt x="0" y="4534"/>
                </a:lnTo>
                <a:lnTo>
                  <a:pt x="2960" y="6559"/>
                </a:lnTo>
                <a:lnTo>
                  <a:pt x="0" y="8583"/>
                </a:lnTo>
                <a:lnTo>
                  <a:pt x="3585" y="8487"/>
                </a:lnTo>
                <a:lnTo>
                  <a:pt x="2386" y="11865"/>
                </a:lnTo>
                <a:lnTo>
                  <a:pt x="5223" y="9680"/>
                </a:lnTo>
                <a:lnTo>
                  <a:pt x="6242" y="13116"/>
                </a:lnTo>
                <a:lnTo>
                  <a:pt x="7254" y="9680"/>
                </a:lnTo>
                <a:lnTo>
                  <a:pt x="10092" y="11865"/>
                </a:lnTo>
                <a:lnTo>
                  <a:pt x="8892" y="8487"/>
                </a:lnTo>
                <a:lnTo>
                  <a:pt x="12477" y="8583"/>
                </a:lnTo>
                <a:lnTo>
                  <a:pt x="9518" y="6559"/>
                </a:lnTo>
                <a:lnTo>
                  <a:pt x="12477" y="4534"/>
                </a:lnTo>
                <a:lnTo>
                  <a:pt x="8892" y="4631"/>
                </a:lnTo>
                <a:lnTo>
                  <a:pt x="10092" y="1252"/>
                </a:lnTo>
                <a:lnTo>
                  <a:pt x="7254" y="3444"/>
                </a:lnTo>
                <a:lnTo>
                  <a:pt x="624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1" name="Google Shape;791;p31"/>
          <p:cNvSpPr/>
          <p:nvPr/>
        </p:nvSpPr>
        <p:spPr>
          <a:xfrm>
            <a:off x="7655513" y="334489"/>
            <a:ext cx="1341425" cy="148073"/>
          </a:xfrm>
          <a:custGeom>
            <a:avLst/>
            <a:gdLst/>
            <a:ahLst/>
            <a:cxnLst/>
            <a:rect l="l" t="t" r="r" b="b"/>
            <a:pathLst>
              <a:path w="15489" h="1710" fill="none" extrusionOk="0">
                <a:moveTo>
                  <a:pt x="1" y="1709"/>
                </a:moveTo>
                <a:lnTo>
                  <a:pt x="1722" y="33"/>
                </a:lnTo>
                <a:lnTo>
                  <a:pt x="3437" y="1703"/>
                </a:lnTo>
                <a:lnTo>
                  <a:pt x="3444" y="1709"/>
                </a:lnTo>
                <a:lnTo>
                  <a:pt x="5159" y="39"/>
                </a:lnTo>
                <a:lnTo>
                  <a:pt x="6874" y="1709"/>
                </a:lnTo>
                <a:lnTo>
                  <a:pt x="8596" y="33"/>
                </a:lnTo>
                <a:lnTo>
                  <a:pt x="10318" y="1709"/>
                </a:lnTo>
                <a:lnTo>
                  <a:pt x="12039" y="33"/>
                </a:lnTo>
                <a:lnTo>
                  <a:pt x="13754" y="1703"/>
                </a:lnTo>
                <a:lnTo>
                  <a:pt x="13761" y="1709"/>
                </a:lnTo>
                <a:lnTo>
                  <a:pt x="15489" y="26"/>
                </a:lnTo>
                <a:lnTo>
                  <a:pt x="15476" y="7"/>
                </a:lnTo>
                <a:lnTo>
                  <a:pt x="13761" y="1684"/>
                </a:lnTo>
                <a:lnTo>
                  <a:pt x="12039" y="1"/>
                </a:lnTo>
                <a:lnTo>
                  <a:pt x="10318" y="1684"/>
                </a:lnTo>
                <a:lnTo>
                  <a:pt x="8596" y="1"/>
                </a:lnTo>
                <a:lnTo>
                  <a:pt x="6874" y="1684"/>
                </a:lnTo>
                <a:lnTo>
                  <a:pt x="5159" y="14"/>
                </a:lnTo>
                <a:lnTo>
                  <a:pt x="5159" y="7"/>
                </a:lnTo>
                <a:lnTo>
                  <a:pt x="3444" y="1684"/>
                </a:lnTo>
                <a:lnTo>
                  <a:pt x="1722" y="1"/>
                </a:lnTo>
                <a:lnTo>
                  <a:pt x="1" y="1684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2" name="Google Shape;792;p31"/>
          <p:cNvSpPr/>
          <p:nvPr/>
        </p:nvSpPr>
        <p:spPr>
          <a:xfrm rot="10800000">
            <a:off x="-333337" y="4155604"/>
            <a:ext cx="857457" cy="901367"/>
          </a:xfrm>
          <a:custGeom>
            <a:avLst/>
            <a:gdLst/>
            <a:ahLst/>
            <a:cxnLst/>
            <a:rect l="l" t="t" r="r" b="b"/>
            <a:pathLst>
              <a:path w="12478" h="13117" extrusionOk="0">
                <a:moveTo>
                  <a:pt x="6242" y="1"/>
                </a:moveTo>
                <a:lnTo>
                  <a:pt x="5223" y="3444"/>
                </a:lnTo>
                <a:lnTo>
                  <a:pt x="2386" y="1252"/>
                </a:lnTo>
                <a:lnTo>
                  <a:pt x="3585" y="4631"/>
                </a:lnTo>
                <a:lnTo>
                  <a:pt x="0" y="4534"/>
                </a:lnTo>
                <a:lnTo>
                  <a:pt x="2960" y="6559"/>
                </a:lnTo>
                <a:lnTo>
                  <a:pt x="0" y="8583"/>
                </a:lnTo>
                <a:lnTo>
                  <a:pt x="3585" y="8487"/>
                </a:lnTo>
                <a:lnTo>
                  <a:pt x="2386" y="11865"/>
                </a:lnTo>
                <a:lnTo>
                  <a:pt x="5223" y="9680"/>
                </a:lnTo>
                <a:lnTo>
                  <a:pt x="6242" y="13116"/>
                </a:lnTo>
                <a:lnTo>
                  <a:pt x="7254" y="9680"/>
                </a:lnTo>
                <a:lnTo>
                  <a:pt x="10092" y="11865"/>
                </a:lnTo>
                <a:lnTo>
                  <a:pt x="8892" y="8487"/>
                </a:lnTo>
                <a:lnTo>
                  <a:pt x="12477" y="8583"/>
                </a:lnTo>
                <a:lnTo>
                  <a:pt x="9518" y="6559"/>
                </a:lnTo>
                <a:lnTo>
                  <a:pt x="12477" y="4534"/>
                </a:lnTo>
                <a:lnTo>
                  <a:pt x="8892" y="4631"/>
                </a:lnTo>
                <a:lnTo>
                  <a:pt x="10092" y="1252"/>
                </a:lnTo>
                <a:lnTo>
                  <a:pt x="7254" y="3444"/>
                </a:lnTo>
                <a:lnTo>
                  <a:pt x="6242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3" name="Google Shape;793;p31"/>
          <p:cNvSpPr/>
          <p:nvPr/>
        </p:nvSpPr>
        <p:spPr>
          <a:xfrm rot="10800000">
            <a:off x="147062" y="4660938"/>
            <a:ext cx="1341425" cy="148073"/>
          </a:xfrm>
          <a:custGeom>
            <a:avLst/>
            <a:gdLst/>
            <a:ahLst/>
            <a:cxnLst/>
            <a:rect l="l" t="t" r="r" b="b"/>
            <a:pathLst>
              <a:path w="15489" h="1710" fill="none" extrusionOk="0">
                <a:moveTo>
                  <a:pt x="1" y="1709"/>
                </a:moveTo>
                <a:lnTo>
                  <a:pt x="1722" y="33"/>
                </a:lnTo>
                <a:lnTo>
                  <a:pt x="3437" y="1703"/>
                </a:lnTo>
                <a:lnTo>
                  <a:pt x="3444" y="1709"/>
                </a:lnTo>
                <a:lnTo>
                  <a:pt x="5159" y="39"/>
                </a:lnTo>
                <a:lnTo>
                  <a:pt x="6874" y="1709"/>
                </a:lnTo>
                <a:lnTo>
                  <a:pt x="8596" y="33"/>
                </a:lnTo>
                <a:lnTo>
                  <a:pt x="10318" y="1709"/>
                </a:lnTo>
                <a:lnTo>
                  <a:pt x="12039" y="33"/>
                </a:lnTo>
                <a:lnTo>
                  <a:pt x="13754" y="1703"/>
                </a:lnTo>
                <a:lnTo>
                  <a:pt x="13761" y="1709"/>
                </a:lnTo>
                <a:lnTo>
                  <a:pt x="15489" y="26"/>
                </a:lnTo>
                <a:lnTo>
                  <a:pt x="15476" y="7"/>
                </a:lnTo>
                <a:lnTo>
                  <a:pt x="13761" y="1684"/>
                </a:lnTo>
                <a:lnTo>
                  <a:pt x="12039" y="1"/>
                </a:lnTo>
                <a:lnTo>
                  <a:pt x="10318" y="1684"/>
                </a:lnTo>
                <a:lnTo>
                  <a:pt x="8596" y="1"/>
                </a:lnTo>
                <a:lnTo>
                  <a:pt x="6874" y="1684"/>
                </a:lnTo>
                <a:lnTo>
                  <a:pt x="5159" y="14"/>
                </a:lnTo>
                <a:lnTo>
                  <a:pt x="5159" y="7"/>
                </a:lnTo>
                <a:lnTo>
                  <a:pt x="3444" y="1684"/>
                </a:lnTo>
                <a:lnTo>
                  <a:pt x="1722" y="1"/>
                </a:lnTo>
                <a:lnTo>
                  <a:pt x="1" y="1684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"/>
          <p:cNvSpPr txBox="1">
            <a:spLocks noGrp="1"/>
          </p:cNvSpPr>
          <p:nvPr>
            <p:ph type="title"/>
          </p:nvPr>
        </p:nvSpPr>
        <p:spPr>
          <a:xfrm>
            <a:off x="722375" y="2313425"/>
            <a:ext cx="4897500" cy="76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7000"/>
              <a:buNone/>
              <a:defRPr sz="4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endParaRPr/>
          </a:p>
        </p:txBody>
      </p:sp>
      <p:sp>
        <p:nvSpPr>
          <p:cNvPr id="69" name="Google Shape;69;p3"/>
          <p:cNvSpPr txBox="1">
            <a:spLocks noGrp="1"/>
          </p:cNvSpPr>
          <p:nvPr>
            <p:ph type="title" idx="2" hasCustomPrompt="1"/>
          </p:nvPr>
        </p:nvSpPr>
        <p:spPr>
          <a:xfrm>
            <a:off x="827275" y="1122444"/>
            <a:ext cx="1011600" cy="10143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4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r>
              <a:t>xx%</a:t>
            </a:r>
          </a:p>
        </p:txBody>
      </p:sp>
      <p:sp>
        <p:nvSpPr>
          <p:cNvPr id="70" name="Google Shape;70;p3"/>
          <p:cNvSpPr txBox="1">
            <a:spLocks noGrp="1"/>
          </p:cNvSpPr>
          <p:nvPr>
            <p:ph type="subTitle" idx="1"/>
          </p:nvPr>
        </p:nvSpPr>
        <p:spPr>
          <a:xfrm>
            <a:off x="722375" y="3456020"/>
            <a:ext cx="3039300" cy="67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71" name="Google Shape;71;p3"/>
          <p:cNvSpPr/>
          <p:nvPr/>
        </p:nvSpPr>
        <p:spPr>
          <a:xfrm>
            <a:off x="0" y="4876050"/>
            <a:ext cx="9144001" cy="267457"/>
          </a:xfrm>
          <a:custGeom>
            <a:avLst/>
            <a:gdLst/>
            <a:ahLst/>
            <a:cxnLst/>
            <a:rect l="l" t="t" r="r" b="b"/>
            <a:pathLst>
              <a:path w="49355" h="6365" extrusionOk="0">
                <a:moveTo>
                  <a:pt x="1" y="1"/>
                </a:moveTo>
                <a:lnTo>
                  <a:pt x="1" y="6365"/>
                </a:lnTo>
                <a:lnTo>
                  <a:pt x="49355" y="6365"/>
                </a:lnTo>
                <a:lnTo>
                  <a:pt x="4935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3"/>
          <p:cNvSpPr/>
          <p:nvPr/>
        </p:nvSpPr>
        <p:spPr>
          <a:xfrm>
            <a:off x="0" y="0"/>
            <a:ext cx="9144001" cy="267457"/>
          </a:xfrm>
          <a:custGeom>
            <a:avLst/>
            <a:gdLst/>
            <a:ahLst/>
            <a:cxnLst/>
            <a:rect l="l" t="t" r="r" b="b"/>
            <a:pathLst>
              <a:path w="49355" h="6365" extrusionOk="0">
                <a:moveTo>
                  <a:pt x="1" y="1"/>
                </a:moveTo>
                <a:lnTo>
                  <a:pt x="1" y="6365"/>
                </a:lnTo>
                <a:lnTo>
                  <a:pt x="49355" y="6365"/>
                </a:lnTo>
                <a:lnTo>
                  <a:pt x="49355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3" name="Google Shape;73;p3"/>
          <p:cNvGrpSpPr/>
          <p:nvPr/>
        </p:nvGrpSpPr>
        <p:grpSpPr>
          <a:xfrm>
            <a:off x="7077575" y="3813309"/>
            <a:ext cx="75647" cy="932054"/>
            <a:chOff x="2969818" y="1135016"/>
            <a:chExt cx="39161" cy="482505"/>
          </a:xfrm>
        </p:grpSpPr>
        <p:sp>
          <p:nvSpPr>
            <p:cNvPr id="74" name="Google Shape;74;p3"/>
            <p:cNvSpPr/>
            <p:nvPr/>
          </p:nvSpPr>
          <p:spPr>
            <a:xfrm>
              <a:off x="2969818" y="1135016"/>
              <a:ext cx="39161" cy="39224"/>
            </a:xfrm>
            <a:custGeom>
              <a:avLst/>
              <a:gdLst/>
              <a:ahLst/>
              <a:cxnLst/>
              <a:rect l="l" t="t" r="r" b="b"/>
              <a:pathLst>
                <a:path w="626" h="627" extrusionOk="0">
                  <a:moveTo>
                    <a:pt x="310" y="1"/>
                  </a:moveTo>
                  <a:cubicBezTo>
                    <a:pt x="135" y="1"/>
                    <a:pt x="0" y="143"/>
                    <a:pt x="0" y="317"/>
                  </a:cubicBezTo>
                  <a:cubicBezTo>
                    <a:pt x="0" y="491"/>
                    <a:pt x="135" y="626"/>
                    <a:pt x="310" y="626"/>
                  </a:cubicBezTo>
                  <a:cubicBezTo>
                    <a:pt x="484" y="626"/>
                    <a:pt x="625" y="491"/>
                    <a:pt x="625" y="317"/>
                  </a:cubicBezTo>
                  <a:cubicBezTo>
                    <a:pt x="625" y="143"/>
                    <a:pt x="484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2969818" y="1245993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42"/>
                    <a:pt x="0" y="316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6"/>
                  </a:cubicBezTo>
                  <a:cubicBezTo>
                    <a:pt x="625" y="142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3"/>
            <p:cNvSpPr/>
            <p:nvPr/>
          </p:nvSpPr>
          <p:spPr>
            <a:xfrm>
              <a:off x="2969818" y="1356907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36"/>
                    <a:pt x="0" y="310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0"/>
                  </a:cubicBezTo>
                  <a:cubicBezTo>
                    <a:pt x="625" y="136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2969818" y="1467821"/>
              <a:ext cx="39161" cy="39224"/>
            </a:xfrm>
            <a:custGeom>
              <a:avLst/>
              <a:gdLst/>
              <a:ahLst/>
              <a:cxnLst/>
              <a:rect l="l" t="t" r="r" b="b"/>
              <a:pathLst>
                <a:path w="626" h="627" extrusionOk="0">
                  <a:moveTo>
                    <a:pt x="310" y="1"/>
                  </a:moveTo>
                  <a:cubicBezTo>
                    <a:pt x="135" y="1"/>
                    <a:pt x="0" y="136"/>
                    <a:pt x="0" y="310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0"/>
                  </a:cubicBezTo>
                  <a:cubicBezTo>
                    <a:pt x="625" y="136"/>
                    <a:pt x="484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2969818" y="1578360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42"/>
                    <a:pt x="0" y="316"/>
                  </a:cubicBezTo>
                  <a:cubicBezTo>
                    <a:pt x="0" y="490"/>
                    <a:pt x="135" y="626"/>
                    <a:pt x="310" y="626"/>
                  </a:cubicBezTo>
                  <a:cubicBezTo>
                    <a:pt x="484" y="626"/>
                    <a:pt x="625" y="490"/>
                    <a:pt x="625" y="316"/>
                  </a:cubicBezTo>
                  <a:cubicBezTo>
                    <a:pt x="625" y="142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9" name="Google Shape;79;p3"/>
          <p:cNvSpPr/>
          <p:nvPr/>
        </p:nvSpPr>
        <p:spPr>
          <a:xfrm>
            <a:off x="7538625" y="3582150"/>
            <a:ext cx="1556106" cy="1636244"/>
          </a:xfrm>
          <a:custGeom>
            <a:avLst/>
            <a:gdLst/>
            <a:ahLst/>
            <a:cxnLst/>
            <a:rect l="l" t="t" r="r" b="b"/>
            <a:pathLst>
              <a:path w="16553" h="17405" extrusionOk="0">
                <a:moveTo>
                  <a:pt x="8273" y="1"/>
                </a:moveTo>
                <a:lnTo>
                  <a:pt x="6932" y="4566"/>
                </a:lnTo>
                <a:lnTo>
                  <a:pt x="3160" y="1664"/>
                </a:lnTo>
                <a:lnTo>
                  <a:pt x="4759" y="6146"/>
                </a:lnTo>
                <a:lnTo>
                  <a:pt x="0" y="6017"/>
                </a:lnTo>
                <a:lnTo>
                  <a:pt x="3927" y="8706"/>
                </a:lnTo>
                <a:lnTo>
                  <a:pt x="0" y="11388"/>
                </a:lnTo>
                <a:lnTo>
                  <a:pt x="4759" y="11259"/>
                </a:lnTo>
                <a:lnTo>
                  <a:pt x="3160" y="15741"/>
                </a:lnTo>
                <a:lnTo>
                  <a:pt x="3160" y="15741"/>
                </a:lnTo>
                <a:lnTo>
                  <a:pt x="6932" y="12839"/>
                </a:lnTo>
                <a:lnTo>
                  <a:pt x="8273" y="17404"/>
                </a:lnTo>
                <a:lnTo>
                  <a:pt x="9621" y="12839"/>
                </a:lnTo>
                <a:lnTo>
                  <a:pt x="13393" y="15741"/>
                </a:lnTo>
                <a:lnTo>
                  <a:pt x="11794" y="11259"/>
                </a:lnTo>
                <a:lnTo>
                  <a:pt x="16553" y="11388"/>
                </a:lnTo>
                <a:lnTo>
                  <a:pt x="12626" y="8706"/>
                </a:lnTo>
                <a:lnTo>
                  <a:pt x="16553" y="6017"/>
                </a:lnTo>
                <a:lnTo>
                  <a:pt x="11794" y="6146"/>
                </a:lnTo>
                <a:lnTo>
                  <a:pt x="11794" y="6146"/>
                </a:lnTo>
                <a:lnTo>
                  <a:pt x="13393" y="1664"/>
                </a:lnTo>
                <a:lnTo>
                  <a:pt x="9621" y="4566"/>
                </a:lnTo>
                <a:lnTo>
                  <a:pt x="8273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" name="Google Shape;80;p3"/>
          <p:cNvGrpSpPr/>
          <p:nvPr/>
        </p:nvGrpSpPr>
        <p:grpSpPr>
          <a:xfrm>
            <a:off x="6957272" y="460818"/>
            <a:ext cx="1970387" cy="1970387"/>
            <a:chOff x="5002489" y="1787724"/>
            <a:chExt cx="795377" cy="795377"/>
          </a:xfrm>
        </p:grpSpPr>
        <p:sp>
          <p:nvSpPr>
            <p:cNvPr id="81" name="Google Shape;81;p3"/>
            <p:cNvSpPr/>
            <p:nvPr/>
          </p:nvSpPr>
          <p:spPr>
            <a:xfrm>
              <a:off x="5002489" y="1821391"/>
              <a:ext cx="795377" cy="52"/>
            </a:xfrm>
            <a:custGeom>
              <a:avLst/>
              <a:gdLst/>
              <a:ahLst/>
              <a:cxnLst/>
              <a:rect l="l" t="t" r="r" b="b"/>
              <a:pathLst>
                <a:path w="15380" h="1" fill="none" extrusionOk="0">
                  <a:moveTo>
                    <a:pt x="15380" y="1"/>
                  </a:move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5002489" y="1912461"/>
              <a:ext cx="795377" cy="52"/>
            </a:xfrm>
            <a:custGeom>
              <a:avLst/>
              <a:gdLst/>
              <a:ahLst/>
              <a:cxnLst/>
              <a:rect l="l" t="t" r="r" b="b"/>
              <a:pathLst>
                <a:path w="15380" h="1" fill="none" extrusionOk="0">
                  <a:moveTo>
                    <a:pt x="15380" y="0"/>
                  </a:moveTo>
                  <a:lnTo>
                    <a:pt x="1" y="0"/>
                  </a:lnTo>
                </a:path>
              </a:pathLst>
            </a:custGeom>
            <a:noFill/>
            <a:ln w="9525" cap="rnd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5002489" y="2003479"/>
              <a:ext cx="795377" cy="52"/>
            </a:xfrm>
            <a:custGeom>
              <a:avLst/>
              <a:gdLst/>
              <a:ahLst/>
              <a:cxnLst/>
              <a:rect l="l" t="t" r="r" b="b"/>
              <a:pathLst>
                <a:path w="15380" h="1" fill="none" extrusionOk="0">
                  <a:moveTo>
                    <a:pt x="15380" y="1"/>
                  </a:move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5002489" y="2094497"/>
              <a:ext cx="795377" cy="52"/>
            </a:xfrm>
            <a:custGeom>
              <a:avLst/>
              <a:gdLst/>
              <a:ahLst/>
              <a:cxnLst/>
              <a:rect l="l" t="t" r="r" b="b"/>
              <a:pathLst>
                <a:path w="15380" h="1" fill="none" extrusionOk="0">
                  <a:moveTo>
                    <a:pt x="15380" y="1"/>
                  </a:move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5002489" y="2185567"/>
              <a:ext cx="795377" cy="52"/>
            </a:xfrm>
            <a:custGeom>
              <a:avLst/>
              <a:gdLst/>
              <a:ahLst/>
              <a:cxnLst/>
              <a:rect l="l" t="t" r="r" b="b"/>
              <a:pathLst>
                <a:path w="15380" h="1" fill="none" extrusionOk="0">
                  <a:moveTo>
                    <a:pt x="15380" y="0"/>
                  </a:moveTo>
                  <a:lnTo>
                    <a:pt x="1" y="0"/>
                  </a:lnTo>
                </a:path>
              </a:pathLst>
            </a:custGeom>
            <a:noFill/>
            <a:ln w="9525" cap="rnd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5002489" y="2276586"/>
              <a:ext cx="795377" cy="52"/>
            </a:xfrm>
            <a:custGeom>
              <a:avLst/>
              <a:gdLst/>
              <a:ahLst/>
              <a:cxnLst/>
              <a:rect l="l" t="t" r="r" b="b"/>
              <a:pathLst>
                <a:path w="15380" h="1" fill="none" extrusionOk="0">
                  <a:moveTo>
                    <a:pt x="15380" y="1"/>
                  </a:move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5002489" y="2367604"/>
              <a:ext cx="795377" cy="52"/>
            </a:xfrm>
            <a:custGeom>
              <a:avLst/>
              <a:gdLst/>
              <a:ahLst/>
              <a:cxnLst/>
              <a:rect l="l" t="t" r="r" b="b"/>
              <a:pathLst>
                <a:path w="15380" h="1" fill="none" extrusionOk="0">
                  <a:moveTo>
                    <a:pt x="15380" y="1"/>
                  </a:move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3"/>
            <p:cNvSpPr/>
            <p:nvPr/>
          </p:nvSpPr>
          <p:spPr>
            <a:xfrm>
              <a:off x="5002489" y="2458312"/>
              <a:ext cx="795377" cy="52"/>
            </a:xfrm>
            <a:custGeom>
              <a:avLst/>
              <a:gdLst/>
              <a:ahLst/>
              <a:cxnLst/>
              <a:rect l="l" t="t" r="r" b="b"/>
              <a:pathLst>
                <a:path w="15380" h="1" fill="none" extrusionOk="0">
                  <a:moveTo>
                    <a:pt x="15380" y="1"/>
                  </a:move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3"/>
            <p:cNvSpPr/>
            <p:nvPr/>
          </p:nvSpPr>
          <p:spPr>
            <a:xfrm>
              <a:off x="5002489" y="2549382"/>
              <a:ext cx="795377" cy="52"/>
            </a:xfrm>
            <a:custGeom>
              <a:avLst/>
              <a:gdLst/>
              <a:ahLst/>
              <a:cxnLst/>
              <a:rect l="l" t="t" r="r" b="b"/>
              <a:pathLst>
                <a:path w="15380" h="1" fill="none" extrusionOk="0">
                  <a:moveTo>
                    <a:pt x="15380" y="0"/>
                  </a:moveTo>
                  <a:lnTo>
                    <a:pt x="1" y="0"/>
                  </a:lnTo>
                </a:path>
              </a:pathLst>
            </a:custGeom>
            <a:noFill/>
            <a:ln w="9525" cap="rnd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5036155" y="1787724"/>
              <a:ext cx="52" cy="795377"/>
            </a:xfrm>
            <a:custGeom>
              <a:avLst/>
              <a:gdLst/>
              <a:ahLst/>
              <a:cxnLst/>
              <a:rect l="l" t="t" r="r" b="b"/>
              <a:pathLst>
                <a:path w="1" h="15380" fill="none" extrusionOk="0">
                  <a:moveTo>
                    <a:pt x="1" y="1"/>
                  </a:moveTo>
                  <a:lnTo>
                    <a:pt x="1" y="15379"/>
                  </a:lnTo>
                </a:path>
              </a:pathLst>
            </a:custGeom>
            <a:noFill/>
            <a:ln w="9525" cap="rnd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3"/>
            <p:cNvSpPr/>
            <p:nvPr/>
          </p:nvSpPr>
          <p:spPr>
            <a:xfrm>
              <a:off x="5127225" y="1787724"/>
              <a:ext cx="52" cy="795377"/>
            </a:xfrm>
            <a:custGeom>
              <a:avLst/>
              <a:gdLst/>
              <a:ahLst/>
              <a:cxnLst/>
              <a:rect l="l" t="t" r="r" b="b"/>
              <a:pathLst>
                <a:path w="1" h="15380" fill="none" extrusionOk="0">
                  <a:moveTo>
                    <a:pt x="0" y="1"/>
                  </a:moveTo>
                  <a:lnTo>
                    <a:pt x="0" y="15379"/>
                  </a:lnTo>
                </a:path>
              </a:pathLst>
            </a:custGeom>
            <a:noFill/>
            <a:ln w="9525" cap="rnd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3"/>
            <p:cNvSpPr/>
            <p:nvPr/>
          </p:nvSpPr>
          <p:spPr>
            <a:xfrm>
              <a:off x="5218243" y="1787724"/>
              <a:ext cx="52" cy="795377"/>
            </a:xfrm>
            <a:custGeom>
              <a:avLst/>
              <a:gdLst/>
              <a:ahLst/>
              <a:cxnLst/>
              <a:rect l="l" t="t" r="r" b="b"/>
              <a:pathLst>
                <a:path w="1" h="15380" fill="none" extrusionOk="0">
                  <a:moveTo>
                    <a:pt x="1" y="1"/>
                  </a:moveTo>
                  <a:lnTo>
                    <a:pt x="1" y="15379"/>
                  </a:lnTo>
                </a:path>
              </a:pathLst>
            </a:custGeom>
            <a:noFill/>
            <a:ln w="9525" cap="rnd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3"/>
            <p:cNvSpPr/>
            <p:nvPr/>
          </p:nvSpPr>
          <p:spPr>
            <a:xfrm>
              <a:off x="5309313" y="1787724"/>
              <a:ext cx="52" cy="795377"/>
            </a:xfrm>
            <a:custGeom>
              <a:avLst/>
              <a:gdLst/>
              <a:ahLst/>
              <a:cxnLst/>
              <a:rect l="l" t="t" r="r" b="b"/>
              <a:pathLst>
                <a:path w="1" h="15380" fill="none" extrusionOk="0">
                  <a:moveTo>
                    <a:pt x="0" y="1"/>
                  </a:moveTo>
                  <a:lnTo>
                    <a:pt x="0" y="15379"/>
                  </a:lnTo>
                </a:path>
              </a:pathLst>
            </a:custGeom>
            <a:noFill/>
            <a:ln w="9525" cap="rnd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3"/>
            <p:cNvSpPr/>
            <p:nvPr/>
          </p:nvSpPr>
          <p:spPr>
            <a:xfrm>
              <a:off x="5400331" y="1787724"/>
              <a:ext cx="52" cy="795377"/>
            </a:xfrm>
            <a:custGeom>
              <a:avLst/>
              <a:gdLst/>
              <a:ahLst/>
              <a:cxnLst/>
              <a:rect l="l" t="t" r="r" b="b"/>
              <a:pathLst>
                <a:path w="1" h="15380" fill="none" extrusionOk="0">
                  <a:moveTo>
                    <a:pt x="0" y="1"/>
                  </a:moveTo>
                  <a:lnTo>
                    <a:pt x="0" y="15379"/>
                  </a:lnTo>
                </a:path>
              </a:pathLst>
            </a:custGeom>
            <a:noFill/>
            <a:ln w="9525" cap="rnd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3"/>
            <p:cNvSpPr/>
            <p:nvPr/>
          </p:nvSpPr>
          <p:spPr>
            <a:xfrm>
              <a:off x="5491350" y="1787724"/>
              <a:ext cx="52" cy="795377"/>
            </a:xfrm>
            <a:custGeom>
              <a:avLst/>
              <a:gdLst/>
              <a:ahLst/>
              <a:cxnLst/>
              <a:rect l="l" t="t" r="r" b="b"/>
              <a:pathLst>
                <a:path w="1" h="15380" fill="none" extrusionOk="0">
                  <a:moveTo>
                    <a:pt x="1" y="1"/>
                  </a:moveTo>
                  <a:lnTo>
                    <a:pt x="1" y="15379"/>
                  </a:lnTo>
                </a:path>
              </a:pathLst>
            </a:custGeom>
            <a:noFill/>
            <a:ln w="9525" cap="rnd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3"/>
            <p:cNvSpPr/>
            <p:nvPr/>
          </p:nvSpPr>
          <p:spPr>
            <a:xfrm>
              <a:off x="5582420" y="1787724"/>
              <a:ext cx="52" cy="795377"/>
            </a:xfrm>
            <a:custGeom>
              <a:avLst/>
              <a:gdLst/>
              <a:ahLst/>
              <a:cxnLst/>
              <a:rect l="l" t="t" r="r" b="b"/>
              <a:pathLst>
                <a:path w="1" h="15380" fill="none" extrusionOk="0">
                  <a:moveTo>
                    <a:pt x="0" y="1"/>
                  </a:moveTo>
                  <a:lnTo>
                    <a:pt x="0" y="15379"/>
                  </a:lnTo>
                </a:path>
              </a:pathLst>
            </a:custGeom>
            <a:noFill/>
            <a:ln w="9525" cap="rnd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3"/>
            <p:cNvSpPr/>
            <p:nvPr/>
          </p:nvSpPr>
          <p:spPr>
            <a:xfrm>
              <a:off x="5673076" y="1787724"/>
              <a:ext cx="52" cy="795377"/>
            </a:xfrm>
            <a:custGeom>
              <a:avLst/>
              <a:gdLst/>
              <a:ahLst/>
              <a:cxnLst/>
              <a:rect l="l" t="t" r="r" b="b"/>
              <a:pathLst>
                <a:path w="1" h="15380" fill="none" extrusionOk="0">
                  <a:moveTo>
                    <a:pt x="1" y="1"/>
                  </a:moveTo>
                  <a:lnTo>
                    <a:pt x="1" y="15379"/>
                  </a:lnTo>
                </a:path>
              </a:pathLst>
            </a:custGeom>
            <a:noFill/>
            <a:ln w="9525" cap="rnd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3"/>
            <p:cNvSpPr/>
            <p:nvPr/>
          </p:nvSpPr>
          <p:spPr>
            <a:xfrm>
              <a:off x="5764146" y="1787724"/>
              <a:ext cx="52" cy="795377"/>
            </a:xfrm>
            <a:custGeom>
              <a:avLst/>
              <a:gdLst/>
              <a:ahLst/>
              <a:cxnLst/>
              <a:rect l="l" t="t" r="r" b="b"/>
              <a:pathLst>
                <a:path w="1" h="15380" fill="none" extrusionOk="0">
                  <a:moveTo>
                    <a:pt x="0" y="1"/>
                  </a:moveTo>
                  <a:lnTo>
                    <a:pt x="0" y="15379"/>
                  </a:lnTo>
                </a:path>
              </a:pathLst>
            </a:custGeom>
            <a:noFill/>
            <a:ln w="9525" cap="rnd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9" name="Google Shape;99;p3"/>
          <p:cNvSpPr/>
          <p:nvPr/>
        </p:nvSpPr>
        <p:spPr>
          <a:xfrm>
            <a:off x="7840848" y="2245750"/>
            <a:ext cx="1679705" cy="185449"/>
          </a:xfrm>
          <a:custGeom>
            <a:avLst/>
            <a:gdLst/>
            <a:ahLst/>
            <a:cxnLst/>
            <a:rect l="l" t="t" r="r" b="b"/>
            <a:pathLst>
              <a:path w="15489" h="1710" fill="none" extrusionOk="0">
                <a:moveTo>
                  <a:pt x="1" y="1709"/>
                </a:moveTo>
                <a:lnTo>
                  <a:pt x="1722" y="33"/>
                </a:lnTo>
                <a:lnTo>
                  <a:pt x="3437" y="1703"/>
                </a:lnTo>
                <a:lnTo>
                  <a:pt x="3444" y="1709"/>
                </a:lnTo>
                <a:lnTo>
                  <a:pt x="5159" y="39"/>
                </a:lnTo>
                <a:lnTo>
                  <a:pt x="6874" y="1709"/>
                </a:lnTo>
                <a:lnTo>
                  <a:pt x="8596" y="33"/>
                </a:lnTo>
                <a:lnTo>
                  <a:pt x="10318" y="1709"/>
                </a:lnTo>
                <a:lnTo>
                  <a:pt x="12039" y="33"/>
                </a:lnTo>
                <a:lnTo>
                  <a:pt x="13754" y="1703"/>
                </a:lnTo>
                <a:lnTo>
                  <a:pt x="13761" y="1709"/>
                </a:lnTo>
                <a:lnTo>
                  <a:pt x="15489" y="26"/>
                </a:lnTo>
                <a:lnTo>
                  <a:pt x="15476" y="7"/>
                </a:lnTo>
                <a:lnTo>
                  <a:pt x="13761" y="1684"/>
                </a:lnTo>
                <a:lnTo>
                  <a:pt x="12039" y="1"/>
                </a:lnTo>
                <a:lnTo>
                  <a:pt x="10318" y="1684"/>
                </a:lnTo>
                <a:lnTo>
                  <a:pt x="8596" y="1"/>
                </a:lnTo>
                <a:lnTo>
                  <a:pt x="6874" y="1684"/>
                </a:lnTo>
                <a:lnTo>
                  <a:pt x="5159" y="14"/>
                </a:lnTo>
                <a:lnTo>
                  <a:pt x="5159" y="7"/>
                </a:lnTo>
                <a:lnTo>
                  <a:pt x="3444" y="1684"/>
                </a:lnTo>
                <a:lnTo>
                  <a:pt x="1722" y="1"/>
                </a:lnTo>
                <a:lnTo>
                  <a:pt x="1" y="1684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"/>
          <p:cNvSpPr txBox="1">
            <a:spLocks noGrp="1"/>
          </p:cNvSpPr>
          <p:nvPr>
            <p:ph type="title"/>
          </p:nvPr>
        </p:nvSpPr>
        <p:spPr>
          <a:xfrm>
            <a:off x="720000" y="484850"/>
            <a:ext cx="7704000" cy="592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redoka One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sp>
        <p:nvSpPr>
          <p:cNvPr id="124" name="Google Shape;124;p5"/>
          <p:cNvSpPr txBox="1">
            <a:spLocks noGrp="1"/>
          </p:cNvSpPr>
          <p:nvPr>
            <p:ph type="body" idx="1"/>
          </p:nvPr>
        </p:nvSpPr>
        <p:spPr>
          <a:xfrm>
            <a:off x="720000" y="1401575"/>
            <a:ext cx="3666900" cy="320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Roboto Condensed Light"/>
              <a:buChar char="○"/>
              <a:defRPr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Condensed Light"/>
              <a:buChar char="■"/>
              <a:defRPr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Condensed Light"/>
              <a:buChar char="●"/>
              <a:defRPr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Condensed Light"/>
              <a:buChar char="○"/>
              <a:defRPr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Condensed Light"/>
              <a:buChar char="■"/>
              <a:defRPr/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Condensed Light"/>
              <a:buChar char="●"/>
              <a:defRPr/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Condensed Light"/>
              <a:buChar char="○"/>
              <a:defRPr/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Condensed Light"/>
              <a:buChar char="■"/>
              <a:defRPr/>
            </a:lvl9pPr>
          </a:lstStyle>
          <a:p>
            <a:endParaRPr/>
          </a:p>
        </p:txBody>
      </p:sp>
      <p:sp>
        <p:nvSpPr>
          <p:cNvPr id="125" name="Google Shape;125;p5"/>
          <p:cNvSpPr txBox="1">
            <a:spLocks noGrp="1"/>
          </p:cNvSpPr>
          <p:nvPr>
            <p:ph type="body" idx="2"/>
          </p:nvPr>
        </p:nvSpPr>
        <p:spPr>
          <a:xfrm>
            <a:off x="4757100" y="1401575"/>
            <a:ext cx="3666900" cy="320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Roboto Condensed Light"/>
              <a:buChar char="○"/>
              <a:defRPr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Condensed Light"/>
              <a:buChar char="■"/>
              <a:defRPr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Condensed Light"/>
              <a:buChar char="●"/>
              <a:defRPr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Condensed Light"/>
              <a:buChar char="○"/>
              <a:defRPr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Condensed Light"/>
              <a:buChar char="■"/>
              <a:defRPr/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Condensed Light"/>
              <a:buChar char="●"/>
              <a:defRPr/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Condensed Light"/>
              <a:buChar char="○"/>
              <a:defRPr/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Condensed Light"/>
              <a:buChar char="■"/>
              <a:defRPr/>
            </a:lvl9pPr>
          </a:lstStyle>
          <a:p>
            <a:endParaRPr/>
          </a:p>
        </p:txBody>
      </p:sp>
      <p:sp>
        <p:nvSpPr>
          <p:cNvPr id="126" name="Google Shape;126;p5"/>
          <p:cNvSpPr/>
          <p:nvPr/>
        </p:nvSpPr>
        <p:spPr>
          <a:xfrm>
            <a:off x="8736338" y="65105"/>
            <a:ext cx="902027" cy="948800"/>
          </a:xfrm>
          <a:custGeom>
            <a:avLst/>
            <a:gdLst/>
            <a:ahLst/>
            <a:cxnLst/>
            <a:rect l="l" t="t" r="r" b="b"/>
            <a:pathLst>
              <a:path w="5456" h="5739" extrusionOk="0">
                <a:moveTo>
                  <a:pt x="2728" y="0"/>
                </a:moveTo>
                <a:lnTo>
                  <a:pt x="2283" y="1502"/>
                </a:lnTo>
                <a:lnTo>
                  <a:pt x="1039" y="548"/>
                </a:lnTo>
                <a:lnTo>
                  <a:pt x="1567" y="2025"/>
                </a:lnTo>
                <a:lnTo>
                  <a:pt x="1" y="1980"/>
                </a:lnTo>
                <a:lnTo>
                  <a:pt x="1290" y="2869"/>
                </a:lnTo>
                <a:lnTo>
                  <a:pt x="1" y="3753"/>
                </a:lnTo>
                <a:lnTo>
                  <a:pt x="1567" y="3714"/>
                </a:lnTo>
                <a:lnTo>
                  <a:pt x="1039" y="5191"/>
                </a:lnTo>
                <a:lnTo>
                  <a:pt x="1039" y="5191"/>
                </a:lnTo>
                <a:lnTo>
                  <a:pt x="2283" y="4230"/>
                </a:lnTo>
                <a:lnTo>
                  <a:pt x="2728" y="5739"/>
                </a:lnTo>
                <a:lnTo>
                  <a:pt x="3173" y="4230"/>
                </a:lnTo>
                <a:lnTo>
                  <a:pt x="4417" y="5191"/>
                </a:lnTo>
                <a:lnTo>
                  <a:pt x="4417" y="5191"/>
                </a:lnTo>
                <a:lnTo>
                  <a:pt x="3889" y="3714"/>
                </a:lnTo>
                <a:lnTo>
                  <a:pt x="5456" y="3753"/>
                </a:lnTo>
                <a:lnTo>
                  <a:pt x="4166" y="2869"/>
                </a:lnTo>
                <a:lnTo>
                  <a:pt x="5456" y="1980"/>
                </a:lnTo>
                <a:lnTo>
                  <a:pt x="3889" y="2025"/>
                </a:lnTo>
                <a:lnTo>
                  <a:pt x="4417" y="548"/>
                </a:lnTo>
                <a:lnTo>
                  <a:pt x="3173" y="1502"/>
                </a:lnTo>
                <a:lnTo>
                  <a:pt x="272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7" name="Google Shape;127;p5"/>
          <p:cNvGrpSpPr/>
          <p:nvPr/>
        </p:nvGrpSpPr>
        <p:grpSpPr>
          <a:xfrm rot="-5400000">
            <a:off x="-226416" y="4288476"/>
            <a:ext cx="948792" cy="948784"/>
            <a:chOff x="540475" y="1135025"/>
            <a:chExt cx="728607" cy="728545"/>
          </a:xfrm>
        </p:grpSpPr>
        <p:sp>
          <p:nvSpPr>
            <p:cNvPr id="128" name="Google Shape;128;p5"/>
            <p:cNvSpPr/>
            <p:nvPr/>
          </p:nvSpPr>
          <p:spPr>
            <a:xfrm>
              <a:off x="540475" y="1332643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5"/>
            <p:cNvSpPr/>
            <p:nvPr/>
          </p:nvSpPr>
          <p:spPr>
            <a:xfrm>
              <a:off x="540475" y="1416157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5"/>
            <p:cNvSpPr/>
            <p:nvPr/>
          </p:nvSpPr>
          <p:spPr>
            <a:xfrm>
              <a:off x="540475" y="1499296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5"/>
            <p:cNvSpPr/>
            <p:nvPr/>
          </p:nvSpPr>
          <p:spPr>
            <a:xfrm>
              <a:off x="540475" y="1582748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5"/>
            <p:cNvSpPr/>
            <p:nvPr/>
          </p:nvSpPr>
          <p:spPr>
            <a:xfrm>
              <a:off x="540475" y="1665886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5"/>
            <p:cNvSpPr/>
            <p:nvPr/>
          </p:nvSpPr>
          <p:spPr>
            <a:xfrm>
              <a:off x="540475" y="1749338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5"/>
            <p:cNvSpPr/>
            <p:nvPr/>
          </p:nvSpPr>
          <p:spPr>
            <a:xfrm>
              <a:off x="540475" y="1832852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5"/>
            <p:cNvSpPr/>
            <p:nvPr/>
          </p:nvSpPr>
          <p:spPr>
            <a:xfrm>
              <a:off x="571128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5"/>
            <p:cNvSpPr/>
            <p:nvPr/>
          </p:nvSpPr>
          <p:spPr>
            <a:xfrm>
              <a:off x="65464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5"/>
            <p:cNvSpPr/>
            <p:nvPr/>
          </p:nvSpPr>
          <p:spPr>
            <a:xfrm>
              <a:off x="73815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5"/>
            <p:cNvSpPr/>
            <p:nvPr/>
          </p:nvSpPr>
          <p:spPr>
            <a:xfrm>
              <a:off x="82123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5"/>
            <p:cNvSpPr/>
            <p:nvPr/>
          </p:nvSpPr>
          <p:spPr>
            <a:xfrm>
              <a:off x="90474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5"/>
            <p:cNvSpPr/>
            <p:nvPr/>
          </p:nvSpPr>
          <p:spPr>
            <a:xfrm>
              <a:off x="98782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5"/>
            <p:cNvSpPr/>
            <p:nvPr/>
          </p:nvSpPr>
          <p:spPr>
            <a:xfrm>
              <a:off x="107133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5"/>
            <p:cNvSpPr/>
            <p:nvPr/>
          </p:nvSpPr>
          <p:spPr>
            <a:xfrm>
              <a:off x="1154850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5"/>
            <p:cNvSpPr/>
            <p:nvPr/>
          </p:nvSpPr>
          <p:spPr>
            <a:xfrm>
              <a:off x="123792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4" name="Google Shape;144;p5"/>
          <p:cNvSpPr/>
          <p:nvPr/>
        </p:nvSpPr>
        <p:spPr>
          <a:xfrm>
            <a:off x="7820273" y="354050"/>
            <a:ext cx="1679705" cy="185450"/>
          </a:xfrm>
          <a:custGeom>
            <a:avLst/>
            <a:gdLst/>
            <a:ahLst/>
            <a:cxnLst/>
            <a:rect l="l" t="t" r="r" b="b"/>
            <a:pathLst>
              <a:path w="15489" h="1710" fill="none" extrusionOk="0">
                <a:moveTo>
                  <a:pt x="1" y="1709"/>
                </a:moveTo>
                <a:lnTo>
                  <a:pt x="1722" y="33"/>
                </a:lnTo>
                <a:lnTo>
                  <a:pt x="3437" y="1703"/>
                </a:lnTo>
                <a:lnTo>
                  <a:pt x="3444" y="1709"/>
                </a:lnTo>
                <a:lnTo>
                  <a:pt x="5159" y="39"/>
                </a:lnTo>
                <a:lnTo>
                  <a:pt x="6874" y="1709"/>
                </a:lnTo>
                <a:lnTo>
                  <a:pt x="8596" y="33"/>
                </a:lnTo>
                <a:lnTo>
                  <a:pt x="10318" y="1709"/>
                </a:lnTo>
                <a:lnTo>
                  <a:pt x="12039" y="33"/>
                </a:lnTo>
                <a:lnTo>
                  <a:pt x="13754" y="1703"/>
                </a:lnTo>
                <a:lnTo>
                  <a:pt x="13761" y="1709"/>
                </a:lnTo>
                <a:lnTo>
                  <a:pt x="15489" y="26"/>
                </a:lnTo>
                <a:lnTo>
                  <a:pt x="15476" y="7"/>
                </a:lnTo>
                <a:lnTo>
                  <a:pt x="13761" y="1684"/>
                </a:lnTo>
                <a:lnTo>
                  <a:pt x="12039" y="1"/>
                </a:lnTo>
                <a:lnTo>
                  <a:pt x="10318" y="1684"/>
                </a:lnTo>
                <a:lnTo>
                  <a:pt x="8596" y="1"/>
                </a:lnTo>
                <a:lnTo>
                  <a:pt x="6874" y="1684"/>
                </a:lnTo>
                <a:lnTo>
                  <a:pt x="5159" y="14"/>
                </a:lnTo>
                <a:lnTo>
                  <a:pt x="5159" y="7"/>
                </a:lnTo>
                <a:lnTo>
                  <a:pt x="3444" y="1684"/>
                </a:lnTo>
                <a:lnTo>
                  <a:pt x="1722" y="1"/>
                </a:lnTo>
                <a:lnTo>
                  <a:pt x="1" y="1684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5" name="Google Shape;145;p5"/>
          <p:cNvGrpSpPr/>
          <p:nvPr/>
        </p:nvGrpSpPr>
        <p:grpSpPr>
          <a:xfrm>
            <a:off x="365775" y="4321019"/>
            <a:ext cx="1031167" cy="270974"/>
            <a:chOff x="2410825" y="2927325"/>
            <a:chExt cx="746249" cy="196102"/>
          </a:xfrm>
        </p:grpSpPr>
        <p:sp>
          <p:nvSpPr>
            <p:cNvPr id="146" name="Google Shape;146;p5"/>
            <p:cNvSpPr/>
            <p:nvPr/>
          </p:nvSpPr>
          <p:spPr>
            <a:xfrm>
              <a:off x="2410825" y="2927325"/>
              <a:ext cx="739620" cy="196102"/>
            </a:xfrm>
            <a:custGeom>
              <a:avLst/>
              <a:gdLst/>
              <a:ahLst/>
              <a:cxnLst/>
              <a:rect l="l" t="t" r="r" b="b"/>
              <a:pathLst>
                <a:path w="14400" h="3818" extrusionOk="0">
                  <a:moveTo>
                    <a:pt x="1910" y="0"/>
                  </a:moveTo>
                  <a:cubicBezTo>
                    <a:pt x="852" y="0"/>
                    <a:pt x="1" y="858"/>
                    <a:pt x="1" y="1909"/>
                  </a:cubicBezTo>
                  <a:cubicBezTo>
                    <a:pt x="1" y="2967"/>
                    <a:pt x="852" y="3818"/>
                    <a:pt x="1910" y="3818"/>
                  </a:cubicBezTo>
                  <a:lnTo>
                    <a:pt x="12491" y="3818"/>
                  </a:lnTo>
                  <a:cubicBezTo>
                    <a:pt x="13542" y="3818"/>
                    <a:pt x="14400" y="2967"/>
                    <a:pt x="14400" y="1909"/>
                  </a:cubicBezTo>
                  <a:cubicBezTo>
                    <a:pt x="14400" y="852"/>
                    <a:pt x="13542" y="0"/>
                    <a:pt x="1249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5"/>
            <p:cNvSpPr/>
            <p:nvPr/>
          </p:nvSpPr>
          <p:spPr>
            <a:xfrm>
              <a:off x="2961640" y="2927325"/>
              <a:ext cx="195434" cy="195794"/>
            </a:xfrm>
            <a:custGeom>
              <a:avLst/>
              <a:gdLst/>
              <a:ahLst/>
              <a:cxnLst/>
              <a:rect l="l" t="t" r="r" b="b"/>
              <a:pathLst>
                <a:path w="3805" h="3812" fill="none" extrusionOk="0">
                  <a:moveTo>
                    <a:pt x="2180" y="155"/>
                  </a:moveTo>
                  <a:cubicBezTo>
                    <a:pt x="3147" y="316"/>
                    <a:pt x="3805" y="1219"/>
                    <a:pt x="3650" y="2186"/>
                  </a:cubicBezTo>
                  <a:cubicBezTo>
                    <a:pt x="3495" y="3154"/>
                    <a:pt x="2586" y="3811"/>
                    <a:pt x="1619" y="3657"/>
                  </a:cubicBezTo>
                  <a:cubicBezTo>
                    <a:pt x="652" y="3502"/>
                    <a:pt x="0" y="2593"/>
                    <a:pt x="155" y="1625"/>
                  </a:cubicBezTo>
                  <a:cubicBezTo>
                    <a:pt x="310" y="658"/>
                    <a:pt x="1219" y="0"/>
                    <a:pt x="2180" y="155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"/>
          <p:cNvSpPr txBox="1">
            <a:spLocks noGrp="1"/>
          </p:cNvSpPr>
          <p:nvPr>
            <p:ph type="title"/>
          </p:nvPr>
        </p:nvSpPr>
        <p:spPr>
          <a:xfrm>
            <a:off x="720000" y="484850"/>
            <a:ext cx="7704000" cy="592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redoka One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sp>
        <p:nvSpPr>
          <p:cNvPr id="150" name="Google Shape;150;p6"/>
          <p:cNvSpPr/>
          <p:nvPr/>
        </p:nvSpPr>
        <p:spPr>
          <a:xfrm>
            <a:off x="8356403" y="-682699"/>
            <a:ext cx="1679725" cy="1526749"/>
          </a:xfrm>
          <a:custGeom>
            <a:avLst/>
            <a:gdLst/>
            <a:ahLst/>
            <a:cxnLst/>
            <a:rect l="l" t="t" r="r" b="b"/>
            <a:pathLst>
              <a:path w="1845" h="1677" extrusionOk="0">
                <a:moveTo>
                  <a:pt x="913" y="0"/>
                </a:moveTo>
                <a:cubicBezTo>
                  <a:pt x="534" y="0"/>
                  <a:pt x="192" y="264"/>
                  <a:pt x="103" y="649"/>
                </a:cubicBezTo>
                <a:cubicBezTo>
                  <a:pt x="0" y="1101"/>
                  <a:pt x="284" y="1552"/>
                  <a:pt x="735" y="1655"/>
                </a:cubicBezTo>
                <a:cubicBezTo>
                  <a:pt x="799" y="1670"/>
                  <a:pt x="863" y="1677"/>
                  <a:pt x="925" y="1677"/>
                </a:cubicBezTo>
                <a:cubicBezTo>
                  <a:pt x="1307" y="1677"/>
                  <a:pt x="1653" y="1418"/>
                  <a:pt x="1741" y="1030"/>
                </a:cubicBezTo>
                <a:cubicBezTo>
                  <a:pt x="1844" y="578"/>
                  <a:pt x="1561" y="127"/>
                  <a:pt x="1109" y="24"/>
                </a:cubicBezTo>
                <a:cubicBezTo>
                  <a:pt x="1044" y="8"/>
                  <a:pt x="978" y="0"/>
                  <a:pt x="91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6"/>
          <p:cNvSpPr/>
          <p:nvPr/>
        </p:nvSpPr>
        <p:spPr>
          <a:xfrm>
            <a:off x="-359790" y="4783325"/>
            <a:ext cx="1679705" cy="185450"/>
          </a:xfrm>
          <a:custGeom>
            <a:avLst/>
            <a:gdLst/>
            <a:ahLst/>
            <a:cxnLst/>
            <a:rect l="l" t="t" r="r" b="b"/>
            <a:pathLst>
              <a:path w="15489" h="1710" fill="none" extrusionOk="0">
                <a:moveTo>
                  <a:pt x="1" y="1709"/>
                </a:moveTo>
                <a:lnTo>
                  <a:pt x="1722" y="33"/>
                </a:lnTo>
                <a:lnTo>
                  <a:pt x="3437" y="1703"/>
                </a:lnTo>
                <a:lnTo>
                  <a:pt x="3444" y="1709"/>
                </a:lnTo>
                <a:lnTo>
                  <a:pt x="5159" y="39"/>
                </a:lnTo>
                <a:lnTo>
                  <a:pt x="6874" y="1709"/>
                </a:lnTo>
                <a:lnTo>
                  <a:pt x="8596" y="33"/>
                </a:lnTo>
                <a:lnTo>
                  <a:pt x="10318" y="1709"/>
                </a:lnTo>
                <a:lnTo>
                  <a:pt x="12039" y="33"/>
                </a:lnTo>
                <a:lnTo>
                  <a:pt x="13754" y="1703"/>
                </a:lnTo>
                <a:lnTo>
                  <a:pt x="13761" y="1709"/>
                </a:lnTo>
                <a:lnTo>
                  <a:pt x="15489" y="26"/>
                </a:lnTo>
                <a:lnTo>
                  <a:pt x="15476" y="7"/>
                </a:lnTo>
                <a:lnTo>
                  <a:pt x="13761" y="1684"/>
                </a:lnTo>
                <a:lnTo>
                  <a:pt x="12039" y="1"/>
                </a:lnTo>
                <a:lnTo>
                  <a:pt x="10318" y="1684"/>
                </a:lnTo>
                <a:lnTo>
                  <a:pt x="8596" y="1"/>
                </a:lnTo>
                <a:lnTo>
                  <a:pt x="6874" y="1684"/>
                </a:lnTo>
                <a:lnTo>
                  <a:pt x="5159" y="14"/>
                </a:lnTo>
                <a:lnTo>
                  <a:pt x="5159" y="7"/>
                </a:lnTo>
                <a:lnTo>
                  <a:pt x="3444" y="1684"/>
                </a:lnTo>
                <a:lnTo>
                  <a:pt x="1722" y="1"/>
                </a:lnTo>
                <a:lnTo>
                  <a:pt x="1" y="1684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2" name="Google Shape;152;p6"/>
          <p:cNvGrpSpPr/>
          <p:nvPr/>
        </p:nvGrpSpPr>
        <p:grpSpPr>
          <a:xfrm rot="10800000">
            <a:off x="8543925" y="782182"/>
            <a:ext cx="1031167" cy="270974"/>
            <a:chOff x="2410825" y="2927325"/>
            <a:chExt cx="746249" cy="196102"/>
          </a:xfrm>
        </p:grpSpPr>
        <p:sp>
          <p:nvSpPr>
            <p:cNvPr id="153" name="Google Shape;153;p6"/>
            <p:cNvSpPr/>
            <p:nvPr/>
          </p:nvSpPr>
          <p:spPr>
            <a:xfrm>
              <a:off x="2410825" y="2927325"/>
              <a:ext cx="739620" cy="196102"/>
            </a:xfrm>
            <a:custGeom>
              <a:avLst/>
              <a:gdLst/>
              <a:ahLst/>
              <a:cxnLst/>
              <a:rect l="l" t="t" r="r" b="b"/>
              <a:pathLst>
                <a:path w="14400" h="3818" extrusionOk="0">
                  <a:moveTo>
                    <a:pt x="1910" y="0"/>
                  </a:moveTo>
                  <a:cubicBezTo>
                    <a:pt x="852" y="0"/>
                    <a:pt x="1" y="858"/>
                    <a:pt x="1" y="1909"/>
                  </a:cubicBezTo>
                  <a:cubicBezTo>
                    <a:pt x="1" y="2967"/>
                    <a:pt x="852" y="3818"/>
                    <a:pt x="1910" y="3818"/>
                  </a:cubicBezTo>
                  <a:lnTo>
                    <a:pt x="12491" y="3818"/>
                  </a:lnTo>
                  <a:cubicBezTo>
                    <a:pt x="13542" y="3818"/>
                    <a:pt x="14400" y="2967"/>
                    <a:pt x="14400" y="1909"/>
                  </a:cubicBezTo>
                  <a:cubicBezTo>
                    <a:pt x="14400" y="852"/>
                    <a:pt x="13542" y="0"/>
                    <a:pt x="124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6"/>
            <p:cNvSpPr/>
            <p:nvPr/>
          </p:nvSpPr>
          <p:spPr>
            <a:xfrm>
              <a:off x="2961640" y="2927325"/>
              <a:ext cx="195434" cy="195794"/>
            </a:xfrm>
            <a:custGeom>
              <a:avLst/>
              <a:gdLst/>
              <a:ahLst/>
              <a:cxnLst/>
              <a:rect l="l" t="t" r="r" b="b"/>
              <a:pathLst>
                <a:path w="3805" h="3812" fill="none" extrusionOk="0">
                  <a:moveTo>
                    <a:pt x="2180" y="155"/>
                  </a:moveTo>
                  <a:cubicBezTo>
                    <a:pt x="3147" y="316"/>
                    <a:pt x="3805" y="1219"/>
                    <a:pt x="3650" y="2186"/>
                  </a:cubicBezTo>
                  <a:cubicBezTo>
                    <a:pt x="3495" y="3154"/>
                    <a:pt x="2586" y="3811"/>
                    <a:pt x="1619" y="3657"/>
                  </a:cubicBezTo>
                  <a:cubicBezTo>
                    <a:pt x="652" y="3502"/>
                    <a:pt x="0" y="2593"/>
                    <a:pt x="155" y="1625"/>
                  </a:cubicBezTo>
                  <a:cubicBezTo>
                    <a:pt x="310" y="658"/>
                    <a:pt x="1219" y="0"/>
                    <a:pt x="2180" y="155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8"/>
          <p:cNvSpPr/>
          <p:nvPr/>
        </p:nvSpPr>
        <p:spPr>
          <a:xfrm>
            <a:off x="1137800" y="-432225"/>
            <a:ext cx="948808" cy="864456"/>
          </a:xfrm>
          <a:custGeom>
            <a:avLst/>
            <a:gdLst/>
            <a:ahLst/>
            <a:cxnLst/>
            <a:rect l="l" t="t" r="r" b="b"/>
            <a:pathLst>
              <a:path w="19977" h="18201" extrusionOk="0">
                <a:moveTo>
                  <a:pt x="9988" y="0"/>
                </a:moveTo>
                <a:cubicBezTo>
                  <a:pt x="7659" y="0"/>
                  <a:pt x="5329" y="888"/>
                  <a:pt x="3553" y="2665"/>
                </a:cubicBezTo>
                <a:cubicBezTo>
                  <a:pt x="0" y="6218"/>
                  <a:pt x="0" y="11982"/>
                  <a:pt x="3553" y="15535"/>
                </a:cubicBezTo>
                <a:cubicBezTo>
                  <a:pt x="5329" y="17312"/>
                  <a:pt x="7659" y="18200"/>
                  <a:pt x="9988" y="18200"/>
                </a:cubicBezTo>
                <a:cubicBezTo>
                  <a:pt x="12318" y="18200"/>
                  <a:pt x="14647" y="17312"/>
                  <a:pt x="16423" y="15535"/>
                </a:cubicBezTo>
                <a:cubicBezTo>
                  <a:pt x="19976" y="11982"/>
                  <a:pt x="19976" y="6218"/>
                  <a:pt x="16423" y="2665"/>
                </a:cubicBezTo>
                <a:cubicBezTo>
                  <a:pt x="14647" y="888"/>
                  <a:pt x="12318" y="0"/>
                  <a:pt x="998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8"/>
          <p:cNvSpPr/>
          <p:nvPr/>
        </p:nvSpPr>
        <p:spPr>
          <a:xfrm>
            <a:off x="7481859" y="-575720"/>
            <a:ext cx="1879524" cy="1977301"/>
          </a:xfrm>
          <a:custGeom>
            <a:avLst/>
            <a:gdLst/>
            <a:ahLst/>
            <a:cxnLst/>
            <a:rect l="l" t="t" r="r" b="b"/>
            <a:pathLst>
              <a:path w="5456" h="5740" extrusionOk="0">
                <a:moveTo>
                  <a:pt x="2728" y="1"/>
                </a:moveTo>
                <a:lnTo>
                  <a:pt x="2283" y="1503"/>
                </a:lnTo>
                <a:lnTo>
                  <a:pt x="1039" y="549"/>
                </a:lnTo>
                <a:lnTo>
                  <a:pt x="1567" y="2025"/>
                </a:lnTo>
                <a:lnTo>
                  <a:pt x="0" y="1980"/>
                </a:lnTo>
                <a:lnTo>
                  <a:pt x="1290" y="2870"/>
                </a:lnTo>
                <a:lnTo>
                  <a:pt x="0" y="3760"/>
                </a:lnTo>
                <a:lnTo>
                  <a:pt x="1567" y="3715"/>
                </a:lnTo>
                <a:lnTo>
                  <a:pt x="1039" y="5191"/>
                </a:lnTo>
                <a:lnTo>
                  <a:pt x="2283" y="4237"/>
                </a:lnTo>
                <a:lnTo>
                  <a:pt x="2728" y="5739"/>
                </a:lnTo>
                <a:lnTo>
                  <a:pt x="3173" y="4237"/>
                </a:lnTo>
                <a:lnTo>
                  <a:pt x="4411" y="5191"/>
                </a:lnTo>
                <a:lnTo>
                  <a:pt x="4411" y="5191"/>
                </a:lnTo>
                <a:lnTo>
                  <a:pt x="3889" y="3715"/>
                </a:lnTo>
                <a:lnTo>
                  <a:pt x="5455" y="3760"/>
                </a:lnTo>
                <a:lnTo>
                  <a:pt x="4159" y="2870"/>
                </a:lnTo>
                <a:lnTo>
                  <a:pt x="5455" y="1980"/>
                </a:lnTo>
                <a:lnTo>
                  <a:pt x="3889" y="2025"/>
                </a:lnTo>
                <a:lnTo>
                  <a:pt x="3889" y="2025"/>
                </a:lnTo>
                <a:lnTo>
                  <a:pt x="4411" y="549"/>
                </a:lnTo>
                <a:lnTo>
                  <a:pt x="3173" y="1503"/>
                </a:lnTo>
                <a:lnTo>
                  <a:pt x="2728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2" name="Google Shape;192;p8"/>
          <p:cNvGrpSpPr/>
          <p:nvPr/>
        </p:nvGrpSpPr>
        <p:grpSpPr>
          <a:xfrm>
            <a:off x="11" y="0"/>
            <a:ext cx="967118" cy="5143484"/>
            <a:chOff x="296552" y="0"/>
            <a:chExt cx="1095264" cy="5143484"/>
          </a:xfrm>
        </p:grpSpPr>
        <p:sp>
          <p:nvSpPr>
            <p:cNvPr id="193" name="Google Shape;193;p8"/>
            <p:cNvSpPr/>
            <p:nvPr/>
          </p:nvSpPr>
          <p:spPr>
            <a:xfrm>
              <a:off x="296552" y="0"/>
              <a:ext cx="1095253" cy="5143484"/>
            </a:xfrm>
            <a:custGeom>
              <a:avLst/>
              <a:gdLst/>
              <a:ahLst/>
              <a:cxnLst/>
              <a:rect l="l" t="t" r="r" b="b"/>
              <a:pathLst>
                <a:path w="50264" h="70144" extrusionOk="0">
                  <a:moveTo>
                    <a:pt x="1" y="0"/>
                  </a:moveTo>
                  <a:lnTo>
                    <a:pt x="1" y="70143"/>
                  </a:lnTo>
                  <a:lnTo>
                    <a:pt x="50264" y="70143"/>
                  </a:lnTo>
                  <a:lnTo>
                    <a:pt x="5026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8"/>
            <p:cNvSpPr/>
            <p:nvPr/>
          </p:nvSpPr>
          <p:spPr>
            <a:xfrm>
              <a:off x="296552" y="2253775"/>
              <a:ext cx="1095264" cy="2889699"/>
            </a:xfrm>
            <a:custGeom>
              <a:avLst/>
              <a:gdLst/>
              <a:ahLst/>
              <a:cxnLst/>
              <a:rect l="l" t="t" r="r" b="b"/>
              <a:pathLst>
                <a:path w="15212" h="31584" extrusionOk="0">
                  <a:moveTo>
                    <a:pt x="1" y="0"/>
                  </a:moveTo>
                  <a:lnTo>
                    <a:pt x="1" y="31583"/>
                  </a:lnTo>
                  <a:lnTo>
                    <a:pt x="15212" y="31583"/>
                  </a:lnTo>
                  <a:lnTo>
                    <a:pt x="15212" y="1007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5" name="Google Shape;195;p8"/>
          <p:cNvGrpSpPr/>
          <p:nvPr/>
        </p:nvGrpSpPr>
        <p:grpSpPr>
          <a:xfrm rot="10800000">
            <a:off x="7732495" y="3676512"/>
            <a:ext cx="1419400" cy="1419351"/>
            <a:chOff x="540475" y="1135025"/>
            <a:chExt cx="728607" cy="728545"/>
          </a:xfrm>
        </p:grpSpPr>
        <p:sp>
          <p:nvSpPr>
            <p:cNvPr id="196" name="Google Shape;196;p8"/>
            <p:cNvSpPr/>
            <p:nvPr/>
          </p:nvSpPr>
          <p:spPr>
            <a:xfrm>
              <a:off x="540475" y="1332643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8"/>
            <p:cNvSpPr/>
            <p:nvPr/>
          </p:nvSpPr>
          <p:spPr>
            <a:xfrm>
              <a:off x="540475" y="1416157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8"/>
            <p:cNvSpPr/>
            <p:nvPr/>
          </p:nvSpPr>
          <p:spPr>
            <a:xfrm>
              <a:off x="540475" y="1499296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8"/>
            <p:cNvSpPr/>
            <p:nvPr/>
          </p:nvSpPr>
          <p:spPr>
            <a:xfrm>
              <a:off x="540475" y="1582748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8"/>
            <p:cNvSpPr/>
            <p:nvPr/>
          </p:nvSpPr>
          <p:spPr>
            <a:xfrm>
              <a:off x="540475" y="1665886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8"/>
            <p:cNvSpPr/>
            <p:nvPr/>
          </p:nvSpPr>
          <p:spPr>
            <a:xfrm>
              <a:off x="540475" y="1749338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8"/>
            <p:cNvSpPr/>
            <p:nvPr/>
          </p:nvSpPr>
          <p:spPr>
            <a:xfrm>
              <a:off x="540475" y="1832852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8"/>
            <p:cNvSpPr/>
            <p:nvPr/>
          </p:nvSpPr>
          <p:spPr>
            <a:xfrm>
              <a:off x="571128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8"/>
            <p:cNvSpPr/>
            <p:nvPr/>
          </p:nvSpPr>
          <p:spPr>
            <a:xfrm>
              <a:off x="65464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8"/>
            <p:cNvSpPr/>
            <p:nvPr/>
          </p:nvSpPr>
          <p:spPr>
            <a:xfrm>
              <a:off x="73815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8"/>
            <p:cNvSpPr/>
            <p:nvPr/>
          </p:nvSpPr>
          <p:spPr>
            <a:xfrm>
              <a:off x="82123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8"/>
            <p:cNvSpPr/>
            <p:nvPr/>
          </p:nvSpPr>
          <p:spPr>
            <a:xfrm>
              <a:off x="90474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8"/>
            <p:cNvSpPr/>
            <p:nvPr/>
          </p:nvSpPr>
          <p:spPr>
            <a:xfrm>
              <a:off x="98782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8"/>
            <p:cNvSpPr/>
            <p:nvPr/>
          </p:nvSpPr>
          <p:spPr>
            <a:xfrm>
              <a:off x="107133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8"/>
            <p:cNvSpPr/>
            <p:nvPr/>
          </p:nvSpPr>
          <p:spPr>
            <a:xfrm>
              <a:off x="1154850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8"/>
            <p:cNvSpPr/>
            <p:nvPr/>
          </p:nvSpPr>
          <p:spPr>
            <a:xfrm>
              <a:off x="123792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2" name="Google Shape;212;p8"/>
          <p:cNvGrpSpPr/>
          <p:nvPr/>
        </p:nvGrpSpPr>
        <p:grpSpPr>
          <a:xfrm>
            <a:off x="8421625" y="566909"/>
            <a:ext cx="75647" cy="932054"/>
            <a:chOff x="2969818" y="1135016"/>
            <a:chExt cx="39161" cy="482505"/>
          </a:xfrm>
        </p:grpSpPr>
        <p:sp>
          <p:nvSpPr>
            <p:cNvPr id="213" name="Google Shape;213;p8"/>
            <p:cNvSpPr/>
            <p:nvPr/>
          </p:nvSpPr>
          <p:spPr>
            <a:xfrm>
              <a:off x="2969818" y="1135016"/>
              <a:ext cx="39161" cy="39224"/>
            </a:xfrm>
            <a:custGeom>
              <a:avLst/>
              <a:gdLst/>
              <a:ahLst/>
              <a:cxnLst/>
              <a:rect l="l" t="t" r="r" b="b"/>
              <a:pathLst>
                <a:path w="626" h="627" extrusionOk="0">
                  <a:moveTo>
                    <a:pt x="310" y="1"/>
                  </a:moveTo>
                  <a:cubicBezTo>
                    <a:pt x="135" y="1"/>
                    <a:pt x="0" y="143"/>
                    <a:pt x="0" y="317"/>
                  </a:cubicBezTo>
                  <a:cubicBezTo>
                    <a:pt x="0" y="491"/>
                    <a:pt x="135" y="626"/>
                    <a:pt x="310" y="626"/>
                  </a:cubicBezTo>
                  <a:cubicBezTo>
                    <a:pt x="484" y="626"/>
                    <a:pt x="625" y="491"/>
                    <a:pt x="625" y="317"/>
                  </a:cubicBezTo>
                  <a:cubicBezTo>
                    <a:pt x="625" y="143"/>
                    <a:pt x="484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8"/>
            <p:cNvSpPr/>
            <p:nvPr/>
          </p:nvSpPr>
          <p:spPr>
            <a:xfrm>
              <a:off x="2969818" y="1245993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42"/>
                    <a:pt x="0" y="316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6"/>
                  </a:cubicBezTo>
                  <a:cubicBezTo>
                    <a:pt x="625" y="142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8"/>
            <p:cNvSpPr/>
            <p:nvPr/>
          </p:nvSpPr>
          <p:spPr>
            <a:xfrm>
              <a:off x="2969818" y="1356907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36"/>
                    <a:pt x="0" y="310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0"/>
                  </a:cubicBezTo>
                  <a:cubicBezTo>
                    <a:pt x="625" y="136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8"/>
            <p:cNvSpPr/>
            <p:nvPr/>
          </p:nvSpPr>
          <p:spPr>
            <a:xfrm>
              <a:off x="2969818" y="1467821"/>
              <a:ext cx="39161" cy="39224"/>
            </a:xfrm>
            <a:custGeom>
              <a:avLst/>
              <a:gdLst/>
              <a:ahLst/>
              <a:cxnLst/>
              <a:rect l="l" t="t" r="r" b="b"/>
              <a:pathLst>
                <a:path w="626" h="627" extrusionOk="0">
                  <a:moveTo>
                    <a:pt x="310" y="1"/>
                  </a:moveTo>
                  <a:cubicBezTo>
                    <a:pt x="135" y="1"/>
                    <a:pt x="0" y="136"/>
                    <a:pt x="0" y="310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0"/>
                  </a:cubicBezTo>
                  <a:cubicBezTo>
                    <a:pt x="625" y="136"/>
                    <a:pt x="484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8"/>
            <p:cNvSpPr/>
            <p:nvPr/>
          </p:nvSpPr>
          <p:spPr>
            <a:xfrm>
              <a:off x="2969818" y="1578360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42"/>
                    <a:pt x="0" y="316"/>
                  </a:cubicBezTo>
                  <a:cubicBezTo>
                    <a:pt x="0" y="490"/>
                    <a:pt x="135" y="626"/>
                    <a:pt x="310" y="626"/>
                  </a:cubicBezTo>
                  <a:cubicBezTo>
                    <a:pt x="484" y="626"/>
                    <a:pt x="625" y="490"/>
                    <a:pt x="625" y="316"/>
                  </a:cubicBezTo>
                  <a:cubicBezTo>
                    <a:pt x="625" y="142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8" name="Google Shape;218;p8"/>
          <p:cNvSpPr/>
          <p:nvPr/>
        </p:nvSpPr>
        <p:spPr>
          <a:xfrm>
            <a:off x="1052938" y="4608576"/>
            <a:ext cx="1306071" cy="1187123"/>
          </a:xfrm>
          <a:custGeom>
            <a:avLst/>
            <a:gdLst/>
            <a:ahLst/>
            <a:cxnLst/>
            <a:rect l="l" t="t" r="r" b="b"/>
            <a:pathLst>
              <a:path w="1845" h="1677" extrusionOk="0">
                <a:moveTo>
                  <a:pt x="913" y="0"/>
                </a:moveTo>
                <a:cubicBezTo>
                  <a:pt x="534" y="0"/>
                  <a:pt x="192" y="264"/>
                  <a:pt x="103" y="649"/>
                </a:cubicBezTo>
                <a:cubicBezTo>
                  <a:pt x="0" y="1101"/>
                  <a:pt x="284" y="1552"/>
                  <a:pt x="735" y="1655"/>
                </a:cubicBezTo>
                <a:cubicBezTo>
                  <a:pt x="799" y="1670"/>
                  <a:pt x="863" y="1677"/>
                  <a:pt x="925" y="1677"/>
                </a:cubicBezTo>
                <a:cubicBezTo>
                  <a:pt x="1307" y="1677"/>
                  <a:pt x="1653" y="1418"/>
                  <a:pt x="1741" y="1030"/>
                </a:cubicBezTo>
                <a:cubicBezTo>
                  <a:pt x="1844" y="578"/>
                  <a:pt x="1561" y="127"/>
                  <a:pt x="1109" y="24"/>
                </a:cubicBezTo>
                <a:cubicBezTo>
                  <a:pt x="1044" y="8"/>
                  <a:pt x="978" y="0"/>
                  <a:pt x="91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8"/>
          <p:cNvSpPr/>
          <p:nvPr/>
        </p:nvSpPr>
        <p:spPr>
          <a:xfrm>
            <a:off x="497608" y="3914922"/>
            <a:ext cx="659330" cy="693650"/>
          </a:xfrm>
          <a:custGeom>
            <a:avLst/>
            <a:gdLst/>
            <a:ahLst/>
            <a:cxnLst/>
            <a:rect l="l" t="t" r="r" b="b"/>
            <a:pathLst>
              <a:path w="5456" h="5740" extrusionOk="0">
                <a:moveTo>
                  <a:pt x="2728" y="1"/>
                </a:moveTo>
                <a:lnTo>
                  <a:pt x="2283" y="1503"/>
                </a:lnTo>
                <a:lnTo>
                  <a:pt x="1039" y="549"/>
                </a:lnTo>
                <a:lnTo>
                  <a:pt x="1567" y="2025"/>
                </a:lnTo>
                <a:lnTo>
                  <a:pt x="0" y="1980"/>
                </a:lnTo>
                <a:lnTo>
                  <a:pt x="1290" y="2870"/>
                </a:lnTo>
                <a:lnTo>
                  <a:pt x="0" y="3760"/>
                </a:lnTo>
                <a:lnTo>
                  <a:pt x="1567" y="3715"/>
                </a:lnTo>
                <a:lnTo>
                  <a:pt x="1039" y="5191"/>
                </a:lnTo>
                <a:lnTo>
                  <a:pt x="2283" y="4237"/>
                </a:lnTo>
                <a:lnTo>
                  <a:pt x="2728" y="5739"/>
                </a:lnTo>
                <a:lnTo>
                  <a:pt x="3173" y="4237"/>
                </a:lnTo>
                <a:lnTo>
                  <a:pt x="4411" y="5191"/>
                </a:lnTo>
                <a:lnTo>
                  <a:pt x="4411" y="5191"/>
                </a:lnTo>
                <a:lnTo>
                  <a:pt x="3889" y="3715"/>
                </a:lnTo>
                <a:lnTo>
                  <a:pt x="5455" y="3760"/>
                </a:lnTo>
                <a:lnTo>
                  <a:pt x="4159" y="2870"/>
                </a:lnTo>
                <a:lnTo>
                  <a:pt x="5455" y="1980"/>
                </a:lnTo>
                <a:lnTo>
                  <a:pt x="3889" y="2025"/>
                </a:lnTo>
                <a:lnTo>
                  <a:pt x="3889" y="2025"/>
                </a:lnTo>
                <a:lnTo>
                  <a:pt x="4411" y="549"/>
                </a:lnTo>
                <a:lnTo>
                  <a:pt x="3173" y="1503"/>
                </a:lnTo>
                <a:lnTo>
                  <a:pt x="272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8"/>
          <p:cNvSpPr/>
          <p:nvPr/>
        </p:nvSpPr>
        <p:spPr>
          <a:xfrm>
            <a:off x="7237523" y="4391163"/>
            <a:ext cx="1679705" cy="185450"/>
          </a:xfrm>
          <a:custGeom>
            <a:avLst/>
            <a:gdLst/>
            <a:ahLst/>
            <a:cxnLst/>
            <a:rect l="l" t="t" r="r" b="b"/>
            <a:pathLst>
              <a:path w="15489" h="1710" fill="none" extrusionOk="0">
                <a:moveTo>
                  <a:pt x="1" y="1709"/>
                </a:moveTo>
                <a:lnTo>
                  <a:pt x="1722" y="33"/>
                </a:lnTo>
                <a:lnTo>
                  <a:pt x="3437" y="1703"/>
                </a:lnTo>
                <a:lnTo>
                  <a:pt x="3444" y="1709"/>
                </a:lnTo>
                <a:lnTo>
                  <a:pt x="5159" y="39"/>
                </a:lnTo>
                <a:lnTo>
                  <a:pt x="6874" y="1709"/>
                </a:lnTo>
                <a:lnTo>
                  <a:pt x="8596" y="33"/>
                </a:lnTo>
                <a:lnTo>
                  <a:pt x="10318" y="1709"/>
                </a:lnTo>
                <a:lnTo>
                  <a:pt x="12039" y="33"/>
                </a:lnTo>
                <a:lnTo>
                  <a:pt x="13754" y="1703"/>
                </a:lnTo>
                <a:lnTo>
                  <a:pt x="13761" y="1709"/>
                </a:lnTo>
                <a:lnTo>
                  <a:pt x="15489" y="26"/>
                </a:lnTo>
                <a:lnTo>
                  <a:pt x="15476" y="7"/>
                </a:lnTo>
                <a:lnTo>
                  <a:pt x="13761" y="1684"/>
                </a:lnTo>
                <a:lnTo>
                  <a:pt x="12039" y="1"/>
                </a:lnTo>
                <a:lnTo>
                  <a:pt x="10318" y="1684"/>
                </a:lnTo>
                <a:lnTo>
                  <a:pt x="8596" y="1"/>
                </a:lnTo>
                <a:lnTo>
                  <a:pt x="6874" y="1684"/>
                </a:lnTo>
                <a:lnTo>
                  <a:pt x="5159" y="14"/>
                </a:lnTo>
                <a:lnTo>
                  <a:pt x="5159" y="7"/>
                </a:lnTo>
                <a:lnTo>
                  <a:pt x="3444" y="1684"/>
                </a:lnTo>
                <a:lnTo>
                  <a:pt x="1722" y="1"/>
                </a:lnTo>
                <a:lnTo>
                  <a:pt x="1" y="1684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8"/>
          <p:cNvSpPr/>
          <p:nvPr/>
        </p:nvSpPr>
        <p:spPr>
          <a:xfrm>
            <a:off x="226773" y="566888"/>
            <a:ext cx="1679705" cy="185450"/>
          </a:xfrm>
          <a:custGeom>
            <a:avLst/>
            <a:gdLst/>
            <a:ahLst/>
            <a:cxnLst/>
            <a:rect l="l" t="t" r="r" b="b"/>
            <a:pathLst>
              <a:path w="15489" h="1710" fill="none" extrusionOk="0">
                <a:moveTo>
                  <a:pt x="1" y="1709"/>
                </a:moveTo>
                <a:lnTo>
                  <a:pt x="1722" y="33"/>
                </a:lnTo>
                <a:lnTo>
                  <a:pt x="3437" y="1703"/>
                </a:lnTo>
                <a:lnTo>
                  <a:pt x="3444" y="1709"/>
                </a:lnTo>
                <a:lnTo>
                  <a:pt x="5159" y="39"/>
                </a:lnTo>
                <a:lnTo>
                  <a:pt x="6874" y="1709"/>
                </a:lnTo>
                <a:lnTo>
                  <a:pt x="8596" y="33"/>
                </a:lnTo>
                <a:lnTo>
                  <a:pt x="10318" y="1709"/>
                </a:lnTo>
                <a:lnTo>
                  <a:pt x="12039" y="33"/>
                </a:lnTo>
                <a:lnTo>
                  <a:pt x="13754" y="1703"/>
                </a:lnTo>
                <a:lnTo>
                  <a:pt x="13761" y="1709"/>
                </a:lnTo>
                <a:lnTo>
                  <a:pt x="15489" y="26"/>
                </a:lnTo>
                <a:lnTo>
                  <a:pt x="15476" y="7"/>
                </a:lnTo>
                <a:lnTo>
                  <a:pt x="13761" y="1684"/>
                </a:lnTo>
                <a:lnTo>
                  <a:pt x="12039" y="1"/>
                </a:lnTo>
                <a:lnTo>
                  <a:pt x="10318" y="1684"/>
                </a:lnTo>
                <a:lnTo>
                  <a:pt x="8596" y="1"/>
                </a:lnTo>
                <a:lnTo>
                  <a:pt x="6874" y="1684"/>
                </a:lnTo>
                <a:lnTo>
                  <a:pt x="5159" y="14"/>
                </a:lnTo>
                <a:lnTo>
                  <a:pt x="5159" y="7"/>
                </a:lnTo>
                <a:lnTo>
                  <a:pt x="3444" y="1684"/>
                </a:lnTo>
                <a:lnTo>
                  <a:pt x="1722" y="1"/>
                </a:lnTo>
                <a:lnTo>
                  <a:pt x="1" y="1684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2" name="Google Shape;222;p8"/>
          <p:cNvGrpSpPr/>
          <p:nvPr/>
        </p:nvGrpSpPr>
        <p:grpSpPr>
          <a:xfrm>
            <a:off x="6973972" y="268401"/>
            <a:ext cx="906470" cy="432900"/>
            <a:chOff x="4097650" y="1911050"/>
            <a:chExt cx="272475" cy="130125"/>
          </a:xfrm>
        </p:grpSpPr>
        <p:sp>
          <p:nvSpPr>
            <p:cNvPr id="223" name="Google Shape;223;p8"/>
            <p:cNvSpPr/>
            <p:nvPr/>
          </p:nvSpPr>
          <p:spPr>
            <a:xfrm>
              <a:off x="4097650" y="1911050"/>
              <a:ext cx="272475" cy="130125"/>
            </a:xfrm>
            <a:custGeom>
              <a:avLst/>
              <a:gdLst/>
              <a:ahLst/>
              <a:cxnLst/>
              <a:rect l="l" t="t" r="r" b="b"/>
              <a:pathLst>
                <a:path w="10899" h="5205" extrusionOk="0">
                  <a:moveTo>
                    <a:pt x="1600" y="0"/>
                  </a:moveTo>
                  <a:cubicBezTo>
                    <a:pt x="658" y="0"/>
                    <a:pt x="1" y="961"/>
                    <a:pt x="362" y="1825"/>
                  </a:cubicBezTo>
                  <a:cubicBezTo>
                    <a:pt x="1194" y="3811"/>
                    <a:pt x="3160" y="5204"/>
                    <a:pt x="5449" y="5204"/>
                  </a:cubicBezTo>
                  <a:cubicBezTo>
                    <a:pt x="7739" y="5204"/>
                    <a:pt x="9705" y="3811"/>
                    <a:pt x="10537" y="1825"/>
                  </a:cubicBezTo>
                  <a:cubicBezTo>
                    <a:pt x="10898" y="955"/>
                    <a:pt x="10240" y="0"/>
                    <a:pt x="9299" y="0"/>
                  </a:cubicBezTo>
                  <a:cubicBezTo>
                    <a:pt x="8757" y="0"/>
                    <a:pt x="8287" y="336"/>
                    <a:pt x="8067" y="832"/>
                  </a:cubicBezTo>
                  <a:cubicBezTo>
                    <a:pt x="7629" y="1838"/>
                    <a:pt x="6623" y="2547"/>
                    <a:pt x="5449" y="2547"/>
                  </a:cubicBezTo>
                  <a:cubicBezTo>
                    <a:pt x="4276" y="2547"/>
                    <a:pt x="3270" y="1838"/>
                    <a:pt x="2831" y="832"/>
                  </a:cubicBezTo>
                  <a:cubicBezTo>
                    <a:pt x="2612" y="336"/>
                    <a:pt x="2142" y="0"/>
                    <a:pt x="16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8"/>
            <p:cNvSpPr/>
            <p:nvPr/>
          </p:nvSpPr>
          <p:spPr>
            <a:xfrm>
              <a:off x="4296100" y="1911200"/>
              <a:ext cx="66925" cy="66925"/>
            </a:xfrm>
            <a:custGeom>
              <a:avLst/>
              <a:gdLst/>
              <a:ahLst/>
              <a:cxnLst/>
              <a:rect l="l" t="t" r="r" b="b"/>
              <a:pathLst>
                <a:path w="2677" h="2677" fill="none" extrusionOk="0">
                  <a:moveTo>
                    <a:pt x="2676" y="1336"/>
                  </a:moveTo>
                  <a:cubicBezTo>
                    <a:pt x="2676" y="2077"/>
                    <a:pt x="2077" y="2677"/>
                    <a:pt x="1335" y="2677"/>
                  </a:cubicBezTo>
                  <a:cubicBezTo>
                    <a:pt x="600" y="2677"/>
                    <a:pt x="0" y="2077"/>
                    <a:pt x="0" y="1336"/>
                  </a:cubicBezTo>
                  <a:cubicBezTo>
                    <a:pt x="0" y="601"/>
                    <a:pt x="600" y="1"/>
                    <a:pt x="1335" y="1"/>
                  </a:cubicBezTo>
                  <a:cubicBezTo>
                    <a:pt x="2077" y="1"/>
                    <a:pt x="2676" y="601"/>
                    <a:pt x="2676" y="1336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8"/>
            <p:cNvSpPr/>
            <p:nvPr/>
          </p:nvSpPr>
          <p:spPr>
            <a:xfrm>
              <a:off x="4103450" y="1911200"/>
              <a:ext cx="66925" cy="66925"/>
            </a:xfrm>
            <a:custGeom>
              <a:avLst/>
              <a:gdLst/>
              <a:ahLst/>
              <a:cxnLst/>
              <a:rect l="l" t="t" r="r" b="b"/>
              <a:pathLst>
                <a:path w="2677" h="2677" fill="none" extrusionOk="0">
                  <a:moveTo>
                    <a:pt x="2677" y="1336"/>
                  </a:moveTo>
                  <a:cubicBezTo>
                    <a:pt x="2677" y="2077"/>
                    <a:pt x="2077" y="2677"/>
                    <a:pt x="1342" y="2677"/>
                  </a:cubicBezTo>
                  <a:cubicBezTo>
                    <a:pt x="601" y="2677"/>
                    <a:pt x="1" y="2077"/>
                    <a:pt x="1" y="1336"/>
                  </a:cubicBezTo>
                  <a:cubicBezTo>
                    <a:pt x="1" y="601"/>
                    <a:pt x="601" y="1"/>
                    <a:pt x="1342" y="1"/>
                  </a:cubicBezTo>
                  <a:cubicBezTo>
                    <a:pt x="2077" y="1"/>
                    <a:pt x="2677" y="601"/>
                    <a:pt x="2677" y="1336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6" name="Google Shape;226;p8"/>
          <p:cNvSpPr txBox="1">
            <a:spLocks noGrp="1"/>
          </p:cNvSpPr>
          <p:nvPr>
            <p:ph type="title"/>
          </p:nvPr>
        </p:nvSpPr>
        <p:spPr>
          <a:xfrm>
            <a:off x="1714950" y="1460850"/>
            <a:ext cx="5714100" cy="22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70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1"/>
          <p:cNvSpPr/>
          <p:nvPr/>
        </p:nvSpPr>
        <p:spPr>
          <a:xfrm>
            <a:off x="-112491" y="3887405"/>
            <a:ext cx="1879524" cy="1977301"/>
          </a:xfrm>
          <a:custGeom>
            <a:avLst/>
            <a:gdLst/>
            <a:ahLst/>
            <a:cxnLst/>
            <a:rect l="l" t="t" r="r" b="b"/>
            <a:pathLst>
              <a:path w="5456" h="5740" extrusionOk="0">
                <a:moveTo>
                  <a:pt x="2728" y="1"/>
                </a:moveTo>
                <a:lnTo>
                  <a:pt x="2283" y="1503"/>
                </a:lnTo>
                <a:lnTo>
                  <a:pt x="1039" y="549"/>
                </a:lnTo>
                <a:lnTo>
                  <a:pt x="1567" y="2025"/>
                </a:lnTo>
                <a:lnTo>
                  <a:pt x="0" y="1980"/>
                </a:lnTo>
                <a:lnTo>
                  <a:pt x="1290" y="2870"/>
                </a:lnTo>
                <a:lnTo>
                  <a:pt x="0" y="3760"/>
                </a:lnTo>
                <a:lnTo>
                  <a:pt x="1567" y="3715"/>
                </a:lnTo>
                <a:lnTo>
                  <a:pt x="1039" y="5191"/>
                </a:lnTo>
                <a:lnTo>
                  <a:pt x="2283" y="4237"/>
                </a:lnTo>
                <a:lnTo>
                  <a:pt x="2728" y="5739"/>
                </a:lnTo>
                <a:lnTo>
                  <a:pt x="3173" y="4237"/>
                </a:lnTo>
                <a:lnTo>
                  <a:pt x="4411" y="5191"/>
                </a:lnTo>
                <a:lnTo>
                  <a:pt x="4411" y="5191"/>
                </a:lnTo>
                <a:lnTo>
                  <a:pt x="3889" y="3715"/>
                </a:lnTo>
                <a:lnTo>
                  <a:pt x="5455" y="3760"/>
                </a:lnTo>
                <a:lnTo>
                  <a:pt x="4159" y="2870"/>
                </a:lnTo>
                <a:lnTo>
                  <a:pt x="5455" y="1980"/>
                </a:lnTo>
                <a:lnTo>
                  <a:pt x="3889" y="2025"/>
                </a:lnTo>
                <a:lnTo>
                  <a:pt x="3889" y="2025"/>
                </a:lnTo>
                <a:lnTo>
                  <a:pt x="4411" y="549"/>
                </a:lnTo>
                <a:lnTo>
                  <a:pt x="3173" y="1503"/>
                </a:lnTo>
                <a:lnTo>
                  <a:pt x="2728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4" name="Google Shape;254;p11"/>
          <p:cNvGrpSpPr/>
          <p:nvPr/>
        </p:nvGrpSpPr>
        <p:grpSpPr>
          <a:xfrm rot="-5400000">
            <a:off x="-306709" y="282465"/>
            <a:ext cx="1679731" cy="1679660"/>
            <a:chOff x="540475" y="1135025"/>
            <a:chExt cx="728607" cy="728545"/>
          </a:xfrm>
        </p:grpSpPr>
        <p:sp>
          <p:nvSpPr>
            <p:cNvPr id="255" name="Google Shape;255;p11"/>
            <p:cNvSpPr/>
            <p:nvPr/>
          </p:nvSpPr>
          <p:spPr>
            <a:xfrm>
              <a:off x="540475" y="1332643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1"/>
            <p:cNvSpPr/>
            <p:nvPr/>
          </p:nvSpPr>
          <p:spPr>
            <a:xfrm>
              <a:off x="540475" y="1416157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1"/>
            <p:cNvSpPr/>
            <p:nvPr/>
          </p:nvSpPr>
          <p:spPr>
            <a:xfrm>
              <a:off x="540475" y="1499296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1"/>
            <p:cNvSpPr/>
            <p:nvPr/>
          </p:nvSpPr>
          <p:spPr>
            <a:xfrm>
              <a:off x="540475" y="1582748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1"/>
            <p:cNvSpPr/>
            <p:nvPr/>
          </p:nvSpPr>
          <p:spPr>
            <a:xfrm>
              <a:off x="540475" y="1665886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1"/>
            <p:cNvSpPr/>
            <p:nvPr/>
          </p:nvSpPr>
          <p:spPr>
            <a:xfrm>
              <a:off x="540475" y="1749338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1"/>
            <p:cNvSpPr/>
            <p:nvPr/>
          </p:nvSpPr>
          <p:spPr>
            <a:xfrm>
              <a:off x="540475" y="1832852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1"/>
            <p:cNvSpPr/>
            <p:nvPr/>
          </p:nvSpPr>
          <p:spPr>
            <a:xfrm>
              <a:off x="571128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1"/>
            <p:cNvSpPr/>
            <p:nvPr/>
          </p:nvSpPr>
          <p:spPr>
            <a:xfrm>
              <a:off x="65464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1"/>
            <p:cNvSpPr/>
            <p:nvPr/>
          </p:nvSpPr>
          <p:spPr>
            <a:xfrm>
              <a:off x="73815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1"/>
            <p:cNvSpPr/>
            <p:nvPr/>
          </p:nvSpPr>
          <p:spPr>
            <a:xfrm>
              <a:off x="82123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1"/>
            <p:cNvSpPr/>
            <p:nvPr/>
          </p:nvSpPr>
          <p:spPr>
            <a:xfrm>
              <a:off x="90474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1"/>
            <p:cNvSpPr/>
            <p:nvPr/>
          </p:nvSpPr>
          <p:spPr>
            <a:xfrm>
              <a:off x="98782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1"/>
            <p:cNvSpPr/>
            <p:nvPr/>
          </p:nvSpPr>
          <p:spPr>
            <a:xfrm>
              <a:off x="107133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1"/>
            <p:cNvSpPr/>
            <p:nvPr/>
          </p:nvSpPr>
          <p:spPr>
            <a:xfrm>
              <a:off x="1154850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1"/>
            <p:cNvSpPr/>
            <p:nvPr/>
          </p:nvSpPr>
          <p:spPr>
            <a:xfrm>
              <a:off x="123792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1" name="Google Shape;271;p11"/>
          <p:cNvSpPr/>
          <p:nvPr/>
        </p:nvSpPr>
        <p:spPr>
          <a:xfrm>
            <a:off x="8316675" y="0"/>
            <a:ext cx="827313" cy="5143493"/>
          </a:xfrm>
          <a:custGeom>
            <a:avLst/>
            <a:gdLst/>
            <a:ahLst/>
            <a:cxnLst/>
            <a:rect l="l" t="t" r="r" b="b"/>
            <a:pathLst>
              <a:path w="49355" h="6365" extrusionOk="0">
                <a:moveTo>
                  <a:pt x="1" y="1"/>
                </a:moveTo>
                <a:lnTo>
                  <a:pt x="1" y="6365"/>
                </a:lnTo>
                <a:lnTo>
                  <a:pt x="49355" y="6365"/>
                </a:lnTo>
                <a:lnTo>
                  <a:pt x="4935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11"/>
          <p:cNvSpPr/>
          <p:nvPr/>
        </p:nvSpPr>
        <p:spPr>
          <a:xfrm>
            <a:off x="7093050" y="4669110"/>
            <a:ext cx="1041403" cy="948773"/>
          </a:xfrm>
          <a:custGeom>
            <a:avLst/>
            <a:gdLst/>
            <a:ahLst/>
            <a:cxnLst/>
            <a:rect l="l" t="t" r="r" b="b"/>
            <a:pathLst>
              <a:path w="19978" h="18201" extrusionOk="0">
                <a:moveTo>
                  <a:pt x="9989" y="0"/>
                </a:moveTo>
                <a:cubicBezTo>
                  <a:pt x="7660" y="0"/>
                  <a:pt x="5330" y="888"/>
                  <a:pt x="3554" y="2665"/>
                </a:cubicBezTo>
                <a:cubicBezTo>
                  <a:pt x="1" y="6218"/>
                  <a:pt x="1" y="11983"/>
                  <a:pt x="3554" y="15535"/>
                </a:cubicBezTo>
                <a:cubicBezTo>
                  <a:pt x="5330" y="17312"/>
                  <a:pt x="7660" y="18200"/>
                  <a:pt x="9989" y="18200"/>
                </a:cubicBezTo>
                <a:cubicBezTo>
                  <a:pt x="12318" y="18200"/>
                  <a:pt x="14648" y="17312"/>
                  <a:pt x="16424" y="15535"/>
                </a:cubicBezTo>
                <a:cubicBezTo>
                  <a:pt x="19977" y="11983"/>
                  <a:pt x="19977" y="6218"/>
                  <a:pt x="16424" y="2665"/>
                </a:cubicBezTo>
                <a:cubicBezTo>
                  <a:pt x="14648" y="888"/>
                  <a:pt x="12318" y="0"/>
                  <a:pt x="998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3" name="Google Shape;273;p11"/>
          <p:cNvGrpSpPr/>
          <p:nvPr/>
        </p:nvGrpSpPr>
        <p:grpSpPr>
          <a:xfrm rot="5400264">
            <a:off x="8595093" y="3510006"/>
            <a:ext cx="948792" cy="948784"/>
            <a:chOff x="540475" y="1135025"/>
            <a:chExt cx="728607" cy="728545"/>
          </a:xfrm>
        </p:grpSpPr>
        <p:sp>
          <p:nvSpPr>
            <p:cNvPr id="274" name="Google Shape;274;p11"/>
            <p:cNvSpPr/>
            <p:nvPr/>
          </p:nvSpPr>
          <p:spPr>
            <a:xfrm>
              <a:off x="540475" y="1332643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11"/>
            <p:cNvSpPr/>
            <p:nvPr/>
          </p:nvSpPr>
          <p:spPr>
            <a:xfrm>
              <a:off x="540475" y="1416157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11"/>
            <p:cNvSpPr/>
            <p:nvPr/>
          </p:nvSpPr>
          <p:spPr>
            <a:xfrm>
              <a:off x="540475" y="1499296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1"/>
            <p:cNvSpPr/>
            <p:nvPr/>
          </p:nvSpPr>
          <p:spPr>
            <a:xfrm>
              <a:off x="540475" y="1582748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1"/>
            <p:cNvSpPr/>
            <p:nvPr/>
          </p:nvSpPr>
          <p:spPr>
            <a:xfrm>
              <a:off x="540475" y="1665886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11"/>
            <p:cNvSpPr/>
            <p:nvPr/>
          </p:nvSpPr>
          <p:spPr>
            <a:xfrm>
              <a:off x="540475" y="1749338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1"/>
            <p:cNvSpPr/>
            <p:nvPr/>
          </p:nvSpPr>
          <p:spPr>
            <a:xfrm>
              <a:off x="540475" y="1832852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11"/>
            <p:cNvSpPr/>
            <p:nvPr/>
          </p:nvSpPr>
          <p:spPr>
            <a:xfrm>
              <a:off x="571128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11"/>
            <p:cNvSpPr/>
            <p:nvPr/>
          </p:nvSpPr>
          <p:spPr>
            <a:xfrm>
              <a:off x="65464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1"/>
            <p:cNvSpPr/>
            <p:nvPr/>
          </p:nvSpPr>
          <p:spPr>
            <a:xfrm>
              <a:off x="73815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11"/>
            <p:cNvSpPr/>
            <p:nvPr/>
          </p:nvSpPr>
          <p:spPr>
            <a:xfrm>
              <a:off x="82123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11"/>
            <p:cNvSpPr/>
            <p:nvPr/>
          </p:nvSpPr>
          <p:spPr>
            <a:xfrm>
              <a:off x="90474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11"/>
            <p:cNvSpPr/>
            <p:nvPr/>
          </p:nvSpPr>
          <p:spPr>
            <a:xfrm>
              <a:off x="98782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11"/>
            <p:cNvSpPr/>
            <p:nvPr/>
          </p:nvSpPr>
          <p:spPr>
            <a:xfrm>
              <a:off x="107133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11"/>
            <p:cNvSpPr/>
            <p:nvPr/>
          </p:nvSpPr>
          <p:spPr>
            <a:xfrm>
              <a:off x="1154850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11"/>
            <p:cNvSpPr/>
            <p:nvPr/>
          </p:nvSpPr>
          <p:spPr>
            <a:xfrm>
              <a:off x="123792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0" name="Google Shape;290;p11"/>
          <p:cNvSpPr txBox="1">
            <a:spLocks noGrp="1"/>
          </p:cNvSpPr>
          <p:nvPr>
            <p:ph type="title" hasCustomPrompt="1"/>
          </p:nvPr>
        </p:nvSpPr>
        <p:spPr>
          <a:xfrm>
            <a:off x="1467963" y="1269982"/>
            <a:ext cx="6207900" cy="125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500"/>
              <a:buNone/>
              <a:defRPr sz="8000" b="1" i="1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91" name="Google Shape;291;p11"/>
          <p:cNvSpPr txBox="1">
            <a:spLocks noGrp="1"/>
          </p:cNvSpPr>
          <p:nvPr>
            <p:ph type="subTitle" idx="1"/>
          </p:nvPr>
        </p:nvSpPr>
        <p:spPr>
          <a:xfrm flipH="1">
            <a:off x="3108063" y="2957435"/>
            <a:ext cx="2927700" cy="65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292" name="Google Shape;292;p11"/>
          <p:cNvSpPr/>
          <p:nvPr/>
        </p:nvSpPr>
        <p:spPr>
          <a:xfrm>
            <a:off x="-631826" y="1997450"/>
            <a:ext cx="1263673" cy="1148598"/>
          </a:xfrm>
          <a:custGeom>
            <a:avLst/>
            <a:gdLst/>
            <a:ahLst/>
            <a:cxnLst/>
            <a:rect l="l" t="t" r="r" b="b"/>
            <a:pathLst>
              <a:path w="1845" h="1677" extrusionOk="0">
                <a:moveTo>
                  <a:pt x="913" y="0"/>
                </a:moveTo>
                <a:cubicBezTo>
                  <a:pt x="534" y="0"/>
                  <a:pt x="192" y="264"/>
                  <a:pt x="103" y="649"/>
                </a:cubicBezTo>
                <a:cubicBezTo>
                  <a:pt x="0" y="1101"/>
                  <a:pt x="284" y="1552"/>
                  <a:pt x="735" y="1655"/>
                </a:cubicBezTo>
                <a:cubicBezTo>
                  <a:pt x="799" y="1670"/>
                  <a:pt x="863" y="1677"/>
                  <a:pt x="925" y="1677"/>
                </a:cubicBezTo>
                <a:cubicBezTo>
                  <a:pt x="1307" y="1677"/>
                  <a:pt x="1653" y="1418"/>
                  <a:pt x="1741" y="1030"/>
                </a:cubicBezTo>
                <a:cubicBezTo>
                  <a:pt x="1844" y="578"/>
                  <a:pt x="1561" y="127"/>
                  <a:pt x="1109" y="24"/>
                </a:cubicBezTo>
                <a:cubicBezTo>
                  <a:pt x="1044" y="8"/>
                  <a:pt x="978" y="0"/>
                  <a:pt x="91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11"/>
          <p:cNvSpPr/>
          <p:nvPr/>
        </p:nvSpPr>
        <p:spPr>
          <a:xfrm>
            <a:off x="7871238" y="169825"/>
            <a:ext cx="890882" cy="936737"/>
          </a:xfrm>
          <a:custGeom>
            <a:avLst/>
            <a:gdLst/>
            <a:ahLst/>
            <a:cxnLst/>
            <a:rect l="l" t="t" r="r" b="b"/>
            <a:pathLst>
              <a:path w="16553" h="17405" extrusionOk="0">
                <a:moveTo>
                  <a:pt x="8273" y="1"/>
                </a:moveTo>
                <a:lnTo>
                  <a:pt x="6932" y="4566"/>
                </a:lnTo>
                <a:lnTo>
                  <a:pt x="3160" y="1664"/>
                </a:lnTo>
                <a:lnTo>
                  <a:pt x="4759" y="6146"/>
                </a:lnTo>
                <a:lnTo>
                  <a:pt x="0" y="6017"/>
                </a:lnTo>
                <a:lnTo>
                  <a:pt x="3927" y="8706"/>
                </a:lnTo>
                <a:lnTo>
                  <a:pt x="0" y="11388"/>
                </a:lnTo>
                <a:lnTo>
                  <a:pt x="4759" y="11259"/>
                </a:lnTo>
                <a:lnTo>
                  <a:pt x="3160" y="15741"/>
                </a:lnTo>
                <a:lnTo>
                  <a:pt x="3160" y="15741"/>
                </a:lnTo>
                <a:lnTo>
                  <a:pt x="6932" y="12839"/>
                </a:lnTo>
                <a:lnTo>
                  <a:pt x="8273" y="17404"/>
                </a:lnTo>
                <a:lnTo>
                  <a:pt x="9621" y="12839"/>
                </a:lnTo>
                <a:lnTo>
                  <a:pt x="13393" y="15741"/>
                </a:lnTo>
                <a:lnTo>
                  <a:pt x="11794" y="11259"/>
                </a:lnTo>
                <a:lnTo>
                  <a:pt x="16553" y="11388"/>
                </a:lnTo>
                <a:lnTo>
                  <a:pt x="12626" y="8706"/>
                </a:lnTo>
                <a:lnTo>
                  <a:pt x="16553" y="6017"/>
                </a:lnTo>
                <a:lnTo>
                  <a:pt x="11794" y="6146"/>
                </a:lnTo>
                <a:lnTo>
                  <a:pt x="11794" y="6146"/>
                </a:lnTo>
                <a:lnTo>
                  <a:pt x="13393" y="1664"/>
                </a:lnTo>
                <a:lnTo>
                  <a:pt x="9621" y="4566"/>
                </a:lnTo>
                <a:lnTo>
                  <a:pt x="8273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11"/>
          <p:cNvSpPr/>
          <p:nvPr/>
        </p:nvSpPr>
        <p:spPr>
          <a:xfrm rot="5400000">
            <a:off x="-387284" y="3894924"/>
            <a:ext cx="1679705" cy="185450"/>
          </a:xfrm>
          <a:custGeom>
            <a:avLst/>
            <a:gdLst/>
            <a:ahLst/>
            <a:cxnLst/>
            <a:rect l="l" t="t" r="r" b="b"/>
            <a:pathLst>
              <a:path w="15489" h="1710" fill="none" extrusionOk="0">
                <a:moveTo>
                  <a:pt x="1" y="1709"/>
                </a:moveTo>
                <a:lnTo>
                  <a:pt x="1722" y="33"/>
                </a:lnTo>
                <a:lnTo>
                  <a:pt x="3437" y="1703"/>
                </a:lnTo>
                <a:lnTo>
                  <a:pt x="3444" y="1709"/>
                </a:lnTo>
                <a:lnTo>
                  <a:pt x="5159" y="39"/>
                </a:lnTo>
                <a:lnTo>
                  <a:pt x="6874" y="1709"/>
                </a:lnTo>
                <a:lnTo>
                  <a:pt x="8596" y="33"/>
                </a:lnTo>
                <a:lnTo>
                  <a:pt x="10318" y="1709"/>
                </a:lnTo>
                <a:lnTo>
                  <a:pt x="12039" y="33"/>
                </a:lnTo>
                <a:lnTo>
                  <a:pt x="13754" y="1703"/>
                </a:lnTo>
                <a:lnTo>
                  <a:pt x="13761" y="1709"/>
                </a:lnTo>
                <a:lnTo>
                  <a:pt x="15489" y="26"/>
                </a:lnTo>
                <a:lnTo>
                  <a:pt x="15476" y="7"/>
                </a:lnTo>
                <a:lnTo>
                  <a:pt x="13761" y="1684"/>
                </a:lnTo>
                <a:lnTo>
                  <a:pt x="12039" y="1"/>
                </a:lnTo>
                <a:lnTo>
                  <a:pt x="10318" y="1684"/>
                </a:lnTo>
                <a:lnTo>
                  <a:pt x="8596" y="1"/>
                </a:lnTo>
                <a:lnTo>
                  <a:pt x="6874" y="1684"/>
                </a:lnTo>
                <a:lnTo>
                  <a:pt x="5159" y="14"/>
                </a:lnTo>
                <a:lnTo>
                  <a:pt x="5159" y="7"/>
                </a:lnTo>
                <a:lnTo>
                  <a:pt x="3444" y="1684"/>
                </a:lnTo>
                <a:lnTo>
                  <a:pt x="1722" y="1"/>
                </a:lnTo>
                <a:lnTo>
                  <a:pt x="1" y="1684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5" name="Google Shape;295;p11"/>
          <p:cNvGrpSpPr/>
          <p:nvPr/>
        </p:nvGrpSpPr>
        <p:grpSpPr>
          <a:xfrm rot="10800000">
            <a:off x="561524" y="539512"/>
            <a:ext cx="906443" cy="432887"/>
            <a:chOff x="4097650" y="1911050"/>
            <a:chExt cx="272475" cy="130125"/>
          </a:xfrm>
        </p:grpSpPr>
        <p:sp>
          <p:nvSpPr>
            <p:cNvPr id="296" name="Google Shape;296;p11"/>
            <p:cNvSpPr/>
            <p:nvPr/>
          </p:nvSpPr>
          <p:spPr>
            <a:xfrm>
              <a:off x="4097650" y="1911050"/>
              <a:ext cx="272475" cy="130125"/>
            </a:xfrm>
            <a:custGeom>
              <a:avLst/>
              <a:gdLst/>
              <a:ahLst/>
              <a:cxnLst/>
              <a:rect l="l" t="t" r="r" b="b"/>
              <a:pathLst>
                <a:path w="10899" h="5205" extrusionOk="0">
                  <a:moveTo>
                    <a:pt x="1600" y="0"/>
                  </a:moveTo>
                  <a:cubicBezTo>
                    <a:pt x="658" y="0"/>
                    <a:pt x="1" y="961"/>
                    <a:pt x="362" y="1825"/>
                  </a:cubicBezTo>
                  <a:cubicBezTo>
                    <a:pt x="1194" y="3811"/>
                    <a:pt x="3160" y="5204"/>
                    <a:pt x="5449" y="5204"/>
                  </a:cubicBezTo>
                  <a:cubicBezTo>
                    <a:pt x="7739" y="5204"/>
                    <a:pt x="9705" y="3811"/>
                    <a:pt x="10537" y="1825"/>
                  </a:cubicBezTo>
                  <a:cubicBezTo>
                    <a:pt x="10898" y="955"/>
                    <a:pt x="10240" y="0"/>
                    <a:pt x="9299" y="0"/>
                  </a:cubicBezTo>
                  <a:cubicBezTo>
                    <a:pt x="8757" y="0"/>
                    <a:pt x="8287" y="336"/>
                    <a:pt x="8067" y="832"/>
                  </a:cubicBezTo>
                  <a:cubicBezTo>
                    <a:pt x="7629" y="1838"/>
                    <a:pt x="6623" y="2547"/>
                    <a:pt x="5449" y="2547"/>
                  </a:cubicBezTo>
                  <a:cubicBezTo>
                    <a:pt x="4276" y="2547"/>
                    <a:pt x="3270" y="1838"/>
                    <a:pt x="2831" y="832"/>
                  </a:cubicBezTo>
                  <a:cubicBezTo>
                    <a:pt x="2612" y="336"/>
                    <a:pt x="2142" y="0"/>
                    <a:pt x="16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11"/>
            <p:cNvSpPr/>
            <p:nvPr/>
          </p:nvSpPr>
          <p:spPr>
            <a:xfrm>
              <a:off x="4296100" y="1911200"/>
              <a:ext cx="66925" cy="66925"/>
            </a:xfrm>
            <a:custGeom>
              <a:avLst/>
              <a:gdLst/>
              <a:ahLst/>
              <a:cxnLst/>
              <a:rect l="l" t="t" r="r" b="b"/>
              <a:pathLst>
                <a:path w="2677" h="2677" fill="none" extrusionOk="0">
                  <a:moveTo>
                    <a:pt x="2676" y="1336"/>
                  </a:moveTo>
                  <a:cubicBezTo>
                    <a:pt x="2676" y="2077"/>
                    <a:pt x="2077" y="2677"/>
                    <a:pt x="1335" y="2677"/>
                  </a:cubicBezTo>
                  <a:cubicBezTo>
                    <a:pt x="600" y="2677"/>
                    <a:pt x="0" y="2077"/>
                    <a:pt x="0" y="1336"/>
                  </a:cubicBezTo>
                  <a:cubicBezTo>
                    <a:pt x="0" y="601"/>
                    <a:pt x="600" y="1"/>
                    <a:pt x="1335" y="1"/>
                  </a:cubicBezTo>
                  <a:cubicBezTo>
                    <a:pt x="2077" y="1"/>
                    <a:pt x="2676" y="601"/>
                    <a:pt x="2676" y="1336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11"/>
            <p:cNvSpPr/>
            <p:nvPr/>
          </p:nvSpPr>
          <p:spPr>
            <a:xfrm>
              <a:off x="4103450" y="1911200"/>
              <a:ext cx="66925" cy="66925"/>
            </a:xfrm>
            <a:custGeom>
              <a:avLst/>
              <a:gdLst/>
              <a:ahLst/>
              <a:cxnLst/>
              <a:rect l="l" t="t" r="r" b="b"/>
              <a:pathLst>
                <a:path w="2677" h="2677" fill="none" extrusionOk="0">
                  <a:moveTo>
                    <a:pt x="2677" y="1336"/>
                  </a:moveTo>
                  <a:cubicBezTo>
                    <a:pt x="2677" y="2077"/>
                    <a:pt x="2077" y="2677"/>
                    <a:pt x="1342" y="2677"/>
                  </a:cubicBezTo>
                  <a:cubicBezTo>
                    <a:pt x="601" y="2677"/>
                    <a:pt x="1" y="2077"/>
                    <a:pt x="1" y="1336"/>
                  </a:cubicBezTo>
                  <a:cubicBezTo>
                    <a:pt x="1" y="601"/>
                    <a:pt x="601" y="1"/>
                    <a:pt x="1342" y="1"/>
                  </a:cubicBezTo>
                  <a:cubicBezTo>
                    <a:pt x="2077" y="1"/>
                    <a:pt x="2677" y="601"/>
                    <a:pt x="2677" y="1336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9" name="Google Shape;299;p11"/>
          <p:cNvGrpSpPr/>
          <p:nvPr/>
        </p:nvGrpSpPr>
        <p:grpSpPr>
          <a:xfrm rot="5400000">
            <a:off x="7639845" y="19621"/>
            <a:ext cx="75647" cy="932054"/>
            <a:chOff x="2969818" y="1135016"/>
            <a:chExt cx="39161" cy="482505"/>
          </a:xfrm>
        </p:grpSpPr>
        <p:sp>
          <p:nvSpPr>
            <p:cNvPr id="300" name="Google Shape;300;p11"/>
            <p:cNvSpPr/>
            <p:nvPr/>
          </p:nvSpPr>
          <p:spPr>
            <a:xfrm>
              <a:off x="2969818" y="1135016"/>
              <a:ext cx="39161" cy="39224"/>
            </a:xfrm>
            <a:custGeom>
              <a:avLst/>
              <a:gdLst/>
              <a:ahLst/>
              <a:cxnLst/>
              <a:rect l="l" t="t" r="r" b="b"/>
              <a:pathLst>
                <a:path w="626" h="627" extrusionOk="0">
                  <a:moveTo>
                    <a:pt x="310" y="1"/>
                  </a:moveTo>
                  <a:cubicBezTo>
                    <a:pt x="135" y="1"/>
                    <a:pt x="0" y="143"/>
                    <a:pt x="0" y="317"/>
                  </a:cubicBezTo>
                  <a:cubicBezTo>
                    <a:pt x="0" y="491"/>
                    <a:pt x="135" y="626"/>
                    <a:pt x="310" y="626"/>
                  </a:cubicBezTo>
                  <a:cubicBezTo>
                    <a:pt x="484" y="626"/>
                    <a:pt x="625" y="491"/>
                    <a:pt x="625" y="317"/>
                  </a:cubicBezTo>
                  <a:cubicBezTo>
                    <a:pt x="625" y="143"/>
                    <a:pt x="484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11"/>
            <p:cNvSpPr/>
            <p:nvPr/>
          </p:nvSpPr>
          <p:spPr>
            <a:xfrm>
              <a:off x="2969818" y="1245993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42"/>
                    <a:pt x="0" y="316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6"/>
                  </a:cubicBezTo>
                  <a:cubicBezTo>
                    <a:pt x="625" y="142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11"/>
            <p:cNvSpPr/>
            <p:nvPr/>
          </p:nvSpPr>
          <p:spPr>
            <a:xfrm>
              <a:off x="2969818" y="1356907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36"/>
                    <a:pt x="0" y="310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0"/>
                  </a:cubicBezTo>
                  <a:cubicBezTo>
                    <a:pt x="625" y="136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11"/>
            <p:cNvSpPr/>
            <p:nvPr/>
          </p:nvSpPr>
          <p:spPr>
            <a:xfrm>
              <a:off x="2969818" y="1467821"/>
              <a:ext cx="39161" cy="39224"/>
            </a:xfrm>
            <a:custGeom>
              <a:avLst/>
              <a:gdLst/>
              <a:ahLst/>
              <a:cxnLst/>
              <a:rect l="l" t="t" r="r" b="b"/>
              <a:pathLst>
                <a:path w="626" h="627" extrusionOk="0">
                  <a:moveTo>
                    <a:pt x="310" y="1"/>
                  </a:moveTo>
                  <a:cubicBezTo>
                    <a:pt x="135" y="1"/>
                    <a:pt x="0" y="136"/>
                    <a:pt x="0" y="310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0"/>
                  </a:cubicBezTo>
                  <a:cubicBezTo>
                    <a:pt x="625" y="136"/>
                    <a:pt x="484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11"/>
            <p:cNvSpPr/>
            <p:nvPr/>
          </p:nvSpPr>
          <p:spPr>
            <a:xfrm>
              <a:off x="2969818" y="1578360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42"/>
                    <a:pt x="0" y="316"/>
                  </a:cubicBezTo>
                  <a:cubicBezTo>
                    <a:pt x="0" y="490"/>
                    <a:pt x="135" y="626"/>
                    <a:pt x="310" y="626"/>
                  </a:cubicBezTo>
                  <a:cubicBezTo>
                    <a:pt x="484" y="626"/>
                    <a:pt x="625" y="490"/>
                    <a:pt x="625" y="316"/>
                  </a:cubicBezTo>
                  <a:cubicBezTo>
                    <a:pt x="625" y="142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5" name="Google Shape;305;p11"/>
          <p:cNvGrpSpPr/>
          <p:nvPr/>
        </p:nvGrpSpPr>
        <p:grpSpPr>
          <a:xfrm>
            <a:off x="7863447" y="4021738"/>
            <a:ext cx="906470" cy="432900"/>
            <a:chOff x="4097650" y="1911050"/>
            <a:chExt cx="272475" cy="130125"/>
          </a:xfrm>
        </p:grpSpPr>
        <p:sp>
          <p:nvSpPr>
            <p:cNvPr id="306" name="Google Shape;306;p11"/>
            <p:cNvSpPr/>
            <p:nvPr/>
          </p:nvSpPr>
          <p:spPr>
            <a:xfrm>
              <a:off x="4097650" y="1911050"/>
              <a:ext cx="272475" cy="130125"/>
            </a:xfrm>
            <a:custGeom>
              <a:avLst/>
              <a:gdLst/>
              <a:ahLst/>
              <a:cxnLst/>
              <a:rect l="l" t="t" r="r" b="b"/>
              <a:pathLst>
                <a:path w="10899" h="5205" extrusionOk="0">
                  <a:moveTo>
                    <a:pt x="1600" y="0"/>
                  </a:moveTo>
                  <a:cubicBezTo>
                    <a:pt x="658" y="0"/>
                    <a:pt x="1" y="961"/>
                    <a:pt x="362" y="1825"/>
                  </a:cubicBezTo>
                  <a:cubicBezTo>
                    <a:pt x="1194" y="3811"/>
                    <a:pt x="3160" y="5204"/>
                    <a:pt x="5449" y="5204"/>
                  </a:cubicBezTo>
                  <a:cubicBezTo>
                    <a:pt x="7739" y="5204"/>
                    <a:pt x="9705" y="3811"/>
                    <a:pt x="10537" y="1825"/>
                  </a:cubicBezTo>
                  <a:cubicBezTo>
                    <a:pt x="10898" y="955"/>
                    <a:pt x="10240" y="0"/>
                    <a:pt x="9299" y="0"/>
                  </a:cubicBezTo>
                  <a:cubicBezTo>
                    <a:pt x="8757" y="0"/>
                    <a:pt x="8287" y="336"/>
                    <a:pt x="8067" y="832"/>
                  </a:cubicBezTo>
                  <a:cubicBezTo>
                    <a:pt x="7629" y="1838"/>
                    <a:pt x="6623" y="2547"/>
                    <a:pt x="5449" y="2547"/>
                  </a:cubicBezTo>
                  <a:cubicBezTo>
                    <a:pt x="4276" y="2547"/>
                    <a:pt x="3270" y="1838"/>
                    <a:pt x="2831" y="832"/>
                  </a:cubicBezTo>
                  <a:cubicBezTo>
                    <a:pt x="2612" y="336"/>
                    <a:pt x="2142" y="0"/>
                    <a:pt x="160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11"/>
            <p:cNvSpPr/>
            <p:nvPr/>
          </p:nvSpPr>
          <p:spPr>
            <a:xfrm>
              <a:off x="4296100" y="1911200"/>
              <a:ext cx="66925" cy="66925"/>
            </a:xfrm>
            <a:custGeom>
              <a:avLst/>
              <a:gdLst/>
              <a:ahLst/>
              <a:cxnLst/>
              <a:rect l="l" t="t" r="r" b="b"/>
              <a:pathLst>
                <a:path w="2677" h="2677" fill="none" extrusionOk="0">
                  <a:moveTo>
                    <a:pt x="2676" y="1336"/>
                  </a:moveTo>
                  <a:cubicBezTo>
                    <a:pt x="2676" y="2077"/>
                    <a:pt x="2077" y="2677"/>
                    <a:pt x="1335" y="2677"/>
                  </a:cubicBezTo>
                  <a:cubicBezTo>
                    <a:pt x="600" y="2677"/>
                    <a:pt x="0" y="2077"/>
                    <a:pt x="0" y="1336"/>
                  </a:cubicBezTo>
                  <a:cubicBezTo>
                    <a:pt x="0" y="601"/>
                    <a:pt x="600" y="1"/>
                    <a:pt x="1335" y="1"/>
                  </a:cubicBezTo>
                  <a:cubicBezTo>
                    <a:pt x="2077" y="1"/>
                    <a:pt x="2676" y="601"/>
                    <a:pt x="2676" y="1336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11"/>
            <p:cNvSpPr/>
            <p:nvPr/>
          </p:nvSpPr>
          <p:spPr>
            <a:xfrm>
              <a:off x="4103450" y="1911200"/>
              <a:ext cx="66925" cy="66925"/>
            </a:xfrm>
            <a:custGeom>
              <a:avLst/>
              <a:gdLst/>
              <a:ahLst/>
              <a:cxnLst/>
              <a:rect l="l" t="t" r="r" b="b"/>
              <a:pathLst>
                <a:path w="2677" h="2677" fill="none" extrusionOk="0">
                  <a:moveTo>
                    <a:pt x="2677" y="1336"/>
                  </a:moveTo>
                  <a:cubicBezTo>
                    <a:pt x="2677" y="2077"/>
                    <a:pt x="2077" y="2677"/>
                    <a:pt x="1342" y="2677"/>
                  </a:cubicBezTo>
                  <a:cubicBezTo>
                    <a:pt x="601" y="2677"/>
                    <a:pt x="1" y="2077"/>
                    <a:pt x="1" y="1336"/>
                  </a:cubicBezTo>
                  <a:cubicBezTo>
                    <a:pt x="1" y="601"/>
                    <a:pt x="601" y="1"/>
                    <a:pt x="1342" y="1"/>
                  </a:cubicBezTo>
                  <a:cubicBezTo>
                    <a:pt x="2077" y="1"/>
                    <a:pt x="2677" y="601"/>
                    <a:pt x="2677" y="1336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3"/>
          <p:cNvSpPr txBox="1">
            <a:spLocks noGrp="1"/>
          </p:cNvSpPr>
          <p:nvPr>
            <p:ph type="title" hasCustomPrompt="1"/>
          </p:nvPr>
        </p:nvSpPr>
        <p:spPr>
          <a:xfrm>
            <a:off x="1553925" y="1780420"/>
            <a:ext cx="804600" cy="8046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12" name="Google Shape;312;p13"/>
          <p:cNvSpPr txBox="1">
            <a:spLocks noGrp="1"/>
          </p:cNvSpPr>
          <p:nvPr>
            <p:ph type="subTitle" idx="1"/>
          </p:nvPr>
        </p:nvSpPr>
        <p:spPr>
          <a:xfrm>
            <a:off x="827325" y="2695292"/>
            <a:ext cx="2257800" cy="85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313" name="Google Shape;313;p13"/>
          <p:cNvSpPr txBox="1">
            <a:spLocks noGrp="1"/>
          </p:cNvSpPr>
          <p:nvPr>
            <p:ph type="subTitle" idx="2"/>
          </p:nvPr>
        </p:nvSpPr>
        <p:spPr>
          <a:xfrm>
            <a:off x="827325" y="3460816"/>
            <a:ext cx="2257800" cy="64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14" name="Google Shape;314;p13"/>
          <p:cNvSpPr txBox="1">
            <a:spLocks noGrp="1"/>
          </p:cNvSpPr>
          <p:nvPr>
            <p:ph type="title" idx="3" hasCustomPrompt="1"/>
          </p:nvPr>
        </p:nvSpPr>
        <p:spPr>
          <a:xfrm>
            <a:off x="4169700" y="1780420"/>
            <a:ext cx="804600" cy="8046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15" name="Google Shape;315;p13"/>
          <p:cNvSpPr txBox="1">
            <a:spLocks noGrp="1"/>
          </p:cNvSpPr>
          <p:nvPr>
            <p:ph type="subTitle" idx="4"/>
          </p:nvPr>
        </p:nvSpPr>
        <p:spPr>
          <a:xfrm>
            <a:off x="3443100" y="2695292"/>
            <a:ext cx="2257800" cy="85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316" name="Google Shape;316;p13"/>
          <p:cNvSpPr txBox="1">
            <a:spLocks noGrp="1"/>
          </p:cNvSpPr>
          <p:nvPr>
            <p:ph type="subTitle" idx="5"/>
          </p:nvPr>
        </p:nvSpPr>
        <p:spPr>
          <a:xfrm>
            <a:off x="3443100" y="3460816"/>
            <a:ext cx="2257800" cy="64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17" name="Google Shape;317;p13"/>
          <p:cNvSpPr txBox="1">
            <a:spLocks noGrp="1"/>
          </p:cNvSpPr>
          <p:nvPr>
            <p:ph type="title" idx="6" hasCustomPrompt="1"/>
          </p:nvPr>
        </p:nvSpPr>
        <p:spPr>
          <a:xfrm>
            <a:off x="6785475" y="1780420"/>
            <a:ext cx="804600" cy="8046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18" name="Google Shape;318;p13"/>
          <p:cNvSpPr txBox="1">
            <a:spLocks noGrp="1"/>
          </p:cNvSpPr>
          <p:nvPr>
            <p:ph type="subTitle" idx="7"/>
          </p:nvPr>
        </p:nvSpPr>
        <p:spPr>
          <a:xfrm>
            <a:off x="6058875" y="2695292"/>
            <a:ext cx="2257800" cy="85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 b="1"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319" name="Google Shape;319;p13"/>
          <p:cNvSpPr txBox="1">
            <a:spLocks noGrp="1"/>
          </p:cNvSpPr>
          <p:nvPr>
            <p:ph type="subTitle" idx="8"/>
          </p:nvPr>
        </p:nvSpPr>
        <p:spPr>
          <a:xfrm>
            <a:off x="6058875" y="3460816"/>
            <a:ext cx="2257800" cy="64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20" name="Google Shape;320;p13"/>
          <p:cNvSpPr txBox="1">
            <a:spLocks noGrp="1"/>
          </p:cNvSpPr>
          <p:nvPr>
            <p:ph type="title" idx="9"/>
          </p:nvPr>
        </p:nvSpPr>
        <p:spPr>
          <a:xfrm>
            <a:off x="720000" y="484850"/>
            <a:ext cx="7704000" cy="592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21" name="Google Shape;321;p13"/>
          <p:cNvSpPr/>
          <p:nvPr/>
        </p:nvSpPr>
        <p:spPr>
          <a:xfrm>
            <a:off x="0" y="4876050"/>
            <a:ext cx="9144001" cy="267457"/>
          </a:xfrm>
          <a:custGeom>
            <a:avLst/>
            <a:gdLst/>
            <a:ahLst/>
            <a:cxnLst/>
            <a:rect l="l" t="t" r="r" b="b"/>
            <a:pathLst>
              <a:path w="49355" h="6365" extrusionOk="0">
                <a:moveTo>
                  <a:pt x="1" y="1"/>
                </a:moveTo>
                <a:lnTo>
                  <a:pt x="1" y="6365"/>
                </a:lnTo>
                <a:lnTo>
                  <a:pt x="49355" y="6365"/>
                </a:lnTo>
                <a:lnTo>
                  <a:pt x="49355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13"/>
          <p:cNvSpPr/>
          <p:nvPr/>
        </p:nvSpPr>
        <p:spPr>
          <a:xfrm>
            <a:off x="281250" y="4301925"/>
            <a:ext cx="1092043" cy="1148251"/>
          </a:xfrm>
          <a:custGeom>
            <a:avLst/>
            <a:gdLst/>
            <a:ahLst/>
            <a:cxnLst/>
            <a:rect l="l" t="t" r="r" b="b"/>
            <a:pathLst>
              <a:path w="16553" h="17405" extrusionOk="0">
                <a:moveTo>
                  <a:pt x="8273" y="1"/>
                </a:moveTo>
                <a:lnTo>
                  <a:pt x="6932" y="4566"/>
                </a:lnTo>
                <a:lnTo>
                  <a:pt x="3160" y="1664"/>
                </a:lnTo>
                <a:lnTo>
                  <a:pt x="4759" y="6146"/>
                </a:lnTo>
                <a:lnTo>
                  <a:pt x="0" y="6017"/>
                </a:lnTo>
                <a:lnTo>
                  <a:pt x="3927" y="8706"/>
                </a:lnTo>
                <a:lnTo>
                  <a:pt x="0" y="11388"/>
                </a:lnTo>
                <a:lnTo>
                  <a:pt x="4759" y="11259"/>
                </a:lnTo>
                <a:lnTo>
                  <a:pt x="3160" y="15741"/>
                </a:lnTo>
                <a:lnTo>
                  <a:pt x="3160" y="15741"/>
                </a:lnTo>
                <a:lnTo>
                  <a:pt x="6932" y="12839"/>
                </a:lnTo>
                <a:lnTo>
                  <a:pt x="8273" y="17404"/>
                </a:lnTo>
                <a:lnTo>
                  <a:pt x="9621" y="12839"/>
                </a:lnTo>
                <a:lnTo>
                  <a:pt x="13393" y="15741"/>
                </a:lnTo>
                <a:lnTo>
                  <a:pt x="11794" y="11259"/>
                </a:lnTo>
                <a:lnTo>
                  <a:pt x="16553" y="11388"/>
                </a:lnTo>
                <a:lnTo>
                  <a:pt x="12626" y="8706"/>
                </a:lnTo>
                <a:lnTo>
                  <a:pt x="16553" y="6017"/>
                </a:lnTo>
                <a:lnTo>
                  <a:pt x="11794" y="6146"/>
                </a:lnTo>
                <a:lnTo>
                  <a:pt x="11794" y="6146"/>
                </a:lnTo>
                <a:lnTo>
                  <a:pt x="13393" y="1664"/>
                </a:lnTo>
                <a:lnTo>
                  <a:pt x="9621" y="4566"/>
                </a:lnTo>
                <a:lnTo>
                  <a:pt x="827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3" name="Google Shape;323;p13"/>
          <p:cNvGrpSpPr/>
          <p:nvPr/>
        </p:nvGrpSpPr>
        <p:grpSpPr>
          <a:xfrm>
            <a:off x="8423990" y="-188407"/>
            <a:ext cx="1092036" cy="1092016"/>
            <a:chOff x="540475" y="1135025"/>
            <a:chExt cx="728607" cy="728545"/>
          </a:xfrm>
        </p:grpSpPr>
        <p:sp>
          <p:nvSpPr>
            <p:cNvPr id="324" name="Google Shape;324;p13"/>
            <p:cNvSpPr/>
            <p:nvPr/>
          </p:nvSpPr>
          <p:spPr>
            <a:xfrm>
              <a:off x="540475" y="1332643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13"/>
            <p:cNvSpPr/>
            <p:nvPr/>
          </p:nvSpPr>
          <p:spPr>
            <a:xfrm>
              <a:off x="540475" y="1416157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13"/>
            <p:cNvSpPr/>
            <p:nvPr/>
          </p:nvSpPr>
          <p:spPr>
            <a:xfrm>
              <a:off x="540475" y="1499296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13"/>
            <p:cNvSpPr/>
            <p:nvPr/>
          </p:nvSpPr>
          <p:spPr>
            <a:xfrm>
              <a:off x="540475" y="1582748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13"/>
            <p:cNvSpPr/>
            <p:nvPr/>
          </p:nvSpPr>
          <p:spPr>
            <a:xfrm>
              <a:off x="540475" y="1665886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13"/>
            <p:cNvSpPr/>
            <p:nvPr/>
          </p:nvSpPr>
          <p:spPr>
            <a:xfrm>
              <a:off x="540475" y="1749338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13"/>
            <p:cNvSpPr/>
            <p:nvPr/>
          </p:nvSpPr>
          <p:spPr>
            <a:xfrm>
              <a:off x="540475" y="1832852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13"/>
            <p:cNvSpPr/>
            <p:nvPr/>
          </p:nvSpPr>
          <p:spPr>
            <a:xfrm>
              <a:off x="571128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13"/>
            <p:cNvSpPr/>
            <p:nvPr/>
          </p:nvSpPr>
          <p:spPr>
            <a:xfrm>
              <a:off x="65464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13"/>
            <p:cNvSpPr/>
            <p:nvPr/>
          </p:nvSpPr>
          <p:spPr>
            <a:xfrm>
              <a:off x="73815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13"/>
            <p:cNvSpPr/>
            <p:nvPr/>
          </p:nvSpPr>
          <p:spPr>
            <a:xfrm>
              <a:off x="82123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13"/>
            <p:cNvSpPr/>
            <p:nvPr/>
          </p:nvSpPr>
          <p:spPr>
            <a:xfrm>
              <a:off x="90474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13"/>
            <p:cNvSpPr/>
            <p:nvPr/>
          </p:nvSpPr>
          <p:spPr>
            <a:xfrm>
              <a:off x="98782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13"/>
            <p:cNvSpPr/>
            <p:nvPr/>
          </p:nvSpPr>
          <p:spPr>
            <a:xfrm>
              <a:off x="107133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13"/>
            <p:cNvSpPr/>
            <p:nvPr/>
          </p:nvSpPr>
          <p:spPr>
            <a:xfrm>
              <a:off x="1154850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13"/>
            <p:cNvSpPr/>
            <p:nvPr/>
          </p:nvSpPr>
          <p:spPr>
            <a:xfrm>
              <a:off x="123792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0" name="Google Shape;340;p13"/>
          <p:cNvSpPr/>
          <p:nvPr/>
        </p:nvSpPr>
        <p:spPr>
          <a:xfrm>
            <a:off x="8851524" y="711400"/>
            <a:ext cx="584976" cy="531701"/>
          </a:xfrm>
          <a:custGeom>
            <a:avLst/>
            <a:gdLst/>
            <a:ahLst/>
            <a:cxnLst/>
            <a:rect l="l" t="t" r="r" b="b"/>
            <a:pathLst>
              <a:path w="1845" h="1677" extrusionOk="0">
                <a:moveTo>
                  <a:pt x="913" y="0"/>
                </a:moveTo>
                <a:cubicBezTo>
                  <a:pt x="534" y="0"/>
                  <a:pt x="192" y="264"/>
                  <a:pt x="103" y="649"/>
                </a:cubicBezTo>
                <a:cubicBezTo>
                  <a:pt x="0" y="1101"/>
                  <a:pt x="284" y="1552"/>
                  <a:pt x="735" y="1655"/>
                </a:cubicBezTo>
                <a:cubicBezTo>
                  <a:pt x="799" y="1670"/>
                  <a:pt x="863" y="1677"/>
                  <a:pt x="925" y="1677"/>
                </a:cubicBezTo>
                <a:cubicBezTo>
                  <a:pt x="1307" y="1677"/>
                  <a:pt x="1653" y="1418"/>
                  <a:pt x="1741" y="1030"/>
                </a:cubicBezTo>
                <a:cubicBezTo>
                  <a:pt x="1844" y="578"/>
                  <a:pt x="1561" y="127"/>
                  <a:pt x="1109" y="24"/>
                </a:cubicBezTo>
                <a:cubicBezTo>
                  <a:pt x="1044" y="8"/>
                  <a:pt x="978" y="0"/>
                  <a:pt x="9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1" name="Google Shape;341;p13"/>
          <p:cNvGrpSpPr/>
          <p:nvPr/>
        </p:nvGrpSpPr>
        <p:grpSpPr>
          <a:xfrm rot="5400000">
            <a:off x="8278850" y="-108416"/>
            <a:ext cx="75647" cy="932054"/>
            <a:chOff x="2969818" y="1135016"/>
            <a:chExt cx="39161" cy="482505"/>
          </a:xfrm>
        </p:grpSpPr>
        <p:sp>
          <p:nvSpPr>
            <p:cNvPr id="342" name="Google Shape;342;p13"/>
            <p:cNvSpPr/>
            <p:nvPr/>
          </p:nvSpPr>
          <p:spPr>
            <a:xfrm>
              <a:off x="2969818" y="1135016"/>
              <a:ext cx="39161" cy="39224"/>
            </a:xfrm>
            <a:custGeom>
              <a:avLst/>
              <a:gdLst/>
              <a:ahLst/>
              <a:cxnLst/>
              <a:rect l="l" t="t" r="r" b="b"/>
              <a:pathLst>
                <a:path w="626" h="627" extrusionOk="0">
                  <a:moveTo>
                    <a:pt x="310" y="1"/>
                  </a:moveTo>
                  <a:cubicBezTo>
                    <a:pt x="135" y="1"/>
                    <a:pt x="0" y="143"/>
                    <a:pt x="0" y="317"/>
                  </a:cubicBezTo>
                  <a:cubicBezTo>
                    <a:pt x="0" y="491"/>
                    <a:pt x="135" y="626"/>
                    <a:pt x="310" y="626"/>
                  </a:cubicBezTo>
                  <a:cubicBezTo>
                    <a:pt x="484" y="626"/>
                    <a:pt x="625" y="491"/>
                    <a:pt x="625" y="317"/>
                  </a:cubicBezTo>
                  <a:cubicBezTo>
                    <a:pt x="625" y="143"/>
                    <a:pt x="484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13"/>
            <p:cNvSpPr/>
            <p:nvPr/>
          </p:nvSpPr>
          <p:spPr>
            <a:xfrm>
              <a:off x="2969818" y="1245993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42"/>
                    <a:pt x="0" y="316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6"/>
                  </a:cubicBezTo>
                  <a:cubicBezTo>
                    <a:pt x="625" y="142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13"/>
            <p:cNvSpPr/>
            <p:nvPr/>
          </p:nvSpPr>
          <p:spPr>
            <a:xfrm>
              <a:off x="2969818" y="1356907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36"/>
                    <a:pt x="0" y="310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0"/>
                  </a:cubicBezTo>
                  <a:cubicBezTo>
                    <a:pt x="625" y="136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13"/>
            <p:cNvSpPr/>
            <p:nvPr/>
          </p:nvSpPr>
          <p:spPr>
            <a:xfrm>
              <a:off x="2969818" y="1467821"/>
              <a:ext cx="39161" cy="39224"/>
            </a:xfrm>
            <a:custGeom>
              <a:avLst/>
              <a:gdLst/>
              <a:ahLst/>
              <a:cxnLst/>
              <a:rect l="l" t="t" r="r" b="b"/>
              <a:pathLst>
                <a:path w="626" h="627" extrusionOk="0">
                  <a:moveTo>
                    <a:pt x="310" y="1"/>
                  </a:moveTo>
                  <a:cubicBezTo>
                    <a:pt x="135" y="1"/>
                    <a:pt x="0" y="136"/>
                    <a:pt x="0" y="310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0"/>
                  </a:cubicBezTo>
                  <a:cubicBezTo>
                    <a:pt x="625" y="136"/>
                    <a:pt x="484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2969818" y="1578360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42"/>
                    <a:pt x="0" y="316"/>
                  </a:cubicBezTo>
                  <a:cubicBezTo>
                    <a:pt x="0" y="490"/>
                    <a:pt x="135" y="626"/>
                    <a:pt x="310" y="626"/>
                  </a:cubicBezTo>
                  <a:cubicBezTo>
                    <a:pt x="484" y="626"/>
                    <a:pt x="625" y="490"/>
                    <a:pt x="625" y="316"/>
                  </a:cubicBezTo>
                  <a:cubicBezTo>
                    <a:pt x="625" y="142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8_1"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" name="Google Shape;348;p14"/>
          <p:cNvGrpSpPr/>
          <p:nvPr/>
        </p:nvGrpSpPr>
        <p:grpSpPr>
          <a:xfrm>
            <a:off x="-287674" y="-259987"/>
            <a:ext cx="1379472" cy="1379499"/>
            <a:chOff x="540475" y="1135025"/>
            <a:chExt cx="728607" cy="728545"/>
          </a:xfrm>
        </p:grpSpPr>
        <p:sp>
          <p:nvSpPr>
            <p:cNvPr id="349" name="Google Shape;349;p14"/>
            <p:cNvSpPr/>
            <p:nvPr/>
          </p:nvSpPr>
          <p:spPr>
            <a:xfrm>
              <a:off x="540475" y="1332643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14"/>
            <p:cNvSpPr/>
            <p:nvPr/>
          </p:nvSpPr>
          <p:spPr>
            <a:xfrm>
              <a:off x="540475" y="1416157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4"/>
            <p:cNvSpPr/>
            <p:nvPr/>
          </p:nvSpPr>
          <p:spPr>
            <a:xfrm>
              <a:off x="540475" y="1499296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14"/>
            <p:cNvSpPr/>
            <p:nvPr/>
          </p:nvSpPr>
          <p:spPr>
            <a:xfrm>
              <a:off x="540475" y="1582748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14"/>
            <p:cNvSpPr/>
            <p:nvPr/>
          </p:nvSpPr>
          <p:spPr>
            <a:xfrm>
              <a:off x="540475" y="1665886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14"/>
            <p:cNvSpPr/>
            <p:nvPr/>
          </p:nvSpPr>
          <p:spPr>
            <a:xfrm>
              <a:off x="540475" y="1749338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14"/>
            <p:cNvSpPr/>
            <p:nvPr/>
          </p:nvSpPr>
          <p:spPr>
            <a:xfrm>
              <a:off x="540475" y="1832852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14"/>
            <p:cNvSpPr/>
            <p:nvPr/>
          </p:nvSpPr>
          <p:spPr>
            <a:xfrm>
              <a:off x="571128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14"/>
            <p:cNvSpPr/>
            <p:nvPr/>
          </p:nvSpPr>
          <p:spPr>
            <a:xfrm>
              <a:off x="65464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14"/>
            <p:cNvSpPr/>
            <p:nvPr/>
          </p:nvSpPr>
          <p:spPr>
            <a:xfrm>
              <a:off x="73815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14"/>
            <p:cNvSpPr/>
            <p:nvPr/>
          </p:nvSpPr>
          <p:spPr>
            <a:xfrm>
              <a:off x="82123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14"/>
            <p:cNvSpPr/>
            <p:nvPr/>
          </p:nvSpPr>
          <p:spPr>
            <a:xfrm>
              <a:off x="90474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14"/>
            <p:cNvSpPr/>
            <p:nvPr/>
          </p:nvSpPr>
          <p:spPr>
            <a:xfrm>
              <a:off x="98782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14"/>
            <p:cNvSpPr/>
            <p:nvPr/>
          </p:nvSpPr>
          <p:spPr>
            <a:xfrm>
              <a:off x="107133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14"/>
            <p:cNvSpPr/>
            <p:nvPr/>
          </p:nvSpPr>
          <p:spPr>
            <a:xfrm>
              <a:off x="1154850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14"/>
            <p:cNvSpPr/>
            <p:nvPr/>
          </p:nvSpPr>
          <p:spPr>
            <a:xfrm>
              <a:off x="123792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5" name="Google Shape;365;p14"/>
          <p:cNvSpPr/>
          <p:nvPr/>
        </p:nvSpPr>
        <p:spPr>
          <a:xfrm>
            <a:off x="-329654" y="1997447"/>
            <a:ext cx="659330" cy="693650"/>
          </a:xfrm>
          <a:custGeom>
            <a:avLst/>
            <a:gdLst/>
            <a:ahLst/>
            <a:cxnLst/>
            <a:rect l="l" t="t" r="r" b="b"/>
            <a:pathLst>
              <a:path w="5456" h="5740" extrusionOk="0">
                <a:moveTo>
                  <a:pt x="2728" y="1"/>
                </a:moveTo>
                <a:lnTo>
                  <a:pt x="2283" y="1503"/>
                </a:lnTo>
                <a:lnTo>
                  <a:pt x="1039" y="549"/>
                </a:lnTo>
                <a:lnTo>
                  <a:pt x="1567" y="2025"/>
                </a:lnTo>
                <a:lnTo>
                  <a:pt x="0" y="1980"/>
                </a:lnTo>
                <a:lnTo>
                  <a:pt x="1290" y="2870"/>
                </a:lnTo>
                <a:lnTo>
                  <a:pt x="0" y="3760"/>
                </a:lnTo>
                <a:lnTo>
                  <a:pt x="1567" y="3715"/>
                </a:lnTo>
                <a:lnTo>
                  <a:pt x="1039" y="5191"/>
                </a:lnTo>
                <a:lnTo>
                  <a:pt x="2283" y="4237"/>
                </a:lnTo>
                <a:lnTo>
                  <a:pt x="2728" y="5739"/>
                </a:lnTo>
                <a:lnTo>
                  <a:pt x="3173" y="4237"/>
                </a:lnTo>
                <a:lnTo>
                  <a:pt x="4411" y="5191"/>
                </a:lnTo>
                <a:lnTo>
                  <a:pt x="4411" y="5191"/>
                </a:lnTo>
                <a:lnTo>
                  <a:pt x="3889" y="3715"/>
                </a:lnTo>
                <a:lnTo>
                  <a:pt x="5455" y="3760"/>
                </a:lnTo>
                <a:lnTo>
                  <a:pt x="4159" y="2870"/>
                </a:lnTo>
                <a:lnTo>
                  <a:pt x="5455" y="1980"/>
                </a:lnTo>
                <a:lnTo>
                  <a:pt x="3889" y="2025"/>
                </a:lnTo>
                <a:lnTo>
                  <a:pt x="3889" y="2025"/>
                </a:lnTo>
                <a:lnTo>
                  <a:pt x="4411" y="549"/>
                </a:lnTo>
                <a:lnTo>
                  <a:pt x="3173" y="1503"/>
                </a:lnTo>
                <a:lnTo>
                  <a:pt x="2728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14"/>
          <p:cNvSpPr/>
          <p:nvPr/>
        </p:nvSpPr>
        <p:spPr>
          <a:xfrm>
            <a:off x="25" y="4876050"/>
            <a:ext cx="9144020" cy="267449"/>
          </a:xfrm>
          <a:custGeom>
            <a:avLst/>
            <a:gdLst/>
            <a:ahLst/>
            <a:cxnLst/>
            <a:rect l="l" t="t" r="r" b="b"/>
            <a:pathLst>
              <a:path w="35233" h="4206" extrusionOk="0">
                <a:moveTo>
                  <a:pt x="0" y="1"/>
                </a:moveTo>
                <a:lnTo>
                  <a:pt x="0" y="4205"/>
                </a:lnTo>
                <a:lnTo>
                  <a:pt x="35233" y="4205"/>
                </a:lnTo>
                <a:lnTo>
                  <a:pt x="3523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67" name="Google Shape;367;p14"/>
          <p:cNvGrpSpPr/>
          <p:nvPr/>
        </p:nvGrpSpPr>
        <p:grpSpPr>
          <a:xfrm rot="10800000">
            <a:off x="8052201" y="4023988"/>
            <a:ext cx="1379472" cy="1379499"/>
            <a:chOff x="540475" y="1135025"/>
            <a:chExt cx="728607" cy="728545"/>
          </a:xfrm>
        </p:grpSpPr>
        <p:sp>
          <p:nvSpPr>
            <p:cNvPr id="368" name="Google Shape;368;p14"/>
            <p:cNvSpPr/>
            <p:nvPr/>
          </p:nvSpPr>
          <p:spPr>
            <a:xfrm>
              <a:off x="540475" y="1332643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14"/>
            <p:cNvSpPr/>
            <p:nvPr/>
          </p:nvSpPr>
          <p:spPr>
            <a:xfrm>
              <a:off x="540475" y="1416157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14"/>
            <p:cNvSpPr/>
            <p:nvPr/>
          </p:nvSpPr>
          <p:spPr>
            <a:xfrm>
              <a:off x="540475" y="1499296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14"/>
            <p:cNvSpPr/>
            <p:nvPr/>
          </p:nvSpPr>
          <p:spPr>
            <a:xfrm>
              <a:off x="540475" y="1582748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14"/>
            <p:cNvSpPr/>
            <p:nvPr/>
          </p:nvSpPr>
          <p:spPr>
            <a:xfrm>
              <a:off x="540475" y="1665886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0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540475" y="1749338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14"/>
            <p:cNvSpPr/>
            <p:nvPr/>
          </p:nvSpPr>
          <p:spPr>
            <a:xfrm>
              <a:off x="540475" y="1832852"/>
              <a:ext cx="728607" cy="63"/>
            </a:xfrm>
            <a:custGeom>
              <a:avLst/>
              <a:gdLst/>
              <a:ahLst/>
              <a:cxnLst/>
              <a:rect l="l" t="t" r="r" b="b"/>
              <a:pathLst>
                <a:path w="11647" h="1" fill="none" extrusionOk="0">
                  <a:moveTo>
                    <a:pt x="11646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14"/>
            <p:cNvSpPr/>
            <p:nvPr/>
          </p:nvSpPr>
          <p:spPr>
            <a:xfrm>
              <a:off x="571128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14"/>
            <p:cNvSpPr/>
            <p:nvPr/>
          </p:nvSpPr>
          <p:spPr>
            <a:xfrm>
              <a:off x="65464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73815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82123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90474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987822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107133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1154850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0" y="0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14"/>
            <p:cNvSpPr/>
            <p:nvPr/>
          </p:nvSpPr>
          <p:spPr>
            <a:xfrm>
              <a:off x="1237926" y="1135025"/>
              <a:ext cx="63" cy="728545"/>
            </a:xfrm>
            <a:custGeom>
              <a:avLst/>
              <a:gdLst/>
              <a:ahLst/>
              <a:cxnLst/>
              <a:rect l="l" t="t" r="r" b="b"/>
              <a:pathLst>
                <a:path w="1" h="11646" fill="none" extrusionOk="0">
                  <a:moveTo>
                    <a:pt x="1" y="0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4" name="Google Shape;384;p14"/>
          <p:cNvSpPr/>
          <p:nvPr/>
        </p:nvSpPr>
        <p:spPr>
          <a:xfrm>
            <a:off x="-381037" y="4000258"/>
            <a:ext cx="1566197" cy="1426958"/>
          </a:xfrm>
          <a:custGeom>
            <a:avLst/>
            <a:gdLst/>
            <a:ahLst/>
            <a:cxnLst/>
            <a:rect l="l" t="t" r="r" b="b"/>
            <a:pathLst>
              <a:path w="19977" h="18201" extrusionOk="0">
                <a:moveTo>
                  <a:pt x="9988" y="0"/>
                </a:moveTo>
                <a:cubicBezTo>
                  <a:pt x="7659" y="0"/>
                  <a:pt x="5329" y="888"/>
                  <a:pt x="3553" y="2665"/>
                </a:cubicBezTo>
                <a:cubicBezTo>
                  <a:pt x="0" y="6218"/>
                  <a:pt x="0" y="11982"/>
                  <a:pt x="3553" y="15535"/>
                </a:cubicBezTo>
                <a:cubicBezTo>
                  <a:pt x="5329" y="17312"/>
                  <a:pt x="7659" y="18200"/>
                  <a:pt x="9988" y="18200"/>
                </a:cubicBezTo>
                <a:cubicBezTo>
                  <a:pt x="12318" y="18200"/>
                  <a:pt x="14647" y="17312"/>
                  <a:pt x="16423" y="15535"/>
                </a:cubicBezTo>
                <a:cubicBezTo>
                  <a:pt x="19976" y="11982"/>
                  <a:pt x="19976" y="6218"/>
                  <a:pt x="16423" y="2665"/>
                </a:cubicBezTo>
                <a:cubicBezTo>
                  <a:pt x="14647" y="888"/>
                  <a:pt x="12318" y="0"/>
                  <a:pt x="998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14"/>
          <p:cNvSpPr/>
          <p:nvPr/>
        </p:nvSpPr>
        <p:spPr>
          <a:xfrm>
            <a:off x="8851524" y="3540325"/>
            <a:ext cx="584976" cy="531701"/>
          </a:xfrm>
          <a:custGeom>
            <a:avLst/>
            <a:gdLst/>
            <a:ahLst/>
            <a:cxnLst/>
            <a:rect l="l" t="t" r="r" b="b"/>
            <a:pathLst>
              <a:path w="1845" h="1677" extrusionOk="0">
                <a:moveTo>
                  <a:pt x="913" y="0"/>
                </a:moveTo>
                <a:cubicBezTo>
                  <a:pt x="534" y="0"/>
                  <a:pt x="192" y="264"/>
                  <a:pt x="103" y="649"/>
                </a:cubicBezTo>
                <a:cubicBezTo>
                  <a:pt x="0" y="1101"/>
                  <a:pt x="284" y="1552"/>
                  <a:pt x="735" y="1655"/>
                </a:cubicBezTo>
                <a:cubicBezTo>
                  <a:pt x="799" y="1670"/>
                  <a:pt x="863" y="1677"/>
                  <a:pt x="925" y="1677"/>
                </a:cubicBezTo>
                <a:cubicBezTo>
                  <a:pt x="1307" y="1677"/>
                  <a:pt x="1653" y="1418"/>
                  <a:pt x="1741" y="1030"/>
                </a:cubicBezTo>
                <a:cubicBezTo>
                  <a:pt x="1844" y="578"/>
                  <a:pt x="1561" y="127"/>
                  <a:pt x="1109" y="24"/>
                </a:cubicBezTo>
                <a:cubicBezTo>
                  <a:pt x="1044" y="8"/>
                  <a:pt x="978" y="0"/>
                  <a:pt x="9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Google Shape;386;p14"/>
          <p:cNvSpPr txBox="1">
            <a:spLocks noGrp="1"/>
          </p:cNvSpPr>
          <p:nvPr>
            <p:ph type="title"/>
          </p:nvPr>
        </p:nvSpPr>
        <p:spPr>
          <a:xfrm>
            <a:off x="2335787" y="3391408"/>
            <a:ext cx="4472400" cy="4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000" b="1" i="1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000" b="1" i="1"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000" b="1" i="1"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000" b="1" i="1"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000" b="1" i="1"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000" b="1" i="1"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000" b="1" i="1"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000" b="1" i="1"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000" b="1" i="1"/>
            </a:lvl9pPr>
          </a:lstStyle>
          <a:p>
            <a:endParaRPr/>
          </a:p>
        </p:txBody>
      </p:sp>
      <p:sp>
        <p:nvSpPr>
          <p:cNvPr id="387" name="Google Shape;387;p14"/>
          <p:cNvSpPr txBox="1">
            <a:spLocks noGrp="1"/>
          </p:cNvSpPr>
          <p:nvPr>
            <p:ph type="subTitle" idx="1"/>
          </p:nvPr>
        </p:nvSpPr>
        <p:spPr>
          <a:xfrm>
            <a:off x="2335813" y="1171434"/>
            <a:ext cx="4472400" cy="186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388" name="Google Shape;388;p14"/>
          <p:cNvSpPr/>
          <p:nvPr/>
        </p:nvSpPr>
        <p:spPr>
          <a:xfrm>
            <a:off x="7037459" y="-988645"/>
            <a:ext cx="1879524" cy="1977301"/>
          </a:xfrm>
          <a:custGeom>
            <a:avLst/>
            <a:gdLst/>
            <a:ahLst/>
            <a:cxnLst/>
            <a:rect l="l" t="t" r="r" b="b"/>
            <a:pathLst>
              <a:path w="5456" h="5740" extrusionOk="0">
                <a:moveTo>
                  <a:pt x="2728" y="1"/>
                </a:moveTo>
                <a:lnTo>
                  <a:pt x="2283" y="1503"/>
                </a:lnTo>
                <a:lnTo>
                  <a:pt x="1039" y="549"/>
                </a:lnTo>
                <a:lnTo>
                  <a:pt x="1567" y="2025"/>
                </a:lnTo>
                <a:lnTo>
                  <a:pt x="0" y="1980"/>
                </a:lnTo>
                <a:lnTo>
                  <a:pt x="1290" y="2870"/>
                </a:lnTo>
                <a:lnTo>
                  <a:pt x="0" y="3760"/>
                </a:lnTo>
                <a:lnTo>
                  <a:pt x="1567" y="3715"/>
                </a:lnTo>
                <a:lnTo>
                  <a:pt x="1039" y="5191"/>
                </a:lnTo>
                <a:lnTo>
                  <a:pt x="2283" y="4237"/>
                </a:lnTo>
                <a:lnTo>
                  <a:pt x="2728" y="5739"/>
                </a:lnTo>
                <a:lnTo>
                  <a:pt x="3173" y="4237"/>
                </a:lnTo>
                <a:lnTo>
                  <a:pt x="4411" y="5191"/>
                </a:lnTo>
                <a:lnTo>
                  <a:pt x="4411" y="5191"/>
                </a:lnTo>
                <a:lnTo>
                  <a:pt x="3889" y="3715"/>
                </a:lnTo>
                <a:lnTo>
                  <a:pt x="5455" y="3760"/>
                </a:lnTo>
                <a:lnTo>
                  <a:pt x="4159" y="2870"/>
                </a:lnTo>
                <a:lnTo>
                  <a:pt x="5455" y="1980"/>
                </a:lnTo>
                <a:lnTo>
                  <a:pt x="3889" y="2025"/>
                </a:lnTo>
                <a:lnTo>
                  <a:pt x="3889" y="2025"/>
                </a:lnTo>
                <a:lnTo>
                  <a:pt x="4411" y="549"/>
                </a:lnTo>
                <a:lnTo>
                  <a:pt x="3173" y="1503"/>
                </a:lnTo>
                <a:lnTo>
                  <a:pt x="2728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14"/>
          <p:cNvSpPr/>
          <p:nvPr/>
        </p:nvSpPr>
        <p:spPr>
          <a:xfrm rot="5400000">
            <a:off x="7859523" y="619638"/>
            <a:ext cx="1679705" cy="185449"/>
          </a:xfrm>
          <a:custGeom>
            <a:avLst/>
            <a:gdLst/>
            <a:ahLst/>
            <a:cxnLst/>
            <a:rect l="l" t="t" r="r" b="b"/>
            <a:pathLst>
              <a:path w="15489" h="1710" fill="none" extrusionOk="0">
                <a:moveTo>
                  <a:pt x="1" y="1709"/>
                </a:moveTo>
                <a:lnTo>
                  <a:pt x="1722" y="33"/>
                </a:lnTo>
                <a:lnTo>
                  <a:pt x="3437" y="1703"/>
                </a:lnTo>
                <a:lnTo>
                  <a:pt x="3444" y="1709"/>
                </a:lnTo>
                <a:lnTo>
                  <a:pt x="5159" y="39"/>
                </a:lnTo>
                <a:lnTo>
                  <a:pt x="6874" y="1709"/>
                </a:lnTo>
                <a:lnTo>
                  <a:pt x="8596" y="33"/>
                </a:lnTo>
                <a:lnTo>
                  <a:pt x="10318" y="1709"/>
                </a:lnTo>
                <a:lnTo>
                  <a:pt x="12039" y="33"/>
                </a:lnTo>
                <a:lnTo>
                  <a:pt x="13754" y="1703"/>
                </a:lnTo>
                <a:lnTo>
                  <a:pt x="13761" y="1709"/>
                </a:lnTo>
                <a:lnTo>
                  <a:pt x="15489" y="26"/>
                </a:lnTo>
                <a:lnTo>
                  <a:pt x="15476" y="7"/>
                </a:lnTo>
                <a:lnTo>
                  <a:pt x="13761" y="1684"/>
                </a:lnTo>
                <a:lnTo>
                  <a:pt x="12039" y="1"/>
                </a:lnTo>
                <a:lnTo>
                  <a:pt x="10318" y="1684"/>
                </a:lnTo>
                <a:lnTo>
                  <a:pt x="8596" y="1"/>
                </a:lnTo>
                <a:lnTo>
                  <a:pt x="6874" y="1684"/>
                </a:lnTo>
                <a:lnTo>
                  <a:pt x="5159" y="14"/>
                </a:lnTo>
                <a:lnTo>
                  <a:pt x="5159" y="7"/>
                </a:lnTo>
                <a:lnTo>
                  <a:pt x="3444" y="1684"/>
                </a:lnTo>
                <a:lnTo>
                  <a:pt x="1722" y="1"/>
                </a:lnTo>
                <a:lnTo>
                  <a:pt x="1" y="1684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0" name="Google Shape;390;p14"/>
          <p:cNvGrpSpPr/>
          <p:nvPr/>
        </p:nvGrpSpPr>
        <p:grpSpPr>
          <a:xfrm rot="5400000">
            <a:off x="1255487" y="18834"/>
            <a:ext cx="75647" cy="932054"/>
            <a:chOff x="2969818" y="1135016"/>
            <a:chExt cx="39161" cy="482505"/>
          </a:xfrm>
        </p:grpSpPr>
        <p:sp>
          <p:nvSpPr>
            <p:cNvPr id="391" name="Google Shape;391;p14"/>
            <p:cNvSpPr/>
            <p:nvPr/>
          </p:nvSpPr>
          <p:spPr>
            <a:xfrm>
              <a:off x="2969818" y="1135016"/>
              <a:ext cx="39161" cy="39224"/>
            </a:xfrm>
            <a:custGeom>
              <a:avLst/>
              <a:gdLst/>
              <a:ahLst/>
              <a:cxnLst/>
              <a:rect l="l" t="t" r="r" b="b"/>
              <a:pathLst>
                <a:path w="626" h="627" extrusionOk="0">
                  <a:moveTo>
                    <a:pt x="310" y="1"/>
                  </a:moveTo>
                  <a:cubicBezTo>
                    <a:pt x="135" y="1"/>
                    <a:pt x="0" y="143"/>
                    <a:pt x="0" y="317"/>
                  </a:cubicBezTo>
                  <a:cubicBezTo>
                    <a:pt x="0" y="491"/>
                    <a:pt x="135" y="626"/>
                    <a:pt x="310" y="626"/>
                  </a:cubicBezTo>
                  <a:cubicBezTo>
                    <a:pt x="484" y="626"/>
                    <a:pt x="625" y="491"/>
                    <a:pt x="625" y="317"/>
                  </a:cubicBezTo>
                  <a:cubicBezTo>
                    <a:pt x="625" y="143"/>
                    <a:pt x="484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14"/>
            <p:cNvSpPr/>
            <p:nvPr/>
          </p:nvSpPr>
          <p:spPr>
            <a:xfrm>
              <a:off x="2969818" y="1245993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42"/>
                    <a:pt x="0" y="316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6"/>
                  </a:cubicBezTo>
                  <a:cubicBezTo>
                    <a:pt x="625" y="142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14"/>
            <p:cNvSpPr/>
            <p:nvPr/>
          </p:nvSpPr>
          <p:spPr>
            <a:xfrm>
              <a:off x="2969818" y="1356907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36"/>
                    <a:pt x="0" y="310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0"/>
                  </a:cubicBezTo>
                  <a:cubicBezTo>
                    <a:pt x="625" y="136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14"/>
            <p:cNvSpPr/>
            <p:nvPr/>
          </p:nvSpPr>
          <p:spPr>
            <a:xfrm>
              <a:off x="2969818" y="1467821"/>
              <a:ext cx="39161" cy="39224"/>
            </a:xfrm>
            <a:custGeom>
              <a:avLst/>
              <a:gdLst/>
              <a:ahLst/>
              <a:cxnLst/>
              <a:rect l="l" t="t" r="r" b="b"/>
              <a:pathLst>
                <a:path w="626" h="627" extrusionOk="0">
                  <a:moveTo>
                    <a:pt x="310" y="1"/>
                  </a:moveTo>
                  <a:cubicBezTo>
                    <a:pt x="135" y="1"/>
                    <a:pt x="0" y="136"/>
                    <a:pt x="0" y="310"/>
                  </a:cubicBezTo>
                  <a:cubicBezTo>
                    <a:pt x="0" y="484"/>
                    <a:pt x="135" y="626"/>
                    <a:pt x="310" y="626"/>
                  </a:cubicBezTo>
                  <a:cubicBezTo>
                    <a:pt x="484" y="626"/>
                    <a:pt x="625" y="484"/>
                    <a:pt x="625" y="310"/>
                  </a:cubicBezTo>
                  <a:cubicBezTo>
                    <a:pt x="625" y="136"/>
                    <a:pt x="484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14"/>
            <p:cNvSpPr/>
            <p:nvPr/>
          </p:nvSpPr>
          <p:spPr>
            <a:xfrm>
              <a:off x="2969818" y="1578360"/>
              <a:ext cx="39161" cy="39161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0" y="0"/>
                  </a:moveTo>
                  <a:cubicBezTo>
                    <a:pt x="135" y="0"/>
                    <a:pt x="0" y="142"/>
                    <a:pt x="0" y="316"/>
                  </a:cubicBezTo>
                  <a:cubicBezTo>
                    <a:pt x="0" y="490"/>
                    <a:pt x="135" y="626"/>
                    <a:pt x="310" y="626"/>
                  </a:cubicBezTo>
                  <a:cubicBezTo>
                    <a:pt x="484" y="626"/>
                    <a:pt x="625" y="490"/>
                    <a:pt x="625" y="316"/>
                  </a:cubicBezTo>
                  <a:cubicBezTo>
                    <a:pt x="625" y="142"/>
                    <a:pt x="484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6" name="Google Shape;396;p14"/>
          <p:cNvGrpSpPr/>
          <p:nvPr/>
        </p:nvGrpSpPr>
        <p:grpSpPr>
          <a:xfrm>
            <a:off x="311687" y="4185519"/>
            <a:ext cx="1031167" cy="270974"/>
            <a:chOff x="2410825" y="2927325"/>
            <a:chExt cx="746249" cy="196102"/>
          </a:xfrm>
        </p:grpSpPr>
        <p:sp>
          <p:nvSpPr>
            <p:cNvPr id="397" name="Google Shape;397;p14"/>
            <p:cNvSpPr/>
            <p:nvPr/>
          </p:nvSpPr>
          <p:spPr>
            <a:xfrm>
              <a:off x="2410825" y="2927325"/>
              <a:ext cx="739620" cy="196102"/>
            </a:xfrm>
            <a:custGeom>
              <a:avLst/>
              <a:gdLst/>
              <a:ahLst/>
              <a:cxnLst/>
              <a:rect l="l" t="t" r="r" b="b"/>
              <a:pathLst>
                <a:path w="14400" h="3818" extrusionOk="0">
                  <a:moveTo>
                    <a:pt x="1910" y="0"/>
                  </a:moveTo>
                  <a:cubicBezTo>
                    <a:pt x="852" y="0"/>
                    <a:pt x="1" y="858"/>
                    <a:pt x="1" y="1909"/>
                  </a:cubicBezTo>
                  <a:cubicBezTo>
                    <a:pt x="1" y="2967"/>
                    <a:pt x="852" y="3818"/>
                    <a:pt x="1910" y="3818"/>
                  </a:cubicBezTo>
                  <a:lnTo>
                    <a:pt x="12491" y="3818"/>
                  </a:lnTo>
                  <a:cubicBezTo>
                    <a:pt x="13542" y="3818"/>
                    <a:pt x="14400" y="2967"/>
                    <a:pt x="14400" y="1909"/>
                  </a:cubicBezTo>
                  <a:cubicBezTo>
                    <a:pt x="14400" y="852"/>
                    <a:pt x="13542" y="0"/>
                    <a:pt x="124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14"/>
            <p:cNvSpPr/>
            <p:nvPr/>
          </p:nvSpPr>
          <p:spPr>
            <a:xfrm>
              <a:off x="2961640" y="2927325"/>
              <a:ext cx="195434" cy="195794"/>
            </a:xfrm>
            <a:custGeom>
              <a:avLst/>
              <a:gdLst/>
              <a:ahLst/>
              <a:cxnLst/>
              <a:rect l="l" t="t" r="r" b="b"/>
              <a:pathLst>
                <a:path w="3805" h="3812" fill="none" extrusionOk="0">
                  <a:moveTo>
                    <a:pt x="2180" y="155"/>
                  </a:moveTo>
                  <a:cubicBezTo>
                    <a:pt x="3147" y="316"/>
                    <a:pt x="3805" y="1219"/>
                    <a:pt x="3650" y="2186"/>
                  </a:cubicBezTo>
                  <a:cubicBezTo>
                    <a:pt x="3495" y="3154"/>
                    <a:pt x="2586" y="3811"/>
                    <a:pt x="1619" y="3657"/>
                  </a:cubicBezTo>
                  <a:cubicBezTo>
                    <a:pt x="652" y="3502"/>
                    <a:pt x="0" y="2593"/>
                    <a:pt x="155" y="1625"/>
                  </a:cubicBezTo>
                  <a:cubicBezTo>
                    <a:pt x="310" y="658"/>
                    <a:pt x="1219" y="0"/>
                    <a:pt x="2180" y="155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84850"/>
            <a:ext cx="7704000" cy="59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rete Round"/>
              <a:buNone/>
              <a:defRPr sz="2800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rete Round"/>
              <a:buNone/>
              <a:defRPr sz="2800" b="1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rete Round"/>
              <a:buNone/>
              <a:defRPr sz="2800" b="1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rete Round"/>
              <a:buNone/>
              <a:defRPr sz="2800" b="1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rete Round"/>
              <a:buNone/>
              <a:defRPr sz="2800" b="1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rete Round"/>
              <a:buNone/>
              <a:defRPr sz="2800" b="1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rete Round"/>
              <a:buNone/>
              <a:defRPr sz="2800" b="1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rete Round"/>
              <a:buNone/>
              <a:defRPr sz="2800" b="1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rete Round"/>
              <a:buNone/>
              <a:defRPr sz="2800" b="1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300850"/>
            <a:ext cx="7704000" cy="326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●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○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■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●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○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■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●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○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■"/>
              <a:defRPr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4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7" r:id="rId12"/>
    <p:sldLayoutId id="2147483668" r:id="rId13"/>
    <p:sldLayoutId id="2147483670" r:id="rId14"/>
    <p:sldLayoutId id="2147483671" r:id="rId15"/>
    <p:sldLayoutId id="2147483673" r:id="rId16"/>
    <p:sldLayoutId id="2147483676" r:id="rId17"/>
    <p:sldLayoutId id="2147483677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p35"/>
          <p:cNvSpPr txBox="1">
            <a:spLocks noGrp="1"/>
          </p:cNvSpPr>
          <p:nvPr>
            <p:ph type="ctrTitle"/>
          </p:nvPr>
        </p:nvSpPr>
        <p:spPr>
          <a:xfrm>
            <a:off x="921329" y="955964"/>
            <a:ext cx="7807036" cy="242920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3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ết</a:t>
            </a:r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8+9</a:t>
            </a:r>
            <a:b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VĂN BẢN NGHỊ LUẬN VỀ MỘT TÁC PHẨM TRUYỆN </a:t>
            </a:r>
            <a:b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3200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F4A9F0F0-02C4-4810-A699-C7B8F9C11E41}"/>
              </a:ext>
            </a:extLst>
          </p:cNvPr>
          <p:cNvSpPr/>
          <p:nvPr/>
        </p:nvSpPr>
        <p:spPr>
          <a:xfrm>
            <a:off x="49944" y="1118613"/>
            <a:ext cx="1352390" cy="28584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FC2439-24B2-4796-8318-C943DCEE68A8}"/>
              </a:ext>
            </a:extLst>
          </p:cNvPr>
          <p:cNvSpPr txBox="1"/>
          <p:nvPr/>
        </p:nvSpPr>
        <p:spPr>
          <a:xfrm>
            <a:off x="122942" y="1597851"/>
            <a:ext cx="10603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03.</a:t>
            </a:r>
          </a:p>
          <a:p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 DÀN </a:t>
            </a:r>
          </a:p>
          <a:p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Ý</a:t>
            </a:r>
          </a:p>
        </p:txBody>
      </p:sp>
      <p:sp>
        <p:nvSpPr>
          <p:cNvPr id="10" name="Speech Bubble: Oval 9">
            <a:extLst>
              <a:ext uri="{FF2B5EF4-FFF2-40B4-BE49-F238E27FC236}">
                <a16:creationId xmlns:a16="http://schemas.microsoft.com/office/drawing/2014/main" id="{193A21B0-CEE9-4846-B450-475DD746D78E}"/>
              </a:ext>
            </a:extLst>
          </p:cNvPr>
          <p:cNvSpPr/>
          <p:nvPr/>
        </p:nvSpPr>
        <p:spPr>
          <a:xfrm>
            <a:off x="1469570" y="215605"/>
            <a:ext cx="1490700" cy="972511"/>
          </a:xfrm>
          <a:prstGeom prst="wedgeEllipseCallout">
            <a:avLst>
              <a:gd name="adj1" fmla="val -53186"/>
              <a:gd name="adj2" fmla="val 155735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4580653F-2FB8-48B5-9EF3-00BC8A47128A}"/>
              </a:ext>
            </a:extLst>
          </p:cNvPr>
          <p:cNvSpPr/>
          <p:nvPr/>
        </p:nvSpPr>
        <p:spPr>
          <a:xfrm>
            <a:off x="1990157" y="1717502"/>
            <a:ext cx="1490700" cy="1348068"/>
          </a:xfrm>
          <a:prstGeom prst="wedgeEllipseCallout">
            <a:avLst>
              <a:gd name="adj1" fmla="val -82475"/>
              <a:gd name="adj2" fmla="val 3026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id="{8F2BBF08-D992-4AF8-8480-A66E62273733}"/>
              </a:ext>
            </a:extLst>
          </p:cNvPr>
          <p:cNvSpPr/>
          <p:nvPr/>
        </p:nvSpPr>
        <p:spPr>
          <a:xfrm>
            <a:off x="1990157" y="3602638"/>
            <a:ext cx="1763491" cy="1524573"/>
          </a:xfrm>
          <a:prstGeom prst="wedgeEllipseCallout">
            <a:avLst>
              <a:gd name="adj1" fmla="val -78742"/>
              <a:gd name="adj2" fmla="val -115146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A409B8-7B0D-4428-AA1C-185E055B449C}"/>
              </a:ext>
            </a:extLst>
          </p:cNvPr>
          <p:cNvSpPr txBox="1"/>
          <p:nvPr/>
        </p:nvSpPr>
        <p:spPr>
          <a:xfrm>
            <a:off x="1826878" y="357119"/>
            <a:ext cx="76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EE5215-3FAA-4099-B1D4-E800F0550DD6}"/>
              </a:ext>
            </a:extLst>
          </p:cNvPr>
          <p:cNvSpPr txBox="1"/>
          <p:nvPr/>
        </p:nvSpPr>
        <p:spPr>
          <a:xfrm>
            <a:off x="2357070" y="2133767"/>
            <a:ext cx="699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TB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0F56F5-5E13-4049-B032-A2083AD9C6AC}"/>
              </a:ext>
            </a:extLst>
          </p:cNvPr>
          <p:cNvSpPr txBox="1"/>
          <p:nvPr/>
        </p:nvSpPr>
        <p:spPr>
          <a:xfrm>
            <a:off x="2445438" y="3977073"/>
            <a:ext cx="8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KB</a:t>
            </a:r>
          </a:p>
        </p:txBody>
      </p:sp>
      <p:sp>
        <p:nvSpPr>
          <p:cNvPr id="16" name="Speech Bubble: Oval 15">
            <a:extLst>
              <a:ext uri="{FF2B5EF4-FFF2-40B4-BE49-F238E27FC236}">
                <a16:creationId xmlns:a16="http://schemas.microsoft.com/office/drawing/2014/main" id="{A0C316B3-E821-4715-9F0B-F0F9DEBFCCD2}"/>
              </a:ext>
            </a:extLst>
          </p:cNvPr>
          <p:cNvSpPr/>
          <p:nvPr/>
        </p:nvSpPr>
        <p:spPr>
          <a:xfrm>
            <a:off x="3772861" y="0"/>
            <a:ext cx="5171353" cy="1561244"/>
          </a:xfrm>
          <a:prstGeom prst="wedgeEllipseCallout">
            <a:avLst>
              <a:gd name="adj1" fmla="val -64408"/>
              <a:gd name="adj2" fmla="val 364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peech Bubble: Oval 16">
            <a:extLst>
              <a:ext uri="{FF2B5EF4-FFF2-40B4-BE49-F238E27FC236}">
                <a16:creationId xmlns:a16="http://schemas.microsoft.com/office/drawing/2014/main" id="{1CF93372-602A-409E-B331-26C7A121CA17}"/>
              </a:ext>
            </a:extLst>
          </p:cNvPr>
          <p:cNvSpPr/>
          <p:nvPr/>
        </p:nvSpPr>
        <p:spPr>
          <a:xfrm>
            <a:off x="4064853" y="1383126"/>
            <a:ext cx="5171353" cy="2512679"/>
          </a:xfrm>
          <a:prstGeom prst="wedgeEllipseCallout">
            <a:avLst>
              <a:gd name="adj1" fmla="val -59601"/>
              <a:gd name="adj2" fmla="val -1274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peech Bubble: Oval 17">
            <a:extLst>
              <a:ext uri="{FF2B5EF4-FFF2-40B4-BE49-F238E27FC236}">
                <a16:creationId xmlns:a16="http://schemas.microsoft.com/office/drawing/2014/main" id="{90527B6B-4129-46BB-BAA8-59F7BCB3187B}"/>
              </a:ext>
            </a:extLst>
          </p:cNvPr>
          <p:cNvSpPr/>
          <p:nvPr/>
        </p:nvSpPr>
        <p:spPr>
          <a:xfrm>
            <a:off x="4395271" y="3990081"/>
            <a:ext cx="4418319" cy="1236913"/>
          </a:xfrm>
          <a:prstGeom prst="wedgeEllipseCallout">
            <a:avLst>
              <a:gd name="adj1" fmla="val -62920"/>
              <a:gd name="adj2" fmla="val -30063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785478E-28D2-4ACD-AF0A-093A432C81EB}"/>
              </a:ext>
            </a:extLst>
          </p:cNvPr>
          <p:cNvSpPr txBox="1"/>
          <p:nvPr/>
        </p:nvSpPr>
        <p:spPr>
          <a:xfrm>
            <a:off x="4064854" y="357119"/>
            <a:ext cx="5309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TG, TP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VĐ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3241EC-704E-46A3-A7F6-298480599142}"/>
              </a:ext>
            </a:extLst>
          </p:cNvPr>
          <p:cNvSpPr txBox="1"/>
          <p:nvPr/>
        </p:nvSpPr>
        <p:spPr>
          <a:xfrm>
            <a:off x="4598892" y="1771650"/>
            <a:ext cx="43453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US" sz="2000" dirty="0"/>
              <a:t>KQ </a:t>
            </a:r>
            <a:r>
              <a:rPr lang="en-US" sz="2000" dirty="0" err="1"/>
              <a:t>yếu</a:t>
            </a:r>
            <a:r>
              <a:rPr lang="en-US" sz="2000" dirty="0"/>
              <a:t> </a:t>
            </a:r>
            <a:r>
              <a:rPr lang="en-US" sz="2000" dirty="0" err="1"/>
              <a:t>tố</a:t>
            </a:r>
            <a:r>
              <a:rPr lang="en-US" sz="2000" dirty="0"/>
              <a:t> </a:t>
            </a:r>
            <a:r>
              <a:rPr lang="en-US" sz="2000" dirty="0" err="1"/>
              <a:t>làm</a:t>
            </a:r>
            <a:r>
              <a:rPr lang="en-US" sz="2000" dirty="0"/>
              <a:t> </a:t>
            </a:r>
            <a:r>
              <a:rPr lang="en-US" sz="2000" dirty="0" err="1"/>
              <a:t>nên</a:t>
            </a:r>
            <a:r>
              <a:rPr lang="en-US" sz="2000" dirty="0"/>
              <a:t> </a:t>
            </a:r>
            <a:r>
              <a:rPr lang="en-US" sz="2000" dirty="0" err="1"/>
              <a:t>tính</a:t>
            </a:r>
            <a:r>
              <a:rPr lang="en-US" sz="2000" dirty="0"/>
              <a:t> </a:t>
            </a:r>
            <a:r>
              <a:rPr lang="en-US" sz="2000" dirty="0" err="1"/>
              <a:t>nghệ</a:t>
            </a:r>
            <a:r>
              <a:rPr lang="en-US" sz="2000" dirty="0"/>
              <a:t> </a:t>
            </a:r>
            <a:r>
              <a:rPr lang="en-US" sz="2000" dirty="0" err="1"/>
              <a:t>thuật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tác</a:t>
            </a:r>
            <a:r>
              <a:rPr lang="en-US" sz="2000" dirty="0"/>
              <a:t> </a:t>
            </a:r>
            <a:r>
              <a:rPr lang="en-US" sz="2000" dirty="0" err="1"/>
              <a:t>phẩm</a:t>
            </a:r>
            <a:r>
              <a:rPr lang="en-US" sz="2000" dirty="0"/>
              <a:t> </a:t>
            </a:r>
            <a:r>
              <a:rPr lang="en-US" sz="2000" dirty="0" err="1"/>
              <a:t>truyện</a:t>
            </a:r>
            <a:endParaRPr lang="en-US" sz="2000" dirty="0"/>
          </a:p>
          <a:p>
            <a:pPr marL="285750" indent="-285750" algn="just">
              <a:buFontTx/>
              <a:buChar char="-"/>
            </a:pPr>
            <a:r>
              <a:rPr lang="en-US" sz="2000" dirty="0"/>
              <a:t>PT </a:t>
            </a:r>
            <a:r>
              <a:rPr lang="en-US" sz="2000" dirty="0" err="1"/>
              <a:t>biểu</a:t>
            </a:r>
            <a:r>
              <a:rPr lang="en-US" sz="2000" dirty="0"/>
              <a:t> </a:t>
            </a:r>
            <a:r>
              <a:rPr lang="en-US" sz="2000" dirty="0" err="1"/>
              <a:t>hiện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ph</a:t>
            </a:r>
            <a:r>
              <a:rPr lang="vi-VN" sz="2000" dirty="0"/>
              <a:t>ư</a:t>
            </a:r>
            <a:r>
              <a:rPr lang="en-US" sz="2000" dirty="0" err="1"/>
              <a:t>ơng</a:t>
            </a:r>
            <a:r>
              <a:rPr lang="en-US" sz="2000" dirty="0"/>
              <a:t> </a:t>
            </a:r>
            <a:r>
              <a:rPr lang="en-US" sz="2000" dirty="0" err="1"/>
              <a:t>tiện</a:t>
            </a:r>
            <a:r>
              <a:rPr lang="en-US" sz="2000" dirty="0"/>
              <a:t> NT</a:t>
            </a:r>
          </a:p>
          <a:p>
            <a:pPr marL="285750" indent="-285750" algn="just">
              <a:buFontTx/>
              <a:buChar char="-"/>
            </a:pPr>
            <a:r>
              <a:rPr lang="en-US" sz="2000" dirty="0"/>
              <a:t>PT </a:t>
            </a:r>
            <a:r>
              <a:rPr lang="en-US" sz="2000" dirty="0" err="1"/>
              <a:t>vai</a:t>
            </a:r>
            <a:r>
              <a:rPr lang="en-US" sz="2000" dirty="0"/>
              <a:t> </a:t>
            </a:r>
            <a:r>
              <a:rPr lang="en-US" sz="2000" dirty="0" err="1"/>
              <a:t>trò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NT </a:t>
            </a:r>
            <a:r>
              <a:rPr lang="en-US" sz="2000" dirty="0" err="1"/>
              <a:t>kể</a:t>
            </a:r>
            <a:r>
              <a:rPr lang="en-US" sz="2000" dirty="0"/>
              <a:t> </a:t>
            </a:r>
            <a:r>
              <a:rPr lang="en-US" sz="2000" dirty="0" err="1"/>
              <a:t>chuyện</a:t>
            </a:r>
            <a:endParaRPr lang="en-US" sz="2000" dirty="0"/>
          </a:p>
          <a:p>
            <a:pPr marL="285750" indent="-285750" algn="just">
              <a:buFontTx/>
              <a:buChar char="-"/>
            </a:pPr>
            <a:r>
              <a:rPr lang="en-US" sz="2000" dirty="0"/>
              <a:t>ĐG </a:t>
            </a:r>
            <a:r>
              <a:rPr lang="en-US" sz="2000" dirty="0" err="1"/>
              <a:t>hiệu</a:t>
            </a:r>
            <a:r>
              <a:rPr lang="en-US" sz="2000" dirty="0"/>
              <a:t> </a:t>
            </a:r>
            <a:r>
              <a:rPr lang="en-US" sz="2000" dirty="0" err="1"/>
              <a:t>quả</a:t>
            </a:r>
            <a:r>
              <a:rPr lang="en-US" sz="2000" dirty="0"/>
              <a:t> NT </a:t>
            </a:r>
            <a:r>
              <a:rPr lang="en-US" sz="2000" dirty="0" err="1"/>
              <a:t>kể</a:t>
            </a:r>
            <a:r>
              <a:rPr lang="en-US" sz="2000" dirty="0"/>
              <a:t> </a:t>
            </a:r>
            <a:r>
              <a:rPr lang="en-US" sz="2000" dirty="0" err="1"/>
              <a:t>chuyện</a:t>
            </a:r>
            <a:r>
              <a:rPr lang="en-US" sz="2000" dirty="0"/>
              <a:t> </a:t>
            </a:r>
            <a:r>
              <a:rPr lang="en-US" sz="2000" dirty="0" err="1"/>
              <a:t>đối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TP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FCA1629-2B9A-4EAF-907A-8311C4D176C9}"/>
              </a:ext>
            </a:extLst>
          </p:cNvPr>
          <p:cNvSpPr txBox="1"/>
          <p:nvPr/>
        </p:nvSpPr>
        <p:spPr>
          <a:xfrm>
            <a:off x="4938911" y="4193038"/>
            <a:ext cx="36652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861662A-76CD-49B0-B001-7297FA91A5E3}"/>
              </a:ext>
            </a:extLst>
          </p:cNvPr>
          <p:cNvSpPr/>
          <p:nvPr/>
        </p:nvSpPr>
        <p:spPr>
          <a:xfrm>
            <a:off x="822191" y="559668"/>
            <a:ext cx="937452" cy="92208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3DFAAA-57EE-4002-AEE8-C833C6082BDF}"/>
              </a:ext>
            </a:extLst>
          </p:cNvPr>
          <p:cNvSpPr txBox="1"/>
          <p:nvPr/>
        </p:nvSpPr>
        <p:spPr>
          <a:xfrm>
            <a:off x="929769" y="637069"/>
            <a:ext cx="860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3790A1-0C41-495F-88EB-E3B94BA873A0}"/>
              </a:ext>
            </a:extLst>
          </p:cNvPr>
          <p:cNvSpPr txBox="1"/>
          <p:nvPr/>
        </p:nvSpPr>
        <p:spPr>
          <a:xfrm>
            <a:off x="1897958" y="717497"/>
            <a:ext cx="4518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BÀI Ở LỚP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F135942-B96D-473F-AEA5-227C2D04A30D}"/>
              </a:ext>
            </a:extLst>
          </p:cNvPr>
          <p:cNvSpPr/>
          <p:nvPr/>
        </p:nvSpPr>
        <p:spPr>
          <a:xfrm>
            <a:off x="384202" y="1809750"/>
            <a:ext cx="8375595" cy="253077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D0C694-378F-4788-ABEB-07C3C3F227C4}"/>
              </a:ext>
            </a:extLst>
          </p:cNvPr>
          <p:cNvSpPr txBox="1"/>
          <p:nvPr/>
        </p:nvSpPr>
        <p:spPr>
          <a:xfrm>
            <a:off x="1121868" y="2290307"/>
            <a:ext cx="70539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Cao.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6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Google Shape;1060;p52"/>
          <p:cNvSpPr txBox="1">
            <a:spLocks noGrp="1"/>
          </p:cNvSpPr>
          <p:nvPr>
            <p:ph type="title"/>
          </p:nvPr>
        </p:nvSpPr>
        <p:spPr>
          <a:xfrm>
            <a:off x="361150" y="2358103"/>
            <a:ext cx="1392300" cy="527400"/>
          </a:xfrm>
          <a:prstGeom prst="rect">
            <a:avLst/>
          </a:prstGeom>
        </p:spPr>
        <p:txBody>
          <a:bodyPr spcFirstLastPara="1" wrap="square" lIns="91425" tIns="182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</a:t>
            </a:r>
            <a:endParaRPr dirty="0"/>
          </a:p>
        </p:txBody>
      </p:sp>
      <p:sp>
        <p:nvSpPr>
          <p:cNvPr id="1061" name="Google Shape;1061;p52"/>
          <p:cNvSpPr txBox="1">
            <a:spLocks noGrp="1"/>
          </p:cNvSpPr>
          <p:nvPr>
            <p:ph type="title" idx="2"/>
          </p:nvPr>
        </p:nvSpPr>
        <p:spPr>
          <a:xfrm>
            <a:off x="7065468" y="2410204"/>
            <a:ext cx="1392300" cy="527400"/>
          </a:xfrm>
          <a:prstGeom prst="rect">
            <a:avLst/>
          </a:prstGeom>
        </p:spPr>
        <p:txBody>
          <a:bodyPr spcFirstLastPara="1" wrap="square" lIns="91425" tIns="182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4</a:t>
            </a:r>
            <a:endParaRPr dirty="0"/>
          </a:p>
        </p:txBody>
      </p:sp>
      <p:sp>
        <p:nvSpPr>
          <p:cNvPr id="1063" name="Google Shape;1063;p52"/>
          <p:cNvSpPr txBox="1">
            <a:spLocks noGrp="1"/>
          </p:cNvSpPr>
          <p:nvPr>
            <p:ph type="subTitle" idx="1"/>
          </p:nvPr>
        </p:nvSpPr>
        <p:spPr>
          <a:xfrm flipH="1">
            <a:off x="171544" y="3060198"/>
            <a:ext cx="1711800" cy="149441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Đ</a:t>
            </a:r>
            <a:r>
              <a:rPr lang="en-US" dirty="0" err="1"/>
              <a:t>ối</a:t>
            </a:r>
            <a:r>
              <a:rPr lang="en-US" dirty="0"/>
              <a:t> </a:t>
            </a:r>
            <a:r>
              <a:rPr lang="en-US" dirty="0" err="1"/>
              <a:t>chiếu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yêu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1067" name="Google Shape;1067;p52"/>
          <p:cNvSpPr txBox="1">
            <a:spLocks noGrp="1"/>
          </p:cNvSpPr>
          <p:nvPr>
            <p:ph type="title" idx="7"/>
          </p:nvPr>
        </p:nvSpPr>
        <p:spPr>
          <a:xfrm>
            <a:off x="2656531" y="2375019"/>
            <a:ext cx="1152911" cy="527400"/>
          </a:xfrm>
          <a:prstGeom prst="rect">
            <a:avLst/>
          </a:prstGeom>
        </p:spPr>
        <p:txBody>
          <a:bodyPr spcFirstLastPara="1" wrap="square" lIns="91425" tIns="182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2</a:t>
            </a:r>
            <a:endParaRPr dirty="0"/>
          </a:p>
        </p:txBody>
      </p:sp>
      <p:sp>
        <p:nvSpPr>
          <p:cNvPr id="1068" name="Google Shape;1068;p52"/>
          <p:cNvSpPr txBox="1">
            <a:spLocks noGrp="1"/>
          </p:cNvSpPr>
          <p:nvPr>
            <p:ph type="subTitle" idx="8"/>
          </p:nvPr>
        </p:nvSpPr>
        <p:spPr>
          <a:xfrm flipH="1">
            <a:off x="2377086" y="2934730"/>
            <a:ext cx="1711800" cy="127926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</a:t>
            </a:r>
            <a:r>
              <a:rPr lang="en-US" dirty="0" err="1"/>
              <a:t>ắp</a:t>
            </a:r>
            <a:r>
              <a:rPr lang="en-US" dirty="0"/>
              <a:t> </a:t>
            </a:r>
            <a:r>
              <a:rPr lang="en-US" dirty="0" err="1"/>
              <a:t>xếp</a:t>
            </a:r>
            <a:r>
              <a:rPr lang="en-US" dirty="0"/>
              <a:t> ý khoa </a:t>
            </a:r>
            <a:r>
              <a:rPr lang="en-US" dirty="0" err="1"/>
              <a:t>học</a:t>
            </a:r>
            <a:r>
              <a:rPr lang="en-US" dirty="0"/>
              <a:t>,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lý</a:t>
            </a:r>
            <a:endParaRPr dirty="0"/>
          </a:p>
        </p:txBody>
      </p:sp>
      <p:grpSp>
        <p:nvGrpSpPr>
          <p:cNvPr id="1070" name="Google Shape;1070;p52"/>
          <p:cNvGrpSpPr/>
          <p:nvPr/>
        </p:nvGrpSpPr>
        <p:grpSpPr>
          <a:xfrm>
            <a:off x="432005" y="1091133"/>
            <a:ext cx="1152920" cy="1152914"/>
            <a:chOff x="-318675" y="2011048"/>
            <a:chExt cx="1121409" cy="1121402"/>
          </a:xfrm>
        </p:grpSpPr>
        <p:sp>
          <p:nvSpPr>
            <p:cNvPr id="1071" name="Google Shape;1071;p52"/>
            <p:cNvSpPr/>
            <p:nvPr/>
          </p:nvSpPr>
          <p:spPr>
            <a:xfrm flipH="1">
              <a:off x="-318666" y="2011048"/>
              <a:ext cx="1121400" cy="1121400"/>
            </a:xfrm>
            <a:prstGeom prst="donut">
              <a:avLst>
                <a:gd name="adj" fmla="val 25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2"/>
            <p:cNvSpPr/>
            <p:nvPr/>
          </p:nvSpPr>
          <p:spPr>
            <a:xfrm flipH="1">
              <a:off x="-318675" y="2011050"/>
              <a:ext cx="1121400" cy="1121400"/>
            </a:xfrm>
            <a:prstGeom prst="blockArc">
              <a:avLst>
                <a:gd name="adj1" fmla="val 10800000"/>
                <a:gd name="adj2" fmla="val 16200918"/>
                <a:gd name="adj3" fmla="val 2496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73" name="Google Shape;1073;p52"/>
          <p:cNvGrpSpPr/>
          <p:nvPr/>
        </p:nvGrpSpPr>
        <p:grpSpPr>
          <a:xfrm>
            <a:off x="2637467" y="1091133"/>
            <a:ext cx="1152920" cy="1152914"/>
            <a:chOff x="-318675" y="2011048"/>
            <a:chExt cx="1121409" cy="1121402"/>
          </a:xfrm>
        </p:grpSpPr>
        <p:sp>
          <p:nvSpPr>
            <p:cNvPr id="1074" name="Google Shape;1074;p52"/>
            <p:cNvSpPr/>
            <p:nvPr/>
          </p:nvSpPr>
          <p:spPr>
            <a:xfrm flipH="1">
              <a:off x="-318666" y="2011048"/>
              <a:ext cx="1121400" cy="1121400"/>
            </a:xfrm>
            <a:prstGeom prst="donut">
              <a:avLst>
                <a:gd name="adj" fmla="val 25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2"/>
            <p:cNvSpPr/>
            <p:nvPr/>
          </p:nvSpPr>
          <p:spPr>
            <a:xfrm flipH="1">
              <a:off x="-318675" y="2011050"/>
              <a:ext cx="1121400" cy="1121400"/>
            </a:xfrm>
            <a:prstGeom prst="blockArc">
              <a:avLst>
                <a:gd name="adj1" fmla="val 5400789"/>
                <a:gd name="adj2" fmla="val 16200918"/>
                <a:gd name="adj3" fmla="val 2496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76" name="Google Shape;1076;p52"/>
          <p:cNvGrpSpPr/>
          <p:nvPr/>
        </p:nvGrpSpPr>
        <p:grpSpPr>
          <a:xfrm>
            <a:off x="7091666" y="1132289"/>
            <a:ext cx="1152920" cy="1152914"/>
            <a:chOff x="-318675" y="2011048"/>
            <a:chExt cx="1121409" cy="1121402"/>
          </a:xfrm>
        </p:grpSpPr>
        <p:sp>
          <p:nvSpPr>
            <p:cNvPr id="1077" name="Google Shape;1077;p52"/>
            <p:cNvSpPr/>
            <p:nvPr/>
          </p:nvSpPr>
          <p:spPr>
            <a:xfrm flipH="1">
              <a:off x="-318666" y="2011048"/>
              <a:ext cx="1121400" cy="1121400"/>
            </a:xfrm>
            <a:prstGeom prst="donut">
              <a:avLst>
                <a:gd name="adj" fmla="val 25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2"/>
            <p:cNvSpPr/>
            <p:nvPr/>
          </p:nvSpPr>
          <p:spPr>
            <a:xfrm flipH="1">
              <a:off x="-318675" y="2011050"/>
              <a:ext cx="1121400" cy="1121400"/>
            </a:xfrm>
            <a:prstGeom prst="blockArc">
              <a:avLst>
                <a:gd name="adj1" fmla="val 20085202"/>
                <a:gd name="adj2" fmla="val 16200918"/>
                <a:gd name="adj3" fmla="val 2496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79" name="Google Shape;1079;p52"/>
          <p:cNvSpPr txBox="1">
            <a:spLocks noGrp="1"/>
          </p:cNvSpPr>
          <p:nvPr>
            <p:ph type="title" idx="13"/>
          </p:nvPr>
        </p:nvSpPr>
        <p:spPr>
          <a:xfrm>
            <a:off x="4572000" y="2375019"/>
            <a:ext cx="1590387" cy="527400"/>
          </a:xfrm>
          <a:prstGeom prst="rect">
            <a:avLst/>
          </a:prstGeom>
        </p:spPr>
        <p:txBody>
          <a:bodyPr spcFirstLastPara="1" wrap="square" lIns="91425" tIns="182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3</a:t>
            </a:r>
            <a:endParaRPr dirty="0"/>
          </a:p>
        </p:txBody>
      </p:sp>
      <p:sp>
        <p:nvSpPr>
          <p:cNvPr id="1080" name="Google Shape;1080;p52"/>
          <p:cNvSpPr txBox="1">
            <a:spLocks noGrp="1"/>
          </p:cNvSpPr>
          <p:nvPr>
            <p:ph type="subTitle" idx="14"/>
          </p:nvPr>
        </p:nvSpPr>
        <p:spPr>
          <a:xfrm flipH="1">
            <a:off x="4458617" y="2835450"/>
            <a:ext cx="2113109" cy="206303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</a:t>
            </a:r>
            <a:r>
              <a:rPr lang="en-US" dirty="0"/>
              <a:t>ể </a:t>
            </a:r>
            <a:r>
              <a:rPr lang="en-US" dirty="0" err="1"/>
              <a:t>hiện</a:t>
            </a:r>
            <a:r>
              <a:rPr lang="en-US" dirty="0"/>
              <a:t> đ</a:t>
            </a:r>
            <a:r>
              <a:rPr lang="vi-VN" dirty="0"/>
              <a:t>ư</a:t>
            </a:r>
            <a:r>
              <a:rPr lang="en-US" dirty="0" err="1"/>
              <a:t>ợc</a:t>
            </a:r>
            <a:r>
              <a:rPr lang="en-US" dirty="0"/>
              <a:t> </a:t>
            </a:r>
            <a:r>
              <a:rPr lang="en-US" dirty="0" err="1"/>
              <a:t>thái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ng</a:t>
            </a:r>
            <a:r>
              <a:rPr lang="vi-VN" dirty="0"/>
              <a:t>ư</a:t>
            </a:r>
            <a:r>
              <a:rPr lang="en-US" dirty="0" err="1"/>
              <a:t>ời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phẩm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lý</a:t>
            </a:r>
            <a:endParaRPr dirty="0"/>
          </a:p>
        </p:txBody>
      </p:sp>
      <p:grpSp>
        <p:nvGrpSpPr>
          <p:cNvPr id="1082" name="Google Shape;1082;p52"/>
          <p:cNvGrpSpPr/>
          <p:nvPr/>
        </p:nvGrpSpPr>
        <p:grpSpPr>
          <a:xfrm>
            <a:off x="4742542" y="1109022"/>
            <a:ext cx="1152920" cy="1152914"/>
            <a:chOff x="-318675" y="2011048"/>
            <a:chExt cx="1121409" cy="1121402"/>
          </a:xfrm>
        </p:grpSpPr>
        <p:sp>
          <p:nvSpPr>
            <p:cNvPr id="1083" name="Google Shape;1083;p52"/>
            <p:cNvSpPr/>
            <p:nvPr/>
          </p:nvSpPr>
          <p:spPr>
            <a:xfrm flipH="1">
              <a:off x="-318666" y="2011048"/>
              <a:ext cx="1121400" cy="1121400"/>
            </a:xfrm>
            <a:prstGeom prst="donut">
              <a:avLst>
                <a:gd name="adj" fmla="val 25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2"/>
            <p:cNvSpPr/>
            <p:nvPr/>
          </p:nvSpPr>
          <p:spPr>
            <a:xfrm flipH="1">
              <a:off x="-318675" y="2011050"/>
              <a:ext cx="1121400" cy="1121400"/>
            </a:xfrm>
            <a:prstGeom prst="blockArc">
              <a:avLst>
                <a:gd name="adj1" fmla="val 2876597"/>
                <a:gd name="adj2" fmla="val 16200918"/>
                <a:gd name="adj3" fmla="val 2496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B1FDDE4-1822-4D5E-BED5-0CF3E3D1DBCA}"/>
              </a:ext>
            </a:extLst>
          </p:cNvPr>
          <p:cNvSpPr/>
          <p:nvPr/>
        </p:nvSpPr>
        <p:spPr>
          <a:xfrm>
            <a:off x="422489" y="109101"/>
            <a:ext cx="899032" cy="81450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4C8ACC-E859-454D-A2BA-A35293472A03}"/>
              </a:ext>
            </a:extLst>
          </p:cNvPr>
          <p:cNvSpPr txBox="1"/>
          <p:nvPr/>
        </p:nvSpPr>
        <p:spPr>
          <a:xfrm>
            <a:off x="558944" y="192443"/>
            <a:ext cx="899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C44F62-6272-455C-98A8-55C744ADE7BC}"/>
              </a:ext>
            </a:extLst>
          </p:cNvPr>
          <p:cNvSpPr txBox="1"/>
          <p:nvPr/>
        </p:nvSpPr>
        <p:spPr>
          <a:xfrm>
            <a:off x="1457976" y="148412"/>
            <a:ext cx="6558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 SỬA, HOÀN THIỆN</a:t>
            </a:r>
          </a:p>
        </p:txBody>
      </p:sp>
      <p:sp>
        <p:nvSpPr>
          <p:cNvPr id="18" name="Subtitle 17">
            <a:extLst>
              <a:ext uri="{FF2B5EF4-FFF2-40B4-BE49-F238E27FC236}">
                <a16:creationId xmlns:a16="http://schemas.microsoft.com/office/drawing/2014/main" id="{26194296-820E-4584-AF51-D5BCD17E6CD0}"/>
              </a:ext>
            </a:extLst>
          </p:cNvPr>
          <p:cNvSpPr>
            <a:spLocks noGrp="1"/>
          </p:cNvSpPr>
          <p:nvPr>
            <p:ph type="subTitle" idx="5"/>
          </p:nvPr>
        </p:nvSpPr>
        <p:spPr>
          <a:xfrm flipH="1">
            <a:off x="6781529" y="3096707"/>
            <a:ext cx="2113109" cy="1117854"/>
          </a:xfrm>
        </p:spPr>
        <p:txBody>
          <a:bodyPr/>
          <a:lstStyle/>
          <a:p>
            <a:pPr algn="just"/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sửa</a:t>
            </a:r>
            <a:r>
              <a:rPr lang="en-US" dirty="0"/>
              <a:t> </a:t>
            </a:r>
            <a:r>
              <a:rPr lang="en-US" dirty="0" err="1"/>
              <a:t>các</a:t>
            </a:r>
            <a:endParaRPr lang="en-US" dirty="0"/>
          </a:p>
          <a:p>
            <a:pPr algn="just"/>
            <a:r>
              <a:rPr lang="en-US" dirty="0" err="1"/>
              <a:t>lỗi</a:t>
            </a:r>
            <a:r>
              <a:rPr lang="en-US" dirty="0"/>
              <a:t> </a:t>
            </a:r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tả</a:t>
            </a:r>
            <a:r>
              <a:rPr lang="en-US" dirty="0"/>
              <a:t>, </a:t>
            </a:r>
            <a:r>
              <a:rPr lang="en-US" dirty="0" err="1"/>
              <a:t>từ</a:t>
            </a:r>
            <a:endParaRPr lang="en-US" dirty="0"/>
          </a:p>
          <a:p>
            <a:pPr algn="just"/>
            <a:r>
              <a:rPr lang="en-US" dirty="0" err="1"/>
              <a:t>ngữ</a:t>
            </a:r>
            <a:r>
              <a:rPr lang="en-US" dirty="0"/>
              <a:t>,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pháp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0" grpId="0" animBg="1"/>
      <p:bldP spid="1061" grpId="0" animBg="1"/>
      <p:bldP spid="1063" grpId="0" build="p"/>
      <p:bldP spid="1067" grpId="0" animBg="1"/>
      <p:bldP spid="1068" grpId="0" build="p"/>
      <p:bldP spid="1079" grpId="0" animBg="1"/>
      <p:bldP spid="1080" grpId="0" build="p"/>
      <p:bldP spid="4" grpId="0" animBg="1"/>
      <p:bldP spid="6" grpId="0"/>
      <p:bldP spid="1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" name="Google Shape;861;p41"/>
          <p:cNvSpPr txBox="1">
            <a:spLocks noGrp="1"/>
          </p:cNvSpPr>
          <p:nvPr>
            <p:ph type="title"/>
          </p:nvPr>
        </p:nvSpPr>
        <p:spPr>
          <a:xfrm>
            <a:off x="2092252" y="1232288"/>
            <a:ext cx="7704000" cy="59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TRẢ B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ÀI VIẾT </a:t>
            </a:r>
            <a:endParaRPr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62" name="Google Shape;862;p41"/>
          <p:cNvGrpSpPr/>
          <p:nvPr/>
        </p:nvGrpSpPr>
        <p:grpSpPr>
          <a:xfrm>
            <a:off x="7253753" y="2773865"/>
            <a:ext cx="1682501" cy="1682645"/>
            <a:chOff x="7693070" y="2725974"/>
            <a:chExt cx="728545" cy="728607"/>
          </a:xfrm>
        </p:grpSpPr>
        <p:sp>
          <p:nvSpPr>
            <p:cNvPr id="863" name="Google Shape;863;p41"/>
            <p:cNvSpPr/>
            <p:nvPr/>
          </p:nvSpPr>
          <p:spPr>
            <a:xfrm>
              <a:off x="7693070" y="2757065"/>
              <a:ext cx="728545" cy="63"/>
            </a:xfrm>
            <a:custGeom>
              <a:avLst/>
              <a:gdLst/>
              <a:ahLst/>
              <a:cxnLst/>
              <a:rect l="l" t="t" r="r" b="b"/>
              <a:pathLst>
                <a:path w="11646" h="1" fill="none" extrusionOk="0">
                  <a:moveTo>
                    <a:pt x="11646" y="0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41"/>
            <p:cNvSpPr/>
            <p:nvPr/>
          </p:nvSpPr>
          <p:spPr>
            <a:xfrm>
              <a:off x="7693070" y="2840141"/>
              <a:ext cx="728545" cy="63"/>
            </a:xfrm>
            <a:custGeom>
              <a:avLst/>
              <a:gdLst/>
              <a:ahLst/>
              <a:cxnLst/>
              <a:rect l="l" t="t" r="r" b="b"/>
              <a:pathLst>
                <a:path w="11646" h="1" fill="none" extrusionOk="0">
                  <a:moveTo>
                    <a:pt x="11646" y="1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41"/>
            <p:cNvSpPr/>
            <p:nvPr/>
          </p:nvSpPr>
          <p:spPr>
            <a:xfrm>
              <a:off x="7693070" y="2923655"/>
              <a:ext cx="728545" cy="63"/>
            </a:xfrm>
            <a:custGeom>
              <a:avLst/>
              <a:gdLst/>
              <a:ahLst/>
              <a:cxnLst/>
              <a:rect l="l" t="t" r="r" b="b"/>
              <a:pathLst>
                <a:path w="11646" h="1" fill="none" extrusionOk="0">
                  <a:moveTo>
                    <a:pt x="11646" y="1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41"/>
            <p:cNvSpPr/>
            <p:nvPr/>
          </p:nvSpPr>
          <p:spPr>
            <a:xfrm>
              <a:off x="7693070" y="3006731"/>
              <a:ext cx="728545" cy="63"/>
            </a:xfrm>
            <a:custGeom>
              <a:avLst/>
              <a:gdLst/>
              <a:ahLst/>
              <a:cxnLst/>
              <a:rect l="l" t="t" r="r" b="b"/>
              <a:pathLst>
                <a:path w="11646" h="1" fill="none" extrusionOk="0">
                  <a:moveTo>
                    <a:pt x="11646" y="1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41"/>
            <p:cNvSpPr/>
            <p:nvPr/>
          </p:nvSpPr>
          <p:spPr>
            <a:xfrm>
              <a:off x="7693070" y="3090245"/>
              <a:ext cx="728545" cy="63"/>
            </a:xfrm>
            <a:custGeom>
              <a:avLst/>
              <a:gdLst/>
              <a:ahLst/>
              <a:cxnLst/>
              <a:rect l="l" t="t" r="r" b="b"/>
              <a:pathLst>
                <a:path w="11646" h="1" fill="none" extrusionOk="0">
                  <a:moveTo>
                    <a:pt x="11646" y="1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41"/>
            <p:cNvSpPr/>
            <p:nvPr/>
          </p:nvSpPr>
          <p:spPr>
            <a:xfrm>
              <a:off x="7693070" y="3173322"/>
              <a:ext cx="728545" cy="63"/>
            </a:xfrm>
            <a:custGeom>
              <a:avLst/>
              <a:gdLst/>
              <a:ahLst/>
              <a:cxnLst/>
              <a:rect l="l" t="t" r="r" b="b"/>
              <a:pathLst>
                <a:path w="11646" h="1" fill="none" extrusionOk="0">
                  <a:moveTo>
                    <a:pt x="11646" y="1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41"/>
            <p:cNvSpPr/>
            <p:nvPr/>
          </p:nvSpPr>
          <p:spPr>
            <a:xfrm>
              <a:off x="7693070" y="3256836"/>
              <a:ext cx="728545" cy="63"/>
            </a:xfrm>
            <a:custGeom>
              <a:avLst/>
              <a:gdLst/>
              <a:ahLst/>
              <a:cxnLst/>
              <a:rect l="l" t="t" r="r" b="b"/>
              <a:pathLst>
                <a:path w="11646" h="1" fill="none" extrusionOk="0">
                  <a:moveTo>
                    <a:pt x="11646" y="1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41"/>
            <p:cNvSpPr/>
            <p:nvPr/>
          </p:nvSpPr>
          <p:spPr>
            <a:xfrm>
              <a:off x="7693070" y="3340350"/>
              <a:ext cx="728545" cy="63"/>
            </a:xfrm>
            <a:custGeom>
              <a:avLst/>
              <a:gdLst/>
              <a:ahLst/>
              <a:cxnLst/>
              <a:rect l="l" t="t" r="r" b="b"/>
              <a:pathLst>
                <a:path w="11646" h="1" fill="none" extrusionOk="0">
                  <a:moveTo>
                    <a:pt x="11646" y="0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41"/>
            <p:cNvSpPr/>
            <p:nvPr/>
          </p:nvSpPr>
          <p:spPr>
            <a:xfrm>
              <a:off x="7693070" y="3423426"/>
              <a:ext cx="728545" cy="63"/>
            </a:xfrm>
            <a:custGeom>
              <a:avLst/>
              <a:gdLst/>
              <a:ahLst/>
              <a:cxnLst/>
              <a:rect l="l" t="t" r="r" b="b"/>
              <a:pathLst>
                <a:path w="11646" h="1" fill="none" extrusionOk="0">
                  <a:moveTo>
                    <a:pt x="11646" y="1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41"/>
            <p:cNvSpPr/>
            <p:nvPr/>
          </p:nvSpPr>
          <p:spPr>
            <a:xfrm>
              <a:off x="7724098" y="2725974"/>
              <a:ext cx="63" cy="728607"/>
            </a:xfrm>
            <a:custGeom>
              <a:avLst/>
              <a:gdLst/>
              <a:ahLst/>
              <a:cxnLst/>
              <a:rect l="l" t="t" r="r" b="b"/>
              <a:pathLst>
                <a:path w="1" h="11647" fill="none" extrusionOk="0">
                  <a:moveTo>
                    <a:pt x="1" y="1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41"/>
            <p:cNvSpPr/>
            <p:nvPr/>
          </p:nvSpPr>
          <p:spPr>
            <a:xfrm>
              <a:off x="7807174" y="2725974"/>
              <a:ext cx="63" cy="728607"/>
            </a:xfrm>
            <a:custGeom>
              <a:avLst/>
              <a:gdLst/>
              <a:ahLst/>
              <a:cxnLst/>
              <a:rect l="l" t="t" r="r" b="b"/>
              <a:pathLst>
                <a:path w="1" h="11647" fill="none" extrusionOk="0">
                  <a:moveTo>
                    <a:pt x="1" y="1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41"/>
            <p:cNvSpPr/>
            <p:nvPr/>
          </p:nvSpPr>
          <p:spPr>
            <a:xfrm>
              <a:off x="7890688" y="2725974"/>
              <a:ext cx="63" cy="728607"/>
            </a:xfrm>
            <a:custGeom>
              <a:avLst/>
              <a:gdLst/>
              <a:ahLst/>
              <a:cxnLst/>
              <a:rect l="l" t="t" r="r" b="b"/>
              <a:pathLst>
                <a:path w="1" h="11647" fill="none" extrusionOk="0">
                  <a:moveTo>
                    <a:pt x="1" y="1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41"/>
            <p:cNvSpPr/>
            <p:nvPr/>
          </p:nvSpPr>
          <p:spPr>
            <a:xfrm>
              <a:off x="7974202" y="2725974"/>
              <a:ext cx="63" cy="728607"/>
            </a:xfrm>
            <a:custGeom>
              <a:avLst/>
              <a:gdLst/>
              <a:ahLst/>
              <a:cxnLst/>
              <a:rect l="l" t="t" r="r" b="b"/>
              <a:pathLst>
                <a:path w="1" h="11647" fill="none" extrusionOk="0">
                  <a:moveTo>
                    <a:pt x="0" y="1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41"/>
            <p:cNvSpPr/>
            <p:nvPr/>
          </p:nvSpPr>
          <p:spPr>
            <a:xfrm>
              <a:off x="8057278" y="2725974"/>
              <a:ext cx="63" cy="728607"/>
            </a:xfrm>
            <a:custGeom>
              <a:avLst/>
              <a:gdLst/>
              <a:ahLst/>
              <a:cxnLst/>
              <a:rect l="l" t="t" r="r" b="b"/>
              <a:pathLst>
                <a:path w="1" h="11647" fill="none" extrusionOk="0">
                  <a:moveTo>
                    <a:pt x="1" y="1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41"/>
            <p:cNvSpPr/>
            <p:nvPr/>
          </p:nvSpPr>
          <p:spPr>
            <a:xfrm>
              <a:off x="8140792" y="2725974"/>
              <a:ext cx="63" cy="728607"/>
            </a:xfrm>
            <a:custGeom>
              <a:avLst/>
              <a:gdLst/>
              <a:ahLst/>
              <a:cxnLst/>
              <a:rect l="l" t="t" r="r" b="b"/>
              <a:pathLst>
                <a:path w="1" h="11647" fill="none" extrusionOk="0">
                  <a:moveTo>
                    <a:pt x="1" y="1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41"/>
            <p:cNvSpPr/>
            <p:nvPr/>
          </p:nvSpPr>
          <p:spPr>
            <a:xfrm>
              <a:off x="8223868" y="2725974"/>
              <a:ext cx="63" cy="728607"/>
            </a:xfrm>
            <a:custGeom>
              <a:avLst/>
              <a:gdLst/>
              <a:ahLst/>
              <a:cxnLst/>
              <a:rect l="l" t="t" r="r" b="b"/>
              <a:pathLst>
                <a:path w="1" h="11647" fill="none" extrusionOk="0">
                  <a:moveTo>
                    <a:pt x="1" y="1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41"/>
            <p:cNvSpPr/>
            <p:nvPr/>
          </p:nvSpPr>
          <p:spPr>
            <a:xfrm>
              <a:off x="8307382" y="2725974"/>
              <a:ext cx="63" cy="728607"/>
            </a:xfrm>
            <a:custGeom>
              <a:avLst/>
              <a:gdLst/>
              <a:ahLst/>
              <a:cxnLst/>
              <a:rect l="l" t="t" r="r" b="b"/>
              <a:pathLst>
                <a:path w="1" h="11647" fill="none" extrusionOk="0">
                  <a:moveTo>
                    <a:pt x="1" y="1"/>
                  </a:moveTo>
                  <a:lnTo>
                    <a:pt x="1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41"/>
            <p:cNvSpPr/>
            <p:nvPr/>
          </p:nvSpPr>
          <p:spPr>
            <a:xfrm>
              <a:off x="8390896" y="2725974"/>
              <a:ext cx="63" cy="728607"/>
            </a:xfrm>
            <a:custGeom>
              <a:avLst/>
              <a:gdLst/>
              <a:ahLst/>
              <a:cxnLst/>
              <a:rect l="l" t="t" r="r" b="b"/>
              <a:pathLst>
                <a:path w="1" h="11647" fill="none" extrusionOk="0">
                  <a:moveTo>
                    <a:pt x="0" y="1"/>
                  </a:moveTo>
                  <a:lnTo>
                    <a:pt x="0" y="11646"/>
                  </a:ln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1" name="Google Shape;881;p41"/>
          <p:cNvSpPr/>
          <p:nvPr/>
        </p:nvSpPr>
        <p:spPr>
          <a:xfrm>
            <a:off x="7830779" y="1816322"/>
            <a:ext cx="1181701" cy="1242981"/>
          </a:xfrm>
          <a:custGeom>
            <a:avLst/>
            <a:gdLst/>
            <a:ahLst/>
            <a:cxnLst/>
            <a:rect l="l" t="t" r="r" b="b"/>
            <a:pathLst>
              <a:path w="5456" h="5739" extrusionOk="0">
                <a:moveTo>
                  <a:pt x="2728" y="0"/>
                </a:moveTo>
                <a:lnTo>
                  <a:pt x="2283" y="1502"/>
                </a:lnTo>
                <a:lnTo>
                  <a:pt x="1039" y="548"/>
                </a:lnTo>
                <a:lnTo>
                  <a:pt x="1567" y="2025"/>
                </a:lnTo>
                <a:lnTo>
                  <a:pt x="1" y="1980"/>
                </a:lnTo>
                <a:lnTo>
                  <a:pt x="1290" y="2869"/>
                </a:lnTo>
                <a:lnTo>
                  <a:pt x="1" y="3753"/>
                </a:lnTo>
                <a:lnTo>
                  <a:pt x="1567" y="3714"/>
                </a:lnTo>
                <a:lnTo>
                  <a:pt x="1039" y="5191"/>
                </a:lnTo>
                <a:lnTo>
                  <a:pt x="1039" y="5191"/>
                </a:lnTo>
                <a:lnTo>
                  <a:pt x="2283" y="4230"/>
                </a:lnTo>
                <a:lnTo>
                  <a:pt x="2728" y="5739"/>
                </a:lnTo>
                <a:lnTo>
                  <a:pt x="3173" y="4230"/>
                </a:lnTo>
                <a:lnTo>
                  <a:pt x="4417" y="5191"/>
                </a:lnTo>
                <a:lnTo>
                  <a:pt x="4417" y="5191"/>
                </a:lnTo>
                <a:lnTo>
                  <a:pt x="3889" y="3714"/>
                </a:lnTo>
                <a:lnTo>
                  <a:pt x="5456" y="3753"/>
                </a:lnTo>
                <a:lnTo>
                  <a:pt x="4166" y="2869"/>
                </a:lnTo>
                <a:lnTo>
                  <a:pt x="5456" y="1980"/>
                </a:lnTo>
                <a:lnTo>
                  <a:pt x="3889" y="2025"/>
                </a:lnTo>
                <a:lnTo>
                  <a:pt x="4417" y="548"/>
                </a:lnTo>
                <a:lnTo>
                  <a:pt x="3173" y="1502"/>
                </a:lnTo>
                <a:lnTo>
                  <a:pt x="272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ED83EA7-85EF-4186-973A-BAD7E61D2340}"/>
              </a:ext>
            </a:extLst>
          </p:cNvPr>
          <p:cNvSpPr/>
          <p:nvPr/>
        </p:nvSpPr>
        <p:spPr>
          <a:xfrm>
            <a:off x="101849" y="0"/>
            <a:ext cx="960590" cy="8880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96D13D-04CE-4340-A9D4-3F0DB69D2E13}"/>
              </a:ext>
            </a:extLst>
          </p:cNvPr>
          <p:cNvSpPr txBox="1"/>
          <p:nvPr/>
        </p:nvSpPr>
        <p:spPr>
          <a:xfrm>
            <a:off x="265791" y="7631"/>
            <a:ext cx="777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755EA9-BC76-4FAA-87F4-AE1687A6FE32}"/>
              </a:ext>
            </a:extLst>
          </p:cNvPr>
          <p:cNvSpPr txBox="1"/>
          <p:nvPr/>
        </p:nvSpPr>
        <p:spPr>
          <a:xfrm>
            <a:off x="1226381" y="69187"/>
            <a:ext cx="56374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CHỮA BÀI </a:t>
            </a:r>
          </a:p>
        </p:txBody>
      </p:sp>
      <p:sp>
        <p:nvSpPr>
          <p:cNvPr id="19" name="Star: 16 Points 18">
            <a:extLst>
              <a:ext uri="{FF2B5EF4-FFF2-40B4-BE49-F238E27FC236}">
                <a16:creationId xmlns:a16="http://schemas.microsoft.com/office/drawing/2014/main" id="{C4F62656-FD14-4D9C-8EEB-79C70946F3F8}"/>
              </a:ext>
            </a:extLst>
          </p:cNvPr>
          <p:cNvSpPr/>
          <p:nvPr/>
        </p:nvSpPr>
        <p:spPr>
          <a:xfrm>
            <a:off x="-17421" y="1685180"/>
            <a:ext cx="2822713" cy="1773140"/>
          </a:xfrm>
          <a:prstGeom prst="star16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995B70B-A1DE-4B7D-8DBD-78D5C92AB297}"/>
              </a:ext>
            </a:extLst>
          </p:cNvPr>
          <p:cNvSpPr txBox="1"/>
          <p:nvPr/>
        </p:nvSpPr>
        <p:spPr>
          <a:xfrm>
            <a:off x="582144" y="2110085"/>
            <a:ext cx="1916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NT TỰ SỰ CỦA NAM CAO QUA TRUYỆN NGẮN …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EF6E551-09BD-42A3-9166-FAC8A1241274}"/>
              </a:ext>
            </a:extLst>
          </p:cNvPr>
          <p:cNvSpPr txBox="1"/>
          <p:nvPr/>
        </p:nvSpPr>
        <p:spPr>
          <a:xfrm>
            <a:off x="4525447" y="-48019"/>
            <a:ext cx="435276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Cao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Cao qua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  </a:t>
            </a:r>
          </a:p>
          <a:p>
            <a:endParaRPr lang="en-US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BC13BBA-D6F5-4919-9C1D-7997FCBF1ED9}"/>
              </a:ext>
            </a:extLst>
          </p:cNvPr>
          <p:cNvSpPr txBox="1"/>
          <p:nvPr/>
        </p:nvSpPr>
        <p:spPr>
          <a:xfrm>
            <a:off x="4466752" y="1691826"/>
            <a:ext cx="46772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TB: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TP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2.NT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-&gt;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NV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TP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2B00B32-DB2D-4424-907B-EC9FFE1508C3}"/>
              </a:ext>
            </a:extLst>
          </p:cNvPr>
          <p:cNvSpPr txBox="1"/>
          <p:nvPr/>
        </p:nvSpPr>
        <p:spPr>
          <a:xfrm>
            <a:off x="4572000" y="4256432"/>
            <a:ext cx="4525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NT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917" name="Connector: Curved 916">
            <a:extLst>
              <a:ext uri="{FF2B5EF4-FFF2-40B4-BE49-F238E27FC236}">
                <a16:creationId xmlns:a16="http://schemas.microsoft.com/office/drawing/2014/main" id="{C0280F91-34E0-45D1-AD8A-0B696846D2E1}"/>
              </a:ext>
            </a:extLst>
          </p:cNvPr>
          <p:cNvCxnSpPr>
            <a:cxnSpLocks/>
            <a:stCxn id="19" idx="2"/>
            <a:endCxn id="43" idx="1"/>
          </p:cNvCxnSpPr>
          <p:nvPr/>
        </p:nvCxnSpPr>
        <p:spPr>
          <a:xfrm flipV="1">
            <a:off x="2805292" y="875311"/>
            <a:ext cx="1720155" cy="169643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9" name="Connector: Curved 918">
            <a:extLst>
              <a:ext uri="{FF2B5EF4-FFF2-40B4-BE49-F238E27FC236}">
                <a16:creationId xmlns:a16="http://schemas.microsoft.com/office/drawing/2014/main" id="{5364BF52-3DEB-4CE8-BCDE-80AFE6D0E551}"/>
              </a:ext>
            </a:extLst>
          </p:cNvPr>
          <p:cNvCxnSpPr>
            <a:stCxn id="19" idx="2"/>
            <a:endCxn id="61" idx="1"/>
          </p:cNvCxnSpPr>
          <p:nvPr/>
        </p:nvCxnSpPr>
        <p:spPr>
          <a:xfrm>
            <a:off x="2805292" y="2571750"/>
            <a:ext cx="1661460" cy="274238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21" name="Connector: Curved 920">
            <a:extLst>
              <a:ext uri="{FF2B5EF4-FFF2-40B4-BE49-F238E27FC236}">
                <a16:creationId xmlns:a16="http://schemas.microsoft.com/office/drawing/2014/main" id="{0160D99C-373C-4D38-9242-188A9715541D}"/>
              </a:ext>
            </a:extLst>
          </p:cNvPr>
          <p:cNvCxnSpPr>
            <a:cxnSpLocks/>
          </p:cNvCxnSpPr>
          <p:nvPr/>
        </p:nvCxnSpPr>
        <p:spPr>
          <a:xfrm rot="16200000" flipH="1">
            <a:off x="2757079" y="2626610"/>
            <a:ext cx="1816582" cy="1720155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24" name="Straight Connector 923">
            <a:extLst>
              <a:ext uri="{FF2B5EF4-FFF2-40B4-BE49-F238E27FC236}">
                <a16:creationId xmlns:a16="http://schemas.microsoft.com/office/drawing/2014/main" id="{11C6583B-6A41-4B05-93CE-B275638F743F}"/>
              </a:ext>
            </a:extLst>
          </p:cNvPr>
          <p:cNvCxnSpPr/>
          <p:nvPr/>
        </p:nvCxnSpPr>
        <p:spPr>
          <a:xfrm>
            <a:off x="3665369" y="1470477"/>
            <a:ext cx="47649" cy="503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19" grpId="0" animBg="1"/>
      <p:bldP spid="43" grpId="0"/>
      <p:bldP spid="61" grpId="0"/>
      <p:bldP spid="6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" name="Google Shape;911;p43"/>
          <p:cNvSpPr/>
          <p:nvPr/>
        </p:nvSpPr>
        <p:spPr>
          <a:xfrm>
            <a:off x="1552525" y="970434"/>
            <a:ext cx="807300" cy="807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3" name="Google Shape;913;p43"/>
          <p:cNvSpPr/>
          <p:nvPr/>
        </p:nvSpPr>
        <p:spPr>
          <a:xfrm>
            <a:off x="6524006" y="969411"/>
            <a:ext cx="807300" cy="807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4" name="Google Shape;914;p43"/>
          <p:cNvSpPr txBox="1">
            <a:spLocks noGrp="1"/>
          </p:cNvSpPr>
          <p:nvPr>
            <p:ph type="subTitle" idx="1"/>
          </p:nvPr>
        </p:nvSpPr>
        <p:spPr>
          <a:xfrm>
            <a:off x="896431" y="1882127"/>
            <a:ext cx="2257800" cy="5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ƯU </a:t>
            </a:r>
            <a:r>
              <a:rPr lang="en-US" dirty="0"/>
              <a:t>ĐIỂM</a:t>
            </a:r>
            <a:endParaRPr dirty="0"/>
          </a:p>
        </p:txBody>
      </p:sp>
      <p:sp>
        <p:nvSpPr>
          <p:cNvPr id="917" name="Google Shape;917;p43"/>
          <p:cNvSpPr txBox="1">
            <a:spLocks noGrp="1"/>
          </p:cNvSpPr>
          <p:nvPr>
            <p:ph type="subTitle" idx="5"/>
          </p:nvPr>
        </p:nvSpPr>
        <p:spPr>
          <a:xfrm>
            <a:off x="4707712" y="1862604"/>
            <a:ext cx="4436288" cy="47334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NH</a:t>
            </a:r>
            <a:r>
              <a:rPr lang="en-US" dirty="0"/>
              <a:t>ỮNG VĐ CẦN RÚT KINH NGHIỆM </a:t>
            </a:r>
            <a:endParaRPr dirty="0"/>
          </a:p>
        </p:txBody>
      </p:sp>
      <p:grpSp>
        <p:nvGrpSpPr>
          <p:cNvPr id="921" name="Google Shape;921;p43"/>
          <p:cNvGrpSpPr/>
          <p:nvPr/>
        </p:nvGrpSpPr>
        <p:grpSpPr>
          <a:xfrm>
            <a:off x="1814654" y="1242897"/>
            <a:ext cx="340204" cy="298116"/>
            <a:chOff x="899850" y="871450"/>
            <a:chExt cx="483175" cy="423400"/>
          </a:xfrm>
        </p:grpSpPr>
        <p:sp>
          <p:nvSpPr>
            <p:cNvPr id="922" name="Google Shape;922;p43"/>
            <p:cNvSpPr/>
            <p:nvPr/>
          </p:nvSpPr>
          <p:spPr>
            <a:xfrm>
              <a:off x="1325175" y="1040825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1"/>
                    <a:pt x="1" y="564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4"/>
                  </a:cubicBezTo>
                  <a:cubicBezTo>
                    <a:pt x="2256" y="251"/>
                    <a:pt x="2006" y="1"/>
                    <a:pt x="16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23" name="Google Shape;923;p43"/>
            <p:cNvSpPr/>
            <p:nvPr/>
          </p:nvSpPr>
          <p:spPr>
            <a:xfrm>
              <a:off x="1323750" y="956100"/>
              <a:ext cx="59275" cy="56525"/>
            </a:xfrm>
            <a:custGeom>
              <a:avLst/>
              <a:gdLst/>
              <a:ahLst/>
              <a:cxnLst/>
              <a:rect l="l" t="t" r="r" b="b"/>
              <a:pathLst>
                <a:path w="2371" h="2261" extrusionOk="0">
                  <a:moveTo>
                    <a:pt x="1750" y="0"/>
                  </a:moveTo>
                  <a:cubicBezTo>
                    <a:pt x="1605" y="0"/>
                    <a:pt x="1461" y="55"/>
                    <a:pt x="1350" y="165"/>
                  </a:cubicBezTo>
                  <a:lnTo>
                    <a:pt x="220" y="1294"/>
                  </a:lnTo>
                  <a:cubicBezTo>
                    <a:pt x="0" y="1517"/>
                    <a:pt x="0" y="1872"/>
                    <a:pt x="220" y="2095"/>
                  </a:cubicBezTo>
                  <a:cubicBezTo>
                    <a:pt x="332" y="2205"/>
                    <a:pt x="476" y="2260"/>
                    <a:pt x="621" y="2260"/>
                  </a:cubicBezTo>
                  <a:cubicBezTo>
                    <a:pt x="765" y="2260"/>
                    <a:pt x="910" y="2205"/>
                    <a:pt x="1021" y="2095"/>
                  </a:cubicBezTo>
                  <a:lnTo>
                    <a:pt x="2151" y="966"/>
                  </a:lnTo>
                  <a:cubicBezTo>
                    <a:pt x="2370" y="743"/>
                    <a:pt x="2370" y="388"/>
                    <a:pt x="2151" y="165"/>
                  </a:cubicBezTo>
                  <a:cubicBezTo>
                    <a:pt x="2039" y="55"/>
                    <a:pt x="1895" y="0"/>
                    <a:pt x="17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24" name="Google Shape;924;p43"/>
            <p:cNvSpPr/>
            <p:nvPr/>
          </p:nvSpPr>
          <p:spPr>
            <a:xfrm>
              <a:off x="1323750" y="1097250"/>
              <a:ext cx="59275" cy="56525"/>
            </a:xfrm>
            <a:custGeom>
              <a:avLst/>
              <a:gdLst/>
              <a:ahLst/>
              <a:cxnLst/>
              <a:rect l="l" t="t" r="r" b="b"/>
              <a:pathLst>
                <a:path w="2371" h="2261" extrusionOk="0">
                  <a:moveTo>
                    <a:pt x="621" y="0"/>
                  </a:moveTo>
                  <a:cubicBezTo>
                    <a:pt x="476" y="0"/>
                    <a:pt x="332" y="55"/>
                    <a:pt x="220" y="165"/>
                  </a:cubicBezTo>
                  <a:cubicBezTo>
                    <a:pt x="0" y="388"/>
                    <a:pt x="0" y="743"/>
                    <a:pt x="220" y="966"/>
                  </a:cubicBezTo>
                  <a:lnTo>
                    <a:pt x="1350" y="2095"/>
                  </a:lnTo>
                  <a:cubicBezTo>
                    <a:pt x="1461" y="2205"/>
                    <a:pt x="1605" y="2260"/>
                    <a:pt x="1750" y="2260"/>
                  </a:cubicBezTo>
                  <a:cubicBezTo>
                    <a:pt x="1895" y="2260"/>
                    <a:pt x="2039" y="2205"/>
                    <a:pt x="2151" y="2095"/>
                  </a:cubicBezTo>
                  <a:cubicBezTo>
                    <a:pt x="2370" y="1872"/>
                    <a:pt x="2370" y="1517"/>
                    <a:pt x="2151" y="1294"/>
                  </a:cubicBezTo>
                  <a:lnTo>
                    <a:pt x="1021" y="165"/>
                  </a:lnTo>
                  <a:cubicBezTo>
                    <a:pt x="910" y="55"/>
                    <a:pt x="765" y="0"/>
                    <a:pt x="6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25" name="Google Shape;925;p43"/>
            <p:cNvSpPr/>
            <p:nvPr/>
          </p:nvSpPr>
          <p:spPr>
            <a:xfrm>
              <a:off x="899850" y="871450"/>
              <a:ext cx="396150" cy="423400"/>
            </a:xfrm>
            <a:custGeom>
              <a:avLst/>
              <a:gdLst/>
              <a:ahLst/>
              <a:cxnLst/>
              <a:rect l="l" t="t" r="r" b="b"/>
              <a:pathLst>
                <a:path w="15846" h="16936" extrusionOk="0">
                  <a:moveTo>
                    <a:pt x="6812" y="4518"/>
                  </a:moveTo>
                  <a:lnTo>
                    <a:pt x="6812" y="10164"/>
                  </a:lnTo>
                  <a:lnTo>
                    <a:pt x="5682" y="10164"/>
                  </a:lnTo>
                  <a:lnTo>
                    <a:pt x="5682" y="4518"/>
                  </a:lnTo>
                  <a:close/>
                  <a:moveTo>
                    <a:pt x="14153" y="1130"/>
                  </a:moveTo>
                  <a:cubicBezTo>
                    <a:pt x="14463" y="1130"/>
                    <a:pt x="14716" y="1380"/>
                    <a:pt x="14716" y="1693"/>
                  </a:cubicBezTo>
                  <a:lnTo>
                    <a:pt x="14716" y="12985"/>
                  </a:lnTo>
                  <a:cubicBezTo>
                    <a:pt x="14716" y="13298"/>
                    <a:pt x="14463" y="13551"/>
                    <a:pt x="14153" y="13551"/>
                  </a:cubicBezTo>
                  <a:lnTo>
                    <a:pt x="13587" y="13551"/>
                  </a:lnTo>
                  <a:lnTo>
                    <a:pt x="13587" y="1130"/>
                  </a:lnTo>
                  <a:close/>
                  <a:moveTo>
                    <a:pt x="13018" y="1"/>
                  </a:moveTo>
                  <a:cubicBezTo>
                    <a:pt x="13012" y="1"/>
                    <a:pt x="13006" y="4"/>
                    <a:pt x="13000" y="4"/>
                  </a:cubicBezTo>
                  <a:cubicBezTo>
                    <a:pt x="12992" y="4"/>
                    <a:pt x="12985" y="4"/>
                    <a:pt x="12978" y="4"/>
                  </a:cubicBezTo>
                  <a:cubicBezTo>
                    <a:pt x="12972" y="4"/>
                    <a:pt x="12967" y="4"/>
                    <a:pt x="12961" y="4"/>
                  </a:cubicBezTo>
                  <a:cubicBezTo>
                    <a:pt x="12797" y="4"/>
                    <a:pt x="12768" y="58"/>
                    <a:pt x="7221" y="3385"/>
                  </a:cubicBezTo>
                  <a:lnTo>
                    <a:pt x="3990" y="3385"/>
                  </a:lnTo>
                  <a:cubicBezTo>
                    <a:pt x="1810" y="3388"/>
                    <a:pt x="0" y="5159"/>
                    <a:pt x="0" y="7339"/>
                  </a:cubicBezTo>
                  <a:cubicBezTo>
                    <a:pt x="0" y="9323"/>
                    <a:pt x="1515" y="10959"/>
                    <a:pt x="3424" y="11236"/>
                  </a:cubicBezTo>
                  <a:lnTo>
                    <a:pt x="3424" y="15244"/>
                  </a:lnTo>
                  <a:cubicBezTo>
                    <a:pt x="3424" y="16180"/>
                    <a:pt x="4183" y="16936"/>
                    <a:pt x="5119" y="16936"/>
                  </a:cubicBezTo>
                  <a:cubicBezTo>
                    <a:pt x="6053" y="16936"/>
                    <a:pt x="6812" y="16180"/>
                    <a:pt x="6812" y="15244"/>
                  </a:cubicBezTo>
                  <a:lnTo>
                    <a:pt x="6812" y="11293"/>
                  </a:lnTo>
                  <a:lnTo>
                    <a:pt x="7221" y="11293"/>
                  </a:lnTo>
                  <a:cubicBezTo>
                    <a:pt x="12690" y="14573"/>
                    <a:pt x="12811" y="14681"/>
                    <a:pt x="12984" y="14681"/>
                  </a:cubicBezTo>
                  <a:cubicBezTo>
                    <a:pt x="12997" y="14681"/>
                    <a:pt x="13009" y="14681"/>
                    <a:pt x="13024" y="14681"/>
                  </a:cubicBezTo>
                  <a:lnTo>
                    <a:pt x="14153" y="14681"/>
                  </a:lnTo>
                  <a:cubicBezTo>
                    <a:pt x="15087" y="14678"/>
                    <a:pt x="15845" y="13922"/>
                    <a:pt x="15845" y="12985"/>
                  </a:cubicBezTo>
                  <a:lnTo>
                    <a:pt x="15845" y="1693"/>
                  </a:lnTo>
                  <a:cubicBezTo>
                    <a:pt x="15845" y="756"/>
                    <a:pt x="15087" y="1"/>
                    <a:pt x="141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930" name="Google Shape;930;p43"/>
          <p:cNvGrpSpPr/>
          <p:nvPr/>
        </p:nvGrpSpPr>
        <p:grpSpPr>
          <a:xfrm>
            <a:off x="6757549" y="1136694"/>
            <a:ext cx="340214" cy="309905"/>
            <a:chOff x="-40745125" y="3632900"/>
            <a:chExt cx="318225" cy="289875"/>
          </a:xfrm>
        </p:grpSpPr>
        <p:sp>
          <p:nvSpPr>
            <p:cNvPr id="931" name="Google Shape;931;p43"/>
            <p:cNvSpPr/>
            <p:nvPr/>
          </p:nvSpPr>
          <p:spPr>
            <a:xfrm>
              <a:off x="-40745125" y="3632900"/>
              <a:ext cx="300125" cy="82725"/>
            </a:xfrm>
            <a:custGeom>
              <a:avLst/>
              <a:gdLst/>
              <a:ahLst/>
              <a:cxnLst/>
              <a:rect l="l" t="t" r="r" b="b"/>
              <a:pathLst>
                <a:path w="12005" h="3309" extrusionOk="0">
                  <a:moveTo>
                    <a:pt x="1671" y="0"/>
                  </a:moveTo>
                  <a:cubicBezTo>
                    <a:pt x="757" y="0"/>
                    <a:pt x="1" y="757"/>
                    <a:pt x="1" y="1670"/>
                  </a:cubicBezTo>
                  <a:cubicBezTo>
                    <a:pt x="1" y="2552"/>
                    <a:pt x="757" y="3308"/>
                    <a:pt x="1671" y="3308"/>
                  </a:cubicBezTo>
                  <a:lnTo>
                    <a:pt x="11469" y="3308"/>
                  </a:lnTo>
                  <a:cubicBezTo>
                    <a:pt x="11815" y="3308"/>
                    <a:pt x="12004" y="2930"/>
                    <a:pt x="11784" y="2647"/>
                  </a:cubicBezTo>
                  <a:cubicBezTo>
                    <a:pt x="11595" y="2363"/>
                    <a:pt x="11469" y="2017"/>
                    <a:pt x="11469" y="1670"/>
                  </a:cubicBezTo>
                  <a:cubicBezTo>
                    <a:pt x="11469" y="1292"/>
                    <a:pt x="11595" y="946"/>
                    <a:pt x="11784" y="662"/>
                  </a:cubicBezTo>
                  <a:cubicBezTo>
                    <a:pt x="11973" y="410"/>
                    <a:pt x="11784" y="0"/>
                    <a:pt x="114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43"/>
            <p:cNvSpPr/>
            <p:nvPr/>
          </p:nvSpPr>
          <p:spPr>
            <a:xfrm>
              <a:off x="-40508050" y="3736075"/>
              <a:ext cx="21300" cy="82725"/>
            </a:xfrm>
            <a:custGeom>
              <a:avLst/>
              <a:gdLst/>
              <a:ahLst/>
              <a:cxnLst/>
              <a:rect l="l" t="t" r="r" b="b"/>
              <a:pathLst>
                <a:path w="852" h="3309" extrusionOk="0">
                  <a:moveTo>
                    <a:pt x="1" y="1"/>
                  </a:moveTo>
                  <a:lnTo>
                    <a:pt x="1" y="3309"/>
                  </a:lnTo>
                  <a:lnTo>
                    <a:pt x="852" y="3309"/>
                  </a:lnTo>
                  <a:lnTo>
                    <a:pt x="85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43"/>
            <p:cNvSpPr/>
            <p:nvPr/>
          </p:nvSpPr>
          <p:spPr>
            <a:xfrm>
              <a:off x="-40466300" y="3736875"/>
              <a:ext cx="39400" cy="82725"/>
            </a:xfrm>
            <a:custGeom>
              <a:avLst/>
              <a:gdLst/>
              <a:ahLst/>
              <a:cxnLst/>
              <a:rect l="l" t="t" r="r" b="b"/>
              <a:pathLst>
                <a:path w="1576" h="3309" extrusionOk="0">
                  <a:moveTo>
                    <a:pt x="1" y="0"/>
                  </a:moveTo>
                  <a:lnTo>
                    <a:pt x="1" y="3308"/>
                  </a:lnTo>
                  <a:lnTo>
                    <a:pt x="1198" y="3308"/>
                  </a:lnTo>
                  <a:cubicBezTo>
                    <a:pt x="1387" y="3277"/>
                    <a:pt x="1576" y="3088"/>
                    <a:pt x="1576" y="2899"/>
                  </a:cubicBezTo>
                  <a:lnTo>
                    <a:pt x="1576" y="410"/>
                  </a:lnTo>
                  <a:cubicBezTo>
                    <a:pt x="1576" y="158"/>
                    <a:pt x="1387" y="0"/>
                    <a:pt x="11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43"/>
            <p:cNvSpPr/>
            <p:nvPr/>
          </p:nvSpPr>
          <p:spPr>
            <a:xfrm>
              <a:off x="-40723050" y="3736075"/>
              <a:ext cx="194550" cy="82725"/>
            </a:xfrm>
            <a:custGeom>
              <a:avLst/>
              <a:gdLst/>
              <a:ahLst/>
              <a:cxnLst/>
              <a:rect l="l" t="t" r="r" b="b"/>
              <a:pathLst>
                <a:path w="7782" h="3309" extrusionOk="0">
                  <a:moveTo>
                    <a:pt x="441" y="1"/>
                  </a:moveTo>
                  <a:cubicBezTo>
                    <a:pt x="189" y="1"/>
                    <a:pt x="0" y="221"/>
                    <a:pt x="0" y="442"/>
                  </a:cubicBezTo>
                  <a:lnTo>
                    <a:pt x="0" y="2931"/>
                  </a:lnTo>
                  <a:cubicBezTo>
                    <a:pt x="0" y="3151"/>
                    <a:pt x="189" y="3309"/>
                    <a:pt x="441" y="3309"/>
                  </a:cubicBezTo>
                  <a:lnTo>
                    <a:pt x="7782" y="3309"/>
                  </a:lnTo>
                  <a:lnTo>
                    <a:pt x="778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43"/>
            <p:cNvSpPr/>
            <p:nvPr/>
          </p:nvSpPr>
          <p:spPr>
            <a:xfrm>
              <a:off x="-40681325" y="3839250"/>
              <a:ext cx="21300" cy="82725"/>
            </a:xfrm>
            <a:custGeom>
              <a:avLst/>
              <a:gdLst/>
              <a:ahLst/>
              <a:cxnLst/>
              <a:rect l="l" t="t" r="r" b="b"/>
              <a:pathLst>
                <a:path w="852" h="3309" extrusionOk="0">
                  <a:moveTo>
                    <a:pt x="1" y="1"/>
                  </a:moveTo>
                  <a:lnTo>
                    <a:pt x="1" y="3309"/>
                  </a:lnTo>
                  <a:lnTo>
                    <a:pt x="851" y="3309"/>
                  </a:lnTo>
                  <a:lnTo>
                    <a:pt x="85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43"/>
            <p:cNvSpPr/>
            <p:nvPr/>
          </p:nvSpPr>
          <p:spPr>
            <a:xfrm>
              <a:off x="-40639575" y="3840825"/>
              <a:ext cx="190625" cy="81950"/>
            </a:xfrm>
            <a:custGeom>
              <a:avLst/>
              <a:gdLst/>
              <a:ahLst/>
              <a:cxnLst/>
              <a:rect l="l" t="t" r="r" b="b"/>
              <a:pathLst>
                <a:path w="7625" h="3278" extrusionOk="0">
                  <a:moveTo>
                    <a:pt x="1" y="1"/>
                  </a:moveTo>
                  <a:lnTo>
                    <a:pt x="1" y="3277"/>
                  </a:lnTo>
                  <a:lnTo>
                    <a:pt x="7247" y="3277"/>
                  </a:lnTo>
                  <a:cubicBezTo>
                    <a:pt x="7467" y="3277"/>
                    <a:pt x="7625" y="3057"/>
                    <a:pt x="7625" y="2868"/>
                  </a:cubicBezTo>
                  <a:lnTo>
                    <a:pt x="7625" y="379"/>
                  </a:lnTo>
                  <a:cubicBezTo>
                    <a:pt x="7625" y="158"/>
                    <a:pt x="7436" y="1"/>
                    <a:pt x="72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43"/>
            <p:cNvSpPr/>
            <p:nvPr/>
          </p:nvSpPr>
          <p:spPr>
            <a:xfrm>
              <a:off x="-40745125" y="3840050"/>
              <a:ext cx="43350" cy="82725"/>
            </a:xfrm>
            <a:custGeom>
              <a:avLst/>
              <a:gdLst/>
              <a:ahLst/>
              <a:cxnLst/>
              <a:rect l="l" t="t" r="r" b="b"/>
              <a:pathLst>
                <a:path w="1734" h="3309" extrusionOk="0">
                  <a:moveTo>
                    <a:pt x="442" y="0"/>
                  </a:moveTo>
                  <a:cubicBezTo>
                    <a:pt x="190" y="0"/>
                    <a:pt x="1" y="189"/>
                    <a:pt x="1" y="378"/>
                  </a:cubicBezTo>
                  <a:lnTo>
                    <a:pt x="1" y="2867"/>
                  </a:lnTo>
                  <a:cubicBezTo>
                    <a:pt x="1" y="3088"/>
                    <a:pt x="190" y="3308"/>
                    <a:pt x="442" y="3308"/>
                  </a:cubicBezTo>
                  <a:lnTo>
                    <a:pt x="1734" y="3308"/>
                  </a:lnTo>
                  <a:lnTo>
                    <a:pt x="17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B503D6C-2E42-4AB5-A7D7-1F053DC05B88}"/>
              </a:ext>
            </a:extLst>
          </p:cNvPr>
          <p:cNvSpPr/>
          <p:nvPr/>
        </p:nvSpPr>
        <p:spPr>
          <a:xfrm>
            <a:off x="91971" y="0"/>
            <a:ext cx="922084" cy="7607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9CC50B-DA1E-4F47-B4F7-26E1115377EA}"/>
              </a:ext>
            </a:extLst>
          </p:cNvPr>
          <p:cNvSpPr txBox="1"/>
          <p:nvPr/>
        </p:nvSpPr>
        <p:spPr>
          <a:xfrm>
            <a:off x="214915" y="62828"/>
            <a:ext cx="676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CE8F64-F028-4DFB-A850-BEF3A92BAD6A}"/>
              </a:ext>
            </a:extLst>
          </p:cNvPr>
          <p:cNvSpPr txBox="1"/>
          <p:nvPr/>
        </p:nvSpPr>
        <p:spPr>
          <a:xfrm>
            <a:off x="1152605" y="16066"/>
            <a:ext cx="3308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XÉT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EA68B20-2A74-4DDB-BACD-74EEADEB27F8}"/>
              </a:ext>
            </a:extLst>
          </p:cNvPr>
          <p:cNvSpPr/>
          <p:nvPr/>
        </p:nvSpPr>
        <p:spPr>
          <a:xfrm>
            <a:off x="230521" y="2335946"/>
            <a:ext cx="4110958" cy="255878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4727EE06-E6C6-418C-B677-38852F835D96}"/>
              </a:ext>
            </a:extLst>
          </p:cNvPr>
          <p:cNvSpPr/>
          <p:nvPr/>
        </p:nvSpPr>
        <p:spPr>
          <a:xfrm>
            <a:off x="4707712" y="2335947"/>
            <a:ext cx="4382501" cy="26353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FFC697-2488-4400-9B03-FCF031A26BAE}"/>
              </a:ext>
            </a:extLst>
          </p:cNvPr>
          <p:cNvSpPr txBox="1"/>
          <p:nvPr/>
        </p:nvSpPr>
        <p:spPr>
          <a:xfrm>
            <a:off x="230521" y="2412527"/>
            <a:ext cx="41109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điễn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C82379A-D7EB-4E7F-AFD0-8C5FC0FC18E6}"/>
              </a:ext>
            </a:extLst>
          </p:cNvPr>
          <p:cNvSpPr txBox="1"/>
          <p:nvPr/>
        </p:nvSpPr>
        <p:spPr>
          <a:xfrm>
            <a:off x="4966913" y="2499467"/>
            <a:ext cx="41109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điễn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" grpId="0" animBg="1"/>
      <p:bldP spid="913" grpId="0" animBg="1"/>
      <p:bldP spid="914" grpId="0" build="p"/>
      <p:bldP spid="917" grpId="0" build="p"/>
      <p:bldP spid="5" grpId="0"/>
      <p:bldP spid="6" grpId="0"/>
      <p:bldP spid="11" grpId="0" animBg="1"/>
      <p:bldP spid="4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" name="Google Shape;1001;p46"/>
          <p:cNvSpPr txBox="1">
            <a:spLocks noGrp="1"/>
          </p:cNvSpPr>
          <p:nvPr>
            <p:ph type="title"/>
          </p:nvPr>
        </p:nvSpPr>
        <p:spPr>
          <a:xfrm>
            <a:off x="1545901" y="969071"/>
            <a:ext cx="6783591" cy="22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IV.VẬN DỤNG</a:t>
            </a:r>
            <a:endParaRPr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432D361-8743-4F97-B400-452D20D191C6}"/>
              </a:ext>
            </a:extLst>
          </p:cNvPr>
          <p:cNvSpPr txBox="1"/>
          <p:nvPr/>
        </p:nvSpPr>
        <p:spPr>
          <a:xfrm>
            <a:off x="1433946" y="1170709"/>
            <a:ext cx="59643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BB3022F-3BA2-47A5-874A-192FBF0E39A2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>
            <a:off x="2850776" y="345783"/>
            <a:ext cx="3588444" cy="1160872"/>
          </a:xfrm>
        </p:spPr>
        <p:txBody>
          <a:bodyPr/>
          <a:lstStyle/>
          <a:p>
            <a:r>
              <a:rPr lang="en-US" dirty="0"/>
              <a:t>KHỞI ĐỘNG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C60B3A27-E330-474C-8BB1-0045B5E2D2A4}"/>
              </a:ext>
            </a:extLst>
          </p:cNvPr>
          <p:cNvSpPr/>
          <p:nvPr/>
        </p:nvSpPr>
        <p:spPr>
          <a:xfrm>
            <a:off x="1690486" y="1808629"/>
            <a:ext cx="6262487" cy="2604887"/>
          </a:xfrm>
          <a:prstGeom prst="wedgeEllipse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E0E74E-D54B-460A-A795-A0999EA18DA0}"/>
              </a:ext>
            </a:extLst>
          </p:cNvPr>
          <p:cNvSpPr txBox="1"/>
          <p:nvPr/>
        </p:nvSpPr>
        <p:spPr>
          <a:xfrm>
            <a:off x="2420471" y="2374366"/>
            <a:ext cx="52020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? </a:t>
            </a:r>
          </a:p>
        </p:txBody>
      </p:sp>
    </p:spTree>
    <p:extLst>
      <p:ext uri="{BB962C8B-B14F-4D97-AF65-F5344CB8AC3E}">
        <p14:creationId xmlns:p14="http://schemas.microsoft.com/office/powerpoint/2010/main" val="374907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45"/>
          <p:cNvSpPr txBox="1">
            <a:spLocks noGrp="1"/>
          </p:cNvSpPr>
          <p:nvPr>
            <p:ph type="subTitle" idx="5"/>
          </p:nvPr>
        </p:nvSpPr>
        <p:spPr>
          <a:xfrm>
            <a:off x="5633454" y="3098700"/>
            <a:ext cx="3125804" cy="66087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2" name="Google Shape;982;p45"/>
          <p:cNvSpPr txBox="1">
            <a:spLocks noGrp="1"/>
          </p:cNvSpPr>
          <p:nvPr>
            <p:ph type="subTitle" idx="1"/>
          </p:nvPr>
        </p:nvSpPr>
        <p:spPr>
          <a:xfrm>
            <a:off x="5545900" y="1660060"/>
            <a:ext cx="3137058" cy="130559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VBNL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.(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5" name="Google Shape;985;p45"/>
          <p:cNvSpPr txBox="1">
            <a:spLocks noGrp="1"/>
          </p:cNvSpPr>
          <p:nvPr>
            <p:ph type="subTitle" idx="7"/>
          </p:nvPr>
        </p:nvSpPr>
        <p:spPr>
          <a:xfrm>
            <a:off x="1070968" y="929247"/>
            <a:ext cx="3137058" cy="97839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VBNL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NT)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6" name="Google Shape;986;p45"/>
          <p:cNvSpPr txBox="1">
            <a:spLocks noGrp="1"/>
          </p:cNvSpPr>
          <p:nvPr>
            <p:ph type="subTitle" idx="9"/>
          </p:nvPr>
        </p:nvSpPr>
        <p:spPr>
          <a:xfrm>
            <a:off x="1091906" y="2099399"/>
            <a:ext cx="2957579" cy="66358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VBNL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8" name="Google Shape;988;p45"/>
          <p:cNvSpPr txBox="1">
            <a:spLocks noGrp="1"/>
          </p:cNvSpPr>
          <p:nvPr>
            <p:ph type="title"/>
          </p:nvPr>
        </p:nvSpPr>
        <p:spPr>
          <a:xfrm>
            <a:off x="791077" y="-81619"/>
            <a:ext cx="7704000" cy="9783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ỂU BÀI NÀO SAU ĐÂY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Đ</a:t>
            </a: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TRONG CH</a:t>
            </a:r>
            <a:r>
              <a:rPr lang="vi-V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 TRÌNH NGỮ VĂN 10 ?</a:t>
            </a:r>
            <a:endParaRPr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9" name="Google Shape;989;p45"/>
          <p:cNvSpPr txBox="1">
            <a:spLocks noGrp="1"/>
          </p:cNvSpPr>
          <p:nvPr>
            <p:ph type="subTitle" idx="3"/>
          </p:nvPr>
        </p:nvSpPr>
        <p:spPr>
          <a:xfrm>
            <a:off x="5668750" y="850452"/>
            <a:ext cx="3137058" cy="6590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VBNL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1" name="Google Shape;991;p45"/>
          <p:cNvSpPr txBox="1">
            <a:spLocks noGrp="1"/>
          </p:cNvSpPr>
          <p:nvPr>
            <p:ph type="title" idx="16"/>
          </p:nvPr>
        </p:nvSpPr>
        <p:spPr>
          <a:xfrm>
            <a:off x="192650" y="993460"/>
            <a:ext cx="804600" cy="804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182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2" name="Google Shape;992;p45"/>
          <p:cNvSpPr txBox="1">
            <a:spLocks noGrp="1"/>
          </p:cNvSpPr>
          <p:nvPr>
            <p:ph type="title" idx="17"/>
          </p:nvPr>
        </p:nvSpPr>
        <p:spPr>
          <a:xfrm>
            <a:off x="192650" y="1974216"/>
            <a:ext cx="804600" cy="804600"/>
          </a:xfrm>
          <a:prstGeom prst="rect">
            <a:avLst/>
          </a:prstGeom>
        </p:spPr>
        <p:txBody>
          <a:bodyPr spcFirstLastPara="1" wrap="square" lIns="91425" tIns="182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3" name="Google Shape;993;p45"/>
          <p:cNvSpPr txBox="1">
            <a:spLocks noGrp="1"/>
          </p:cNvSpPr>
          <p:nvPr>
            <p:ph type="title" idx="18"/>
          </p:nvPr>
        </p:nvSpPr>
        <p:spPr>
          <a:xfrm>
            <a:off x="192650" y="2943141"/>
            <a:ext cx="804600" cy="804600"/>
          </a:xfrm>
          <a:prstGeom prst="rect">
            <a:avLst/>
          </a:prstGeom>
        </p:spPr>
        <p:txBody>
          <a:bodyPr spcFirstLastPara="1" wrap="square" lIns="91425" tIns="182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03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4" name="Google Shape;994;p45"/>
          <p:cNvSpPr txBox="1">
            <a:spLocks noGrp="1"/>
          </p:cNvSpPr>
          <p:nvPr>
            <p:ph type="title" idx="19"/>
          </p:nvPr>
        </p:nvSpPr>
        <p:spPr>
          <a:xfrm>
            <a:off x="192650" y="3928779"/>
            <a:ext cx="804600" cy="804600"/>
          </a:xfrm>
          <a:prstGeom prst="rect">
            <a:avLst/>
          </a:prstGeom>
        </p:spPr>
        <p:txBody>
          <a:bodyPr spcFirstLastPara="1" wrap="square" lIns="91425" tIns="182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5" name="Google Shape;995;p45"/>
          <p:cNvSpPr txBox="1">
            <a:spLocks noGrp="1"/>
          </p:cNvSpPr>
          <p:nvPr>
            <p:ph type="title" idx="20"/>
          </p:nvPr>
        </p:nvSpPr>
        <p:spPr>
          <a:xfrm>
            <a:off x="4622575" y="988508"/>
            <a:ext cx="804600" cy="659050"/>
          </a:xfrm>
          <a:prstGeom prst="rect">
            <a:avLst/>
          </a:prstGeom>
        </p:spPr>
        <p:txBody>
          <a:bodyPr spcFirstLastPara="1" wrap="square" lIns="91425" tIns="182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6" name="Google Shape;996;p45"/>
          <p:cNvSpPr txBox="1">
            <a:spLocks noGrp="1"/>
          </p:cNvSpPr>
          <p:nvPr>
            <p:ph type="title" idx="21"/>
          </p:nvPr>
        </p:nvSpPr>
        <p:spPr>
          <a:xfrm>
            <a:off x="4622575" y="1823661"/>
            <a:ext cx="804600" cy="978390"/>
          </a:xfrm>
          <a:prstGeom prst="rect">
            <a:avLst/>
          </a:prstGeom>
        </p:spPr>
        <p:txBody>
          <a:bodyPr spcFirstLastPara="1" wrap="square" lIns="91425" tIns="182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Google Shape;996;p45">
            <a:extLst>
              <a:ext uri="{FF2B5EF4-FFF2-40B4-BE49-F238E27FC236}">
                <a16:creationId xmlns:a16="http://schemas.microsoft.com/office/drawing/2014/main" id="{32D2A42E-2B1D-4D95-921D-52D44972A53A}"/>
              </a:ext>
            </a:extLst>
          </p:cNvPr>
          <p:cNvSpPr txBox="1">
            <a:spLocks/>
          </p:cNvSpPr>
          <p:nvPr/>
        </p:nvSpPr>
        <p:spPr>
          <a:xfrm>
            <a:off x="4611858" y="2954972"/>
            <a:ext cx="804600" cy="804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1827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rete Round"/>
              <a:buNone/>
              <a:defRPr sz="2800" b="0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07</a:t>
            </a:r>
          </a:p>
        </p:txBody>
      </p:sp>
      <p:sp>
        <p:nvSpPr>
          <p:cNvPr id="22" name="Google Shape;996;p45">
            <a:extLst>
              <a:ext uri="{FF2B5EF4-FFF2-40B4-BE49-F238E27FC236}">
                <a16:creationId xmlns:a16="http://schemas.microsoft.com/office/drawing/2014/main" id="{6DC8C87C-9E48-4386-B65A-CF0558A38771}"/>
              </a:ext>
            </a:extLst>
          </p:cNvPr>
          <p:cNvSpPr txBox="1">
            <a:spLocks/>
          </p:cNvSpPr>
          <p:nvPr/>
        </p:nvSpPr>
        <p:spPr>
          <a:xfrm>
            <a:off x="4643077" y="3902337"/>
            <a:ext cx="804600" cy="872852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1827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rete Round"/>
              <a:buNone/>
              <a:defRPr sz="2800" b="0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</a:t>
            </a:r>
          </a:p>
        </p:txBody>
      </p:sp>
      <p:sp>
        <p:nvSpPr>
          <p:cNvPr id="25" name="Google Shape;987;p45">
            <a:extLst>
              <a:ext uri="{FF2B5EF4-FFF2-40B4-BE49-F238E27FC236}">
                <a16:creationId xmlns:a16="http://schemas.microsoft.com/office/drawing/2014/main" id="{392F8592-F2E4-492E-A641-B1F40092AC5E}"/>
              </a:ext>
            </a:extLst>
          </p:cNvPr>
          <p:cNvSpPr txBox="1">
            <a:spLocks/>
          </p:cNvSpPr>
          <p:nvPr/>
        </p:nvSpPr>
        <p:spPr>
          <a:xfrm>
            <a:off x="1101835" y="3098700"/>
            <a:ext cx="2947650" cy="641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pPr marL="0" indent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Google Shape;981;p45">
            <a:extLst>
              <a:ext uri="{FF2B5EF4-FFF2-40B4-BE49-F238E27FC236}">
                <a16:creationId xmlns:a16="http://schemas.microsoft.com/office/drawing/2014/main" id="{D9D7BF08-8860-448B-A8EB-E04A3654B1EA}"/>
              </a:ext>
            </a:extLst>
          </p:cNvPr>
          <p:cNvSpPr txBox="1">
            <a:spLocks/>
          </p:cNvSpPr>
          <p:nvPr/>
        </p:nvSpPr>
        <p:spPr>
          <a:xfrm>
            <a:off x="5709754" y="3759572"/>
            <a:ext cx="2973204" cy="807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pPr marL="0" indent="0"/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C31133-58CF-4098-A8D3-92DA007B7FF9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1034108" y="3928779"/>
            <a:ext cx="3276635" cy="753951"/>
          </a:xfrm>
        </p:spPr>
        <p:txBody>
          <a:bodyPr/>
          <a:lstStyle/>
          <a:p>
            <a:pPr algn="just"/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VBNL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1" grpId="0" build="p"/>
      <p:bldP spid="982" grpId="0" build="p"/>
      <p:bldP spid="985" grpId="0" build="p"/>
      <p:bldP spid="986" grpId="0" build="p"/>
      <p:bldP spid="988" grpId="0"/>
      <p:bldP spid="989" grpId="0" build="p"/>
      <p:bldP spid="991" grpId="0" animBg="1"/>
      <p:bldP spid="992" grpId="0" animBg="1"/>
      <p:bldP spid="993" grpId="0" animBg="1"/>
      <p:bldP spid="994" grpId="0" animBg="1"/>
      <p:bldP spid="995" grpId="0" animBg="1"/>
      <p:bldP spid="996" grpId="0" animBg="1"/>
      <p:bldP spid="21" grpId="0" animBg="1"/>
      <p:bldP spid="22" grpId="0" animBg="1"/>
      <p:bldP spid="25" grpId="0"/>
      <p:bldP spid="34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45"/>
          <p:cNvSpPr txBox="1">
            <a:spLocks noGrp="1"/>
          </p:cNvSpPr>
          <p:nvPr>
            <p:ph type="subTitle" idx="5"/>
          </p:nvPr>
        </p:nvSpPr>
        <p:spPr>
          <a:xfrm>
            <a:off x="5633454" y="3098700"/>
            <a:ext cx="3125804" cy="66087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2" name="Google Shape;982;p45"/>
          <p:cNvSpPr txBox="1">
            <a:spLocks noGrp="1"/>
          </p:cNvSpPr>
          <p:nvPr>
            <p:ph type="subTitle" idx="1"/>
          </p:nvPr>
        </p:nvSpPr>
        <p:spPr>
          <a:xfrm>
            <a:off x="5545900" y="1660060"/>
            <a:ext cx="3137058" cy="130559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VBNL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.(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5" name="Google Shape;985;p45"/>
          <p:cNvSpPr txBox="1">
            <a:spLocks noGrp="1"/>
          </p:cNvSpPr>
          <p:nvPr>
            <p:ph type="subTitle" idx="7"/>
          </p:nvPr>
        </p:nvSpPr>
        <p:spPr>
          <a:xfrm>
            <a:off x="1070968" y="929247"/>
            <a:ext cx="3137058" cy="97839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VBNL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NT)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6" name="Google Shape;986;p45"/>
          <p:cNvSpPr txBox="1">
            <a:spLocks noGrp="1"/>
          </p:cNvSpPr>
          <p:nvPr>
            <p:ph type="subTitle" idx="9"/>
          </p:nvPr>
        </p:nvSpPr>
        <p:spPr>
          <a:xfrm>
            <a:off x="1091906" y="2099399"/>
            <a:ext cx="2957579" cy="66358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VBNL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8" name="Google Shape;988;p45"/>
          <p:cNvSpPr txBox="1">
            <a:spLocks noGrp="1"/>
          </p:cNvSpPr>
          <p:nvPr>
            <p:ph type="title"/>
          </p:nvPr>
        </p:nvSpPr>
        <p:spPr>
          <a:xfrm>
            <a:off x="791077" y="-81619"/>
            <a:ext cx="7704000" cy="9783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ỂU BÀI NÀO SAU ĐÂY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Đ</a:t>
            </a: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TRONG CH</a:t>
            </a:r>
            <a:r>
              <a:rPr lang="vi-V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 TRÌNH NGỮ VĂN 10 ?</a:t>
            </a:r>
            <a:endParaRPr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9" name="Google Shape;989;p45"/>
          <p:cNvSpPr txBox="1">
            <a:spLocks noGrp="1"/>
          </p:cNvSpPr>
          <p:nvPr>
            <p:ph type="subTitle" idx="3"/>
          </p:nvPr>
        </p:nvSpPr>
        <p:spPr>
          <a:xfrm>
            <a:off x="5668750" y="850452"/>
            <a:ext cx="3137058" cy="6590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VBNL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1" name="Google Shape;991;p45"/>
          <p:cNvSpPr txBox="1">
            <a:spLocks noGrp="1"/>
          </p:cNvSpPr>
          <p:nvPr>
            <p:ph type="title" idx="16"/>
          </p:nvPr>
        </p:nvSpPr>
        <p:spPr>
          <a:xfrm>
            <a:off x="192650" y="993460"/>
            <a:ext cx="804600" cy="804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182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2" name="Google Shape;992;p45"/>
          <p:cNvSpPr txBox="1">
            <a:spLocks noGrp="1"/>
          </p:cNvSpPr>
          <p:nvPr>
            <p:ph type="title" idx="17"/>
          </p:nvPr>
        </p:nvSpPr>
        <p:spPr>
          <a:xfrm>
            <a:off x="192650" y="1974216"/>
            <a:ext cx="804600" cy="804600"/>
          </a:xfrm>
          <a:prstGeom prst="rect">
            <a:avLst/>
          </a:prstGeom>
        </p:spPr>
        <p:txBody>
          <a:bodyPr spcFirstLastPara="1" wrap="square" lIns="91425" tIns="182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3" name="Google Shape;993;p45"/>
          <p:cNvSpPr txBox="1">
            <a:spLocks noGrp="1"/>
          </p:cNvSpPr>
          <p:nvPr>
            <p:ph type="title" idx="18"/>
          </p:nvPr>
        </p:nvSpPr>
        <p:spPr>
          <a:xfrm>
            <a:off x="192650" y="2943141"/>
            <a:ext cx="804600" cy="804600"/>
          </a:xfrm>
          <a:prstGeom prst="rect">
            <a:avLst/>
          </a:prstGeom>
        </p:spPr>
        <p:txBody>
          <a:bodyPr spcFirstLastPara="1" wrap="square" lIns="91425" tIns="182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03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4" name="Google Shape;994;p45"/>
          <p:cNvSpPr txBox="1">
            <a:spLocks noGrp="1"/>
          </p:cNvSpPr>
          <p:nvPr>
            <p:ph type="title" idx="19"/>
          </p:nvPr>
        </p:nvSpPr>
        <p:spPr>
          <a:xfrm>
            <a:off x="192650" y="3928779"/>
            <a:ext cx="804600" cy="804600"/>
          </a:xfrm>
          <a:prstGeom prst="rect">
            <a:avLst/>
          </a:prstGeom>
        </p:spPr>
        <p:txBody>
          <a:bodyPr spcFirstLastPara="1" wrap="square" lIns="91425" tIns="182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5" name="Google Shape;995;p45"/>
          <p:cNvSpPr txBox="1">
            <a:spLocks noGrp="1"/>
          </p:cNvSpPr>
          <p:nvPr>
            <p:ph type="title" idx="20"/>
          </p:nvPr>
        </p:nvSpPr>
        <p:spPr>
          <a:xfrm>
            <a:off x="4622575" y="988508"/>
            <a:ext cx="804600" cy="659050"/>
          </a:xfrm>
          <a:prstGeom prst="rect">
            <a:avLst/>
          </a:prstGeom>
        </p:spPr>
        <p:txBody>
          <a:bodyPr spcFirstLastPara="1" wrap="square" lIns="91425" tIns="182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6" name="Google Shape;996;p45"/>
          <p:cNvSpPr txBox="1">
            <a:spLocks noGrp="1"/>
          </p:cNvSpPr>
          <p:nvPr>
            <p:ph type="title" idx="21"/>
          </p:nvPr>
        </p:nvSpPr>
        <p:spPr>
          <a:xfrm>
            <a:off x="4622575" y="1823661"/>
            <a:ext cx="804600" cy="978390"/>
          </a:xfrm>
          <a:prstGeom prst="rect">
            <a:avLst/>
          </a:prstGeom>
        </p:spPr>
        <p:txBody>
          <a:bodyPr spcFirstLastPara="1" wrap="square" lIns="91425" tIns="182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Google Shape;996;p45">
            <a:extLst>
              <a:ext uri="{FF2B5EF4-FFF2-40B4-BE49-F238E27FC236}">
                <a16:creationId xmlns:a16="http://schemas.microsoft.com/office/drawing/2014/main" id="{32D2A42E-2B1D-4D95-921D-52D44972A53A}"/>
              </a:ext>
            </a:extLst>
          </p:cNvPr>
          <p:cNvSpPr txBox="1">
            <a:spLocks/>
          </p:cNvSpPr>
          <p:nvPr/>
        </p:nvSpPr>
        <p:spPr>
          <a:xfrm>
            <a:off x="4611858" y="2954972"/>
            <a:ext cx="804600" cy="804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1827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rete Round"/>
              <a:buNone/>
              <a:defRPr sz="2800" b="0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07</a:t>
            </a:r>
          </a:p>
        </p:txBody>
      </p:sp>
      <p:sp>
        <p:nvSpPr>
          <p:cNvPr id="22" name="Google Shape;996;p45">
            <a:extLst>
              <a:ext uri="{FF2B5EF4-FFF2-40B4-BE49-F238E27FC236}">
                <a16:creationId xmlns:a16="http://schemas.microsoft.com/office/drawing/2014/main" id="{6DC8C87C-9E48-4386-B65A-CF0558A38771}"/>
              </a:ext>
            </a:extLst>
          </p:cNvPr>
          <p:cNvSpPr txBox="1">
            <a:spLocks/>
          </p:cNvSpPr>
          <p:nvPr/>
        </p:nvSpPr>
        <p:spPr>
          <a:xfrm>
            <a:off x="4643077" y="3902337"/>
            <a:ext cx="804600" cy="872852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1827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rete Round"/>
              <a:buNone/>
              <a:defRPr sz="2800" b="0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</a:t>
            </a:r>
          </a:p>
        </p:txBody>
      </p:sp>
      <p:sp>
        <p:nvSpPr>
          <p:cNvPr id="25" name="Google Shape;987;p45">
            <a:extLst>
              <a:ext uri="{FF2B5EF4-FFF2-40B4-BE49-F238E27FC236}">
                <a16:creationId xmlns:a16="http://schemas.microsoft.com/office/drawing/2014/main" id="{392F8592-F2E4-492E-A641-B1F40092AC5E}"/>
              </a:ext>
            </a:extLst>
          </p:cNvPr>
          <p:cNvSpPr txBox="1">
            <a:spLocks/>
          </p:cNvSpPr>
          <p:nvPr/>
        </p:nvSpPr>
        <p:spPr>
          <a:xfrm>
            <a:off x="1101835" y="3098700"/>
            <a:ext cx="2947650" cy="641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pPr marL="0" indent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Google Shape;981;p45">
            <a:extLst>
              <a:ext uri="{FF2B5EF4-FFF2-40B4-BE49-F238E27FC236}">
                <a16:creationId xmlns:a16="http://schemas.microsoft.com/office/drawing/2014/main" id="{D9D7BF08-8860-448B-A8EB-E04A3654B1EA}"/>
              </a:ext>
            </a:extLst>
          </p:cNvPr>
          <p:cNvSpPr txBox="1">
            <a:spLocks/>
          </p:cNvSpPr>
          <p:nvPr/>
        </p:nvSpPr>
        <p:spPr>
          <a:xfrm>
            <a:off x="5709754" y="3759572"/>
            <a:ext cx="2973204" cy="807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None/>
              <a:defRPr sz="2000" b="1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pPr marL="0" indent="0"/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C31133-58CF-4098-A8D3-92DA007B7FF9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1034108" y="3928779"/>
            <a:ext cx="3276635" cy="753951"/>
          </a:xfrm>
        </p:spPr>
        <p:txBody>
          <a:bodyPr/>
          <a:lstStyle/>
          <a:p>
            <a:pPr algn="just"/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VBNL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9441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F7006-7204-4259-9841-F23D5C0A6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153" y="231277"/>
            <a:ext cx="8224215" cy="592200"/>
          </a:xfrm>
        </p:spPr>
        <p:txBody>
          <a:bodyPr/>
          <a:lstStyle/>
          <a:p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ĐỌC VÀ PHÂN TÍCH BÀI VIẾT THAM KHẢO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E25778E-22EA-422B-96E3-F1412DFD6807}"/>
              </a:ext>
            </a:extLst>
          </p:cNvPr>
          <p:cNvSpPr/>
          <p:nvPr/>
        </p:nvSpPr>
        <p:spPr>
          <a:xfrm>
            <a:off x="699247" y="1367758"/>
            <a:ext cx="7668666" cy="195942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A4F02B-BC41-4516-A039-F8740C25C2AE}"/>
              </a:ext>
            </a:extLst>
          </p:cNvPr>
          <p:cNvSpPr txBox="1"/>
          <p:nvPr/>
        </p:nvSpPr>
        <p:spPr>
          <a:xfrm>
            <a:off x="968188" y="1562642"/>
            <a:ext cx="72614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VÀI NÉT VỀ NGHỆ THUẬT TỰ SỰ CỦA NAM CAO TRONG TRUYỆN NGẮN ĐỜI THỪA (SGK T39)</a:t>
            </a:r>
          </a:p>
        </p:txBody>
      </p:sp>
    </p:spTree>
    <p:extLst>
      <p:ext uri="{BB962C8B-B14F-4D97-AF65-F5344CB8AC3E}">
        <p14:creationId xmlns:p14="http://schemas.microsoft.com/office/powerpoint/2010/main" val="197615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Google Shape;821;p37"/>
          <p:cNvSpPr txBox="1">
            <a:spLocks noGrp="1"/>
          </p:cNvSpPr>
          <p:nvPr>
            <p:ph type="title"/>
          </p:nvPr>
        </p:nvSpPr>
        <p:spPr>
          <a:xfrm>
            <a:off x="2162457" y="781539"/>
            <a:ext cx="804600" cy="804600"/>
          </a:xfrm>
          <a:prstGeom prst="rect">
            <a:avLst/>
          </a:prstGeom>
        </p:spPr>
        <p:txBody>
          <a:bodyPr spcFirstLastPara="1" wrap="square" lIns="91425" tIns="182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824" name="Google Shape;824;p37"/>
          <p:cNvSpPr txBox="1">
            <a:spLocks noGrp="1"/>
          </p:cNvSpPr>
          <p:nvPr>
            <p:ph type="title" idx="3"/>
          </p:nvPr>
        </p:nvSpPr>
        <p:spPr>
          <a:xfrm>
            <a:off x="2176266" y="1602956"/>
            <a:ext cx="804600" cy="804600"/>
          </a:xfrm>
          <a:prstGeom prst="rect">
            <a:avLst/>
          </a:prstGeom>
        </p:spPr>
        <p:txBody>
          <a:bodyPr spcFirstLastPara="1" wrap="square" lIns="91425" tIns="182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sp>
        <p:nvSpPr>
          <p:cNvPr id="827" name="Google Shape;827;p37"/>
          <p:cNvSpPr txBox="1">
            <a:spLocks noGrp="1"/>
          </p:cNvSpPr>
          <p:nvPr>
            <p:ph type="title" idx="6"/>
          </p:nvPr>
        </p:nvSpPr>
        <p:spPr>
          <a:xfrm>
            <a:off x="2162457" y="2441190"/>
            <a:ext cx="804600" cy="804600"/>
          </a:xfrm>
          <a:prstGeom prst="rect">
            <a:avLst/>
          </a:prstGeom>
        </p:spPr>
        <p:txBody>
          <a:bodyPr spcFirstLastPara="1" wrap="square" lIns="91425" tIns="182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AE765C2-B200-4B9D-88EC-1B7F75AE9D2F}"/>
              </a:ext>
            </a:extLst>
          </p:cNvPr>
          <p:cNvSpPr/>
          <p:nvPr/>
        </p:nvSpPr>
        <p:spPr>
          <a:xfrm>
            <a:off x="3166691" y="455772"/>
            <a:ext cx="5452282" cy="91677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552CC02-9F1B-4B12-971C-97CC9E3A682B}"/>
              </a:ext>
            </a:extLst>
          </p:cNvPr>
          <p:cNvSpPr/>
          <p:nvPr/>
        </p:nvSpPr>
        <p:spPr>
          <a:xfrm>
            <a:off x="3199940" y="1398392"/>
            <a:ext cx="5452282" cy="91677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88EDB84-D0F3-4BA1-967B-8AD4918A16C7}"/>
              </a:ext>
            </a:extLst>
          </p:cNvPr>
          <p:cNvSpPr/>
          <p:nvPr/>
        </p:nvSpPr>
        <p:spPr>
          <a:xfrm>
            <a:off x="3166691" y="3283632"/>
            <a:ext cx="5452282" cy="91677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5D447BE-A8FE-41B8-B75E-32DCDA6C6427}"/>
              </a:ext>
            </a:extLst>
          </p:cNvPr>
          <p:cNvSpPr/>
          <p:nvPr/>
        </p:nvSpPr>
        <p:spPr>
          <a:xfrm>
            <a:off x="3199940" y="2355273"/>
            <a:ext cx="5452282" cy="91677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Google Shape;827;p37">
            <a:extLst>
              <a:ext uri="{FF2B5EF4-FFF2-40B4-BE49-F238E27FC236}">
                <a16:creationId xmlns:a16="http://schemas.microsoft.com/office/drawing/2014/main" id="{9F2ADC85-5E5F-4E62-A269-C2936424369F}"/>
              </a:ext>
            </a:extLst>
          </p:cNvPr>
          <p:cNvSpPr txBox="1">
            <a:spLocks/>
          </p:cNvSpPr>
          <p:nvPr/>
        </p:nvSpPr>
        <p:spPr>
          <a:xfrm>
            <a:off x="2162457" y="3279053"/>
            <a:ext cx="804600" cy="804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1827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rete Round"/>
              <a:buNone/>
              <a:defRPr sz="2800" b="0" i="0" u="none" strike="noStrike" cap="none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rete Round"/>
              <a:buNone/>
              <a:defRPr sz="3200" b="1" i="0" u="none" strike="noStrike" cap="none">
                <a:solidFill>
                  <a:schemeClr val="dk2"/>
                </a:solidFill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r>
              <a:rPr lang="en" dirty="0"/>
              <a:t>04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878ED5-BB33-48C2-A4DB-1C65D748FA7B}"/>
              </a:ext>
            </a:extLst>
          </p:cNvPr>
          <p:cNvSpPr txBox="1"/>
          <p:nvPr/>
        </p:nvSpPr>
        <p:spPr>
          <a:xfrm>
            <a:off x="3230035" y="498662"/>
            <a:ext cx="53920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-&gt;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297E389-2994-447E-A3DC-246BAF59F89E}"/>
              </a:ext>
            </a:extLst>
          </p:cNvPr>
          <p:cNvSpPr txBox="1"/>
          <p:nvPr/>
        </p:nvSpPr>
        <p:spPr>
          <a:xfrm>
            <a:off x="3320321" y="1461888"/>
            <a:ext cx="4606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3270F4C-774E-44B1-918F-26FAB6CB1509}"/>
              </a:ext>
            </a:extLst>
          </p:cNvPr>
          <p:cNvSpPr txBox="1"/>
          <p:nvPr/>
        </p:nvSpPr>
        <p:spPr>
          <a:xfrm>
            <a:off x="3213749" y="2335526"/>
            <a:ext cx="5452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56E6368-433D-4649-8185-AB93326F5C9B}"/>
              </a:ext>
            </a:extLst>
          </p:cNvPr>
          <p:cNvSpPr txBox="1"/>
          <p:nvPr/>
        </p:nvSpPr>
        <p:spPr>
          <a:xfrm>
            <a:off x="3166692" y="3294852"/>
            <a:ext cx="54522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TP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15FEE78-11F8-424F-A82F-AAE300075A57}"/>
              </a:ext>
            </a:extLst>
          </p:cNvPr>
          <p:cNvSpPr/>
          <p:nvPr/>
        </p:nvSpPr>
        <p:spPr>
          <a:xfrm>
            <a:off x="141713" y="387928"/>
            <a:ext cx="1456566" cy="393469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86659A-D492-4E74-ABA6-62A0E28A0FB2}"/>
              </a:ext>
            </a:extLst>
          </p:cNvPr>
          <p:cNvSpPr txBox="1"/>
          <p:nvPr/>
        </p:nvSpPr>
        <p:spPr>
          <a:xfrm>
            <a:off x="196774" y="387928"/>
            <a:ext cx="143475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NGHỆ THUẬT TỰ SỰ CỦA NAM CAO QUA “ĐỜI THỪA</a:t>
            </a:r>
            <a:r>
              <a:rPr lang="en-US" dirty="0"/>
              <a:t>”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FA3F5E8-F228-4DDD-BBC9-E66FE2620399}"/>
              </a:ext>
            </a:extLst>
          </p:cNvPr>
          <p:cNvSpPr/>
          <p:nvPr/>
        </p:nvSpPr>
        <p:spPr>
          <a:xfrm>
            <a:off x="2182897" y="133957"/>
            <a:ext cx="857834" cy="5328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DC9B440-FB06-4E1D-B46B-CC3677418A8C}"/>
              </a:ext>
            </a:extLst>
          </p:cNvPr>
          <p:cNvSpPr/>
          <p:nvPr/>
        </p:nvSpPr>
        <p:spPr>
          <a:xfrm>
            <a:off x="2162457" y="4311606"/>
            <a:ext cx="857834" cy="5328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1A66799-1777-4954-9DA2-793795E24F0D}"/>
              </a:ext>
            </a:extLst>
          </p:cNvPr>
          <p:cNvSpPr/>
          <p:nvPr/>
        </p:nvSpPr>
        <p:spPr>
          <a:xfrm>
            <a:off x="1718660" y="1730721"/>
            <a:ext cx="410548" cy="109560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53988D-E28B-4295-ACA3-5233EF4D9B96}"/>
              </a:ext>
            </a:extLst>
          </p:cNvPr>
          <p:cNvSpPr txBox="1"/>
          <p:nvPr/>
        </p:nvSpPr>
        <p:spPr>
          <a:xfrm>
            <a:off x="2233378" y="95576"/>
            <a:ext cx="857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MB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B9219D-947C-43A3-801C-3B63151F6F07}"/>
              </a:ext>
            </a:extLst>
          </p:cNvPr>
          <p:cNvSpPr txBox="1"/>
          <p:nvPr/>
        </p:nvSpPr>
        <p:spPr>
          <a:xfrm>
            <a:off x="1744721" y="1856780"/>
            <a:ext cx="308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6304DE-5B4E-4529-A0B9-CDC0B69A9E4F}"/>
              </a:ext>
            </a:extLst>
          </p:cNvPr>
          <p:cNvSpPr txBox="1"/>
          <p:nvPr/>
        </p:nvSpPr>
        <p:spPr>
          <a:xfrm>
            <a:off x="2278731" y="4347204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95534F-33F4-4409-B455-3D380B21E7C8}"/>
              </a:ext>
            </a:extLst>
          </p:cNvPr>
          <p:cNvSpPr txBox="1"/>
          <p:nvPr/>
        </p:nvSpPr>
        <p:spPr>
          <a:xfrm>
            <a:off x="3174974" y="29795"/>
            <a:ext cx="5772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1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1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NL…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E02A3D-815D-4DF7-8DA5-94B1B8A69168}"/>
              </a:ext>
            </a:extLst>
          </p:cNvPr>
          <p:cNvSpPr txBox="1"/>
          <p:nvPr/>
        </p:nvSpPr>
        <p:spPr>
          <a:xfrm>
            <a:off x="3040731" y="4379225"/>
            <a:ext cx="6100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" grpId="0" animBg="1"/>
      <p:bldP spid="824" grpId="0" animBg="1"/>
      <p:bldP spid="827" grpId="0" animBg="1"/>
      <p:bldP spid="33" grpId="0" animBg="1"/>
      <p:bldP spid="21" grpId="0"/>
      <p:bldP spid="22" grpId="0"/>
      <p:bldP spid="23" grpId="0"/>
      <p:bldP spid="27" grpId="0"/>
      <p:bldP spid="5" grpId="0"/>
      <p:bldP spid="28" grpId="0" animBg="1"/>
      <p:bldP spid="30" grpId="0" animBg="1"/>
      <p:bldP spid="7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Google Shape;835;p38"/>
          <p:cNvSpPr txBox="1">
            <a:spLocks noGrp="1"/>
          </p:cNvSpPr>
          <p:nvPr>
            <p:ph type="title"/>
          </p:nvPr>
        </p:nvSpPr>
        <p:spPr>
          <a:xfrm>
            <a:off x="1897200" y="1351539"/>
            <a:ext cx="5349600" cy="135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en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ỰC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 VIẾT</a:t>
            </a:r>
            <a:endParaRPr sz="4000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39"/>
          <p:cNvSpPr txBox="1">
            <a:spLocks noGrp="1"/>
          </p:cNvSpPr>
          <p:nvPr>
            <p:ph type="title"/>
          </p:nvPr>
        </p:nvSpPr>
        <p:spPr>
          <a:xfrm>
            <a:off x="1854706" y="394918"/>
            <a:ext cx="4897500" cy="76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VIẾT </a:t>
            </a:r>
            <a:endParaRPr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2" name="Google Shape;842;p39"/>
          <p:cNvSpPr txBox="1">
            <a:spLocks noGrp="1"/>
          </p:cNvSpPr>
          <p:nvPr>
            <p:ph type="title" idx="2"/>
          </p:nvPr>
        </p:nvSpPr>
        <p:spPr>
          <a:xfrm>
            <a:off x="396468" y="343549"/>
            <a:ext cx="1011600" cy="1014300"/>
          </a:xfrm>
          <a:prstGeom prst="rect">
            <a:avLst/>
          </a:prstGeom>
        </p:spPr>
        <p:txBody>
          <a:bodyPr spcFirstLastPara="1" wrap="square" lIns="91425" tIns="0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01.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845" name="Google Shape;845;p39"/>
          <p:cNvGrpSpPr/>
          <p:nvPr/>
        </p:nvGrpSpPr>
        <p:grpSpPr>
          <a:xfrm rot="5400000">
            <a:off x="7566478" y="48721"/>
            <a:ext cx="562186" cy="1116553"/>
            <a:chOff x="5061228" y="2762073"/>
            <a:chExt cx="562186" cy="1116553"/>
          </a:xfrm>
        </p:grpSpPr>
        <p:sp>
          <p:nvSpPr>
            <p:cNvPr id="846" name="Google Shape;846;p39"/>
            <p:cNvSpPr/>
            <p:nvPr/>
          </p:nvSpPr>
          <p:spPr>
            <a:xfrm>
              <a:off x="5061228" y="2772718"/>
              <a:ext cx="549213" cy="1094934"/>
            </a:xfrm>
            <a:custGeom>
              <a:avLst/>
              <a:gdLst/>
              <a:ahLst/>
              <a:cxnLst/>
              <a:rect l="l" t="t" r="r" b="b"/>
              <a:pathLst>
                <a:path w="3302" h="6583" extrusionOk="0">
                  <a:moveTo>
                    <a:pt x="2461" y="0"/>
                  </a:moveTo>
                  <a:cubicBezTo>
                    <a:pt x="2356" y="0"/>
                    <a:pt x="2247" y="21"/>
                    <a:pt x="2141" y="65"/>
                  </a:cubicBezTo>
                  <a:cubicBezTo>
                    <a:pt x="884" y="594"/>
                    <a:pt x="0" y="1839"/>
                    <a:pt x="0" y="3289"/>
                  </a:cubicBezTo>
                  <a:cubicBezTo>
                    <a:pt x="0" y="4740"/>
                    <a:pt x="884" y="5991"/>
                    <a:pt x="2141" y="6520"/>
                  </a:cubicBezTo>
                  <a:cubicBezTo>
                    <a:pt x="2245" y="6562"/>
                    <a:pt x="2351" y="6582"/>
                    <a:pt x="2455" y="6582"/>
                  </a:cubicBezTo>
                  <a:cubicBezTo>
                    <a:pt x="2902" y="6582"/>
                    <a:pt x="3302" y="6215"/>
                    <a:pt x="3302" y="5733"/>
                  </a:cubicBezTo>
                  <a:cubicBezTo>
                    <a:pt x="3302" y="5392"/>
                    <a:pt x="3089" y="5089"/>
                    <a:pt x="2773" y="4953"/>
                  </a:cubicBezTo>
                  <a:cubicBezTo>
                    <a:pt x="2135" y="4669"/>
                    <a:pt x="1683" y="4031"/>
                    <a:pt x="1683" y="3289"/>
                  </a:cubicBezTo>
                  <a:cubicBezTo>
                    <a:pt x="1683" y="2548"/>
                    <a:pt x="2135" y="1910"/>
                    <a:pt x="2773" y="1632"/>
                  </a:cubicBezTo>
                  <a:cubicBezTo>
                    <a:pt x="3089" y="1490"/>
                    <a:pt x="3302" y="1194"/>
                    <a:pt x="3302" y="846"/>
                  </a:cubicBezTo>
                  <a:cubicBezTo>
                    <a:pt x="3302" y="366"/>
                    <a:pt x="2906" y="0"/>
                    <a:pt x="246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9"/>
            <p:cNvSpPr/>
            <p:nvPr/>
          </p:nvSpPr>
          <p:spPr>
            <a:xfrm>
              <a:off x="5313213" y="3567427"/>
              <a:ext cx="310201" cy="311199"/>
            </a:xfrm>
            <a:custGeom>
              <a:avLst/>
              <a:gdLst/>
              <a:ahLst/>
              <a:cxnLst/>
              <a:rect l="l" t="t" r="r" b="b"/>
              <a:pathLst>
                <a:path w="1865" h="1871" fill="none" extrusionOk="0">
                  <a:moveTo>
                    <a:pt x="1129" y="111"/>
                  </a:moveTo>
                  <a:cubicBezTo>
                    <a:pt x="1587" y="220"/>
                    <a:pt x="1864" y="678"/>
                    <a:pt x="1761" y="1136"/>
                  </a:cubicBezTo>
                  <a:cubicBezTo>
                    <a:pt x="1651" y="1587"/>
                    <a:pt x="1194" y="1871"/>
                    <a:pt x="736" y="1768"/>
                  </a:cubicBezTo>
                  <a:cubicBezTo>
                    <a:pt x="278" y="1658"/>
                    <a:pt x="1" y="1200"/>
                    <a:pt x="104" y="743"/>
                  </a:cubicBezTo>
                  <a:cubicBezTo>
                    <a:pt x="213" y="285"/>
                    <a:pt x="671" y="1"/>
                    <a:pt x="1129" y="11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9"/>
            <p:cNvSpPr/>
            <p:nvPr/>
          </p:nvSpPr>
          <p:spPr>
            <a:xfrm>
              <a:off x="5319700" y="2762073"/>
              <a:ext cx="297227" cy="297227"/>
            </a:xfrm>
            <a:custGeom>
              <a:avLst/>
              <a:gdLst/>
              <a:ahLst/>
              <a:cxnLst/>
              <a:rect l="l" t="t" r="r" b="b"/>
              <a:pathLst>
                <a:path w="1787" h="1787" fill="none" extrusionOk="0">
                  <a:moveTo>
                    <a:pt x="974" y="52"/>
                  </a:moveTo>
                  <a:cubicBezTo>
                    <a:pt x="1445" y="97"/>
                    <a:pt x="1787" y="510"/>
                    <a:pt x="1741" y="981"/>
                  </a:cubicBezTo>
                  <a:cubicBezTo>
                    <a:pt x="1690" y="1445"/>
                    <a:pt x="1277" y="1787"/>
                    <a:pt x="813" y="1741"/>
                  </a:cubicBezTo>
                  <a:cubicBezTo>
                    <a:pt x="342" y="1696"/>
                    <a:pt x="0" y="1277"/>
                    <a:pt x="46" y="813"/>
                  </a:cubicBezTo>
                  <a:cubicBezTo>
                    <a:pt x="97" y="342"/>
                    <a:pt x="510" y="0"/>
                    <a:pt x="974" y="52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64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60D19C8D-8624-41B0-8CD9-FFC7C98F7226}"/>
              </a:ext>
            </a:extLst>
          </p:cNvPr>
          <p:cNvSpPr/>
          <p:nvPr/>
        </p:nvSpPr>
        <p:spPr>
          <a:xfrm>
            <a:off x="396468" y="1438937"/>
            <a:ext cx="8616903" cy="3704564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62BC49-79CB-424D-ABD6-01E239217A96}"/>
              </a:ext>
            </a:extLst>
          </p:cNvPr>
          <p:cNvSpPr txBox="1"/>
          <p:nvPr/>
        </p:nvSpPr>
        <p:spPr>
          <a:xfrm>
            <a:off x="603937" y="1724937"/>
            <a:ext cx="861690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Cao tr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1" grpId="0"/>
      <p:bldP spid="842" grpId="0" animBg="1"/>
      <p:bldP spid="4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" name="Google Shape;942;p44"/>
          <p:cNvSpPr/>
          <p:nvPr/>
        </p:nvSpPr>
        <p:spPr>
          <a:xfrm>
            <a:off x="5412644" y="1650150"/>
            <a:ext cx="807300" cy="807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3" name="Google Shape;943;p44"/>
          <p:cNvSpPr/>
          <p:nvPr/>
        </p:nvSpPr>
        <p:spPr>
          <a:xfrm>
            <a:off x="7747437" y="1637320"/>
            <a:ext cx="807300" cy="807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4" name="Google Shape;944;p44"/>
          <p:cNvSpPr/>
          <p:nvPr/>
        </p:nvSpPr>
        <p:spPr>
          <a:xfrm>
            <a:off x="414937" y="358870"/>
            <a:ext cx="1106501" cy="893627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5" name="Google Shape;945;p44"/>
          <p:cNvSpPr/>
          <p:nvPr/>
        </p:nvSpPr>
        <p:spPr>
          <a:xfrm>
            <a:off x="2875619" y="1671102"/>
            <a:ext cx="807300" cy="807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6" name="Google Shape;946;p44"/>
          <p:cNvSpPr txBox="1">
            <a:spLocks noGrp="1"/>
          </p:cNvSpPr>
          <p:nvPr>
            <p:ph type="title"/>
          </p:nvPr>
        </p:nvSpPr>
        <p:spPr>
          <a:xfrm>
            <a:off x="1736593" y="435407"/>
            <a:ext cx="3154232" cy="78446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ÌM Ý</a:t>
            </a:r>
            <a:endParaRPr sz="4000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7" name="Google Shape;947;p44"/>
          <p:cNvSpPr txBox="1">
            <a:spLocks noGrp="1"/>
          </p:cNvSpPr>
          <p:nvPr>
            <p:ph type="subTitle" idx="1"/>
          </p:nvPr>
        </p:nvSpPr>
        <p:spPr>
          <a:xfrm>
            <a:off x="352534" y="2614951"/>
            <a:ext cx="1275889" cy="156652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chung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giả</a:t>
            </a:r>
            <a:r>
              <a:rPr lang="en-US" dirty="0"/>
              <a:t>,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phẩm</a:t>
            </a:r>
            <a:endParaRPr dirty="0"/>
          </a:p>
        </p:txBody>
      </p:sp>
      <p:sp>
        <p:nvSpPr>
          <p:cNvPr id="949" name="Google Shape;949;p44"/>
          <p:cNvSpPr txBox="1">
            <a:spLocks noGrp="1"/>
          </p:cNvSpPr>
          <p:nvPr>
            <p:ph type="subTitle" idx="3"/>
          </p:nvPr>
        </p:nvSpPr>
        <p:spPr>
          <a:xfrm>
            <a:off x="1859097" y="2617350"/>
            <a:ext cx="2755856" cy="246417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Nh</a:t>
            </a:r>
            <a:r>
              <a:rPr lang="en-US" dirty="0" err="1"/>
              <a:t>ững</a:t>
            </a:r>
            <a:r>
              <a:rPr lang="en-US" dirty="0"/>
              <a:t> </a:t>
            </a:r>
            <a:r>
              <a:rPr lang="en-US" dirty="0" err="1"/>
              <a:t>ph</a:t>
            </a:r>
            <a:r>
              <a:rPr lang="vi-VN" dirty="0"/>
              <a:t>ư</a:t>
            </a:r>
            <a:r>
              <a:rPr lang="en-US" dirty="0" err="1"/>
              <a:t>ơng</a:t>
            </a:r>
            <a:r>
              <a:rPr lang="en-US" dirty="0"/>
              <a:t> </a:t>
            </a:r>
            <a:r>
              <a:rPr lang="en-US" dirty="0" err="1"/>
              <a:t>diện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kể</a:t>
            </a:r>
            <a:r>
              <a:rPr lang="en-US" dirty="0"/>
              <a:t> </a:t>
            </a:r>
            <a:r>
              <a:rPr lang="en-US" dirty="0" err="1"/>
              <a:t>chuyện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đi</a:t>
            </a:r>
            <a:r>
              <a:rPr lang="en-US" dirty="0"/>
              <a:t> </a:t>
            </a:r>
            <a:r>
              <a:rPr lang="en-US" dirty="0" err="1"/>
              <a:t>sâu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tích</a:t>
            </a:r>
            <a:r>
              <a:rPr lang="en-US" dirty="0"/>
              <a:t>: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trần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,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nhìn</a:t>
            </a:r>
            <a:r>
              <a:rPr lang="en-US" dirty="0"/>
              <a:t>, </a:t>
            </a:r>
            <a:r>
              <a:rPr lang="en-US" dirty="0" err="1"/>
              <a:t>ngôi</a:t>
            </a:r>
            <a:r>
              <a:rPr lang="en-US" dirty="0"/>
              <a:t> </a:t>
            </a:r>
            <a:r>
              <a:rPr lang="en-US" dirty="0" err="1"/>
              <a:t>kể</a:t>
            </a:r>
            <a:r>
              <a:rPr lang="en-US" dirty="0"/>
              <a:t>,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trần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, ….</a:t>
            </a:r>
            <a:endParaRPr dirty="0"/>
          </a:p>
        </p:txBody>
      </p:sp>
      <p:sp>
        <p:nvSpPr>
          <p:cNvPr id="951" name="Google Shape;951;p44"/>
          <p:cNvSpPr txBox="1">
            <a:spLocks noGrp="1"/>
          </p:cNvSpPr>
          <p:nvPr>
            <p:ph type="subTitle" idx="5"/>
          </p:nvPr>
        </p:nvSpPr>
        <p:spPr>
          <a:xfrm>
            <a:off x="4963886" y="2622917"/>
            <a:ext cx="1882588" cy="246417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Hi</a:t>
            </a:r>
            <a:r>
              <a:rPr lang="en-US" dirty="0" err="1"/>
              <a:t>ệu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phu</a:t>
            </a:r>
            <a:r>
              <a:rPr lang="vi-VN" dirty="0"/>
              <a:t>ơ</a:t>
            </a:r>
            <a:r>
              <a:rPr lang="en-US" dirty="0"/>
              <a:t>ng </a:t>
            </a:r>
            <a:r>
              <a:rPr lang="en-US" dirty="0" err="1"/>
              <a:t>thức</a:t>
            </a:r>
            <a:r>
              <a:rPr lang="en-US" dirty="0"/>
              <a:t>, </a:t>
            </a:r>
            <a:r>
              <a:rPr lang="en-US" dirty="0" err="1"/>
              <a:t>ph</a:t>
            </a:r>
            <a:r>
              <a:rPr lang="vi-VN" dirty="0"/>
              <a:t>ư</a:t>
            </a:r>
            <a:r>
              <a:rPr lang="en-US" dirty="0" err="1"/>
              <a:t>ơng</a:t>
            </a:r>
            <a:r>
              <a:rPr lang="en-US" dirty="0"/>
              <a:t> </a:t>
            </a:r>
            <a:r>
              <a:rPr lang="en-US" dirty="0" err="1"/>
              <a:t>tiện</a:t>
            </a:r>
            <a:r>
              <a:rPr lang="en-US" dirty="0"/>
              <a:t>  NT </a:t>
            </a:r>
            <a:r>
              <a:rPr lang="en-US" dirty="0" err="1"/>
              <a:t>giúp</a:t>
            </a:r>
            <a:r>
              <a:rPr lang="en-US" dirty="0"/>
              <a:t> </a:t>
            </a:r>
            <a:r>
              <a:rPr lang="en-US" dirty="0" err="1"/>
              <a:t>bộc</a:t>
            </a:r>
            <a:r>
              <a:rPr lang="en-US" dirty="0"/>
              <a:t> </a:t>
            </a:r>
            <a:r>
              <a:rPr lang="en-US" dirty="0" err="1"/>
              <a:t>lộ</a:t>
            </a:r>
            <a:r>
              <a:rPr lang="en-US" dirty="0"/>
              <a:t> </a:t>
            </a:r>
            <a:r>
              <a:rPr lang="en-US" dirty="0" err="1"/>
              <a:t>cảm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văn</a:t>
            </a:r>
            <a:endParaRPr dirty="0"/>
          </a:p>
        </p:txBody>
      </p:sp>
      <p:sp>
        <p:nvSpPr>
          <p:cNvPr id="953" name="Google Shape;953;p44"/>
          <p:cNvSpPr txBox="1">
            <a:spLocks noGrp="1"/>
          </p:cNvSpPr>
          <p:nvPr>
            <p:ph type="subTitle" idx="7"/>
          </p:nvPr>
        </p:nvSpPr>
        <p:spPr>
          <a:xfrm>
            <a:off x="7514985" y="2525310"/>
            <a:ext cx="1482564" cy="22387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Đ</a:t>
            </a:r>
            <a:r>
              <a:rPr lang="en-US" dirty="0" err="1"/>
              <a:t>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phẩm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ph</a:t>
            </a:r>
            <a:r>
              <a:rPr lang="vi-VN" dirty="0"/>
              <a:t>ư</a:t>
            </a:r>
            <a:r>
              <a:rPr lang="en-US" dirty="0" err="1"/>
              <a:t>ơng</a:t>
            </a:r>
            <a:r>
              <a:rPr lang="en-US" dirty="0"/>
              <a:t> </a:t>
            </a:r>
            <a:r>
              <a:rPr lang="en-US" dirty="0" err="1"/>
              <a:t>diện</a:t>
            </a:r>
            <a:r>
              <a:rPr lang="en-US" dirty="0"/>
              <a:t> </a:t>
            </a:r>
            <a:r>
              <a:rPr lang="en-US" dirty="0" err="1"/>
              <a:t>nghệ</a:t>
            </a:r>
            <a:r>
              <a:rPr lang="en-US" dirty="0"/>
              <a:t> </a:t>
            </a:r>
            <a:r>
              <a:rPr lang="en-US" dirty="0" err="1"/>
              <a:t>thuật</a:t>
            </a:r>
            <a:endParaRPr dirty="0"/>
          </a:p>
        </p:txBody>
      </p:sp>
      <p:grpSp>
        <p:nvGrpSpPr>
          <p:cNvPr id="955" name="Google Shape;955;p44"/>
          <p:cNvGrpSpPr/>
          <p:nvPr/>
        </p:nvGrpSpPr>
        <p:grpSpPr>
          <a:xfrm>
            <a:off x="5752487" y="1881280"/>
            <a:ext cx="305386" cy="338602"/>
            <a:chOff x="3300325" y="249875"/>
            <a:chExt cx="433725" cy="480900"/>
          </a:xfrm>
          <a:solidFill>
            <a:srgbClr val="3333FF"/>
          </a:solidFill>
        </p:grpSpPr>
        <p:sp>
          <p:nvSpPr>
            <p:cNvPr id="956" name="Google Shape;956;p44"/>
            <p:cNvSpPr/>
            <p:nvPr/>
          </p:nvSpPr>
          <p:spPr>
            <a:xfrm>
              <a:off x="3610875" y="334550"/>
              <a:ext cx="56475" cy="28250"/>
            </a:xfrm>
            <a:custGeom>
              <a:avLst/>
              <a:gdLst/>
              <a:ahLst/>
              <a:cxnLst/>
              <a:rect l="l" t="t" r="r" b="b"/>
              <a:pathLst>
                <a:path w="2259" h="1130" extrusionOk="0">
                  <a:moveTo>
                    <a:pt x="566" y="0"/>
                  </a:moveTo>
                  <a:cubicBezTo>
                    <a:pt x="253" y="0"/>
                    <a:pt x="0" y="253"/>
                    <a:pt x="0" y="567"/>
                  </a:cubicBezTo>
                  <a:cubicBezTo>
                    <a:pt x="0" y="877"/>
                    <a:pt x="253" y="1130"/>
                    <a:pt x="566" y="1130"/>
                  </a:cubicBezTo>
                  <a:lnTo>
                    <a:pt x="1696" y="1130"/>
                  </a:lnTo>
                  <a:cubicBezTo>
                    <a:pt x="2006" y="1130"/>
                    <a:pt x="2259" y="877"/>
                    <a:pt x="2259" y="567"/>
                  </a:cubicBezTo>
                  <a:cubicBezTo>
                    <a:pt x="2259" y="253"/>
                    <a:pt x="2006" y="0"/>
                    <a:pt x="16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57" name="Google Shape;957;p44"/>
            <p:cNvSpPr/>
            <p:nvPr/>
          </p:nvSpPr>
          <p:spPr>
            <a:xfrm>
              <a:off x="3467675" y="249875"/>
              <a:ext cx="46400" cy="56475"/>
            </a:xfrm>
            <a:custGeom>
              <a:avLst/>
              <a:gdLst/>
              <a:ahLst/>
              <a:cxnLst/>
              <a:rect l="l" t="t" r="r" b="b"/>
              <a:pathLst>
                <a:path w="1856" h="2259" extrusionOk="0">
                  <a:moveTo>
                    <a:pt x="647" y="1"/>
                  </a:moveTo>
                  <a:cubicBezTo>
                    <a:pt x="562" y="1"/>
                    <a:pt x="476" y="20"/>
                    <a:pt x="395" y="60"/>
                  </a:cubicBezTo>
                  <a:cubicBezTo>
                    <a:pt x="115" y="198"/>
                    <a:pt x="1" y="539"/>
                    <a:pt x="142" y="819"/>
                  </a:cubicBezTo>
                  <a:lnTo>
                    <a:pt x="705" y="1948"/>
                  </a:lnTo>
                  <a:cubicBezTo>
                    <a:pt x="806" y="2144"/>
                    <a:pt x="1004" y="2259"/>
                    <a:pt x="1211" y="2259"/>
                  </a:cubicBezTo>
                  <a:cubicBezTo>
                    <a:pt x="1296" y="2259"/>
                    <a:pt x="1383" y="2239"/>
                    <a:pt x="1464" y="2198"/>
                  </a:cubicBezTo>
                  <a:cubicBezTo>
                    <a:pt x="1744" y="2059"/>
                    <a:pt x="1856" y="1722"/>
                    <a:pt x="1717" y="1442"/>
                  </a:cubicBezTo>
                  <a:lnTo>
                    <a:pt x="1151" y="313"/>
                  </a:lnTo>
                  <a:cubicBezTo>
                    <a:pt x="1053" y="114"/>
                    <a:pt x="853" y="1"/>
                    <a:pt x="64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58" name="Google Shape;958;p44"/>
            <p:cNvSpPr/>
            <p:nvPr/>
          </p:nvSpPr>
          <p:spPr>
            <a:xfrm>
              <a:off x="3566525" y="249875"/>
              <a:ext cx="46400" cy="56475"/>
            </a:xfrm>
            <a:custGeom>
              <a:avLst/>
              <a:gdLst/>
              <a:ahLst/>
              <a:cxnLst/>
              <a:rect l="l" t="t" r="r" b="b"/>
              <a:pathLst>
                <a:path w="1856" h="2259" extrusionOk="0">
                  <a:moveTo>
                    <a:pt x="1210" y="1"/>
                  </a:moveTo>
                  <a:cubicBezTo>
                    <a:pt x="1003" y="1"/>
                    <a:pt x="803" y="114"/>
                    <a:pt x="705" y="313"/>
                  </a:cubicBezTo>
                  <a:lnTo>
                    <a:pt x="139" y="1442"/>
                  </a:lnTo>
                  <a:cubicBezTo>
                    <a:pt x="1" y="1719"/>
                    <a:pt x="115" y="2059"/>
                    <a:pt x="392" y="2198"/>
                  </a:cubicBezTo>
                  <a:cubicBezTo>
                    <a:pt x="474" y="2239"/>
                    <a:pt x="561" y="2259"/>
                    <a:pt x="646" y="2259"/>
                  </a:cubicBezTo>
                  <a:cubicBezTo>
                    <a:pt x="852" y="2259"/>
                    <a:pt x="1051" y="2144"/>
                    <a:pt x="1151" y="1948"/>
                  </a:cubicBezTo>
                  <a:lnTo>
                    <a:pt x="1714" y="819"/>
                  </a:lnTo>
                  <a:cubicBezTo>
                    <a:pt x="1856" y="539"/>
                    <a:pt x="1741" y="198"/>
                    <a:pt x="1461" y="60"/>
                  </a:cubicBezTo>
                  <a:cubicBezTo>
                    <a:pt x="1381" y="20"/>
                    <a:pt x="1295" y="1"/>
                    <a:pt x="121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59" name="Google Shape;959;p44"/>
            <p:cNvSpPr/>
            <p:nvPr/>
          </p:nvSpPr>
          <p:spPr>
            <a:xfrm>
              <a:off x="3413250" y="334550"/>
              <a:ext cx="56500" cy="28250"/>
            </a:xfrm>
            <a:custGeom>
              <a:avLst/>
              <a:gdLst/>
              <a:ahLst/>
              <a:cxnLst/>
              <a:rect l="l" t="t" r="r" b="b"/>
              <a:pathLst>
                <a:path w="2260" h="1130" extrusionOk="0">
                  <a:moveTo>
                    <a:pt x="567" y="0"/>
                  </a:moveTo>
                  <a:cubicBezTo>
                    <a:pt x="254" y="0"/>
                    <a:pt x="1" y="253"/>
                    <a:pt x="1" y="567"/>
                  </a:cubicBezTo>
                  <a:cubicBezTo>
                    <a:pt x="1" y="877"/>
                    <a:pt x="254" y="1130"/>
                    <a:pt x="567" y="1130"/>
                  </a:cubicBezTo>
                  <a:lnTo>
                    <a:pt x="1696" y="1130"/>
                  </a:lnTo>
                  <a:cubicBezTo>
                    <a:pt x="2006" y="1130"/>
                    <a:pt x="2259" y="877"/>
                    <a:pt x="2259" y="567"/>
                  </a:cubicBezTo>
                  <a:cubicBezTo>
                    <a:pt x="2259" y="253"/>
                    <a:pt x="2006" y="0"/>
                    <a:pt x="16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60" name="Google Shape;960;p44"/>
            <p:cNvSpPr/>
            <p:nvPr/>
          </p:nvSpPr>
          <p:spPr>
            <a:xfrm>
              <a:off x="3300325" y="476675"/>
              <a:ext cx="84725" cy="254100"/>
            </a:xfrm>
            <a:custGeom>
              <a:avLst/>
              <a:gdLst/>
              <a:ahLst/>
              <a:cxnLst/>
              <a:rect l="l" t="t" r="r" b="b"/>
              <a:pathLst>
                <a:path w="3389" h="10164" extrusionOk="0">
                  <a:moveTo>
                    <a:pt x="567" y="1"/>
                  </a:moveTo>
                  <a:cubicBezTo>
                    <a:pt x="254" y="1"/>
                    <a:pt x="1" y="251"/>
                    <a:pt x="1" y="564"/>
                  </a:cubicBezTo>
                  <a:lnTo>
                    <a:pt x="1" y="9598"/>
                  </a:lnTo>
                  <a:cubicBezTo>
                    <a:pt x="1" y="9911"/>
                    <a:pt x="254" y="10164"/>
                    <a:pt x="567" y="10164"/>
                  </a:cubicBezTo>
                  <a:lnTo>
                    <a:pt x="2825" y="10164"/>
                  </a:lnTo>
                  <a:cubicBezTo>
                    <a:pt x="3136" y="10164"/>
                    <a:pt x="3389" y="9911"/>
                    <a:pt x="3389" y="9598"/>
                  </a:cubicBezTo>
                  <a:lnTo>
                    <a:pt x="3389" y="564"/>
                  </a:lnTo>
                  <a:cubicBezTo>
                    <a:pt x="3389" y="251"/>
                    <a:pt x="3136" y="1"/>
                    <a:pt x="28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61" name="Google Shape;961;p44"/>
            <p:cNvSpPr/>
            <p:nvPr/>
          </p:nvSpPr>
          <p:spPr>
            <a:xfrm>
              <a:off x="3413250" y="335525"/>
              <a:ext cx="320800" cy="395250"/>
            </a:xfrm>
            <a:custGeom>
              <a:avLst/>
              <a:gdLst/>
              <a:ahLst/>
              <a:cxnLst/>
              <a:rect l="l" t="t" r="r" b="b"/>
              <a:pathLst>
                <a:path w="12832" h="15810" extrusionOk="0">
                  <a:moveTo>
                    <a:pt x="3954" y="1"/>
                  </a:moveTo>
                  <a:cubicBezTo>
                    <a:pt x="3641" y="1"/>
                    <a:pt x="3388" y="254"/>
                    <a:pt x="3388" y="564"/>
                  </a:cubicBezTo>
                  <a:cubicBezTo>
                    <a:pt x="3388" y="1871"/>
                    <a:pt x="2879" y="4225"/>
                    <a:pt x="1922" y="5186"/>
                  </a:cubicBezTo>
                  <a:cubicBezTo>
                    <a:pt x="1274" y="5830"/>
                    <a:pt x="723" y="6065"/>
                    <a:pt x="1" y="6427"/>
                  </a:cubicBezTo>
                  <a:lnTo>
                    <a:pt x="1" y="14897"/>
                  </a:lnTo>
                  <a:cubicBezTo>
                    <a:pt x="1109" y="15268"/>
                    <a:pt x="2515" y="15810"/>
                    <a:pt x="4659" y="15810"/>
                  </a:cubicBezTo>
                  <a:lnTo>
                    <a:pt x="8351" y="15810"/>
                  </a:lnTo>
                  <a:cubicBezTo>
                    <a:pt x="9567" y="15810"/>
                    <a:pt x="10516" y="14680"/>
                    <a:pt x="10046" y="13491"/>
                  </a:cubicBezTo>
                  <a:cubicBezTo>
                    <a:pt x="11019" y="13226"/>
                    <a:pt x="11546" y="12172"/>
                    <a:pt x="11175" y="11233"/>
                  </a:cubicBezTo>
                  <a:cubicBezTo>
                    <a:pt x="12386" y="10901"/>
                    <a:pt x="12832" y="9408"/>
                    <a:pt x="11992" y="8468"/>
                  </a:cubicBezTo>
                  <a:cubicBezTo>
                    <a:pt x="12314" y="8107"/>
                    <a:pt x="12467" y="7625"/>
                    <a:pt x="12410" y="7143"/>
                  </a:cubicBezTo>
                  <a:cubicBezTo>
                    <a:pt x="12311" y="6267"/>
                    <a:pt x="11495" y="5647"/>
                    <a:pt x="10612" y="5647"/>
                  </a:cubicBezTo>
                  <a:lnTo>
                    <a:pt x="6213" y="5647"/>
                  </a:lnTo>
                  <a:cubicBezTo>
                    <a:pt x="6586" y="4975"/>
                    <a:pt x="6785" y="3081"/>
                    <a:pt x="6776" y="2307"/>
                  </a:cubicBezTo>
                  <a:cubicBezTo>
                    <a:pt x="6761" y="1027"/>
                    <a:pt x="5701" y="1"/>
                    <a:pt x="44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95232F9A-0B1D-4559-AF19-122DB13742BE}"/>
              </a:ext>
            </a:extLst>
          </p:cNvPr>
          <p:cNvSpPr txBox="1"/>
          <p:nvPr/>
        </p:nvSpPr>
        <p:spPr>
          <a:xfrm>
            <a:off x="691224" y="437012"/>
            <a:ext cx="12758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02.</a:t>
            </a:r>
          </a:p>
          <a:p>
            <a:endParaRPr lang="en-US" sz="4000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Google Shape;944;p44">
            <a:extLst>
              <a:ext uri="{FF2B5EF4-FFF2-40B4-BE49-F238E27FC236}">
                <a16:creationId xmlns:a16="http://schemas.microsoft.com/office/drawing/2014/main" id="{A88D6877-8819-48DB-BD25-A735C4A01807}"/>
              </a:ext>
            </a:extLst>
          </p:cNvPr>
          <p:cNvSpPr/>
          <p:nvPr/>
        </p:nvSpPr>
        <p:spPr>
          <a:xfrm>
            <a:off x="591859" y="1677084"/>
            <a:ext cx="807300" cy="807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" name="Google Shape;955;p44">
            <a:extLst>
              <a:ext uri="{FF2B5EF4-FFF2-40B4-BE49-F238E27FC236}">
                <a16:creationId xmlns:a16="http://schemas.microsoft.com/office/drawing/2014/main" id="{A651DF33-DEA2-4AFD-9771-4EA35B7BB535}"/>
              </a:ext>
            </a:extLst>
          </p:cNvPr>
          <p:cNvGrpSpPr/>
          <p:nvPr/>
        </p:nvGrpSpPr>
        <p:grpSpPr>
          <a:xfrm>
            <a:off x="8033133" y="1816010"/>
            <a:ext cx="305386" cy="338602"/>
            <a:chOff x="3300325" y="249875"/>
            <a:chExt cx="433725" cy="480900"/>
          </a:xfrm>
          <a:solidFill>
            <a:srgbClr val="3333FF"/>
          </a:solidFill>
        </p:grpSpPr>
        <p:sp>
          <p:nvSpPr>
            <p:cNvPr id="41" name="Google Shape;956;p44">
              <a:extLst>
                <a:ext uri="{FF2B5EF4-FFF2-40B4-BE49-F238E27FC236}">
                  <a16:creationId xmlns:a16="http://schemas.microsoft.com/office/drawing/2014/main" id="{4B8C0A74-6DB6-4BB4-A76E-70D3858293DD}"/>
                </a:ext>
              </a:extLst>
            </p:cNvPr>
            <p:cNvSpPr/>
            <p:nvPr/>
          </p:nvSpPr>
          <p:spPr>
            <a:xfrm>
              <a:off x="3610875" y="334550"/>
              <a:ext cx="56475" cy="28250"/>
            </a:xfrm>
            <a:custGeom>
              <a:avLst/>
              <a:gdLst/>
              <a:ahLst/>
              <a:cxnLst/>
              <a:rect l="l" t="t" r="r" b="b"/>
              <a:pathLst>
                <a:path w="2259" h="1130" extrusionOk="0">
                  <a:moveTo>
                    <a:pt x="566" y="0"/>
                  </a:moveTo>
                  <a:cubicBezTo>
                    <a:pt x="253" y="0"/>
                    <a:pt x="0" y="253"/>
                    <a:pt x="0" y="567"/>
                  </a:cubicBezTo>
                  <a:cubicBezTo>
                    <a:pt x="0" y="877"/>
                    <a:pt x="253" y="1130"/>
                    <a:pt x="566" y="1130"/>
                  </a:cubicBezTo>
                  <a:lnTo>
                    <a:pt x="1696" y="1130"/>
                  </a:lnTo>
                  <a:cubicBezTo>
                    <a:pt x="2006" y="1130"/>
                    <a:pt x="2259" y="877"/>
                    <a:pt x="2259" y="567"/>
                  </a:cubicBezTo>
                  <a:cubicBezTo>
                    <a:pt x="2259" y="253"/>
                    <a:pt x="2006" y="0"/>
                    <a:pt x="16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42" name="Google Shape;957;p44">
              <a:extLst>
                <a:ext uri="{FF2B5EF4-FFF2-40B4-BE49-F238E27FC236}">
                  <a16:creationId xmlns:a16="http://schemas.microsoft.com/office/drawing/2014/main" id="{CDBA6423-1E62-4997-BB87-93DAD69132AF}"/>
                </a:ext>
              </a:extLst>
            </p:cNvPr>
            <p:cNvSpPr/>
            <p:nvPr/>
          </p:nvSpPr>
          <p:spPr>
            <a:xfrm>
              <a:off x="3467675" y="249875"/>
              <a:ext cx="46400" cy="56475"/>
            </a:xfrm>
            <a:custGeom>
              <a:avLst/>
              <a:gdLst/>
              <a:ahLst/>
              <a:cxnLst/>
              <a:rect l="l" t="t" r="r" b="b"/>
              <a:pathLst>
                <a:path w="1856" h="2259" extrusionOk="0">
                  <a:moveTo>
                    <a:pt x="647" y="1"/>
                  </a:moveTo>
                  <a:cubicBezTo>
                    <a:pt x="562" y="1"/>
                    <a:pt x="476" y="20"/>
                    <a:pt x="395" y="60"/>
                  </a:cubicBezTo>
                  <a:cubicBezTo>
                    <a:pt x="115" y="198"/>
                    <a:pt x="1" y="539"/>
                    <a:pt x="142" y="819"/>
                  </a:cubicBezTo>
                  <a:lnTo>
                    <a:pt x="705" y="1948"/>
                  </a:lnTo>
                  <a:cubicBezTo>
                    <a:pt x="806" y="2144"/>
                    <a:pt x="1004" y="2259"/>
                    <a:pt x="1211" y="2259"/>
                  </a:cubicBezTo>
                  <a:cubicBezTo>
                    <a:pt x="1296" y="2259"/>
                    <a:pt x="1383" y="2239"/>
                    <a:pt x="1464" y="2198"/>
                  </a:cubicBezTo>
                  <a:cubicBezTo>
                    <a:pt x="1744" y="2059"/>
                    <a:pt x="1856" y="1722"/>
                    <a:pt x="1717" y="1442"/>
                  </a:cubicBezTo>
                  <a:lnTo>
                    <a:pt x="1151" y="313"/>
                  </a:lnTo>
                  <a:cubicBezTo>
                    <a:pt x="1053" y="114"/>
                    <a:pt x="853" y="1"/>
                    <a:pt x="64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43" name="Google Shape;958;p44">
              <a:extLst>
                <a:ext uri="{FF2B5EF4-FFF2-40B4-BE49-F238E27FC236}">
                  <a16:creationId xmlns:a16="http://schemas.microsoft.com/office/drawing/2014/main" id="{C342A0AF-B572-47D6-8480-15DB4805E20F}"/>
                </a:ext>
              </a:extLst>
            </p:cNvPr>
            <p:cNvSpPr/>
            <p:nvPr/>
          </p:nvSpPr>
          <p:spPr>
            <a:xfrm>
              <a:off x="3566525" y="249875"/>
              <a:ext cx="46400" cy="56475"/>
            </a:xfrm>
            <a:custGeom>
              <a:avLst/>
              <a:gdLst/>
              <a:ahLst/>
              <a:cxnLst/>
              <a:rect l="l" t="t" r="r" b="b"/>
              <a:pathLst>
                <a:path w="1856" h="2259" extrusionOk="0">
                  <a:moveTo>
                    <a:pt x="1210" y="1"/>
                  </a:moveTo>
                  <a:cubicBezTo>
                    <a:pt x="1003" y="1"/>
                    <a:pt x="803" y="114"/>
                    <a:pt x="705" y="313"/>
                  </a:cubicBezTo>
                  <a:lnTo>
                    <a:pt x="139" y="1442"/>
                  </a:lnTo>
                  <a:cubicBezTo>
                    <a:pt x="1" y="1719"/>
                    <a:pt x="115" y="2059"/>
                    <a:pt x="392" y="2198"/>
                  </a:cubicBezTo>
                  <a:cubicBezTo>
                    <a:pt x="474" y="2239"/>
                    <a:pt x="561" y="2259"/>
                    <a:pt x="646" y="2259"/>
                  </a:cubicBezTo>
                  <a:cubicBezTo>
                    <a:pt x="852" y="2259"/>
                    <a:pt x="1051" y="2144"/>
                    <a:pt x="1151" y="1948"/>
                  </a:cubicBezTo>
                  <a:lnTo>
                    <a:pt x="1714" y="819"/>
                  </a:lnTo>
                  <a:cubicBezTo>
                    <a:pt x="1856" y="539"/>
                    <a:pt x="1741" y="198"/>
                    <a:pt x="1461" y="60"/>
                  </a:cubicBezTo>
                  <a:cubicBezTo>
                    <a:pt x="1381" y="20"/>
                    <a:pt x="1295" y="1"/>
                    <a:pt x="121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44" name="Google Shape;959;p44">
              <a:extLst>
                <a:ext uri="{FF2B5EF4-FFF2-40B4-BE49-F238E27FC236}">
                  <a16:creationId xmlns:a16="http://schemas.microsoft.com/office/drawing/2014/main" id="{5140769A-1CBC-4E4F-BBD5-17B3F4D9DD1E}"/>
                </a:ext>
              </a:extLst>
            </p:cNvPr>
            <p:cNvSpPr/>
            <p:nvPr/>
          </p:nvSpPr>
          <p:spPr>
            <a:xfrm>
              <a:off x="3413250" y="334550"/>
              <a:ext cx="56500" cy="28250"/>
            </a:xfrm>
            <a:custGeom>
              <a:avLst/>
              <a:gdLst/>
              <a:ahLst/>
              <a:cxnLst/>
              <a:rect l="l" t="t" r="r" b="b"/>
              <a:pathLst>
                <a:path w="2260" h="1130" extrusionOk="0">
                  <a:moveTo>
                    <a:pt x="567" y="0"/>
                  </a:moveTo>
                  <a:cubicBezTo>
                    <a:pt x="254" y="0"/>
                    <a:pt x="1" y="253"/>
                    <a:pt x="1" y="567"/>
                  </a:cubicBezTo>
                  <a:cubicBezTo>
                    <a:pt x="1" y="877"/>
                    <a:pt x="254" y="1130"/>
                    <a:pt x="567" y="1130"/>
                  </a:cubicBezTo>
                  <a:lnTo>
                    <a:pt x="1696" y="1130"/>
                  </a:lnTo>
                  <a:cubicBezTo>
                    <a:pt x="2006" y="1130"/>
                    <a:pt x="2259" y="877"/>
                    <a:pt x="2259" y="567"/>
                  </a:cubicBezTo>
                  <a:cubicBezTo>
                    <a:pt x="2259" y="253"/>
                    <a:pt x="2006" y="0"/>
                    <a:pt x="16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45" name="Google Shape;960;p44">
              <a:extLst>
                <a:ext uri="{FF2B5EF4-FFF2-40B4-BE49-F238E27FC236}">
                  <a16:creationId xmlns:a16="http://schemas.microsoft.com/office/drawing/2014/main" id="{3A176182-6859-49AA-800B-47CDDECC1C91}"/>
                </a:ext>
              </a:extLst>
            </p:cNvPr>
            <p:cNvSpPr/>
            <p:nvPr/>
          </p:nvSpPr>
          <p:spPr>
            <a:xfrm>
              <a:off x="3300325" y="476675"/>
              <a:ext cx="84725" cy="254100"/>
            </a:xfrm>
            <a:custGeom>
              <a:avLst/>
              <a:gdLst/>
              <a:ahLst/>
              <a:cxnLst/>
              <a:rect l="l" t="t" r="r" b="b"/>
              <a:pathLst>
                <a:path w="3389" h="10164" extrusionOk="0">
                  <a:moveTo>
                    <a:pt x="567" y="1"/>
                  </a:moveTo>
                  <a:cubicBezTo>
                    <a:pt x="254" y="1"/>
                    <a:pt x="1" y="251"/>
                    <a:pt x="1" y="564"/>
                  </a:cubicBezTo>
                  <a:lnTo>
                    <a:pt x="1" y="9598"/>
                  </a:lnTo>
                  <a:cubicBezTo>
                    <a:pt x="1" y="9911"/>
                    <a:pt x="254" y="10164"/>
                    <a:pt x="567" y="10164"/>
                  </a:cubicBezTo>
                  <a:lnTo>
                    <a:pt x="2825" y="10164"/>
                  </a:lnTo>
                  <a:cubicBezTo>
                    <a:pt x="3136" y="10164"/>
                    <a:pt x="3389" y="9911"/>
                    <a:pt x="3389" y="9598"/>
                  </a:cubicBezTo>
                  <a:lnTo>
                    <a:pt x="3389" y="564"/>
                  </a:lnTo>
                  <a:cubicBezTo>
                    <a:pt x="3389" y="251"/>
                    <a:pt x="3136" y="1"/>
                    <a:pt x="28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46" name="Google Shape;961;p44">
              <a:extLst>
                <a:ext uri="{FF2B5EF4-FFF2-40B4-BE49-F238E27FC236}">
                  <a16:creationId xmlns:a16="http://schemas.microsoft.com/office/drawing/2014/main" id="{3DDCB6C4-871B-4C34-8C79-6E8A3FD7B2D6}"/>
                </a:ext>
              </a:extLst>
            </p:cNvPr>
            <p:cNvSpPr/>
            <p:nvPr/>
          </p:nvSpPr>
          <p:spPr>
            <a:xfrm>
              <a:off x="3413250" y="335525"/>
              <a:ext cx="320800" cy="395250"/>
            </a:xfrm>
            <a:custGeom>
              <a:avLst/>
              <a:gdLst/>
              <a:ahLst/>
              <a:cxnLst/>
              <a:rect l="l" t="t" r="r" b="b"/>
              <a:pathLst>
                <a:path w="12832" h="15810" extrusionOk="0">
                  <a:moveTo>
                    <a:pt x="3954" y="1"/>
                  </a:moveTo>
                  <a:cubicBezTo>
                    <a:pt x="3641" y="1"/>
                    <a:pt x="3388" y="254"/>
                    <a:pt x="3388" y="564"/>
                  </a:cubicBezTo>
                  <a:cubicBezTo>
                    <a:pt x="3388" y="1871"/>
                    <a:pt x="2879" y="4225"/>
                    <a:pt x="1922" y="5186"/>
                  </a:cubicBezTo>
                  <a:cubicBezTo>
                    <a:pt x="1274" y="5830"/>
                    <a:pt x="723" y="6065"/>
                    <a:pt x="1" y="6427"/>
                  </a:cubicBezTo>
                  <a:lnTo>
                    <a:pt x="1" y="14897"/>
                  </a:lnTo>
                  <a:cubicBezTo>
                    <a:pt x="1109" y="15268"/>
                    <a:pt x="2515" y="15810"/>
                    <a:pt x="4659" y="15810"/>
                  </a:cubicBezTo>
                  <a:lnTo>
                    <a:pt x="8351" y="15810"/>
                  </a:lnTo>
                  <a:cubicBezTo>
                    <a:pt x="9567" y="15810"/>
                    <a:pt x="10516" y="14680"/>
                    <a:pt x="10046" y="13491"/>
                  </a:cubicBezTo>
                  <a:cubicBezTo>
                    <a:pt x="11019" y="13226"/>
                    <a:pt x="11546" y="12172"/>
                    <a:pt x="11175" y="11233"/>
                  </a:cubicBezTo>
                  <a:cubicBezTo>
                    <a:pt x="12386" y="10901"/>
                    <a:pt x="12832" y="9408"/>
                    <a:pt x="11992" y="8468"/>
                  </a:cubicBezTo>
                  <a:cubicBezTo>
                    <a:pt x="12314" y="8107"/>
                    <a:pt x="12467" y="7625"/>
                    <a:pt x="12410" y="7143"/>
                  </a:cubicBezTo>
                  <a:cubicBezTo>
                    <a:pt x="12311" y="6267"/>
                    <a:pt x="11495" y="5647"/>
                    <a:pt x="10612" y="5647"/>
                  </a:cubicBezTo>
                  <a:lnTo>
                    <a:pt x="6213" y="5647"/>
                  </a:lnTo>
                  <a:cubicBezTo>
                    <a:pt x="6586" y="4975"/>
                    <a:pt x="6785" y="3081"/>
                    <a:pt x="6776" y="2307"/>
                  </a:cubicBezTo>
                  <a:cubicBezTo>
                    <a:pt x="6761" y="1027"/>
                    <a:pt x="5701" y="1"/>
                    <a:pt x="44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47" name="Google Shape;955;p44">
            <a:extLst>
              <a:ext uri="{FF2B5EF4-FFF2-40B4-BE49-F238E27FC236}">
                <a16:creationId xmlns:a16="http://schemas.microsoft.com/office/drawing/2014/main" id="{1BBFA474-AE5C-4626-BB55-A45C8C363481}"/>
              </a:ext>
            </a:extLst>
          </p:cNvPr>
          <p:cNvGrpSpPr/>
          <p:nvPr/>
        </p:nvGrpSpPr>
        <p:grpSpPr>
          <a:xfrm>
            <a:off x="3137623" y="1881280"/>
            <a:ext cx="305386" cy="338602"/>
            <a:chOff x="3300325" y="249875"/>
            <a:chExt cx="433725" cy="480900"/>
          </a:xfrm>
          <a:solidFill>
            <a:srgbClr val="3333FF"/>
          </a:solidFill>
        </p:grpSpPr>
        <p:sp>
          <p:nvSpPr>
            <p:cNvPr id="48" name="Google Shape;956;p44">
              <a:extLst>
                <a:ext uri="{FF2B5EF4-FFF2-40B4-BE49-F238E27FC236}">
                  <a16:creationId xmlns:a16="http://schemas.microsoft.com/office/drawing/2014/main" id="{88983006-1400-4615-AA52-405391B2958E}"/>
                </a:ext>
              </a:extLst>
            </p:cNvPr>
            <p:cNvSpPr/>
            <p:nvPr/>
          </p:nvSpPr>
          <p:spPr>
            <a:xfrm>
              <a:off x="3610875" y="334550"/>
              <a:ext cx="56475" cy="28250"/>
            </a:xfrm>
            <a:custGeom>
              <a:avLst/>
              <a:gdLst/>
              <a:ahLst/>
              <a:cxnLst/>
              <a:rect l="l" t="t" r="r" b="b"/>
              <a:pathLst>
                <a:path w="2259" h="1130" extrusionOk="0">
                  <a:moveTo>
                    <a:pt x="566" y="0"/>
                  </a:moveTo>
                  <a:cubicBezTo>
                    <a:pt x="253" y="0"/>
                    <a:pt x="0" y="253"/>
                    <a:pt x="0" y="567"/>
                  </a:cubicBezTo>
                  <a:cubicBezTo>
                    <a:pt x="0" y="877"/>
                    <a:pt x="253" y="1130"/>
                    <a:pt x="566" y="1130"/>
                  </a:cubicBezTo>
                  <a:lnTo>
                    <a:pt x="1696" y="1130"/>
                  </a:lnTo>
                  <a:cubicBezTo>
                    <a:pt x="2006" y="1130"/>
                    <a:pt x="2259" y="877"/>
                    <a:pt x="2259" y="567"/>
                  </a:cubicBezTo>
                  <a:cubicBezTo>
                    <a:pt x="2259" y="253"/>
                    <a:pt x="2006" y="0"/>
                    <a:pt x="16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49" name="Google Shape;957;p44">
              <a:extLst>
                <a:ext uri="{FF2B5EF4-FFF2-40B4-BE49-F238E27FC236}">
                  <a16:creationId xmlns:a16="http://schemas.microsoft.com/office/drawing/2014/main" id="{493D84D5-BC19-4043-ADB4-FFFF8FD088B6}"/>
                </a:ext>
              </a:extLst>
            </p:cNvPr>
            <p:cNvSpPr/>
            <p:nvPr/>
          </p:nvSpPr>
          <p:spPr>
            <a:xfrm>
              <a:off x="3467675" y="249875"/>
              <a:ext cx="46400" cy="56475"/>
            </a:xfrm>
            <a:custGeom>
              <a:avLst/>
              <a:gdLst/>
              <a:ahLst/>
              <a:cxnLst/>
              <a:rect l="l" t="t" r="r" b="b"/>
              <a:pathLst>
                <a:path w="1856" h="2259" extrusionOk="0">
                  <a:moveTo>
                    <a:pt x="647" y="1"/>
                  </a:moveTo>
                  <a:cubicBezTo>
                    <a:pt x="562" y="1"/>
                    <a:pt x="476" y="20"/>
                    <a:pt x="395" y="60"/>
                  </a:cubicBezTo>
                  <a:cubicBezTo>
                    <a:pt x="115" y="198"/>
                    <a:pt x="1" y="539"/>
                    <a:pt x="142" y="819"/>
                  </a:cubicBezTo>
                  <a:lnTo>
                    <a:pt x="705" y="1948"/>
                  </a:lnTo>
                  <a:cubicBezTo>
                    <a:pt x="806" y="2144"/>
                    <a:pt x="1004" y="2259"/>
                    <a:pt x="1211" y="2259"/>
                  </a:cubicBezTo>
                  <a:cubicBezTo>
                    <a:pt x="1296" y="2259"/>
                    <a:pt x="1383" y="2239"/>
                    <a:pt x="1464" y="2198"/>
                  </a:cubicBezTo>
                  <a:cubicBezTo>
                    <a:pt x="1744" y="2059"/>
                    <a:pt x="1856" y="1722"/>
                    <a:pt x="1717" y="1442"/>
                  </a:cubicBezTo>
                  <a:lnTo>
                    <a:pt x="1151" y="313"/>
                  </a:lnTo>
                  <a:cubicBezTo>
                    <a:pt x="1053" y="114"/>
                    <a:pt x="853" y="1"/>
                    <a:pt x="64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0" name="Google Shape;958;p44">
              <a:extLst>
                <a:ext uri="{FF2B5EF4-FFF2-40B4-BE49-F238E27FC236}">
                  <a16:creationId xmlns:a16="http://schemas.microsoft.com/office/drawing/2014/main" id="{EE578172-A650-415C-BE11-CF93B902FF7B}"/>
                </a:ext>
              </a:extLst>
            </p:cNvPr>
            <p:cNvSpPr/>
            <p:nvPr/>
          </p:nvSpPr>
          <p:spPr>
            <a:xfrm>
              <a:off x="3566525" y="249875"/>
              <a:ext cx="46400" cy="56475"/>
            </a:xfrm>
            <a:custGeom>
              <a:avLst/>
              <a:gdLst/>
              <a:ahLst/>
              <a:cxnLst/>
              <a:rect l="l" t="t" r="r" b="b"/>
              <a:pathLst>
                <a:path w="1856" h="2259" extrusionOk="0">
                  <a:moveTo>
                    <a:pt x="1210" y="1"/>
                  </a:moveTo>
                  <a:cubicBezTo>
                    <a:pt x="1003" y="1"/>
                    <a:pt x="803" y="114"/>
                    <a:pt x="705" y="313"/>
                  </a:cubicBezTo>
                  <a:lnTo>
                    <a:pt x="139" y="1442"/>
                  </a:lnTo>
                  <a:cubicBezTo>
                    <a:pt x="1" y="1719"/>
                    <a:pt x="115" y="2059"/>
                    <a:pt x="392" y="2198"/>
                  </a:cubicBezTo>
                  <a:cubicBezTo>
                    <a:pt x="474" y="2239"/>
                    <a:pt x="561" y="2259"/>
                    <a:pt x="646" y="2259"/>
                  </a:cubicBezTo>
                  <a:cubicBezTo>
                    <a:pt x="852" y="2259"/>
                    <a:pt x="1051" y="2144"/>
                    <a:pt x="1151" y="1948"/>
                  </a:cubicBezTo>
                  <a:lnTo>
                    <a:pt x="1714" y="819"/>
                  </a:lnTo>
                  <a:cubicBezTo>
                    <a:pt x="1856" y="539"/>
                    <a:pt x="1741" y="198"/>
                    <a:pt x="1461" y="60"/>
                  </a:cubicBezTo>
                  <a:cubicBezTo>
                    <a:pt x="1381" y="20"/>
                    <a:pt x="1295" y="1"/>
                    <a:pt x="121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1" name="Google Shape;959;p44">
              <a:extLst>
                <a:ext uri="{FF2B5EF4-FFF2-40B4-BE49-F238E27FC236}">
                  <a16:creationId xmlns:a16="http://schemas.microsoft.com/office/drawing/2014/main" id="{D42A0B10-0574-496B-BBFA-AF141E5CC0EF}"/>
                </a:ext>
              </a:extLst>
            </p:cNvPr>
            <p:cNvSpPr/>
            <p:nvPr/>
          </p:nvSpPr>
          <p:spPr>
            <a:xfrm>
              <a:off x="3413250" y="334550"/>
              <a:ext cx="56500" cy="28250"/>
            </a:xfrm>
            <a:custGeom>
              <a:avLst/>
              <a:gdLst/>
              <a:ahLst/>
              <a:cxnLst/>
              <a:rect l="l" t="t" r="r" b="b"/>
              <a:pathLst>
                <a:path w="2260" h="1130" extrusionOk="0">
                  <a:moveTo>
                    <a:pt x="567" y="0"/>
                  </a:moveTo>
                  <a:cubicBezTo>
                    <a:pt x="254" y="0"/>
                    <a:pt x="1" y="253"/>
                    <a:pt x="1" y="567"/>
                  </a:cubicBezTo>
                  <a:cubicBezTo>
                    <a:pt x="1" y="877"/>
                    <a:pt x="254" y="1130"/>
                    <a:pt x="567" y="1130"/>
                  </a:cubicBezTo>
                  <a:lnTo>
                    <a:pt x="1696" y="1130"/>
                  </a:lnTo>
                  <a:cubicBezTo>
                    <a:pt x="2006" y="1130"/>
                    <a:pt x="2259" y="877"/>
                    <a:pt x="2259" y="567"/>
                  </a:cubicBezTo>
                  <a:cubicBezTo>
                    <a:pt x="2259" y="253"/>
                    <a:pt x="2006" y="0"/>
                    <a:pt x="16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2" name="Google Shape;960;p44">
              <a:extLst>
                <a:ext uri="{FF2B5EF4-FFF2-40B4-BE49-F238E27FC236}">
                  <a16:creationId xmlns:a16="http://schemas.microsoft.com/office/drawing/2014/main" id="{09E179AA-5BA0-4D76-804D-3EAE049E7828}"/>
                </a:ext>
              </a:extLst>
            </p:cNvPr>
            <p:cNvSpPr/>
            <p:nvPr/>
          </p:nvSpPr>
          <p:spPr>
            <a:xfrm>
              <a:off x="3300325" y="476675"/>
              <a:ext cx="84725" cy="254100"/>
            </a:xfrm>
            <a:custGeom>
              <a:avLst/>
              <a:gdLst/>
              <a:ahLst/>
              <a:cxnLst/>
              <a:rect l="l" t="t" r="r" b="b"/>
              <a:pathLst>
                <a:path w="3389" h="10164" extrusionOk="0">
                  <a:moveTo>
                    <a:pt x="567" y="1"/>
                  </a:moveTo>
                  <a:cubicBezTo>
                    <a:pt x="254" y="1"/>
                    <a:pt x="1" y="251"/>
                    <a:pt x="1" y="564"/>
                  </a:cubicBezTo>
                  <a:lnTo>
                    <a:pt x="1" y="9598"/>
                  </a:lnTo>
                  <a:cubicBezTo>
                    <a:pt x="1" y="9911"/>
                    <a:pt x="254" y="10164"/>
                    <a:pt x="567" y="10164"/>
                  </a:cubicBezTo>
                  <a:lnTo>
                    <a:pt x="2825" y="10164"/>
                  </a:lnTo>
                  <a:cubicBezTo>
                    <a:pt x="3136" y="10164"/>
                    <a:pt x="3389" y="9911"/>
                    <a:pt x="3389" y="9598"/>
                  </a:cubicBezTo>
                  <a:lnTo>
                    <a:pt x="3389" y="564"/>
                  </a:lnTo>
                  <a:cubicBezTo>
                    <a:pt x="3389" y="251"/>
                    <a:pt x="3136" y="1"/>
                    <a:pt x="28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3" name="Google Shape;961;p44">
              <a:extLst>
                <a:ext uri="{FF2B5EF4-FFF2-40B4-BE49-F238E27FC236}">
                  <a16:creationId xmlns:a16="http://schemas.microsoft.com/office/drawing/2014/main" id="{34E30FA2-B85B-46BB-B71E-6079D45FB415}"/>
                </a:ext>
              </a:extLst>
            </p:cNvPr>
            <p:cNvSpPr/>
            <p:nvPr/>
          </p:nvSpPr>
          <p:spPr>
            <a:xfrm>
              <a:off x="3413250" y="335525"/>
              <a:ext cx="320800" cy="395250"/>
            </a:xfrm>
            <a:custGeom>
              <a:avLst/>
              <a:gdLst/>
              <a:ahLst/>
              <a:cxnLst/>
              <a:rect l="l" t="t" r="r" b="b"/>
              <a:pathLst>
                <a:path w="12832" h="15810" extrusionOk="0">
                  <a:moveTo>
                    <a:pt x="3954" y="1"/>
                  </a:moveTo>
                  <a:cubicBezTo>
                    <a:pt x="3641" y="1"/>
                    <a:pt x="3388" y="254"/>
                    <a:pt x="3388" y="564"/>
                  </a:cubicBezTo>
                  <a:cubicBezTo>
                    <a:pt x="3388" y="1871"/>
                    <a:pt x="2879" y="4225"/>
                    <a:pt x="1922" y="5186"/>
                  </a:cubicBezTo>
                  <a:cubicBezTo>
                    <a:pt x="1274" y="5830"/>
                    <a:pt x="723" y="6065"/>
                    <a:pt x="1" y="6427"/>
                  </a:cubicBezTo>
                  <a:lnTo>
                    <a:pt x="1" y="14897"/>
                  </a:lnTo>
                  <a:cubicBezTo>
                    <a:pt x="1109" y="15268"/>
                    <a:pt x="2515" y="15810"/>
                    <a:pt x="4659" y="15810"/>
                  </a:cubicBezTo>
                  <a:lnTo>
                    <a:pt x="8351" y="15810"/>
                  </a:lnTo>
                  <a:cubicBezTo>
                    <a:pt x="9567" y="15810"/>
                    <a:pt x="10516" y="14680"/>
                    <a:pt x="10046" y="13491"/>
                  </a:cubicBezTo>
                  <a:cubicBezTo>
                    <a:pt x="11019" y="13226"/>
                    <a:pt x="11546" y="12172"/>
                    <a:pt x="11175" y="11233"/>
                  </a:cubicBezTo>
                  <a:cubicBezTo>
                    <a:pt x="12386" y="10901"/>
                    <a:pt x="12832" y="9408"/>
                    <a:pt x="11992" y="8468"/>
                  </a:cubicBezTo>
                  <a:cubicBezTo>
                    <a:pt x="12314" y="8107"/>
                    <a:pt x="12467" y="7625"/>
                    <a:pt x="12410" y="7143"/>
                  </a:cubicBezTo>
                  <a:cubicBezTo>
                    <a:pt x="12311" y="6267"/>
                    <a:pt x="11495" y="5647"/>
                    <a:pt x="10612" y="5647"/>
                  </a:cubicBezTo>
                  <a:lnTo>
                    <a:pt x="6213" y="5647"/>
                  </a:lnTo>
                  <a:cubicBezTo>
                    <a:pt x="6586" y="4975"/>
                    <a:pt x="6785" y="3081"/>
                    <a:pt x="6776" y="2307"/>
                  </a:cubicBezTo>
                  <a:cubicBezTo>
                    <a:pt x="6761" y="1027"/>
                    <a:pt x="5701" y="1"/>
                    <a:pt x="44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54" name="Google Shape;955;p44">
            <a:extLst>
              <a:ext uri="{FF2B5EF4-FFF2-40B4-BE49-F238E27FC236}">
                <a16:creationId xmlns:a16="http://schemas.microsoft.com/office/drawing/2014/main" id="{6182B483-5162-4EE6-8FD5-7FE1BFBEB1F0}"/>
              </a:ext>
            </a:extLst>
          </p:cNvPr>
          <p:cNvGrpSpPr/>
          <p:nvPr/>
        </p:nvGrpSpPr>
        <p:grpSpPr>
          <a:xfrm>
            <a:off x="805481" y="1845302"/>
            <a:ext cx="305386" cy="338602"/>
            <a:chOff x="3300325" y="249875"/>
            <a:chExt cx="433725" cy="480900"/>
          </a:xfrm>
          <a:solidFill>
            <a:srgbClr val="3333FF"/>
          </a:solidFill>
        </p:grpSpPr>
        <p:sp>
          <p:nvSpPr>
            <p:cNvPr id="55" name="Google Shape;956;p44">
              <a:extLst>
                <a:ext uri="{FF2B5EF4-FFF2-40B4-BE49-F238E27FC236}">
                  <a16:creationId xmlns:a16="http://schemas.microsoft.com/office/drawing/2014/main" id="{460427D9-AD53-4484-A67A-3240D374507D}"/>
                </a:ext>
              </a:extLst>
            </p:cNvPr>
            <p:cNvSpPr/>
            <p:nvPr/>
          </p:nvSpPr>
          <p:spPr>
            <a:xfrm>
              <a:off x="3610875" y="334550"/>
              <a:ext cx="56475" cy="28250"/>
            </a:xfrm>
            <a:custGeom>
              <a:avLst/>
              <a:gdLst/>
              <a:ahLst/>
              <a:cxnLst/>
              <a:rect l="l" t="t" r="r" b="b"/>
              <a:pathLst>
                <a:path w="2259" h="1130" extrusionOk="0">
                  <a:moveTo>
                    <a:pt x="566" y="0"/>
                  </a:moveTo>
                  <a:cubicBezTo>
                    <a:pt x="253" y="0"/>
                    <a:pt x="0" y="253"/>
                    <a:pt x="0" y="567"/>
                  </a:cubicBezTo>
                  <a:cubicBezTo>
                    <a:pt x="0" y="877"/>
                    <a:pt x="253" y="1130"/>
                    <a:pt x="566" y="1130"/>
                  </a:cubicBezTo>
                  <a:lnTo>
                    <a:pt x="1696" y="1130"/>
                  </a:lnTo>
                  <a:cubicBezTo>
                    <a:pt x="2006" y="1130"/>
                    <a:pt x="2259" y="877"/>
                    <a:pt x="2259" y="567"/>
                  </a:cubicBezTo>
                  <a:cubicBezTo>
                    <a:pt x="2259" y="253"/>
                    <a:pt x="2006" y="0"/>
                    <a:pt x="16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6" name="Google Shape;957;p44">
              <a:extLst>
                <a:ext uri="{FF2B5EF4-FFF2-40B4-BE49-F238E27FC236}">
                  <a16:creationId xmlns:a16="http://schemas.microsoft.com/office/drawing/2014/main" id="{A5A7F0A7-B7DB-4CC4-B4E0-A327973042D2}"/>
                </a:ext>
              </a:extLst>
            </p:cNvPr>
            <p:cNvSpPr/>
            <p:nvPr/>
          </p:nvSpPr>
          <p:spPr>
            <a:xfrm>
              <a:off x="3467675" y="249875"/>
              <a:ext cx="46400" cy="56475"/>
            </a:xfrm>
            <a:custGeom>
              <a:avLst/>
              <a:gdLst/>
              <a:ahLst/>
              <a:cxnLst/>
              <a:rect l="l" t="t" r="r" b="b"/>
              <a:pathLst>
                <a:path w="1856" h="2259" extrusionOk="0">
                  <a:moveTo>
                    <a:pt x="647" y="1"/>
                  </a:moveTo>
                  <a:cubicBezTo>
                    <a:pt x="562" y="1"/>
                    <a:pt x="476" y="20"/>
                    <a:pt x="395" y="60"/>
                  </a:cubicBezTo>
                  <a:cubicBezTo>
                    <a:pt x="115" y="198"/>
                    <a:pt x="1" y="539"/>
                    <a:pt x="142" y="819"/>
                  </a:cubicBezTo>
                  <a:lnTo>
                    <a:pt x="705" y="1948"/>
                  </a:lnTo>
                  <a:cubicBezTo>
                    <a:pt x="806" y="2144"/>
                    <a:pt x="1004" y="2259"/>
                    <a:pt x="1211" y="2259"/>
                  </a:cubicBezTo>
                  <a:cubicBezTo>
                    <a:pt x="1296" y="2259"/>
                    <a:pt x="1383" y="2239"/>
                    <a:pt x="1464" y="2198"/>
                  </a:cubicBezTo>
                  <a:cubicBezTo>
                    <a:pt x="1744" y="2059"/>
                    <a:pt x="1856" y="1722"/>
                    <a:pt x="1717" y="1442"/>
                  </a:cubicBezTo>
                  <a:lnTo>
                    <a:pt x="1151" y="313"/>
                  </a:lnTo>
                  <a:cubicBezTo>
                    <a:pt x="1053" y="114"/>
                    <a:pt x="853" y="1"/>
                    <a:pt x="64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7" name="Google Shape;958;p44">
              <a:extLst>
                <a:ext uri="{FF2B5EF4-FFF2-40B4-BE49-F238E27FC236}">
                  <a16:creationId xmlns:a16="http://schemas.microsoft.com/office/drawing/2014/main" id="{BF14342B-E0C4-4536-AF0B-39CAD135699A}"/>
                </a:ext>
              </a:extLst>
            </p:cNvPr>
            <p:cNvSpPr/>
            <p:nvPr/>
          </p:nvSpPr>
          <p:spPr>
            <a:xfrm>
              <a:off x="3566525" y="249875"/>
              <a:ext cx="46400" cy="56475"/>
            </a:xfrm>
            <a:custGeom>
              <a:avLst/>
              <a:gdLst/>
              <a:ahLst/>
              <a:cxnLst/>
              <a:rect l="l" t="t" r="r" b="b"/>
              <a:pathLst>
                <a:path w="1856" h="2259" extrusionOk="0">
                  <a:moveTo>
                    <a:pt x="1210" y="1"/>
                  </a:moveTo>
                  <a:cubicBezTo>
                    <a:pt x="1003" y="1"/>
                    <a:pt x="803" y="114"/>
                    <a:pt x="705" y="313"/>
                  </a:cubicBezTo>
                  <a:lnTo>
                    <a:pt x="139" y="1442"/>
                  </a:lnTo>
                  <a:cubicBezTo>
                    <a:pt x="1" y="1719"/>
                    <a:pt x="115" y="2059"/>
                    <a:pt x="392" y="2198"/>
                  </a:cubicBezTo>
                  <a:cubicBezTo>
                    <a:pt x="474" y="2239"/>
                    <a:pt x="561" y="2259"/>
                    <a:pt x="646" y="2259"/>
                  </a:cubicBezTo>
                  <a:cubicBezTo>
                    <a:pt x="852" y="2259"/>
                    <a:pt x="1051" y="2144"/>
                    <a:pt x="1151" y="1948"/>
                  </a:cubicBezTo>
                  <a:lnTo>
                    <a:pt x="1714" y="819"/>
                  </a:lnTo>
                  <a:cubicBezTo>
                    <a:pt x="1856" y="539"/>
                    <a:pt x="1741" y="198"/>
                    <a:pt x="1461" y="60"/>
                  </a:cubicBezTo>
                  <a:cubicBezTo>
                    <a:pt x="1381" y="20"/>
                    <a:pt x="1295" y="1"/>
                    <a:pt x="121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8" name="Google Shape;959;p44">
              <a:extLst>
                <a:ext uri="{FF2B5EF4-FFF2-40B4-BE49-F238E27FC236}">
                  <a16:creationId xmlns:a16="http://schemas.microsoft.com/office/drawing/2014/main" id="{CF12EACC-A7E4-458E-A6A5-A9BD39A693B5}"/>
                </a:ext>
              </a:extLst>
            </p:cNvPr>
            <p:cNvSpPr/>
            <p:nvPr/>
          </p:nvSpPr>
          <p:spPr>
            <a:xfrm>
              <a:off x="3413250" y="334550"/>
              <a:ext cx="56500" cy="28250"/>
            </a:xfrm>
            <a:custGeom>
              <a:avLst/>
              <a:gdLst/>
              <a:ahLst/>
              <a:cxnLst/>
              <a:rect l="l" t="t" r="r" b="b"/>
              <a:pathLst>
                <a:path w="2260" h="1130" extrusionOk="0">
                  <a:moveTo>
                    <a:pt x="567" y="0"/>
                  </a:moveTo>
                  <a:cubicBezTo>
                    <a:pt x="254" y="0"/>
                    <a:pt x="1" y="253"/>
                    <a:pt x="1" y="567"/>
                  </a:cubicBezTo>
                  <a:cubicBezTo>
                    <a:pt x="1" y="877"/>
                    <a:pt x="254" y="1130"/>
                    <a:pt x="567" y="1130"/>
                  </a:cubicBezTo>
                  <a:lnTo>
                    <a:pt x="1696" y="1130"/>
                  </a:lnTo>
                  <a:cubicBezTo>
                    <a:pt x="2006" y="1130"/>
                    <a:pt x="2259" y="877"/>
                    <a:pt x="2259" y="567"/>
                  </a:cubicBezTo>
                  <a:cubicBezTo>
                    <a:pt x="2259" y="253"/>
                    <a:pt x="2006" y="0"/>
                    <a:pt x="16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59" name="Google Shape;960;p44">
              <a:extLst>
                <a:ext uri="{FF2B5EF4-FFF2-40B4-BE49-F238E27FC236}">
                  <a16:creationId xmlns:a16="http://schemas.microsoft.com/office/drawing/2014/main" id="{66BB2236-E91C-4844-9D3A-C9BEEAA3111E}"/>
                </a:ext>
              </a:extLst>
            </p:cNvPr>
            <p:cNvSpPr/>
            <p:nvPr/>
          </p:nvSpPr>
          <p:spPr>
            <a:xfrm>
              <a:off x="3300325" y="476675"/>
              <a:ext cx="84725" cy="254100"/>
            </a:xfrm>
            <a:custGeom>
              <a:avLst/>
              <a:gdLst/>
              <a:ahLst/>
              <a:cxnLst/>
              <a:rect l="l" t="t" r="r" b="b"/>
              <a:pathLst>
                <a:path w="3389" h="10164" extrusionOk="0">
                  <a:moveTo>
                    <a:pt x="567" y="1"/>
                  </a:moveTo>
                  <a:cubicBezTo>
                    <a:pt x="254" y="1"/>
                    <a:pt x="1" y="251"/>
                    <a:pt x="1" y="564"/>
                  </a:cubicBezTo>
                  <a:lnTo>
                    <a:pt x="1" y="9598"/>
                  </a:lnTo>
                  <a:cubicBezTo>
                    <a:pt x="1" y="9911"/>
                    <a:pt x="254" y="10164"/>
                    <a:pt x="567" y="10164"/>
                  </a:cubicBezTo>
                  <a:lnTo>
                    <a:pt x="2825" y="10164"/>
                  </a:lnTo>
                  <a:cubicBezTo>
                    <a:pt x="3136" y="10164"/>
                    <a:pt x="3389" y="9911"/>
                    <a:pt x="3389" y="9598"/>
                  </a:cubicBezTo>
                  <a:lnTo>
                    <a:pt x="3389" y="564"/>
                  </a:lnTo>
                  <a:cubicBezTo>
                    <a:pt x="3389" y="251"/>
                    <a:pt x="3136" y="1"/>
                    <a:pt x="28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60" name="Google Shape;961;p44">
              <a:extLst>
                <a:ext uri="{FF2B5EF4-FFF2-40B4-BE49-F238E27FC236}">
                  <a16:creationId xmlns:a16="http://schemas.microsoft.com/office/drawing/2014/main" id="{55D7A511-2F34-4D5C-872A-49FC913EEF6F}"/>
                </a:ext>
              </a:extLst>
            </p:cNvPr>
            <p:cNvSpPr/>
            <p:nvPr/>
          </p:nvSpPr>
          <p:spPr>
            <a:xfrm>
              <a:off x="3413250" y="335525"/>
              <a:ext cx="320800" cy="395250"/>
            </a:xfrm>
            <a:custGeom>
              <a:avLst/>
              <a:gdLst/>
              <a:ahLst/>
              <a:cxnLst/>
              <a:rect l="l" t="t" r="r" b="b"/>
              <a:pathLst>
                <a:path w="12832" h="15810" extrusionOk="0">
                  <a:moveTo>
                    <a:pt x="3954" y="1"/>
                  </a:moveTo>
                  <a:cubicBezTo>
                    <a:pt x="3641" y="1"/>
                    <a:pt x="3388" y="254"/>
                    <a:pt x="3388" y="564"/>
                  </a:cubicBezTo>
                  <a:cubicBezTo>
                    <a:pt x="3388" y="1871"/>
                    <a:pt x="2879" y="4225"/>
                    <a:pt x="1922" y="5186"/>
                  </a:cubicBezTo>
                  <a:cubicBezTo>
                    <a:pt x="1274" y="5830"/>
                    <a:pt x="723" y="6065"/>
                    <a:pt x="1" y="6427"/>
                  </a:cubicBezTo>
                  <a:lnTo>
                    <a:pt x="1" y="14897"/>
                  </a:lnTo>
                  <a:cubicBezTo>
                    <a:pt x="1109" y="15268"/>
                    <a:pt x="2515" y="15810"/>
                    <a:pt x="4659" y="15810"/>
                  </a:cubicBezTo>
                  <a:lnTo>
                    <a:pt x="8351" y="15810"/>
                  </a:lnTo>
                  <a:cubicBezTo>
                    <a:pt x="9567" y="15810"/>
                    <a:pt x="10516" y="14680"/>
                    <a:pt x="10046" y="13491"/>
                  </a:cubicBezTo>
                  <a:cubicBezTo>
                    <a:pt x="11019" y="13226"/>
                    <a:pt x="11546" y="12172"/>
                    <a:pt x="11175" y="11233"/>
                  </a:cubicBezTo>
                  <a:cubicBezTo>
                    <a:pt x="12386" y="10901"/>
                    <a:pt x="12832" y="9408"/>
                    <a:pt x="11992" y="8468"/>
                  </a:cubicBezTo>
                  <a:cubicBezTo>
                    <a:pt x="12314" y="8107"/>
                    <a:pt x="12467" y="7625"/>
                    <a:pt x="12410" y="7143"/>
                  </a:cubicBezTo>
                  <a:cubicBezTo>
                    <a:pt x="12311" y="6267"/>
                    <a:pt x="11495" y="5647"/>
                    <a:pt x="10612" y="5647"/>
                  </a:cubicBezTo>
                  <a:lnTo>
                    <a:pt x="6213" y="5647"/>
                  </a:lnTo>
                  <a:cubicBezTo>
                    <a:pt x="6586" y="4975"/>
                    <a:pt x="6785" y="3081"/>
                    <a:pt x="6776" y="2307"/>
                  </a:cubicBezTo>
                  <a:cubicBezTo>
                    <a:pt x="6761" y="1027"/>
                    <a:pt x="5701" y="1"/>
                    <a:pt x="44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9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9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" grpId="0" animBg="1"/>
      <p:bldP spid="943" grpId="0" animBg="1"/>
      <p:bldP spid="944" grpId="0" animBg="1"/>
      <p:bldP spid="945" grpId="0" animBg="1"/>
      <p:bldP spid="946" grpId="0"/>
      <p:bldP spid="947" grpId="0" build="p"/>
      <p:bldP spid="949" grpId="0" build="p"/>
      <p:bldP spid="951" grpId="0" build="p"/>
      <p:bldP spid="953" grpId="0" build="p"/>
      <p:bldP spid="39" grpId="0" animBg="1"/>
    </p:bldLst>
  </p:timing>
</p:sld>
</file>

<file path=ppt/theme/theme1.xml><?xml version="1.0" encoding="utf-8"?>
<a:theme xmlns:a="http://schemas.openxmlformats.org/drawingml/2006/main" name="Grammar Lesson for High School: Articles by Slidesgo">
  <a:themeElements>
    <a:clrScheme name="Simple Light">
      <a:dk1>
        <a:srgbClr val="300A08"/>
      </a:dk1>
      <a:lt1>
        <a:srgbClr val="FFFBE8"/>
      </a:lt1>
      <a:dk2>
        <a:srgbClr val="FBEDAF"/>
      </a:dk2>
      <a:lt2>
        <a:srgbClr val="EBAC66"/>
      </a:lt2>
      <a:accent1>
        <a:srgbClr val="BE5552"/>
      </a:accent1>
      <a:accent2>
        <a:srgbClr val="A7CDB4"/>
      </a:accent2>
      <a:accent3>
        <a:srgbClr val="E09A4A"/>
      </a:accent3>
      <a:accent4>
        <a:srgbClr val="95C2A4"/>
      </a:accent4>
      <a:accent5>
        <a:srgbClr val="D16561"/>
      </a:accent5>
      <a:accent6>
        <a:srgbClr val="FFFFFF"/>
      </a:accent6>
      <a:hlink>
        <a:srgbClr val="300A0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1076</Words>
  <Application>Microsoft Office PowerPoint</Application>
  <PresentationFormat>On-screen Show (16:9)</PresentationFormat>
  <Paragraphs>130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Fredoka One</vt:lpstr>
      <vt:lpstr>Times New Roman</vt:lpstr>
      <vt:lpstr>Roboto Condensed Light</vt:lpstr>
      <vt:lpstr>Crete Round</vt:lpstr>
      <vt:lpstr>DM Sans</vt:lpstr>
      <vt:lpstr>Arial</vt:lpstr>
      <vt:lpstr>Grammar Lesson for High School: Articles by Slidesgo</vt:lpstr>
      <vt:lpstr>Tiết 8+9 VIẾT VĂN BẢN NGHỊ LUẬN VỀ MỘT TÁC PHẨM TRUYỆN  (Những đặc điểm trong cách kể của tác giả)</vt:lpstr>
      <vt:lpstr>KHỞI ĐỘNG</vt:lpstr>
      <vt:lpstr>KIỂU BÀI NÀO SAU ĐÂY KHÔNG ĐƯỢC HỌC TRONG CHƯƠNG TRÌNH NGỮ VĂN 10 ?</vt:lpstr>
      <vt:lpstr>KIỂU BÀI NÀO SAU ĐÂY KHÔNG ĐƯỢC HỌC TRONG CHƯƠNG TRÌNH NGỮ VĂN 10 ?</vt:lpstr>
      <vt:lpstr>I. ĐỌC VÀ PHÂN TÍCH BÀI VIẾT THAM KHẢO</vt:lpstr>
      <vt:lpstr>01</vt:lpstr>
      <vt:lpstr>II.THỰC HÀNH VIẾT</vt:lpstr>
      <vt:lpstr>CHUẨN BỊ VIẾT </vt:lpstr>
      <vt:lpstr>TÌM Ý</vt:lpstr>
      <vt:lpstr>PowerPoint Presentation</vt:lpstr>
      <vt:lpstr>PowerPoint Presentation</vt:lpstr>
      <vt:lpstr>1</vt:lpstr>
      <vt:lpstr>III. TRẢ BÀI VIẾT </vt:lpstr>
      <vt:lpstr>PowerPoint Presentation</vt:lpstr>
      <vt:lpstr>PowerPoint Presentation</vt:lpstr>
      <vt:lpstr>IV.VẬN DỤNG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8+9 VIẾT VĂN BẢN NGHỊ LUẬN VỀ MỘT TÁC PHẨM TRUYỆN  (Những đặc điểm trong cách kể của tác giả)</dc:title>
  <dc:creator>ADMIN</dc:creator>
  <cp:lastModifiedBy>Tình</cp:lastModifiedBy>
  <cp:revision>41</cp:revision>
  <dcterms:modified xsi:type="dcterms:W3CDTF">2023-08-12T05:15:19Z</dcterms:modified>
</cp:coreProperties>
</file>