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103" d="100"/>
          <a:sy n="103" d="100"/>
        </p:scale>
        <p:origin x="180" y="-5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E33D56-EEDD-484C-86AA-51D141CEE99F}" type="datetimeFigureOut">
              <a:rPr lang="en-US" smtClean="0"/>
              <a:t>10/8/2023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746E66-532A-4866-95BB-610E904A48D0}" type="slidenum">
              <a:rPr lang="en-US" smtClean="0"/>
              <a:t>‹#›</a:t>
            </a:fld>
            <a:endParaRPr lang="en-US"/>
          </a:p>
        </p:txBody>
      </p:sp>
    </p:spTree>
    <p:extLst>
      <p:ext uri="{BB962C8B-B14F-4D97-AF65-F5344CB8AC3E}">
        <p14:creationId xmlns:p14="http://schemas.microsoft.com/office/powerpoint/2010/main" val="891354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1304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18794e6dd17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18794e6dd17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0324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18794e6dd17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18794e6dd17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5136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18794e6dd17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18794e6dd17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6350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18794e6dd17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18794e6dd17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9451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24926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g18794e6dd17_0_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5" name="Google Shape;585;g18794e6dd17_0_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55952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18794e6dd17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18794e6dd17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71311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g18794e6dd17_0_6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1" name="Google Shape;741;g18794e6dd17_0_6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77870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g18794e6dd17_0_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9" name="Google Shape;679;g18794e6dd17_0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2656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18794e6dd17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18794e6dd17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2481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18794e6dd17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18794e6dd17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3620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18794e6dd17_0_4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18794e6dd17_0_4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8824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18794e6dd17_0_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9" name="Google Shape;669;g18794e6dd17_0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4138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1853e46e6eb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1853e46e6eb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2245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1853e46e6eb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1853e46e6eb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7886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18794e6dd17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18794e6dd17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3888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18794e6dd17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18794e6dd17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0632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307646-B6C5-4E06-8C56-6955BAD0A506}" type="datetimeFigureOut">
              <a:rPr lang="en-US" smtClean="0"/>
              <a:t>10/8/2023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15EBA1-C711-4B11-9B51-54BB8A837277}" type="slidenum">
              <a:rPr lang="en-US" smtClean="0"/>
              <a:t>‹#›</a:t>
            </a:fld>
            <a:endParaRPr lang="en-US"/>
          </a:p>
        </p:txBody>
      </p:sp>
    </p:spTree>
    <p:extLst>
      <p:ext uri="{BB962C8B-B14F-4D97-AF65-F5344CB8AC3E}">
        <p14:creationId xmlns:p14="http://schemas.microsoft.com/office/powerpoint/2010/main" val="4067256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307646-B6C5-4E06-8C56-6955BAD0A506}" type="datetimeFigureOut">
              <a:rPr lang="en-US" smtClean="0"/>
              <a:t>10/8/2023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15EBA1-C711-4B11-9B51-54BB8A837277}" type="slidenum">
              <a:rPr lang="en-US" smtClean="0"/>
              <a:t>‹#›</a:t>
            </a:fld>
            <a:endParaRPr lang="en-US"/>
          </a:p>
        </p:txBody>
      </p:sp>
    </p:spTree>
    <p:extLst>
      <p:ext uri="{BB962C8B-B14F-4D97-AF65-F5344CB8AC3E}">
        <p14:creationId xmlns:p14="http://schemas.microsoft.com/office/powerpoint/2010/main" val="35275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307646-B6C5-4E06-8C56-6955BAD0A506}" type="datetimeFigureOut">
              <a:rPr lang="en-US" smtClean="0"/>
              <a:t>10/8/2023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15EBA1-C711-4B11-9B51-54BB8A837277}" type="slidenum">
              <a:rPr lang="en-US" smtClean="0"/>
              <a:t>‹#›</a:t>
            </a:fld>
            <a:endParaRPr lang="en-US"/>
          </a:p>
        </p:txBody>
      </p:sp>
    </p:spTree>
    <p:extLst>
      <p:ext uri="{BB962C8B-B14F-4D97-AF65-F5344CB8AC3E}">
        <p14:creationId xmlns:p14="http://schemas.microsoft.com/office/powerpoint/2010/main" val="3933378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85"/>
        <p:cNvGrpSpPr/>
        <p:nvPr/>
      </p:nvGrpSpPr>
      <p:grpSpPr>
        <a:xfrm>
          <a:off x="0" y="0"/>
          <a:ext cx="0" cy="0"/>
          <a:chOff x="0" y="0"/>
          <a:chExt cx="0" cy="0"/>
        </a:xfrm>
      </p:grpSpPr>
      <p:pic>
        <p:nvPicPr>
          <p:cNvPr id="186" name="Google Shape;186;p19"/>
          <p:cNvPicPr preferRelativeResize="0"/>
          <p:nvPr/>
        </p:nvPicPr>
        <p:blipFill rotWithShape="1">
          <a:blip r:embed="rId2">
            <a:alphaModFix amt="69000"/>
          </a:blip>
          <a:srcRect l="69" r="69"/>
          <a:stretch/>
        </p:blipFill>
        <p:spPr>
          <a:xfrm flipH="1">
            <a:off x="-674880" y="4538433"/>
            <a:ext cx="3251667" cy="4035659"/>
          </a:xfrm>
          <a:prstGeom prst="rect">
            <a:avLst/>
          </a:prstGeom>
          <a:noFill/>
          <a:ln>
            <a:noFill/>
          </a:ln>
        </p:spPr>
      </p:pic>
      <p:pic>
        <p:nvPicPr>
          <p:cNvPr id="187" name="Google Shape;187;p19"/>
          <p:cNvPicPr preferRelativeResize="0"/>
          <p:nvPr/>
        </p:nvPicPr>
        <p:blipFill rotWithShape="1">
          <a:blip r:embed="rId3">
            <a:alphaModFix amt="69000"/>
          </a:blip>
          <a:srcRect l="179" r="189"/>
          <a:stretch/>
        </p:blipFill>
        <p:spPr>
          <a:xfrm flipH="1">
            <a:off x="10894925" y="3878600"/>
            <a:ext cx="1194089" cy="2132633"/>
          </a:xfrm>
          <a:prstGeom prst="rect">
            <a:avLst/>
          </a:prstGeom>
          <a:noFill/>
          <a:ln>
            <a:noFill/>
          </a:ln>
        </p:spPr>
      </p:pic>
      <p:pic>
        <p:nvPicPr>
          <p:cNvPr id="188" name="Google Shape;188;p19"/>
          <p:cNvPicPr preferRelativeResize="0"/>
          <p:nvPr/>
        </p:nvPicPr>
        <p:blipFill>
          <a:blip r:embed="rId4">
            <a:alphaModFix amt="69000"/>
          </a:blip>
          <a:stretch>
            <a:fillRect/>
          </a:stretch>
        </p:blipFill>
        <p:spPr>
          <a:xfrm rot="-5909777" flipH="1">
            <a:off x="5104447" y="5735052"/>
            <a:ext cx="2338703" cy="1642433"/>
          </a:xfrm>
          <a:prstGeom prst="rect">
            <a:avLst/>
          </a:prstGeom>
          <a:noFill/>
          <a:ln>
            <a:noFill/>
          </a:ln>
        </p:spPr>
      </p:pic>
      <p:pic>
        <p:nvPicPr>
          <p:cNvPr id="189" name="Google Shape;189;p19"/>
          <p:cNvPicPr preferRelativeResize="0"/>
          <p:nvPr/>
        </p:nvPicPr>
        <p:blipFill rotWithShape="1">
          <a:blip r:embed="rId5">
            <a:alphaModFix amt="69000"/>
          </a:blip>
          <a:srcRect l="19" r="9"/>
          <a:stretch/>
        </p:blipFill>
        <p:spPr>
          <a:xfrm rot="10799999">
            <a:off x="10698895" y="-922936"/>
            <a:ext cx="2940899" cy="3796216"/>
          </a:xfrm>
          <a:prstGeom prst="rect">
            <a:avLst/>
          </a:prstGeom>
          <a:noFill/>
          <a:ln>
            <a:noFill/>
          </a:ln>
        </p:spPr>
      </p:pic>
      <p:pic>
        <p:nvPicPr>
          <p:cNvPr id="190" name="Google Shape;190;p19"/>
          <p:cNvPicPr preferRelativeResize="0"/>
          <p:nvPr/>
        </p:nvPicPr>
        <p:blipFill rotWithShape="1">
          <a:blip r:embed="rId6">
            <a:alphaModFix amt="69000"/>
          </a:blip>
          <a:srcRect l="79" r="69"/>
          <a:stretch/>
        </p:blipFill>
        <p:spPr>
          <a:xfrm rot="3177523" flipH="1">
            <a:off x="-218370" y="-101883"/>
            <a:ext cx="2338703" cy="1642433"/>
          </a:xfrm>
          <a:prstGeom prst="rect">
            <a:avLst/>
          </a:prstGeom>
          <a:noFill/>
          <a:ln>
            <a:noFill/>
          </a:ln>
        </p:spPr>
      </p:pic>
      <p:sp>
        <p:nvSpPr>
          <p:cNvPr id="191" name="Google Shape;191;p19"/>
          <p:cNvSpPr txBox="1">
            <a:spLocks noGrp="1"/>
          </p:cNvSpPr>
          <p:nvPr>
            <p:ph type="title"/>
          </p:nvPr>
        </p:nvSpPr>
        <p:spPr>
          <a:xfrm>
            <a:off x="954600" y="593367"/>
            <a:ext cx="10282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50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1613800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9"/>
        <p:cNvGrpSpPr/>
        <p:nvPr/>
      </p:nvGrpSpPr>
      <p:grpSpPr>
        <a:xfrm>
          <a:off x="0" y="0"/>
          <a:ext cx="0" cy="0"/>
          <a:chOff x="0" y="0"/>
          <a:chExt cx="0" cy="0"/>
        </a:xfrm>
      </p:grpSpPr>
      <p:pic>
        <p:nvPicPr>
          <p:cNvPr id="20" name="Google Shape;20;p3"/>
          <p:cNvPicPr preferRelativeResize="0"/>
          <p:nvPr/>
        </p:nvPicPr>
        <p:blipFill rotWithShape="1">
          <a:blip r:embed="rId2">
            <a:alphaModFix amt="69000"/>
          </a:blip>
          <a:srcRect t="189" b="189"/>
          <a:stretch/>
        </p:blipFill>
        <p:spPr>
          <a:xfrm rot="1852305" flipH="1">
            <a:off x="-2581" y="4990288"/>
            <a:ext cx="2171001" cy="2959459"/>
          </a:xfrm>
          <a:prstGeom prst="rect">
            <a:avLst/>
          </a:prstGeom>
          <a:noFill/>
          <a:ln>
            <a:noFill/>
          </a:ln>
        </p:spPr>
      </p:pic>
      <p:pic>
        <p:nvPicPr>
          <p:cNvPr id="21" name="Google Shape;21;p3"/>
          <p:cNvPicPr preferRelativeResize="0"/>
          <p:nvPr/>
        </p:nvPicPr>
        <p:blipFill rotWithShape="1">
          <a:blip r:embed="rId3">
            <a:alphaModFix amt="69000"/>
          </a:blip>
          <a:srcRect l="19" r="9"/>
          <a:stretch/>
        </p:blipFill>
        <p:spPr>
          <a:xfrm rot="-6023665" flipH="1">
            <a:off x="9311220" y="3185119"/>
            <a:ext cx="2455017" cy="3168991"/>
          </a:xfrm>
          <a:prstGeom prst="rect">
            <a:avLst/>
          </a:prstGeom>
          <a:noFill/>
          <a:ln>
            <a:noFill/>
          </a:ln>
        </p:spPr>
      </p:pic>
      <p:pic>
        <p:nvPicPr>
          <p:cNvPr id="22" name="Google Shape;22;p3"/>
          <p:cNvPicPr preferRelativeResize="0"/>
          <p:nvPr/>
        </p:nvPicPr>
        <p:blipFill rotWithShape="1">
          <a:blip r:embed="rId4">
            <a:alphaModFix amt="69000"/>
          </a:blip>
          <a:srcRect l="69" r="69"/>
          <a:stretch/>
        </p:blipFill>
        <p:spPr>
          <a:xfrm rot="10800000" flipH="1">
            <a:off x="8940328" y="-846988"/>
            <a:ext cx="3251667" cy="4035659"/>
          </a:xfrm>
          <a:prstGeom prst="rect">
            <a:avLst/>
          </a:prstGeom>
          <a:noFill/>
          <a:ln>
            <a:noFill/>
          </a:ln>
        </p:spPr>
      </p:pic>
      <p:pic>
        <p:nvPicPr>
          <p:cNvPr id="23" name="Google Shape;23;p3"/>
          <p:cNvPicPr preferRelativeResize="0"/>
          <p:nvPr/>
        </p:nvPicPr>
        <p:blipFill rotWithShape="1">
          <a:blip r:embed="rId5">
            <a:alphaModFix amt="69000"/>
          </a:blip>
          <a:srcRect l="179" r="189"/>
          <a:stretch/>
        </p:blipFill>
        <p:spPr>
          <a:xfrm rot="10800000" flipH="1">
            <a:off x="4901920" y="1056040"/>
            <a:ext cx="1194089" cy="2132633"/>
          </a:xfrm>
          <a:prstGeom prst="rect">
            <a:avLst/>
          </a:prstGeom>
          <a:noFill/>
          <a:ln>
            <a:noFill/>
          </a:ln>
        </p:spPr>
      </p:pic>
      <p:pic>
        <p:nvPicPr>
          <p:cNvPr id="24" name="Google Shape;24;p3"/>
          <p:cNvPicPr preferRelativeResize="0"/>
          <p:nvPr/>
        </p:nvPicPr>
        <p:blipFill>
          <a:blip r:embed="rId6">
            <a:alphaModFix amt="69000"/>
          </a:blip>
          <a:stretch>
            <a:fillRect/>
          </a:stretch>
        </p:blipFill>
        <p:spPr>
          <a:xfrm rot="10800000" flipH="1">
            <a:off x="435200" y="-313695"/>
            <a:ext cx="2338701" cy="1642433"/>
          </a:xfrm>
          <a:prstGeom prst="rect">
            <a:avLst/>
          </a:prstGeom>
          <a:noFill/>
          <a:ln>
            <a:noFill/>
          </a:ln>
        </p:spPr>
      </p:pic>
      <p:pic>
        <p:nvPicPr>
          <p:cNvPr id="25" name="Google Shape;25;p3"/>
          <p:cNvPicPr preferRelativeResize="0"/>
          <p:nvPr/>
        </p:nvPicPr>
        <p:blipFill rotWithShape="1">
          <a:blip r:embed="rId3">
            <a:alphaModFix amt="69000"/>
          </a:blip>
          <a:srcRect l="19" r="9"/>
          <a:stretch/>
        </p:blipFill>
        <p:spPr>
          <a:xfrm rot="9901809" flipH="1">
            <a:off x="4949436" y="-1288009"/>
            <a:ext cx="2940899" cy="3796216"/>
          </a:xfrm>
          <a:prstGeom prst="rect">
            <a:avLst/>
          </a:prstGeom>
          <a:noFill/>
          <a:ln>
            <a:noFill/>
          </a:ln>
        </p:spPr>
      </p:pic>
      <p:pic>
        <p:nvPicPr>
          <p:cNvPr id="26" name="Google Shape;26;p3"/>
          <p:cNvPicPr preferRelativeResize="0"/>
          <p:nvPr/>
        </p:nvPicPr>
        <p:blipFill rotWithShape="1">
          <a:blip r:embed="rId7">
            <a:alphaModFix amt="69000"/>
          </a:blip>
          <a:srcRect l="79" r="69"/>
          <a:stretch/>
        </p:blipFill>
        <p:spPr>
          <a:xfrm rot="-7622477" flipH="1">
            <a:off x="5250550" y="6047805"/>
            <a:ext cx="2338703" cy="1642433"/>
          </a:xfrm>
          <a:prstGeom prst="rect">
            <a:avLst/>
          </a:prstGeom>
          <a:noFill/>
          <a:ln>
            <a:noFill/>
          </a:ln>
        </p:spPr>
      </p:pic>
      <p:sp>
        <p:nvSpPr>
          <p:cNvPr id="27" name="Google Shape;27;p3"/>
          <p:cNvSpPr txBox="1">
            <a:spLocks noGrp="1"/>
          </p:cNvSpPr>
          <p:nvPr>
            <p:ph type="title"/>
          </p:nvPr>
        </p:nvSpPr>
        <p:spPr>
          <a:xfrm>
            <a:off x="1366400" y="3276367"/>
            <a:ext cx="4552000" cy="11224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600"/>
              <a:buNone/>
              <a:defRPr sz="8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8" name="Google Shape;28;p3"/>
          <p:cNvSpPr txBox="1">
            <a:spLocks noGrp="1"/>
          </p:cNvSpPr>
          <p:nvPr>
            <p:ph type="title" idx="2" hasCustomPrompt="1"/>
          </p:nvPr>
        </p:nvSpPr>
        <p:spPr>
          <a:xfrm>
            <a:off x="1366400" y="1176317"/>
            <a:ext cx="2216400" cy="14940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6000"/>
              <a:buNone/>
              <a:defRPr sz="13333">
                <a:solidFill>
                  <a:schemeClr val="l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9" name="Google Shape;29;p3"/>
          <p:cNvSpPr txBox="1">
            <a:spLocks noGrp="1"/>
          </p:cNvSpPr>
          <p:nvPr>
            <p:ph type="subTitle" idx="1"/>
          </p:nvPr>
        </p:nvSpPr>
        <p:spPr>
          <a:xfrm>
            <a:off x="1366400" y="4622900"/>
            <a:ext cx="4552000" cy="8180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22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849408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238"/>
        <p:cNvGrpSpPr/>
        <p:nvPr/>
      </p:nvGrpSpPr>
      <p:grpSpPr>
        <a:xfrm>
          <a:off x="0" y="0"/>
          <a:ext cx="0" cy="0"/>
          <a:chOff x="0" y="0"/>
          <a:chExt cx="0" cy="0"/>
        </a:xfrm>
      </p:grpSpPr>
      <p:pic>
        <p:nvPicPr>
          <p:cNvPr id="239" name="Google Shape;239;p25"/>
          <p:cNvPicPr preferRelativeResize="0"/>
          <p:nvPr/>
        </p:nvPicPr>
        <p:blipFill rotWithShape="1">
          <a:blip r:embed="rId2">
            <a:alphaModFix amt="69000"/>
          </a:blip>
          <a:srcRect l="69" r="69"/>
          <a:stretch/>
        </p:blipFill>
        <p:spPr>
          <a:xfrm rot="10800000" flipH="1">
            <a:off x="9278495" y="-606651"/>
            <a:ext cx="3251667" cy="4035659"/>
          </a:xfrm>
          <a:prstGeom prst="rect">
            <a:avLst/>
          </a:prstGeom>
          <a:noFill/>
          <a:ln>
            <a:noFill/>
          </a:ln>
        </p:spPr>
      </p:pic>
      <p:pic>
        <p:nvPicPr>
          <p:cNvPr id="240" name="Google Shape;240;p25"/>
          <p:cNvPicPr preferRelativeResize="0"/>
          <p:nvPr/>
        </p:nvPicPr>
        <p:blipFill rotWithShape="1">
          <a:blip r:embed="rId3">
            <a:alphaModFix amt="69000"/>
          </a:blip>
          <a:srcRect l="179" r="189"/>
          <a:stretch/>
        </p:blipFill>
        <p:spPr>
          <a:xfrm>
            <a:off x="8175253" y="1845533"/>
            <a:ext cx="1194089" cy="2132633"/>
          </a:xfrm>
          <a:prstGeom prst="rect">
            <a:avLst/>
          </a:prstGeom>
          <a:noFill/>
          <a:ln>
            <a:noFill/>
          </a:ln>
        </p:spPr>
      </p:pic>
      <p:pic>
        <p:nvPicPr>
          <p:cNvPr id="241" name="Google Shape;241;p25"/>
          <p:cNvPicPr preferRelativeResize="0"/>
          <p:nvPr/>
        </p:nvPicPr>
        <p:blipFill>
          <a:blip r:embed="rId4">
            <a:alphaModFix amt="69000"/>
          </a:blip>
          <a:stretch>
            <a:fillRect/>
          </a:stretch>
        </p:blipFill>
        <p:spPr>
          <a:xfrm>
            <a:off x="4926650" y="5860685"/>
            <a:ext cx="2338701" cy="1642433"/>
          </a:xfrm>
          <a:prstGeom prst="rect">
            <a:avLst/>
          </a:prstGeom>
          <a:noFill/>
          <a:ln>
            <a:noFill/>
          </a:ln>
        </p:spPr>
      </p:pic>
      <p:pic>
        <p:nvPicPr>
          <p:cNvPr id="242" name="Google Shape;242;p25"/>
          <p:cNvPicPr preferRelativeResize="0"/>
          <p:nvPr/>
        </p:nvPicPr>
        <p:blipFill rotWithShape="1">
          <a:blip r:embed="rId5">
            <a:alphaModFix amt="69000"/>
          </a:blip>
          <a:srcRect l="19" r="9"/>
          <a:stretch/>
        </p:blipFill>
        <p:spPr>
          <a:xfrm rot="5600730">
            <a:off x="-220046" y="3109597"/>
            <a:ext cx="2940899" cy="3796216"/>
          </a:xfrm>
          <a:prstGeom prst="rect">
            <a:avLst/>
          </a:prstGeom>
          <a:noFill/>
          <a:ln>
            <a:noFill/>
          </a:ln>
        </p:spPr>
      </p:pic>
      <p:pic>
        <p:nvPicPr>
          <p:cNvPr id="243" name="Google Shape;243;p25"/>
          <p:cNvPicPr preferRelativeResize="0"/>
          <p:nvPr/>
        </p:nvPicPr>
        <p:blipFill rotWithShape="1">
          <a:blip r:embed="rId6">
            <a:alphaModFix amt="69000"/>
          </a:blip>
          <a:srcRect l="79" r="69"/>
          <a:stretch/>
        </p:blipFill>
        <p:spPr>
          <a:xfrm rot="-3177523">
            <a:off x="2018417" y="-463017"/>
            <a:ext cx="2338703" cy="1642433"/>
          </a:xfrm>
          <a:prstGeom prst="rect">
            <a:avLst/>
          </a:prstGeom>
          <a:noFill/>
          <a:ln>
            <a:noFill/>
          </a:ln>
        </p:spPr>
      </p:pic>
      <p:sp>
        <p:nvSpPr>
          <p:cNvPr id="244" name="Google Shape;244;p25"/>
          <p:cNvSpPr txBox="1">
            <a:spLocks noGrp="1"/>
          </p:cNvSpPr>
          <p:nvPr>
            <p:ph type="title"/>
          </p:nvPr>
        </p:nvSpPr>
        <p:spPr>
          <a:xfrm>
            <a:off x="1013400" y="1283433"/>
            <a:ext cx="3050400" cy="1733200"/>
          </a:xfrm>
          <a:prstGeom prst="rect">
            <a:avLst/>
          </a:prstGeom>
        </p:spPr>
        <p:txBody>
          <a:bodyPr spcFirstLastPara="1" wrap="square" lIns="91425" tIns="91425" rIns="91425" bIns="91425" anchor="b" anchorCtr="0">
            <a:noAutofit/>
          </a:bodyPr>
          <a:lstStyle>
            <a:lvl1pPr lvl="0" rtl="0">
              <a:spcBef>
                <a:spcPts val="0"/>
              </a:spcBef>
              <a:spcAft>
                <a:spcPts val="0"/>
              </a:spcAft>
              <a:buSzPts val="3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5" name="Google Shape;245;p25"/>
          <p:cNvSpPr txBox="1">
            <a:spLocks noGrp="1"/>
          </p:cNvSpPr>
          <p:nvPr>
            <p:ph type="subTitle" idx="1"/>
          </p:nvPr>
        </p:nvSpPr>
        <p:spPr>
          <a:xfrm>
            <a:off x="7366000" y="4134200"/>
            <a:ext cx="3812400" cy="149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20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9092706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65"/>
        <p:cNvGrpSpPr/>
        <p:nvPr/>
      </p:nvGrpSpPr>
      <p:grpSpPr>
        <a:xfrm>
          <a:off x="0" y="0"/>
          <a:ext cx="0" cy="0"/>
          <a:chOff x="0" y="0"/>
          <a:chExt cx="0" cy="0"/>
        </a:xfrm>
      </p:grpSpPr>
      <p:pic>
        <p:nvPicPr>
          <p:cNvPr id="66" name="Google Shape;66;p8"/>
          <p:cNvPicPr preferRelativeResize="0"/>
          <p:nvPr/>
        </p:nvPicPr>
        <p:blipFill rotWithShape="1">
          <a:blip r:embed="rId2">
            <a:alphaModFix amt="69000"/>
          </a:blip>
          <a:srcRect l="19" r="9"/>
          <a:stretch/>
        </p:blipFill>
        <p:spPr>
          <a:xfrm rot="-3448459">
            <a:off x="10430020" y="2389279"/>
            <a:ext cx="2455017" cy="3168989"/>
          </a:xfrm>
          <a:prstGeom prst="rect">
            <a:avLst/>
          </a:prstGeom>
          <a:noFill/>
          <a:ln>
            <a:noFill/>
          </a:ln>
        </p:spPr>
      </p:pic>
      <p:pic>
        <p:nvPicPr>
          <p:cNvPr id="67" name="Google Shape;67;p8"/>
          <p:cNvPicPr preferRelativeResize="0"/>
          <p:nvPr/>
        </p:nvPicPr>
        <p:blipFill rotWithShape="1">
          <a:blip r:embed="rId3">
            <a:alphaModFix amt="69000"/>
          </a:blip>
          <a:srcRect l="69" r="69"/>
          <a:stretch/>
        </p:blipFill>
        <p:spPr>
          <a:xfrm rot="-10357800">
            <a:off x="-477772" y="-1298482"/>
            <a:ext cx="3251667" cy="4035657"/>
          </a:xfrm>
          <a:prstGeom prst="rect">
            <a:avLst/>
          </a:prstGeom>
          <a:noFill/>
          <a:ln>
            <a:noFill/>
          </a:ln>
        </p:spPr>
      </p:pic>
      <p:pic>
        <p:nvPicPr>
          <p:cNvPr id="68" name="Google Shape;68;p8"/>
          <p:cNvPicPr preferRelativeResize="0"/>
          <p:nvPr/>
        </p:nvPicPr>
        <p:blipFill rotWithShape="1">
          <a:blip r:embed="rId4">
            <a:alphaModFix amt="69000"/>
          </a:blip>
          <a:srcRect l="179" r="189"/>
          <a:stretch/>
        </p:blipFill>
        <p:spPr>
          <a:xfrm rot="3742959">
            <a:off x="8309153" y="346933"/>
            <a:ext cx="1194089" cy="2132633"/>
          </a:xfrm>
          <a:prstGeom prst="rect">
            <a:avLst/>
          </a:prstGeom>
          <a:noFill/>
          <a:ln>
            <a:noFill/>
          </a:ln>
        </p:spPr>
      </p:pic>
      <p:pic>
        <p:nvPicPr>
          <p:cNvPr id="69" name="Google Shape;69;p8"/>
          <p:cNvPicPr preferRelativeResize="0"/>
          <p:nvPr/>
        </p:nvPicPr>
        <p:blipFill>
          <a:blip r:embed="rId5">
            <a:alphaModFix amt="69000"/>
          </a:blip>
          <a:stretch>
            <a:fillRect/>
          </a:stretch>
        </p:blipFill>
        <p:spPr>
          <a:xfrm>
            <a:off x="4926650" y="5860685"/>
            <a:ext cx="2338701" cy="1642433"/>
          </a:xfrm>
          <a:prstGeom prst="rect">
            <a:avLst/>
          </a:prstGeom>
          <a:noFill/>
          <a:ln>
            <a:noFill/>
          </a:ln>
        </p:spPr>
      </p:pic>
      <p:pic>
        <p:nvPicPr>
          <p:cNvPr id="70" name="Google Shape;70;p8"/>
          <p:cNvPicPr preferRelativeResize="0"/>
          <p:nvPr/>
        </p:nvPicPr>
        <p:blipFill rotWithShape="1">
          <a:blip r:embed="rId2">
            <a:alphaModFix amt="69000"/>
          </a:blip>
          <a:srcRect l="19" r="9"/>
          <a:stretch/>
        </p:blipFill>
        <p:spPr>
          <a:xfrm rot="5600730">
            <a:off x="-677246" y="3348931"/>
            <a:ext cx="2940899" cy="3796216"/>
          </a:xfrm>
          <a:prstGeom prst="rect">
            <a:avLst/>
          </a:prstGeom>
          <a:noFill/>
          <a:ln>
            <a:noFill/>
          </a:ln>
        </p:spPr>
      </p:pic>
      <p:pic>
        <p:nvPicPr>
          <p:cNvPr id="71" name="Google Shape;71;p8"/>
          <p:cNvPicPr preferRelativeResize="0"/>
          <p:nvPr/>
        </p:nvPicPr>
        <p:blipFill rotWithShape="1">
          <a:blip r:embed="rId6">
            <a:alphaModFix amt="69000"/>
          </a:blip>
          <a:srcRect l="79" r="69"/>
          <a:stretch/>
        </p:blipFill>
        <p:spPr>
          <a:xfrm rot="-3177523">
            <a:off x="5023434" y="-613650"/>
            <a:ext cx="2338703" cy="1642433"/>
          </a:xfrm>
          <a:prstGeom prst="rect">
            <a:avLst/>
          </a:prstGeom>
          <a:noFill/>
          <a:ln>
            <a:noFill/>
          </a:ln>
        </p:spPr>
      </p:pic>
      <p:sp>
        <p:nvSpPr>
          <p:cNvPr id="72" name="Google Shape;72;p8"/>
          <p:cNvSpPr txBox="1">
            <a:spLocks noGrp="1"/>
          </p:cNvSpPr>
          <p:nvPr>
            <p:ph type="title"/>
          </p:nvPr>
        </p:nvSpPr>
        <p:spPr>
          <a:xfrm>
            <a:off x="1104800" y="1392200"/>
            <a:ext cx="7950400" cy="40736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100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1870179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98"/>
        <p:cNvGrpSpPr/>
        <p:nvPr/>
      </p:nvGrpSpPr>
      <p:grpSpPr>
        <a:xfrm>
          <a:off x="0" y="0"/>
          <a:ext cx="0" cy="0"/>
          <a:chOff x="0" y="0"/>
          <a:chExt cx="0" cy="0"/>
        </a:xfrm>
      </p:grpSpPr>
      <p:pic>
        <p:nvPicPr>
          <p:cNvPr id="99" name="Google Shape;99;p13"/>
          <p:cNvPicPr preferRelativeResize="0"/>
          <p:nvPr/>
        </p:nvPicPr>
        <p:blipFill rotWithShape="1">
          <a:blip r:embed="rId2">
            <a:alphaModFix amt="69000"/>
          </a:blip>
          <a:srcRect l="79" r="69"/>
          <a:stretch/>
        </p:blipFill>
        <p:spPr>
          <a:xfrm>
            <a:off x="7161850" y="5528018"/>
            <a:ext cx="2338701" cy="1642433"/>
          </a:xfrm>
          <a:prstGeom prst="rect">
            <a:avLst/>
          </a:prstGeom>
          <a:noFill/>
          <a:ln>
            <a:noFill/>
          </a:ln>
        </p:spPr>
      </p:pic>
      <p:pic>
        <p:nvPicPr>
          <p:cNvPr id="100" name="Google Shape;100;p13"/>
          <p:cNvPicPr preferRelativeResize="0"/>
          <p:nvPr/>
        </p:nvPicPr>
        <p:blipFill rotWithShape="1">
          <a:blip r:embed="rId3">
            <a:alphaModFix amt="69000"/>
          </a:blip>
          <a:srcRect t="189" b="189"/>
          <a:stretch/>
        </p:blipFill>
        <p:spPr>
          <a:xfrm rot="6364824">
            <a:off x="3678086" y="3218059"/>
            <a:ext cx="1585527" cy="2161347"/>
          </a:xfrm>
          <a:prstGeom prst="rect">
            <a:avLst/>
          </a:prstGeom>
          <a:noFill/>
          <a:ln>
            <a:noFill/>
          </a:ln>
        </p:spPr>
      </p:pic>
      <p:pic>
        <p:nvPicPr>
          <p:cNvPr id="101" name="Google Shape;101;p13"/>
          <p:cNvPicPr preferRelativeResize="0"/>
          <p:nvPr/>
        </p:nvPicPr>
        <p:blipFill rotWithShape="1">
          <a:blip r:embed="rId4">
            <a:alphaModFix amt="69000"/>
          </a:blip>
          <a:srcRect l="69" r="69"/>
          <a:stretch/>
        </p:blipFill>
        <p:spPr>
          <a:xfrm rot="-5668024">
            <a:off x="9605464" y="-647765"/>
            <a:ext cx="3251665" cy="4035656"/>
          </a:xfrm>
          <a:prstGeom prst="rect">
            <a:avLst/>
          </a:prstGeom>
          <a:noFill/>
          <a:ln>
            <a:noFill/>
          </a:ln>
        </p:spPr>
      </p:pic>
      <p:pic>
        <p:nvPicPr>
          <p:cNvPr id="102" name="Google Shape;102;p13"/>
          <p:cNvPicPr preferRelativeResize="0"/>
          <p:nvPr/>
        </p:nvPicPr>
        <p:blipFill rotWithShape="1">
          <a:blip r:embed="rId5">
            <a:alphaModFix amt="69000"/>
          </a:blip>
          <a:srcRect l="19" r="9"/>
          <a:stretch/>
        </p:blipFill>
        <p:spPr>
          <a:xfrm rot="10032054">
            <a:off x="64720" y="-730069"/>
            <a:ext cx="2940899" cy="3796216"/>
          </a:xfrm>
          <a:prstGeom prst="rect">
            <a:avLst/>
          </a:prstGeom>
          <a:noFill/>
          <a:ln>
            <a:noFill/>
          </a:ln>
        </p:spPr>
      </p:pic>
      <p:pic>
        <p:nvPicPr>
          <p:cNvPr id="103" name="Google Shape;103;p13"/>
          <p:cNvPicPr preferRelativeResize="0"/>
          <p:nvPr/>
        </p:nvPicPr>
        <p:blipFill rotWithShape="1">
          <a:blip r:embed="rId2">
            <a:alphaModFix amt="69000"/>
          </a:blip>
          <a:srcRect l="79" r="69"/>
          <a:stretch/>
        </p:blipFill>
        <p:spPr>
          <a:xfrm rot="-3177523">
            <a:off x="2354950" y="-993917"/>
            <a:ext cx="2338703" cy="1642433"/>
          </a:xfrm>
          <a:prstGeom prst="rect">
            <a:avLst/>
          </a:prstGeom>
          <a:noFill/>
          <a:ln>
            <a:noFill/>
          </a:ln>
        </p:spPr>
      </p:pic>
      <p:pic>
        <p:nvPicPr>
          <p:cNvPr id="104" name="Google Shape;104;p13"/>
          <p:cNvPicPr preferRelativeResize="0"/>
          <p:nvPr/>
        </p:nvPicPr>
        <p:blipFill>
          <a:blip r:embed="rId6">
            <a:alphaModFix/>
          </a:blip>
          <a:stretch>
            <a:fillRect/>
          </a:stretch>
        </p:blipFill>
        <p:spPr>
          <a:xfrm flipH="1">
            <a:off x="11413517" y="5528034"/>
            <a:ext cx="553600" cy="1053377"/>
          </a:xfrm>
          <a:prstGeom prst="rect">
            <a:avLst/>
          </a:prstGeom>
          <a:noFill/>
          <a:ln>
            <a:noFill/>
          </a:ln>
        </p:spPr>
      </p:pic>
      <p:pic>
        <p:nvPicPr>
          <p:cNvPr id="105" name="Google Shape;105;p13"/>
          <p:cNvPicPr preferRelativeResize="0"/>
          <p:nvPr/>
        </p:nvPicPr>
        <p:blipFill>
          <a:blip r:embed="rId6">
            <a:alphaModFix/>
          </a:blip>
          <a:stretch>
            <a:fillRect/>
          </a:stretch>
        </p:blipFill>
        <p:spPr>
          <a:xfrm rot="10800000">
            <a:off x="186717" y="3772034"/>
            <a:ext cx="553600" cy="1053377"/>
          </a:xfrm>
          <a:prstGeom prst="rect">
            <a:avLst/>
          </a:prstGeom>
          <a:noFill/>
          <a:ln>
            <a:noFill/>
          </a:ln>
        </p:spPr>
      </p:pic>
      <p:sp>
        <p:nvSpPr>
          <p:cNvPr id="106" name="Google Shape;106;p13"/>
          <p:cNvSpPr txBox="1">
            <a:spLocks noGrp="1"/>
          </p:cNvSpPr>
          <p:nvPr>
            <p:ph type="subTitle" idx="1"/>
          </p:nvPr>
        </p:nvSpPr>
        <p:spPr>
          <a:xfrm>
            <a:off x="958100" y="2480679"/>
            <a:ext cx="3170000" cy="60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rkshire Swash"/>
              <a:buNone/>
              <a:defRPr sz="3733">
                <a:solidFill>
                  <a:schemeClr val="accent1"/>
                </a:solidFill>
                <a:latin typeface="Berkshire Swash"/>
                <a:ea typeface="Berkshire Swash"/>
                <a:cs typeface="Berkshire Swash"/>
                <a:sym typeface="Berkshire Swash"/>
              </a:defRPr>
            </a:lvl1pPr>
            <a:lvl2pPr lvl="1" rtl="0">
              <a:spcBef>
                <a:spcPts val="0"/>
              </a:spcBef>
              <a:spcAft>
                <a:spcPts val="0"/>
              </a:spcAft>
              <a:buSzPts val="2400"/>
              <a:buFont typeface="Berkshire Swash"/>
              <a:buNone/>
              <a:defRPr sz="3200">
                <a:latin typeface="Berkshire Swash"/>
                <a:ea typeface="Berkshire Swash"/>
                <a:cs typeface="Berkshire Swash"/>
                <a:sym typeface="Berkshire Swash"/>
              </a:defRPr>
            </a:lvl2pPr>
            <a:lvl3pPr lvl="2" rtl="0">
              <a:spcBef>
                <a:spcPts val="0"/>
              </a:spcBef>
              <a:spcAft>
                <a:spcPts val="0"/>
              </a:spcAft>
              <a:buSzPts val="2400"/>
              <a:buFont typeface="Berkshire Swash"/>
              <a:buNone/>
              <a:defRPr sz="3200">
                <a:latin typeface="Berkshire Swash"/>
                <a:ea typeface="Berkshire Swash"/>
                <a:cs typeface="Berkshire Swash"/>
                <a:sym typeface="Berkshire Swash"/>
              </a:defRPr>
            </a:lvl3pPr>
            <a:lvl4pPr lvl="3" rtl="0">
              <a:spcBef>
                <a:spcPts val="0"/>
              </a:spcBef>
              <a:spcAft>
                <a:spcPts val="0"/>
              </a:spcAft>
              <a:buSzPts val="2400"/>
              <a:buFont typeface="Berkshire Swash"/>
              <a:buNone/>
              <a:defRPr sz="3200">
                <a:latin typeface="Berkshire Swash"/>
                <a:ea typeface="Berkshire Swash"/>
                <a:cs typeface="Berkshire Swash"/>
                <a:sym typeface="Berkshire Swash"/>
              </a:defRPr>
            </a:lvl4pPr>
            <a:lvl5pPr lvl="4" rtl="0">
              <a:spcBef>
                <a:spcPts val="0"/>
              </a:spcBef>
              <a:spcAft>
                <a:spcPts val="0"/>
              </a:spcAft>
              <a:buSzPts val="2400"/>
              <a:buFont typeface="Berkshire Swash"/>
              <a:buNone/>
              <a:defRPr sz="3200">
                <a:latin typeface="Berkshire Swash"/>
                <a:ea typeface="Berkshire Swash"/>
                <a:cs typeface="Berkshire Swash"/>
                <a:sym typeface="Berkshire Swash"/>
              </a:defRPr>
            </a:lvl5pPr>
            <a:lvl6pPr lvl="5" rtl="0">
              <a:spcBef>
                <a:spcPts val="0"/>
              </a:spcBef>
              <a:spcAft>
                <a:spcPts val="0"/>
              </a:spcAft>
              <a:buSzPts val="2400"/>
              <a:buFont typeface="Berkshire Swash"/>
              <a:buNone/>
              <a:defRPr sz="3200">
                <a:latin typeface="Berkshire Swash"/>
                <a:ea typeface="Berkshire Swash"/>
                <a:cs typeface="Berkshire Swash"/>
                <a:sym typeface="Berkshire Swash"/>
              </a:defRPr>
            </a:lvl6pPr>
            <a:lvl7pPr lvl="6" rtl="0">
              <a:spcBef>
                <a:spcPts val="0"/>
              </a:spcBef>
              <a:spcAft>
                <a:spcPts val="0"/>
              </a:spcAft>
              <a:buSzPts val="2400"/>
              <a:buFont typeface="Berkshire Swash"/>
              <a:buNone/>
              <a:defRPr sz="3200">
                <a:latin typeface="Berkshire Swash"/>
                <a:ea typeface="Berkshire Swash"/>
                <a:cs typeface="Berkshire Swash"/>
                <a:sym typeface="Berkshire Swash"/>
              </a:defRPr>
            </a:lvl7pPr>
            <a:lvl8pPr lvl="7" rtl="0">
              <a:spcBef>
                <a:spcPts val="0"/>
              </a:spcBef>
              <a:spcAft>
                <a:spcPts val="0"/>
              </a:spcAft>
              <a:buSzPts val="2400"/>
              <a:buFont typeface="Berkshire Swash"/>
              <a:buNone/>
              <a:defRPr sz="3200">
                <a:latin typeface="Berkshire Swash"/>
                <a:ea typeface="Berkshire Swash"/>
                <a:cs typeface="Berkshire Swash"/>
                <a:sym typeface="Berkshire Swash"/>
              </a:defRPr>
            </a:lvl8pPr>
            <a:lvl9pPr lvl="8" rtl="0">
              <a:spcBef>
                <a:spcPts val="0"/>
              </a:spcBef>
              <a:spcAft>
                <a:spcPts val="0"/>
              </a:spcAft>
              <a:buSzPts val="2400"/>
              <a:buFont typeface="Berkshire Swash"/>
              <a:buNone/>
              <a:defRPr sz="3200">
                <a:latin typeface="Berkshire Swash"/>
                <a:ea typeface="Berkshire Swash"/>
                <a:cs typeface="Berkshire Swash"/>
                <a:sym typeface="Berkshire Swash"/>
              </a:defRPr>
            </a:lvl9pPr>
          </a:lstStyle>
          <a:p>
            <a:endParaRPr/>
          </a:p>
        </p:txBody>
      </p:sp>
      <p:sp>
        <p:nvSpPr>
          <p:cNvPr id="107" name="Google Shape;107;p13"/>
          <p:cNvSpPr txBox="1">
            <a:spLocks noGrp="1"/>
          </p:cNvSpPr>
          <p:nvPr>
            <p:ph type="subTitle" idx="2"/>
          </p:nvPr>
        </p:nvSpPr>
        <p:spPr>
          <a:xfrm>
            <a:off x="4510800" y="2480673"/>
            <a:ext cx="3170400" cy="60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rkshire Swash"/>
              <a:buNone/>
              <a:defRPr sz="3733">
                <a:solidFill>
                  <a:schemeClr val="accent1"/>
                </a:solidFill>
                <a:latin typeface="Berkshire Swash"/>
                <a:ea typeface="Berkshire Swash"/>
                <a:cs typeface="Berkshire Swash"/>
                <a:sym typeface="Berkshire Swash"/>
              </a:defRPr>
            </a:lvl1pPr>
            <a:lvl2pPr lvl="1" rtl="0">
              <a:spcBef>
                <a:spcPts val="0"/>
              </a:spcBef>
              <a:spcAft>
                <a:spcPts val="0"/>
              </a:spcAft>
              <a:buSzPts val="2400"/>
              <a:buFont typeface="Berkshire Swash"/>
              <a:buNone/>
              <a:defRPr sz="3200">
                <a:latin typeface="Berkshire Swash"/>
                <a:ea typeface="Berkshire Swash"/>
                <a:cs typeface="Berkshire Swash"/>
                <a:sym typeface="Berkshire Swash"/>
              </a:defRPr>
            </a:lvl2pPr>
            <a:lvl3pPr lvl="2" rtl="0">
              <a:spcBef>
                <a:spcPts val="0"/>
              </a:spcBef>
              <a:spcAft>
                <a:spcPts val="0"/>
              </a:spcAft>
              <a:buSzPts val="2400"/>
              <a:buFont typeface="Berkshire Swash"/>
              <a:buNone/>
              <a:defRPr sz="3200">
                <a:latin typeface="Berkshire Swash"/>
                <a:ea typeface="Berkshire Swash"/>
                <a:cs typeface="Berkshire Swash"/>
                <a:sym typeface="Berkshire Swash"/>
              </a:defRPr>
            </a:lvl3pPr>
            <a:lvl4pPr lvl="3" rtl="0">
              <a:spcBef>
                <a:spcPts val="0"/>
              </a:spcBef>
              <a:spcAft>
                <a:spcPts val="0"/>
              </a:spcAft>
              <a:buSzPts val="2400"/>
              <a:buFont typeface="Berkshire Swash"/>
              <a:buNone/>
              <a:defRPr sz="3200">
                <a:latin typeface="Berkshire Swash"/>
                <a:ea typeface="Berkshire Swash"/>
                <a:cs typeface="Berkshire Swash"/>
                <a:sym typeface="Berkshire Swash"/>
              </a:defRPr>
            </a:lvl4pPr>
            <a:lvl5pPr lvl="4" rtl="0">
              <a:spcBef>
                <a:spcPts val="0"/>
              </a:spcBef>
              <a:spcAft>
                <a:spcPts val="0"/>
              </a:spcAft>
              <a:buSzPts val="2400"/>
              <a:buFont typeface="Berkshire Swash"/>
              <a:buNone/>
              <a:defRPr sz="3200">
                <a:latin typeface="Berkshire Swash"/>
                <a:ea typeface="Berkshire Swash"/>
                <a:cs typeface="Berkshire Swash"/>
                <a:sym typeface="Berkshire Swash"/>
              </a:defRPr>
            </a:lvl5pPr>
            <a:lvl6pPr lvl="5" rtl="0">
              <a:spcBef>
                <a:spcPts val="0"/>
              </a:spcBef>
              <a:spcAft>
                <a:spcPts val="0"/>
              </a:spcAft>
              <a:buSzPts val="2400"/>
              <a:buFont typeface="Berkshire Swash"/>
              <a:buNone/>
              <a:defRPr sz="3200">
                <a:latin typeface="Berkshire Swash"/>
                <a:ea typeface="Berkshire Swash"/>
                <a:cs typeface="Berkshire Swash"/>
                <a:sym typeface="Berkshire Swash"/>
              </a:defRPr>
            </a:lvl6pPr>
            <a:lvl7pPr lvl="6" rtl="0">
              <a:spcBef>
                <a:spcPts val="0"/>
              </a:spcBef>
              <a:spcAft>
                <a:spcPts val="0"/>
              </a:spcAft>
              <a:buSzPts val="2400"/>
              <a:buFont typeface="Berkshire Swash"/>
              <a:buNone/>
              <a:defRPr sz="3200">
                <a:latin typeface="Berkshire Swash"/>
                <a:ea typeface="Berkshire Swash"/>
                <a:cs typeface="Berkshire Swash"/>
                <a:sym typeface="Berkshire Swash"/>
              </a:defRPr>
            </a:lvl7pPr>
            <a:lvl8pPr lvl="7" rtl="0">
              <a:spcBef>
                <a:spcPts val="0"/>
              </a:spcBef>
              <a:spcAft>
                <a:spcPts val="0"/>
              </a:spcAft>
              <a:buSzPts val="2400"/>
              <a:buFont typeface="Berkshire Swash"/>
              <a:buNone/>
              <a:defRPr sz="3200">
                <a:latin typeface="Berkshire Swash"/>
                <a:ea typeface="Berkshire Swash"/>
                <a:cs typeface="Berkshire Swash"/>
                <a:sym typeface="Berkshire Swash"/>
              </a:defRPr>
            </a:lvl8pPr>
            <a:lvl9pPr lvl="8" rtl="0">
              <a:spcBef>
                <a:spcPts val="0"/>
              </a:spcBef>
              <a:spcAft>
                <a:spcPts val="0"/>
              </a:spcAft>
              <a:buSzPts val="2400"/>
              <a:buFont typeface="Berkshire Swash"/>
              <a:buNone/>
              <a:defRPr sz="3200">
                <a:latin typeface="Berkshire Swash"/>
                <a:ea typeface="Berkshire Swash"/>
                <a:cs typeface="Berkshire Swash"/>
                <a:sym typeface="Berkshire Swash"/>
              </a:defRPr>
            </a:lvl9pPr>
          </a:lstStyle>
          <a:p>
            <a:endParaRPr/>
          </a:p>
        </p:txBody>
      </p:sp>
      <p:sp>
        <p:nvSpPr>
          <p:cNvPr id="108" name="Google Shape;108;p13"/>
          <p:cNvSpPr txBox="1">
            <a:spLocks noGrp="1"/>
          </p:cNvSpPr>
          <p:nvPr>
            <p:ph type="subTitle" idx="3"/>
          </p:nvPr>
        </p:nvSpPr>
        <p:spPr>
          <a:xfrm>
            <a:off x="958100" y="4775203"/>
            <a:ext cx="3170000" cy="60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rkshire Swash"/>
              <a:buNone/>
              <a:defRPr sz="3733">
                <a:solidFill>
                  <a:schemeClr val="accent1"/>
                </a:solidFill>
                <a:latin typeface="Berkshire Swash"/>
                <a:ea typeface="Berkshire Swash"/>
                <a:cs typeface="Berkshire Swash"/>
                <a:sym typeface="Berkshire Swash"/>
              </a:defRPr>
            </a:lvl1pPr>
            <a:lvl2pPr lvl="1" rtl="0">
              <a:spcBef>
                <a:spcPts val="0"/>
              </a:spcBef>
              <a:spcAft>
                <a:spcPts val="0"/>
              </a:spcAft>
              <a:buSzPts val="2400"/>
              <a:buFont typeface="Berkshire Swash"/>
              <a:buNone/>
              <a:defRPr sz="3200">
                <a:latin typeface="Berkshire Swash"/>
                <a:ea typeface="Berkshire Swash"/>
                <a:cs typeface="Berkshire Swash"/>
                <a:sym typeface="Berkshire Swash"/>
              </a:defRPr>
            </a:lvl2pPr>
            <a:lvl3pPr lvl="2" rtl="0">
              <a:spcBef>
                <a:spcPts val="0"/>
              </a:spcBef>
              <a:spcAft>
                <a:spcPts val="0"/>
              </a:spcAft>
              <a:buSzPts val="2400"/>
              <a:buFont typeface="Berkshire Swash"/>
              <a:buNone/>
              <a:defRPr sz="3200">
                <a:latin typeface="Berkshire Swash"/>
                <a:ea typeface="Berkshire Swash"/>
                <a:cs typeface="Berkshire Swash"/>
                <a:sym typeface="Berkshire Swash"/>
              </a:defRPr>
            </a:lvl3pPr>
            <a:lvl4pPr lvl="3" rtl="0">
              <a:spcBef>
                <a:spcPts val="0"/>
              </a:spcBef>
              <a:spcAft>
                <a:spcPts val="0"/>
              </a:spcAft>
              <a:buSzPts val="2400"/>
              <a:buFont typeface="Berkshire Swash"/>
              <a:buNone/>
              <a:defRPr sz="3200">
                <a:latin typeface="Berkshire Swash"/>
                <a:ea typeface="Berkshire Swash"/>
                <a:cs typeface="Berkshire Swash"/>
                <a:sym typeface="Berkshire Swash"/>
              </a:defRPr>
            </a:lvl4pPr>
            <a:lvl5pPr lvl="4" rtl="0">
              <a:spcBef>
                <a:spcPts val="0"/>
              </a:spcBef>
              <a:spcAft>
                <a:spcPts val="0"/>
              </a:spcAft>
              <a:buSzPts val="2400"/>
              <a:buFont typeface="Berkshire Swash"/>
              <a:buNone/>
              <a:defRPr sz="3200">
                <a:latin typeface="Berkshire Swash"/>
                <a:ea typeface="Berkshire Swash"/>
                <a:cs typeface="Berkshire Swash"/>
                <a:sym typeface="Berkshire Swash"/>
              </a:defRPr>
            </a:lvl5pPr>
            <a:lvl6pPr lvl="5" rtl="0">
              <a:spcBef>
                <a:spcPts val="0"/>
              </a:spcBef>
              <a:spcAft>
                <a:spcPts val="0"/>
              </a:spcAft>
              <a:buSzPts val="2400"/>
              <a:buFont typeface="Berkshire Swash"/>
              <a:buNone/>
              <a:defRPr sz="3200">
                <a:latin typeface="Berkshire Swash"/>
                <a:ea typeface="Berkshire Swash"/>
                <a:cs typeface="Berkshire Swash"/>
                <a:sym typeface="Berkshire Swash"/>
              </a:defRPr>
            </a:lvl6pPr>
            <a:lvl7pPr lvl="6" rtl="0">
              <a:spcBef>
                <a:spcPts val="0"/>
              </a:spcBef>
              <a:spcAft>
                <a:spcPts val="0"/>
              </a:spcAft>
              <a:buSzPts val="2400"/>
              <a:buFont typeface="Berkshire Swash"/>
              <a:buNone/>
              <a:defRPr sz="3200">
                <a:latin typeface="Berkshire Swash"/>
                <a:ea typeface="Berkshire Swash"/>
                <a:cs typeface="Berkshire Swash"/>
                <a:sym typeface="Berkshire Swash"/>
              </a:defRPr>
            </a:lvl7pPr>
            <a:lvl8pPr lvl="7" rtl="0">
              <a:spcBef>
                <a:spcPts val="0"/>
              </a:spcBef>
              <a:spcAft>
                <a:spcPts val="0"/>
              </a:spcAft>
              <a:buSzPts val="2400"/>
              <a:buFont typeface="Berkshire Swash"/>
              <a:buNone/>
              <a:defRPr sz="3200">
                <a:latin typeface="Berkshire Swash"/>
                <a:ea typeface="Berkshire Swash"/>
                <a:cs typeface="Berkshire Swash"/>
                <a:sym typeface="Berkshire Swash"/>
              </a:defRPr>
            </a:lvl8pPr>
            <a:lvl9pPr lvl="8" rtl="0">
              <a:spcBef>
                <a:spcPts val="0"/>
              </a:spcBef>
              <a:spcAft>
                <a:spcPts val="0"/>
              </a:spcAft>
              <a:buSzPts val="2400"/>
              <a:buFont typeface="Berkshire Swash"/>
              <a:buNone/>
              <a:defRPr sz="3200">
                <a:latin typeface="Berkshire Swash"/>
                <a:ea typeface="Berkshire Swash"/>
                <a:cs typeface="Berkshire Swash"/>
                <a:sym typeface="Berkshire Swash"/>
              </a:defRPr>
            </a:lvl9pPr>
          </a:lstStyle>
          <a:p>
            <a:endParaRPr/>
          </a:p>
        </p:txBody>
      </p:sp>
      <p:sp>
        <p:nvSpPr>
          <p:cNvPr id="109" name="Google Shape;109;p13"/>
          <p:cNvSpPr txBox="1">
            <a:spLocks noGrp="1"/>
          </p:cNvSpPr>
          <p:nvPr>
            <p:ph type="subTitle" idx="4"/>
          </p:nvPr>
        </p:nvSpPr>
        <p:spPr>
          <a:xfrm>
            <a:off x="4510800" y="4775201"/>
            <a:ext cx="3170400" cy="60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rkshire Swash"/>
              <a:buNone/>
              <a:defRPr sz="3733">
                <a:solidFill>
                  <a:schemeClr val="accent1"/>
                </a:solidFill>
                <a:latin typeface="Berkshire Swash"/>
                <a:ea typeface="Berkshire Swash"/>
                <a:cs typeface="Berkshire Swash"/>
                <a:sym typeface="Berkshire Swash"/>
              </a:defRPr>
            </a:lvl1pPr>
            <a:lvl2pPr lvl="1" rtl="0">
              <a:spcBef>
                <a:spcPts val="0"/>
              </a:spcBef>
              <a:spcAft>
                <a:spcPts val="0"/>
              </a:spcAft>
              <a:buSzPts val="2400"/>
              <a:buFont typeface="Berkshire Swash"/>
              <a:buNone/>
              <a:defRPr sz="3200">
                <a:latin typeface="Berkshire Swash"/>
                <a:ea typeface="Berkshire Swash"/>
                <a:cs typeface="Berkshire Swash"/>
                <a:sym typeface="Berkshire Swash"/>
              </a:defRPr>
            </a:lvl2pPr>
            <a:lvl3pPr lvl="2" rtl="0">
              <a:spcBef>
                <a:spcPts val="0"/>
              </a:spcBef>
              <a:spcAft>
                <a:spcPts val="0"/>
              </a:spcAft>
              <a:buSzPts val="2400"/>
              <a:buFont typeface="Berkshire Swash"/>
              <a:buNone/>
              <a:defRPr sz="3200">
                <a:latin typeface="Berkshire Swash"/>
                <a:ea typeface="Berkshire Swash"/>
                <a:cs typeface="Berkshire Swash"/>
                <a:sym typeface="Berkshire Swash"/>
              </a:defRPr>
            </a:lvl3pPr>
            <a:lvl4pPr lvl="3" rtl="0">
              <a:spcBef>
                <a:spcPts val="0"/>
              </a:spcBef>
              <a:spcAft>
                <a:spcPts val="0"/>
              </a:spcAft>
              <a:buSzPts val="2400"/>
              <a:buFont typeface="Berkshire Swash"/>
              <a:buNone/>
              <a:defRPr sz="3200">
                <a:latin typeface="Berkshire Swash"/>
                <a:ea typeface="Berkshire Swash"/>
                <a:cs typeface="Berkshire Swash"/>
                <a:sym typeface="Berkshire Swash"/>
              </a:defRPr>
            </a:lvl4pPr>
            <a:lvl5pPr lvl="4" rtl="0">
              <a:spcBef>
                <a:spcPts val="0"/>
              </a:spcBef>
              <a:spcAft>
                <a:spcPts val="0"/>
              </a:spcAft>
              <a:buSzPts val="2400"/>
              <a:buFont typeface="Berkshire Swash"/>
              <a:buNone/>
              <a:defRPr sz="3200">
                <a:latin typeface="Berkshire Swash"/>
                <a:ea typeface="Berkshire Swash"/>
                <a:cs typeface="Berkshire Swash"/>
                <a:sym typeface="Berkshire Swash"/>
              </a:defRPr>
            </a:lvl5pPr>
            <a:lvl6pPr lvl="5" rtl="0">
              <a:spcBef>
                <a:spcPts val="0"/>
              </a:spcBef>
              <a:spcAft>
                <a:spcPts val="0"/>
              </a:spcAft>
              <a:buSzPts val="2400"/>
              <a:buFont typeface="Berkshire Swash"/>
              <a:buNone/>
              <a:defRPr sz="3200">
                <a:latin typeface="Berkshire Swash"/>
                <a:ea typeface="Berkshire Swash"/>
                <a:cs typeface="Berkshire Swash"/>
                <a:sym typeface="Berkshire Swash"/>
              </a:defRPr>
            </a:lvl6pPr>
            <a:lvl7pPr lvl="6" rtl="0">
              <a:spcBef>
                <a:spcPts val="0"/>
              </a:spcBef>
              <a:spcAft>
                <a:spcPts val="0"/>
              </a:spcAft>
              <a:buSzPts val="2400"/>
              <a:buFont typeface="Berkshire Swash"/>
              <a:buNone/>
              <a:defRPr sz="3200">
                <a:latin typeface="Berkshire Swash"/>
                <a:ea typeface="Berkshire Swash"/>
                <a:cs typeface="Berkshire Swash"/>
                <a:sym typeface="Berkshire Swash"/>
              </a:defRPr>
            </a:lvl7pPr>
            <a:lvl8pPr lvl="7" rtl="0">
              <a:spcBef>
                <a:spcPts val="0"/>
              </a:spcBef>
              <a:spcAft>
                <a:spcPts val="0"/>
              </a:spcAft>
              <a:buSzPts val="2400"/>
              <a:buFont typeface="Berkshire Swash"/>
              <a:buNone/>
              <a:defRPr sz="3200">
                <a:latin typeface="Berkshire Swash"/>
                <a:ea typeface="Berkshire Swash"/>
                <a:cs typeface="Berkshire Swash"/>
                <a:sym typeface="Berkshire Swash"/>
              </a:defRPr>
            </a:lvl8pPr>
            <a:lvl9pPr lvl="8" rtl="0">
              <a:spcBef>
                <a:spcPts val="0"/>
              </a:spcBef>
              <a:spcAft>
                <a:spcPts val="0"/>
              </a:spcAft>
              <a:buSzPts val="2400"/>
              <a:buFont typeface="Berkshire Swash"/>
              <a:buNone/>
              <a:defRPr sz="3200">
                <a:latin typeface="Berkshire Swash"/>
                <a:ea typeface="Berkshire Swash"/>
                <a:cs typeface="Berkshire Swash"/>
                <a:sym typeface="Berkshire Swash"/>
              </a:defRPr>
            </a:lvl9pPr>
          </a:lstStyle>
          <a:p>
            <a:endParaRPr/>
          </a:p>
        </p:txBody>
      </p:sp>
      <p:sp>
        <p:nvSpPr>
          <p:cNvPr id="110" name="Google Shape;110;p13"/>
          <p:cNvSpPr txBox="1">
            <a:spLocks noGrp="1"/>
          </p:cNvSpPr>
          <p:nvPr>
            <p:ph type="subTitle" idx="5"/>
          </p:nvPr>
        </p:nvSpPr>
        <p:spPr>
          <a:xfrm>
            <a:off x="958100" y="3085881"/>
            <a:ext cx="3170000" cy="76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1" name="Google Shape;111;p13"/>
          <p:cNvSpPr txBox="1">
            <a:spLocks noGrp="1"/>
          </p:cNvSpPr>
          <p:nvPr>
            <p:ph type="subTitle" idx="6"/>
          </p:nvPr>
        </p:nvSpPr>
        <p:spPr>
          <a:xfrm>
            <a:off x="4510800" y="3085887"/>
            <a:ext cx="3170400" cy="76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2" name="Google Shape;112;p13"/>
          <p:cNvSpPr txBox="1">
            <a:spLocks noGrp="1"/>
          </p:cNvSpPr>
          <p:nvPr>
            <p:ph type="subTitle" idx="7"/>
          </p:nvPr>
        </p:nvSpPr>
        <p:spPr>
          <a:xfrm>
            <a:off x="958100" y="5378000"/>
            <a:ext cx="3170000" cy="76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3" name="Google Shape;113;p13"/>
          <p:cNvSpPr txBox="1">
            <a:spLocks noGrp="1"/>
          </p:cNvSpPr>
          <p:nvPr>
            <p:ph type="subTitle" idx="8"/>
          </p:nvPr>
        </p:nvSpPr>
        <p:spPr>
          <a:xfrm>
            <a:off x="4510800" y="5378001"/>
            <a:ext cx="3170400" cy="76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4" name="Google Shape;114;p13"/>
          <p:cNvSpPr txBox="1">
            <a:spLocks noGrp="1"/>
          </p:cNvSpPr>
          <p:nvPr>
            <p:ph type="title" hasCustomPrompt="1"/>
          </p:nvPr>
        </p:nvSpPr>
        <p:spPr>
          <a:xfrm>
            <a:off x="958100" y="1800808"/>
            <a:ext cx="3170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solidFill>
                  <a:schemeClr val="lt2"/>
                </a:solidFill>
              </a:defRPr>
            </a:lvl1pPr>
            <a:lvl2pPr lvl="1" algn="ctr" rtl="0">
              <a:spcBef>
                <a:spcPts val="0"/>
              </a:spcBef>
              <a:spcAft>
                <a:spcPts val="0"/>
              </a:spcAft>
              <a:buSzPts val="2800"/>
              <a:buFont typeface="Berkshire Swash"/>
              <a:buNone/>
              <a:defRPr>
                <a:latin typeface="Berkshire Swash"/>
                <a:ea typeface="Berkshire Swash"/>
                <a:cs typeface="Berkshire Swash"/>
                <a:sym typeface="Berkshire Swash"/>
              </a:defRPr>
            </a:lvl2pPr>
            <a:lvl3pPr lvl="2" algn="ctr" rtl="0">
              <a:spcBef>
                <a:spcPts val="0"/>
              </a:spcBef>
              <a:spcAft>
                <a:spcPts val="0"/>
              </a:spcAft>
              <a:buSzPts val="2800"/>
              <a:buFont typeface="Berkshire Swash"/>
              <a:buNone/>
              <a:defRPr>
                <a:latin typeface="Berkshire Swash"/>
                <a:ea typeface="Berkshire Swash"/>
                <a:cs typeface="Berkshire Swash"/>
                <a:sym typeface="Berkshire Swash"/>
              </a:defRPr>
            </a:lvl3pPr>
            <a:lvl4pPr lvl="3" algn="ctr" rtl="0">
              <a:spcBef>
                <a:spcPts val="0"/>
              </a:spcBef>
              <a:spcAft>
                <a:spcPts val="0"/>
              </a:spcAft>
              <a:buSzPts val="2800"/>
              <a:buFont typeface="Berkshire Swash"/>
              <a:buNone/>
              <a:defRPr>
                <a:latin typeface="Berkshire Swash"/>
                <a:ea typeface="Berkshire Swash"/>
                <a:cs typeface="Berkshire Swash"/>
                <a:sym typeface="Berkshire Swash"/>
              </a:defRPr>
            </a:lvl4pPr>
            <a:lvl5pPr lvl="4" algn="ctr" rtl="0">
              <a:spcBef>
                <a:spcPts val="0"/>
              </a:spcBef>
              <a:spcAft>
                <a:spcPts val="0"/>
              </a:spcAft>
              <a:buSzPts val="2800"/>
              <a:buFont typeface="Berkshire Swash"/>
              <a:buNone/>
              <a:defRPr>
                <a:latin typeface="Berkshire Swash"/>
                <a:ea typeface="Berkshire Swash"/>
                <a:cs typeface="Berkshire Swash"/>
                <a:sym typeface="Berkshire Swash"/>
              </a:defRPr>
            </a:lvl5pPr>
            <a:lvl6pPr lvl="5" algn="ctr" rtl="0">
              <a:spcBef>
                <a:spcPts val="0"/>
              </a:spcBef>
              <a:spcAft>
                <a:spcPts val="0"/>
              </a:spcAft>
              <a:buSzPts val="2800"/>
              <a:buFont typeface="Berkshire Swash"/>
              <a:buNone/>
              <a:defRPr>
                <a:latin typeface="Berkshire Swash"/>
                <a:ea typeface="Berkshire Swash"/>
                <a:cs typeface="Berkshire Swash"/>
                <a:sym typeface="Berkshire Swash"/>
              </a:defRPr>
            </a:lvl6pPr>
            <a:lvl7pPr lvl="6" algn="ctr" rtl="0">
              <a:spcBef>
                <a:spcPts val="0"/>
              </a:spcBef>
              <a:spcAft>
                <a:spcPts val="0"/>
              </a:spcAft>
              <a:buSzPts val="2800"/>
              <a:buFont typeface="Berkshire Swash"/>
              <a:buNone/>
              <a:defRPr>
                <a:latin typeface="Berkshire Swash"/>
                <a:ea typeface="Berkshire Swash"/>
                <a:cs typeface="Berkshire Swash"/>
                <a:sym typeface="Berkshire Swash"/>
              </a:defRPr>
            </a:lvl7pPr>
            <a:lvl8pPr lvl="7" algn="ctr" rtl="0">
              <a:spcBef>
                <a:spcPts val="0"/>
              </a:spcBef>
              <a:spcAft>
                <a:spcPts val="0"/>
              </a:spcAft>
              <a:buSzPts val="2800"/>
              <a:buFont typeface="Berkshire Swash"/>
              <a:buNone/>
              <a:defRPr>
                <a:latin typeface="Berkshire Swash"/>
                <a:ea typeface="Berkshire Swash"/>
                <a:cs typeface="Berkshire Swash"/>
                <a:sym typeface="Berkshire Swash"/>
              </a:defRPr>
            </a:lvl8pPr>
            <a:lvl9pPr lvl="8" algn="ctr" rtl="0">
              <a:spcBef>
                <a:spcPts val="0"/>
              </a:spcBef>
              <a:spcAft>
                <a:spcPts val="0"/>
              </a:spcAft>
              <a:buSzPts val="2800"/>
              <a:buFont typeface="Berkshire Swash"/>
              <a:buNone/>
              <a:defRPr>
                <a:latin typeface="Berkshire Swash"/>
                <a:ea typeface="Berkshire Swash"/>
                <a:cs typeface="Berkshire Swash"/>
                <a:sym typeface="Berkshire Swash"/>
              </a:defRPr>
            </a:lvl9pPr>
          </a:lstStyle>
          <a:p>
            <a:r>
              <a:t>xx%</a:t>
            </a:r>
          </a:p>
        </p:txBody>
      </p:sp>
      <p:sp>
        <p:nvSpPr>
          <p:cNvPr id="115" name="Google Shape;115;p13"/>
          <p:cNvSpPr txBox="1">
            <a:spLocks noGrp="1"/>
          </p:cNvSpPr>
          <p:nvPr>
            <p:ph type="title" idx="9" hasCustomPrompt="1"/>
          </p:nvPr>
        </p:nvSpPr>
        <p:spPr>
          <a:xfrm>
            <a:off x="4510800" y="1800812"/>
            <a:ext cx="31704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solidFill>
                  <a:schemeClr val="lt2"/>
                </a:solidFill>
              </a:defRPr>
            </a:lvl1pPr>
            <a:lvl2pPr lvl="1" algn="ctr" rtl="0">
              <a:spcBef>
                <a:spcPts val="0"/>
              </a:spcBef>
              <a:spcAft>
                <a:spcPts val="0"/>
              </a:spcAft>
              <a:buSzPts val="2800"/>
              <a:buFont typeface="Berkshire Swash"/>
              <a:buNone/>
              <a:defRPr>
                <a:latin typeface="Berkshire Swash"/>
                <a:ea typeface="Berkshire Swash"/>
                <a:cs typeface="Berkshire Swash"/>
                <a:sym typeface="Berkshire Swash"/>
              </a:defRPr>
            </a:lvl2pPr>
            <a:lvl3pPr lvl="2" algn="ctr" rtl="0">
              <a:spcBef>
                <a:spcPts val="0"/>
              </a:spcBef>
              <a:spcAft>
                <a:spcPts val="0"/>
              </a:spcAft>
              <a:buSzPts val="2800"/>
              <a:buFont typeface="Berkshire Swash"/>
              <a:buNone/>
              <a:defRPr>
                <a:latin typeface="Berkshire Swash"/>
                <a:ea typeface="Berkshire Swash"/>
                <a:cs typeface="Berkshire Swash"/>
                <a:sym typeface="Berkshire Swash"/>
              </a:defRPr>
            </a:lvl3pPr>
            <a:lvl4pPr lvl="3" algn="ctr" rtl="0">
              <a:spcBef>
                <a:spcPts val="0"/>
              </a:spcBef>
              <a:spcAft>
                <a:spcPts val="0"/>
              </a:spcAft>
              <a:buSzPts val="2800"/>
              <a:buFont typeface="Berkshire Swash"/>
              <a:buNone/>
              <a:defRPr>
                <a:latin typeface="Berkshire Swash"/>
                <a:ea typeface="Berkshire Swash"/>
                <a:cs typeface="Berkshire Swash"/>
                <a:sym typeface="Berkshire Swash"/>
              </a:defRPr>
            </a:lvl4pPr>
            <a:lvl5pPr lvl="4" algn="ctr" rtl="0">
              <a:spcBef>
                <a:spcPts val="0"/>
              </a:spcBef>
              <a:spcAft>
                <a:spcPts val="0"/>
              </a:spcAft>
              <a:buSzPts val="2800"/>
              <a:buFont typeface="Berkshire Swash"/>
              <a:buNone/>
              <a:defRPr>
                <a:latin typeface="Berkshire Swash"/>
                <a:ea typeface="Berkshire Swash"/>
                <a:cs typeface="Berkshire Swash"/>
                <a:sym typeface="Berkshire Swash"/>
              </a:defRPr>
            </a:lvl5pPr>
            <a:lvl6pPr lvl="5" algn="ctr" rtl="0">
              <a:spcBef>
                <a:spcPts val="0"/>
              </a:spcBef>
              <a:spcAft>
                <a:spcPts val="0"/>
              </a:spcAft>
              <a:buSzPts val="2800"/>
              <a:buFont typeface="Berkshire Swash"/>
              <a:buNone/>
              <a:defRPr>
                <a:latin typeface="Berkshire Swash"/>
                <a:ea typeface="Berkshire Swash"/>
                <a:cs typeface="Berkshire Swash"/>
                <a:sym typeface="Berkshire Swash"/>
              </a:defRPr>
            </a:lvl6pPr>
            <a:lvl7pPr lvl="6" algn="ctr" rtl="0">
              <a:spcBef>
                <a:spcPts val="0"/>
              </a:spcBef>
              <a:spcAft>
                <a:spcPts val="0"/>
              </a:spcAft>
              <a:buSzPts val="2800"/>
              <a:buFont typeface="Berkshire Swash"/>
              <a:buNone/>
              <a:defRPr>
                <a:latin typeface="Berkshire Swash"/>
                <a:ea typeface="Berkshire Swash"/>
                <a:cs typeface="Berkshire Swash"/>
                <a:sym typeface="Berkshire Swash"/>
              </a:defRPr>
            </a:lvl7pPr>
            <a:lvl8pPr lvl="7" algn="ctr" rtl="0">
              <a:spcBef>
                <a:spcPts val="0"/>
              </a:spcBef>
              <a:spcAft>
                <a:spcPts val="0"/>
              </a:spcAft>
              <a:buSzPts val="2800"/>
              <a:buFont typeface="Berkshire Swash"/>
              <a:buNone/>
              <a:defRPr>
                <a:latin typeface="Berkshire Swash"/>
                <a:ea typeface="Berkshire Swash"/>
                <a:cs typeface="Berkshire Swash"/>
                <a:sym typeface="Berkshire Swash"/>
              </a:defRPr>
            </a:lvl8pPr>
            <a:lvl9pPr lvl="8" algn="ctr" rtl="0">
              <a:spcBef>
                <a:spcPts val="0"/>
              </a:spcBef>
              <a:spcAft>
                <a:spcPts val="0"/>
              </a:spcAft>
              <a:buSzPts val="2800"/>
              <a:buFont typeface="Berkshire Swash"/>
              <a:buNone/>
              <a:defRPr>
                <a:latin typeface="Berkshire Swash"/>
                <a:ea typeface="Berkshire Swash"/>
                <a:cs typeface="Berkshire Swash"/>
                <a:sym typeface="Berkshire Swash"/>
              </a:defRPr>
            </a:lvl9pPr>
          </a:lstStyle>
          <a:p>
            <a:r>
              <a:t>xx%</a:t>
            </a:r>
          </a:p>
        </p:txBody>
      </p:sp>
      <p:sp>
        <p:nvSpPr>
          <p:cNvPr id="116" name="Google Shape;116;p13"/>
          <p:cNvSpPr txBox="1">
            <a:spLocks noGrp="1"/>
          </p:cNvSpPr>
          <p:nvPr>
            <p:ph type="title" idx="13" hasCustomPrompt="1"/>
          </p:nvPr>
        </p:nvSpPr>
        <p:spPr>
          <a:xfrm>
            <a:off x="958100" y="4093157"/>
            <a:ext cx="3170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solidFill>
                  <a:schemeClr val="lt2"/>
                </a:solidFill>
              </a:defRPr>
            </a:lvl1pPr>
            <a:lvl2pPr lvl="1" algn="ctr" rtl="0">
              <a:spcBef>
                <a:spcPts val="0"/>
              </a:spcBef>
              <a:spcAft>
                <a:spcPts val="0"/>
              </a:spcAft>
              <a:buSzPts val="2800"/>
              <a:buFont typeface="Berkshire Swash"/>
              <a:buNone/>
              <a:defRPr>
                <a:latin typeface="Berkshire Swash"/>
                <a:ea typeface="Berkshire Swash"/>
                <a:cs typeface="Berkshire Swash"/>
                <a:sym typeface="Berkshire Swash"/>
              </a:defRPr>
            </a:lvl2pPr>
            <a:lvl3pPr lvl="2" algn="ctr" rtl="0">
              <a:spcBef>
                <a:spcPts val="0"/>
              </a:spcBef>
              <a:spcAft>
                <a:spcPts val="0"/>
              </a:spcAft>
              <a:buSzPts val="2800"/>
              <a:buFont typeface="Berkshire Swash"/>
              <a:buNone/>
              <a:defRPr>
                <a:latin typeface="Berkshire Swash"/>
                <a:ea typeface="Berkshire Swash"/>
                <a:cs typeface="Berkshire Swash"/>
                <a:sym typeface="Berkshire Swash"/>
              </a:defRPr>
            </a:lvl3pPr>
            <a:lvl4pPr lvl="3" algn="ctr" rtl="0">
              <a:spcBef>
                <a:spcPts val="0"/>
              </a:spcBef>
              <a:spcAft>
                <a:spcPts val="0"/>
              </a:spcAft>
              <a:buSzPts val="2800"/>
              <a:buFont typeface="Berkshire Swash"/>
              <a:buNone/>
              <a:defRPr>
                <a:latin typeface="Berkshire Swash"/>
                <a:ea typeface="Berkshire Swash"/>
                <a:cs typeface="Berkshire Swash"/>
                <a:sym typeface="Berkshire Swash"/>
              </a:defRPr>
            </a:lvl4pPr>
            <a:lvl5pPr lvl="4" algn="ctr" rtl="0">
              <a:spcBef>
                <a:spcPts val="0"/>
              </a:spcBef>
              <a:spcAft>
                <a:spcPts val="0"/>
              </a:spcAft>
              <a:buSzPts val="2800"/>
              <a:buFont typeface="Berkshire Swash"/>
              <a:buNone/>
              <a:defRPr>
                <a:latin typeface="Berkshire Swash"/>
                <a:ea typeface="Berkshire Swash"/>
                <a:cs typeface="Berkshire Swash"/>
                <a:sym typeface="Berkshire Swash"/>
              </a:defRPr>
            </a:lvl5pPr>
            <a:lvl6pPr lvl="5" algn="ctr" rtl="0">
              <a:spcBef>
                <a:spcPts val="0"/>
              </a:spcBef>
              <a:spcAft>
                <a:spcPts val="0"/>
              </a:spcAft>
              <a:buSzPts val="2800"/>
              <a:buFont typeface="Berkshire Swash"/>
              <a:buNone/>
              <a:defRPr>
                <a:latin typeface="Berkshire Swash"/>
                <a:ea typeface="Berkshire Swash"/>
                <a:cs typeface="Berkshire Swash"/>
                <a:sym typeface="Berkshire Swash"/>
              </a:defRPr>
            </a:lvl6pPr>
            <a:lvl7pPr lvl="6" algn="ctr" rtl="0">
              <a:spcBef>
                <a:spcPts val="0"/>
              </a:spcBef>
              <a:spcAft>
                <a:spcPts val="0"/>
              </a:spcAft>
              <a:buSzPts val="2800"/>
              <a:buFont typeface="Berkshire Swash"/>
              <a:buNone/>
              <a:defRPr>
                <a:latin typeface="Berkshire Swash"/>
                <a:ea typeface="Berkshire Swash"/>
                <a:cs typeface="Berkshire Swash"/>
                <a:sym typeface="Berkshire Swash"/>
              </a:defRPr>
            </a:lvl7pPr>
            <a:lvl8pPr lvl="7" algn="ctr" rtl="0">
              <a:spcBef>
                <a:spcPts val="0"/>
              </a:spcBef>
              <a:spcAft>
                <a:spcPts val="0"/>
              </a:spcAft>
              <a:buSzPts val="2800"/>
              <a:buFont typeface="Berkshire Swash"/>
              <a:buNone/>
              <a:defRPr>
                <a:latin typeface="Berkshire Swash"/>
                <a:ea typeface="Berkshire Swash"/>
                <a:cs typeface="Berkshire Swash"/>
                <a:sym typeface="Berkshire Swash"/>
              </a:defRPr>
            </a:lvl8pPr>
            <a:lvl9pPr lvl="8" algn="ctr" rtl="0">
              <a:spcBef>
                <a:spcPts val="0"/>
              </a:spcBef>
              <a:spcAft>
                <a:spcPts val="0"/>
              </a:spcAft>
              <a:buSzPts val="2800"/>
              <a:buFont typeface="Berkshire Swash"/>
              <a:buNone/>
              <a:defRPr>
                <a:latin typeface="Berkshire Swash"/>
                <a:ea typeface="Berkshire Swash"/>
                <a:cs typeface="Berkshire Swash"/>
                <a:sym typeface="Berkshire Swash"/>
              </a:defRPr>
            </a:lvl9pPr>
          </a:lstStyle>
          <a:p>
            <a:r>
              <a:t>xx%</a:t>
            </a:r>
          </a:p>
        </p:txBody>
      </p:sp>
      <p:sp>
        <p:nvSpPr>
          <p:cNvPr id="117" name="Google Shape;117;p13"/>
          <p:cNvSpPr txBox="1">
            <a:spLocks noGrp="1"/>
          </p:cNvSpPr>
          <p:nvPr>
            <p:ph type="title" idx="14" hasCustomPrompt="1"/>
          </p:nvPr>
        </p:nvSpPr>
        <p:spPr>
          <a:xfrm>
            <a:off x="4510800" y="4093160"/>
            <a:ext cx="31704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solidFill>
                  <a:schemeClr val="lt2"/>
                </a:solidFill>
              </a:defRPr>
            </a:lvl1pPr>
            <a:lvl2pPr lvl="1" algn="ctr" rtl="0">
              <a:spcBef>
                <a:spcPts val="0"/>
              </a:spcBef>
              <a:spcAft>
                <a:spcPts val="0"/>
              </a:spcAft>
              <a:buSzPts val="2800"/>
              <a:buFont typeface="Berkshire Swash"/>
              <a:buNone/>
              <a:defRPr>
                <a:latin typeface="Berkshire Swash"/>
                <a:ea typeface="Berkshire Swash"/>
                <a:cs typeface="Berkshire Swash"/>
                <a:sym typeface="Berkshire Swash"/>
              </a:defRPr>
            </a:lvl2pPr>
            <a:lvl3pPr lvl="2" algn="ctr" rtl="0">
              <a:spcBef>
                <a:spcPts val="0"/>
              </a:spcBef>
              <a:spcAft>
                <a:spcPts val="0"/>
              </a:spcAft>
              <a:buSzPts val="2800"/>
              <a:buFont typeface="Berkshire Swash"/>
              <a:buNone/>
              <a:defRPr>
                <a:latin typeface="Berkshire Swash"/>
                <a:ea typeface="Berkshire Swash"/>
                <a:cs typeface="Berkshire Swash"/>
                <a:sym typeface="Berkshire Swash"/>
              </a:defRPr>
            </a:lvl3pPr>
            <a:lvl4pPr lvl="3" algn="ctr" rtl="0">
              <a:spcBef>
                <a:spcPts val="0"/>
              </a:spcBef>
              <a:spcAft>
                <a:spcPts val="0"/>
              </a:spcAft>
              <a:buSzPts val="2800"/>
              <a:buFont typeface="Berkshire Swash"/>
              <a:buNone/>
              <a:defRPr>
                <a:latin typeface="Berkshire Swash"/>
                <a:ea typeface="Berkshire Swash"/>
                <a:cs typeface="Berkshire Swash"/>
                <a:sym typeface="Berkshire Swash"/>
              </a:defRPr>
            </a:lvl4pPr>
            <a:lvl5pPr lvl="4" algn="ctr" rtl="0">
              <a:spcBef>
                <a:spcPts val="0"/>
              </a:spcBef>
              <a:spcAft>
                <a:spcPts val="0"/>
              </a:spcAft>
              <a:buSzPts val="2800"/>
              <a:buFont typeface="Berkshire Swash"/>
              <a:buNone/>
              <a:defRPr>
                <a:latin typeface="Berkshire Swash"/>
                <a:ea typeface="Berkshire Swash"/>
                <a:cs typeface="Berkshire Swash"/>
                <a:sym typeface="Berkshire Swash"/>
              </a:defRPr>
            </a:lvl5pPr>
            <a:lvl6pPr lvl="5" algn="ctr" rtl="0">
              <a:spcBef>
                <a:spcPts val="0"/>
              </a:spcBef>
              <a:spcAft>
                <a:spcPts val="0"/>
              </a:spcAft>
              <a:buSzPts val="2800"/>
              <a:buFont typeface="Berkshire Swash"/>
              <a:buNone/>
              <a:defRPr>
                <a:latin typeface="Berkshire Swash"/>
                <a:ea typeface="Berkshire Swash"/>
                <a:cs typeface="Berkshire Swash"/>
                <a:sym typeface="Berkshire Swash"/>
              </a:defRPr>
            </a:lvl6pPr>
            <a:lvl7pPr lvl="6" algn="ctr" rtl="0">
              <a:spcBef>
                <a:spcPts val="0"/>
              </a:spcBef>
              <a:spcAft>
                <a:spcPts val="0"/>
              </a:spcAft>
              <a:buSzPts val="2800"/>
              <a:buFont typeface="Berkshire Swash"/>
              <a:buNone/>
              <a:defRPr>
                <a:latin typeface="Berkshire Swash"/>
                <a:ea typeface="Berkshire Swash"/>
                <a:cs typeface="Berkshire Swash"/>
                <a:sym typeface="Berkshire Swash"/>
              </a:defRPr>
            </a:lvl7pPr>
            <a:lvl8pPr lvl="7" algn="ctr" rtl="0">
              <a:spcBef>
                <a:spcPts val="0"/>
              </a:spcBef>
              <a:spcAft>
                <a:spcPts val="0"/>
              </a:spcAft>
              <a:buSzPts val="2800"/>
              <a:buFont typeface="Berkshire Swash"/>
              <a:buNone/>
              <a:defRPr>
                <a:latin typeface="Berkshire Swash"/>
                <a:ea typeface="Berkshire Swash"/>
                <a:cs typeface="Berkshire Swash"/>
                <a:sym typeface="Berkshire Swash"/>
              </a:defRPr>
            </a:lvl8pPr>
            <a:lvl9pPr lvl="8" algn="ctr" rtl="0">
              <a:spcBef>
                <a:spcPts val="0"/>
              </a:spcBef>
              <a:spcAft>
                <a:spcPts val="0"/>
              </a:spcAft>
              <a:buSzPts val="2800"/>
              <a:buFont typeface="Berkshire Swash"/>
              <a:buNone/>
              <a:defRPr>
                <a:latin typeface="Berkshire Swash"/>
                <a:ea typeface="Berkshire Swash"/>
                <a:cs typeface="Berkshire Swash"/>
                <a:sym typeface="Berkshire Swash"/>
              </a:defRPr>
            </a:lvl9pPr>
          </a:lstStyle>
          <a:p>
            <a:r>
              <a:t>xx%</a:t>
            </a:r>
          </a:p>
        </p:txBody>
      </p:sp>
      <p:sp>
        <p:nvSpPr>
          <p:cNvPr id="118" name="Google Shape;118;p13"/>
          <p:cNvSpPr txBox="1">
            <a:spLocks noGrp="1"/>
          </p:cNvSpPr>
          <p:nvPr>
            <p:ph type="subTitle" idx="15"/>
          </p:nvPr>
        </p:nvSpPr>
        <p:spPr>
          <a:xfrm>
            <a:off x="8063900" y="2480673"/>
            <a:ext cx="3170000" cy="60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rkshire Swash"/>
              <a:buNone/>
              <a:defRPr sz="3733">
                <a:solidFill>
                  <a:schemeClr val="accent1"/>
                </a:solidFill>
                <a:latin typeface="Berkshire Swash"/>
                <a:ea typeface="Berkshire Swash"/>
                <a:cs typeface="Berkshire Swash"/>
                <a:sym typeface="Berkshire Swash"/>
              </a:defRPr>
            </a:lvl1pPr>
            <a:lvl2pPr lvl="1" rtl="0">
              <a:spcBef>
                <a:spcPts val="0"/>
              </a:spcBef>
              <a:spcAft>
                <a:spcPts val="0"/>
              </a:spcAft>
              <a:buSzPts val="2400"/>
              <a:buFont typeface="Berkshire Swash"/>
              <a:buNone/>
              <a:defRPr sz="3200">
                <a:latin typeface="Berkshire Swash"/>
                <a:ea typeface="Berkshire Swash"/>
                <a:cs typeface="Berkshire Swash"/>
                <a:sym typeface="Berkshire Swash"/>
              </a:defRPr>
            </a:lvl2pPr>
            <a:lvl3pPr lvl="2" rtl="0">
              <a:spcBef>
                <a:spcPts val="0"/>
              </a:spcBef>
              <a:spcAft>
                <a:spcPts val="0"/>
              </a:spcAft>
              <a:buSzPts val="2400"/>
              <a:buFont typeface="Berkshire Swash"/>
              <a:buNone/>
              <a:defRPr sz="3200">
                <a:latin typeface="Berkshire Swash"/>
                <a:ea typeface="Berkshire Swash"/>
                <a:cs typeface="Berkshire Swash"/>
                <a:sym typeface="Berkshire Swash"/>
              </a:defRPr>
            </a:lvl3pPr>
            <a:lvl4pPr lvl="3" rtl="0">
              <a:spcBef>
                <a:spcPts val="0"/>
              </a:spcBef>
              <a:spcAft>
                <a:spcPts val="0"/>
              </a:spcAft>
              <a:buSzPts val="2400"/>
              <a:buFont typeface="Berkshire Swash"/>
              <a:buNone/>
              <a:defRPr sz="3200">
                <a:latin typeface="Berkshire Swash"/>
                <a:ea typeface="Berkshire Swash"/>
                <a:cs typeface="Berkshire Swash"/>
                <a:sym typeface="Berkshire Swash"/>
              </a:defRPr>
            </a:lvl4pPr>
            <a:lvl5pPr lvl="4" rtl="0">
              <a:spcBef>
                <a:spcPts val="0"/>
              </a:spcBef>
              <a:spcAft>
                <a:spcPts val="0"/>
              </a:spcAft>
              <a:buSzPts val="2400"/>
              <a:buFont typeface="Berkshire Swash"/>
              <a:buNone/>
              <a:defRPr sz="3200">
                <a:latin typeface="Berkshire Swash"/>
                <a:ea typeface="Berkshire Swash"/>
                <a:cs typeface="Berkshire Swash"/>
                <a:sym typeface="Berkshire Swash"/>
              </a:defRPr>
            </a:lvl5pPr>
            <a:lvl6pPr lvl="5" rtl="0">
              <a:spcBef>
                <a:spcPts val="0"/>
              </a:spcBef>
              <a:spcAft>
                <a:spcPts val="0"/>
              </a:spcAft>
              <a:buSzPts val="2400"/>
              <a:buFont typeface="Berkshire Swash"/>
              <a:buNone/>
              <a:defRPr sz="3200">
                <a:latin typeface="Berkshire Swash"/>
                <a:ea typeface="Berkshire Swash"/>
                <a:cs typeface="Berkshire Swash"/>
                <a:sym typeface="Berkshire Swash"/>
              </a:defRPr>
            </a:lvl6pPr>
            <a:lvl7pPr lvl="6" rtl="0">
              <a:spcBef>
                <a:spcPts val="0"/>
              </a:spcBef>
              <a:spcAft>
                <a:spcPts val="0"/>
              </a:spcAft>
              <a:buSzPts val="2400"/>
              <a:buFont typeface="Berkshire Swash"/>
              <a:buNone/>
              <a:defRPr sz="3200">
                <a:latin typeface="Berkshire Swash"/>
                <a:ea typeface="Berkshire Swash"/>
                <a:cs typeface="Berkshire Swash"/>
                <a:sym typeface="Berkshire Swash"/>
              </a:defRPr>
            </a:lvl7pPr>
            <a:lvl8pPr lvl="7" rtl="0">
              <a:spcBef>
                <a:spcPts val="0"/>
              </a:spcBef>
              <a:spcAft>
                <a:spcPts val="0"/>
              </a:spcAft>
              <a:buSzPts val="2400"/>
              <a:buFont typeface="Berkshire Swash"/>
              <a:buNone/>
              <a:defRPr sz="3200">
                <a:latin typeface="Berkshire Swash"/>
                <a:ea typeface="Berkshire Swash"/>
                <a:cs typeface="Berkshire Swash"/>
                <a:sym typeface="Berkshire Swash"/>
              </a:defRPr>
            </a:lvl8pPr>
            <a:lvl9pPr lvl="8" rtl="0">
              <a:spcBef>
                <a:spcPts val="0"/>
              </a:spcBef>
              <a:spcAft>
                <a:spcPts val="0"/>
              </a:spcAft>
              <a:buSzPts val="2400"/>
              <a:buFont typeface="Berkshire Swash"/>
              <a:buNone/>
              <a:defRPr sz="3200">
                <a:latin typeface="Berkshire Swash"/>
                <a:ea typeface="Berkshire Swash"/>
                <a:cs typeface="Berkshire Swash"/>
                <a:sym typeface="Berkshire Swash"/>
              </a:defRPr>
            </a:lvl9pPr>
          </a:lstStyle>
          <a:p>
            <a:endParaRPr/>
          </a:p>
        </p:txBody>
      </p:sp>
      <p:sp>
        <p:nvSpPr>
          <p:cNvPr id="119" name="Google Shape;119;p13"/>
          <p:cNvSpPr txBox="1">
            <a:spLocks noGrp="1"/>
          </p:cNvSpPr>
          <p:nvPr>
            <p:ph type="subTitle" idx="16"/>
          </p:nvPr>
        </p:nvSpPr>
        <p:spPr>
          <a:xfrm>
            <a:off x="8063900" y="4775203"/>
            <a:ext cx="3170000" cy="60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rkshire Swash"/>
              <a:buNone/>
              <a:defRPr sz="3733">
                <a:solidFill>
                  <a:schemeClr val="accent1"/>
                </a:solidFill>
                <a:latin typeface="Berkshire Swash"/>
                <a:ea typeface="Berkshire Swash"/>
                <a:cs typeface="Berkshire Swash"/>
                <a:sym typeface="Berkshire Swash"/>
              </a:defRPr>
            </a:lvl1pPr>
            <a:lvl2pPr lvl="1" rtl="0">
              <a:spcBef>
                <a:spcPts val="0"/>
              </a:spcBef>
              <a:spcAft>
                <a:spcPts val="0"/>
              </a:spcAft>
              <a:buSzPts val="2400"/>
              <a:buFont typeface="Berkshire Swash"/>
              <a:buNone/>
              <a:defRPr sz="3200">
                <a:latin typeface="Berkshire Swash"/>
                <a:ea typeface="Berkshire Swash"/>
                <a:cs typeface="Berkshire Swash"/>
                <a:sym typeface="Berkshire Swash"/>
              </a:defRPr>
            </a:lvl2pPr>
            <a:lvl3pPr lvl="2" rtl="0">
              <a:spcBef>
                <a:spcPts val="0"/>
              </a:spcBef>
              <a:spcAft>
                <a:spcPts val="0"/>
              </a:spcAft>
              <a:buSzPts val="2400"/>
              <a:buFont typeface="Berkshire Swash"/>
              <a:buNone/>
              <a:defRPr sz="3200">
                <a:latin typeface="Berkshire Swash"/>
                <a:ea typeface="Berkshire Swash"/>
                <a:cs typeface="Berkshire Swash"/>
                <a:sym typeface="Berkshire Swash"/>
              </a:defRPr>
            </a:lvl3pPr>
            <a:lvl4pPr lvl="3" rtl="0">
              <a:spcBef>
                <a:spcPts val="0"/>
              </a:spcBef>
              <a:spcAft>
                <a:spcPts val="0"/>
              </a:spcAft>
              <a:buSzPts val="2400"/>
              <a:buFont typeface="Berkshire Swash"/>
              <a:buNone/>
              <a:defRPr sz="3200">
                <a:latin typeface="Berkshire Swash"/>
                <a:ea typeface="Berkshire Swash"/>
                <a:cs typeface="Berkshire Swash"/>
                <a:sym typeface="Berkshire Swash"/>
              </a:defRPr>
            </a:lvl4pPr>
            <a:lvl5pPr lvl="4" rtl="0">
              <a:spcBef>
                <a:spcPts val="0"/>
              </a:spcBef>
              <a:spcAft>
                <a:spcPts val="0"/>
              </a:spcAft>
              <a:buSzPts val="2400"/>
              <a:buFont typeface="Berkshire Swash"/>
              <a:buNone/>
              <a:defRPr sz="3200">
                <a:latin typeface="Berkshire Swash"/>
                <a:ea typeface="Berkshire Swash"/>
                <a:cs typeface="Berkshire Swash"/>
                <a:sym typeface="Berkshire Swash"/>
              </a:defRPr>
            </a:lvl5pPr>
            <a:lvl6pPr lvl="5" rtl="0">
              <a:spcBef>
                <a:spcPts val="0"/>
              </a:spcBef>
              <a:spcAft>
                <a:spcPts val="0"/>
              </a:spcAft>
              <a:buSzPts val="2400"/>
              <a:buFont typeface="Berkshire Swash"/>
              <a:buNone/>
              <a:defRPr sz="3200">
                <a:latin typeface="Berkshire Swash"/>
                <a:ea typeface="Berkshire Swash"/>
                <a:cs typeface="Berkshire Swash"/>
                <a:sym typeface="Berkshire Swash"/>
              </a:defRPr>
            </a:lvl6pPr>
            <a:lvl7pPr lvl="6" rtl="0">
              <a:spcBef>
                <a:spcPts val="0"/>
              </a:spcBef>
              <a:spcAft>
                <a:spcPts val="0"/>
              </a:spcAft>
              <a:buSzPts val="2400"/>
              <a:buFont typeface="Berkshire Swash"/>
              <a:buNone/>
              <a:defRPr sz="3200">
                <a:latin typeface="Berkshire Swash"/>
                <a:ea typeface="Berkshire Swash"/>
                <a:cs typeface="Berkshire Swash"/>
                <a:sym typeface="Berkshire Swash"/>
              </a:defRPr>
            </a:lvl7pPr>
            <a:lvl8pPr lvl="7" rtl="0">
              <a:spcBef>
                <a:spcPts val="0"/>
              </a:spcBef>
              <a:spcAft>
                <a:spcPts val="0"/>
              </a:spcAft>
              <a:buSzPts val="2400"/>
              <a:buFont typeface="Berkshire Swash"/>
              <a:buNone/>
              <a:defRPr sz="3200">
                <a:latin typeface="Berkshire Swash"/>
                <a:ea typeface="Berkshire Swash"/>
                <a:cs typeface="Berkshire Swash"/>
                <a:sym typeface="Berkshire Swash"/>
              </a:defRPr>
            </a:lvl8pPr>
            <a:lvl9pPr lvl="8" rtl="0">
              <a:spcBef>
                <a:spcPts val="0"/>
              </a:spcBef>
              <a:spcAft>
                <a:spcPts val="0"/>
              </a:spcAft>
              <a:buSzPts val="2400"/>
              <a:buFont typeface="Berkshire Swash"/>
              <a:buNone/>
              <a:defRPr sz="3200">
                <a:latin typeface="Berkshire Swash"/>
                <a:ea typeface="Berkshire Swash"/>
                <a:cs typeface="Berkshire Swash"/>
                <a:sym typeface="Berkshire Swash"/>
              </a:defRPr>
            </a:lvl9pPr>
          </a:lstStyle>
          <a:p>
            <a:endParaRPr/>
          </a:p>
        </p:txBody>
      </p:sp>
      <p:sp>
        <p:nvSpPr>
          <p:cNvPr id="120" name="Google Shape;120;p13"/>
          <p:cNvSpPr txBox="1">
            <a:spLocks noGrp="1"/>
          </p:cNvSpPr>
          <p:nvPr>
            <p:ph type="subTitle" idx="17"/>
          </p:nvPr>
        </p:nvSpPr>
        <p:spPr>
          <a:xfrm>
            <a:off x="8063900" y="3085884"/>
            <a:ext cx="3170000" cy="76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1" name="Google Shape;121;p13"/>
          <p:cNvSpPr txBox="1">
            <a:spLocks noGrp="1"/>
          </p:cNvSpPr>
          <p:nvPr>
            <p:ph type="subTitle" idx="18"/>
          </p:nvPr>
        </p:nvSpPr>
        <p:spPr>
          <a:xfrm>
            <a:off x="8063900" y="5378001"/>
            <a:ext cx="3170000" cy="76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2" name="Google Shape;122;p13"/>
          <p:cNvSpPr txBox="1">
            <a:spLocks noGrp="1"/>
          </p:cNvSpPr>
          <p:nvPr>
            <p:ph type="title" idx="19" hasCustomPrompt="1"/>
          </p:nvPr>
        </p:nvSpPr>
        <p:spPr>
          <a:xfrm>
            <a:off x="8063900" y="1800808"/>
            <a:ext cx="3170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solidFill>
                  <a:schemeClr val="lt2"/>
                </a:solidFill>
              </a:defRPr>
            </a:lvl1pPr>
            <a:lvl2pPr lvl="1" algn="ctr" rtl="0">
              <a:spcBef>
                <a:spcPts val="0"/>
              </a:spcBef>
              <a:spcAft>
                <a:spcPts val="0"/>
              </a:spcAft>
              <a:buSzPts val="2800"/>
              <a:buFont typeface="Berkshire Swash"/>
              <a:buNone/>
              <a:defRPr>
                <a:latin typeface="Berkshire Swash"/>
                <a:ea typeface="Berkshire Swash"/>
                <a:cs typeface="Berkshire Swash"/>
                <a:sym typeface="Berkshire Swash"/>
              </a:defRPr>
            </a:lvl2pPr>
            <a:lvl3pPr lvl="2" algn="ctr" rtl="0">
              <a:spcBef>
                <a:spcPts val="0"/>
              </a:spcBef>
              <a:spcAft>
                <a:spcPts val="0"/>
              </a:spcAft>
              <a:buSzPts val="2800"/>
              <a:buFont typeface="Berkshire Swash"/>
              <a:buNone/>
              <a:defRPr>
                <a:latin typeface="Berkshire Swash"/>
                <a:ea typeface="Berkshire Swash"/>
                <a:cs typeface="Berkshire Swash"/>
                <a:sym typeface="Berkshire Swash"/>
              </a:defRPr>
            </a:lvl3pPr>
            <a:lvl4pPr lvl="3" algn="ctr" rtl="0">
              <a:spcBef>
                <a:spcPts val="0"/>
              </a:spcBef>
              <a:spcAft>
                <a:spcPts val="0"/>
              </a:spcAft>
              <a:buSzPts val="2800"/>
              <a:buFont typeface="Berkshire Swash"/>
              <a:buNone/>
              <a:defRPr>
                <a:latin typeface="Berkshire Swash"/>
                <a:ea typeface="Berkshire Swash"/>
                <a:cs typeface="Berkshire Swash"/>
                <a:sym typeface="Berkshire Swash"/>
              </a:defRPr>
            </a:lvl4pPr>
            <a:lvl5pPr lvl="4" algn="ctr" rtl="0">
              <a:spcBef>
                <a:spcPts val="0"/>
              </a:spcBef>
              <a:spcAft>
                <a:spcPts val="0"/>
              </a:spcAft>
              <a:buSzPts val="2800"/>
              <a:buFont typeface="Berkshire Swash"/>
              <a:buNone/>
              <a:defRPr>
                <a:latin typeface="Berkshire Swash"/>
                <a:ea typeface="Berkshire Swash"/>
                <a:cs typeface="Berkshire Swash"/>
                <a:sym typeface="Berkshire Swash"/>
              </a:defRPr>
            </a:lvl5pPr>
            <a:lvl6pPr lvl="5" algn="ctr" rtl="0">
              <a:spcBef>
                <a:spcPts val="0"/>
              </a:spcBef>
              <a:spcAft>
                <a:spcPts val="0"/>
              </a:spcAft>
              <a:buSzPts val="2800"/>
              <a:buFont typeface="Berkshire Swash"/>
              <a:buNone/>
              <a:defRPr>
                <a:latin typeface="Berkshire Swash"/>
                <a:ea typeface="Berkshire Swash"/>
                <a:cs typeface="Berkshire Swash"/>
                <a:sym typeface="Berkshire Swash"/>
              </a:defRPr>
            </a:lvl6pPr>
            <a:lvl7pPr lvl="6" algn="ctr" rtl="0">
              <a:spcBef>
                <a:spcPts val="0"/>
              </a:spcBef>
              <a:spcAft>
                <a:spcPts val="0"/>
              </a:spcAft>
              <a:buSzPts val="2800"/>
              <a:buFont typeface="Berkshire Swash"/>
              <a:buNone/>
              <a:defRPr>
                <a:latin typeface="Berkshire Swash"/>
                <a:ea typeface="Berkshire Swash"/>
                <a:cs typeface="Berkshire Swash"/>
                <a:sym typeface="Berkshire Swash"/>
              </a:defRPr>
            </a:lvl7pPr>
            <a:lvl8pPr lvl="7" algn="ctr" rtl="0">
              <a:spcBef>
                <a:spcPts val="0"/>
              </a:spcBef>
              <a:spcAft>
                <a:spcPts val="0"/>
              </a:spcAft>
              <a:buSzPts val="2800"/>
              <a:buFont typeface="Berkshire Swash"/>
              <a:buNone/>
              <a:defRPr>
                <a:latin typeface="Berkshire Swash"/>
                <a:ea typeface="Berkshire Swash"/>
                <a:cs typeface="Berkshire Swash"/>
                <a:sym typeface="Berkshire Swash"/>
              </a:defRPr>
            </a:lvl8pPr>
            <a:lvl9pPr lvl="8" algn="ctr" rtl="0">
              <a:spcBef>
                <a:spcPts val="0"/>
              </a:spcBef>
              <a:spcAft>
                <a:spcPts val="0"/>
              </a:spcAft>
              <a:buSzPts val="2800"/>
              <a:buFont typeface="Berkshire Swash"/>
              <a:buNone/>
              <a:defRPr>
                <a:latin typeface="Berkshire Swash"/>
                <a:ea typeface="Berkshire Swash"/>
                <a:cs typeface="Berkshire Swash"/>
                <a:sym typeface="Berkshire Swash"/>
              </a:defRPr>
            </a:lvl9pPr>
          </a:lstStyle>
          <a:p>
            <a:r>
              <a:t>xx%</a:t>
            </a:r>
          </a:p>
        </p:txBody>
      </p:sp>
      <p:sp>
        <p:nvSpPr>
          <p:cNvPr id="123" name="Google Shape;123;p13"/>
          <p:cNvSpPr txBox="1">
            <a:spLocks noGrp="1"/>
          </p:cNvSpPr>
          <p:nvPr>
            <p:ph type="title" idx="20" hasCustomPrompt="1"/>
          </p:nvPr>
        </p:nvSpPr>
        <p:spPr>
          <a:xfrm>
            <a:off x="8063900" y="4093157"/>
            <a:ext cx="3170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solidFill>
                  <a:schemeClr val="lt2"/>
                </a:solidFill>
              </a:defRPr>
            </a:lvl1pPr>
            <a:lvl2pPr lvl="1" algn="ctr" rtl="0">
              <a:spcBef>
                <a:spcPts val="0"/>
              </a:spcBef>
              <a:spcAft>
                <a:spcPts val="0"/>
              </a:spcAft>
              <a:buSzPts val="2800"/>
              <a:buFont typeface="Berkshire Swash"/>
              <a:buNone/>
              <a:defRPr>
                <a:latin typeface="Berkshire Swash"/>
                <a:ea typeface="Berkshire Swash"/>
                <a:cs typeface="Berkshire Swash"/>
                <a:sym typeface="Berkshire Swash"/>
              </a:defRPr>
            </a:lvl2pPr>
            <a:lvl3pPr lvl="2" algn="ctr" rtl="0">
              <a:spcBef>
                <a:spcPts val="0"/>
              </a:spcBef>
              <a:spcAft>
                <a:spcPts val="0"/>
              </a:spcAft>
              <a:buSzPts val="2800"/>
              <a:buFont typeface="Berkshire Swash"/>
              <a:buNone/>
              <a:defRPr>
                <a:latin typeface="Berkshire Swash"/>
                <a:ea typeface="Berkshire Swash"/>
                <a:cs typeface="Berkshire Swash"/>
                <a:sym typeface="Berkshire Swash"/>
              </a:defRPr>
            </a:lvl3pPr>
            <a:lvl4pPr lvl="3" algn="ctr" rtl="0">
              <a:spcBef>
                <a:spcPts val="0"/>
              </a:spcBef>
              <a:spcAft>
                <a:spcPts val="0"/>
              </a:spcAft>
              <a:buSzPts val="2800"/>
              <a:buFont typeface="Berkshire Swash"/>
              <a:buNone/>
              <a:defRPr>
                <a:latin typeface="Berkshire Swash"/>
                <a:ea typeface="Berkshire Swash"/>
                <a:cs typeface="Berkshire Swash"/>
                <a:sym typeface="Berkshire Swash"/>
              </a:defRPr>
            </a:lvl4pPr>
            <a:lvl5pPr lvl="4" algn="ctr" rtl="0">
              <a:spcBef>
                <a:spcPts val="0"/>
              </a:spcBef>
              <a:spcAft>
                <a:spcPts val="0"/>
              </a:spcAft>
              <a:buSzPts val="2800"/>
              <a:buFont typeface="Berkshire Swash"/>
              <a:buNone/>
              <a:defRPr>
                <a:latin typeface="Berkshire Swash"/>
                <a:ea typeface="Berkshire Swash"/>
                <a:cs typeface="Berkshire Swash"/>
                <a:sym typeface="Berkshire Swash"/>
              </a:defRPr>
            </a:lvl5pPr>
            <a:lvl6pPr lvl="5" algn="ctr" rtl="0">
              <a:spcBef>
                <a:spcPts val="0"/>
              </a:spcBef>
              <a:spcAft>
                <a:spcPts val="0"/>
              </a:spcAft>
              <a:buSzPts val="2800"/>
              <a:buFont typeface="Berkshire Swash"/>
              <a:buNone/>
              <a:defRPr>
                <a:latin typeface="Berkshire Swash"/>
                <a:ea typeface="Berkshire Swash"/>
                <a:cs typeface="Berkshire Swash"/>
                <a:sym typeface="Berkshire Swash"/>
              </a:defRPr>
            </a:lvl6pPr>
            <a:lvl7pPr lvl="6" algn="ctr" rtl="0">
              <a:spcBef>
                <a:spcPts val="0"/>
              </a:spcBef>
              <a:spcAft>
                <a:spcPts val="0"/>
              </a:spcAft>
              <a:buSzPts val="2800"/>
              <a:buFont typeface="Berkshire Swash"/>
              <a:buNone/>
              <a:defRPr>
                <a:latin typeface="Berkshire Swash"/>
                <a:ea typeface="Berkshire Swash"/>
                <a:cs typeface="Berkshire Swash"/>
                <a:sym typeface="Berkshire Swash"/>
              </a:defRPr>
            </a:lvl7pPr>
            <a:lvl8pPr lvl="7" algn="ctr" rtl="0">
              <a:spcBef>
                <a:spcPts val="0"/>
              </a:spcBef>
              <a:spcAft>
                <a:spcPts val="0"/>
              </a:spcAft>
              <a:buSzPts val="2800"/>
              <a:buFont typeface="Berkshire Swash"/>
              <a:buNone/>
              <a:defRPr>
                <a:latin typeface="Berkshire Swash"/>
                <a:ea typeface="Berkshire Swash"/>
                <a:cs typeface="Berkshire Swash"/>
                <a:sym typeface="Berkshire Swash"/>
              </a:defRPr>
            </a:lvl8pPr>
            <a:lvl9pPr lvl="8" algn="ctr" rtl="0">
              <a:spcBef>
                <a:spcPts val="0"/>
              </a:spcBef>
              <a:spcAft>
                <a:spcPts val="0"/>
              </a:spcAft>
              <a:buSzPts val="2800"/>
              <a:buFont typeface="Berkshire Swash"/>
              <a:buNone/>
              <a:defRPr>
                <a:latin typeface="Berkshire Swash"/>
                <a:ea typeface="Berkshire Swash"/>
                <a:cs typeface="Berkshire Swash"/>
                <a:sym typeface="Berkshire Swash"/>
              </a:defRPr>
            </a:lvl9pPr>
          </a:lstStyle>
          <a:p>
            <a:r>
              <a:t>xx%</a:t>
            </a:r>
          </a:p>
        </p:txBody>
      </p:sp>
      <p:sp>
        <p:nvSpPr>
          <p:cNvPr id="124" name="Google Shape;124;p13"/>
          <p:cNvSpPr txBox="1">
            <a:spLocks noGrp="1"/>
          </p:cNvSpPr>
          <p:nvPr>
            <p:ph type="title" idx="21"/>
          </p:nvPr>
        </p:nvSpPr>
        <p:spPr>
          <a:xfrm>
            <a:off x="954600" y="593367"/>
            <a:ext cx="10282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50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445107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92"/>
        <p:cNvGrpSpPr/>
        <p:nvPr/>
      </p:nvGrpSpPr>
      <p:grpSpPr>
        <a:xfrm>
          <a:off x="0" y="0"/>
          <a:ext cx="0" cy="0"/>
          <a:chOff x="0" y="0"/>
          <a:chExt cx="0" cy="0"/>
        </a:xfrm>
      </p:grpSpPr>
      <p:pic>
        <p:nvPicPr>
          <p:cNvPr id="193" name="Google Shape;193;p20"/>
          <p:cNvPicPr preferRelativeResize="0"/>
          <p:nvPr/>
        </p:nvPicPr>
        <p:blipFill rotWithShape="1">
          <a:blip r:embed="rId2">
            <a:alphaModFix amt="69000"/>
          </a:blip>
          <a:srcRect t="189" b="189"/>
          <a:stretch/>
        </p:blipFill>
        <p:spPr>
          <a:xfrm rot="1852305" flipH="1">
            <a:off x="-134531" y="4837888"/>
            <a:ext cx="2171001" cy="2959459"/>
          </a:xfrm>
          <a:prstGeom prst="rect">
            <a:avLst/>
          </a:prstGeom>
          <a:noFill/>
          <a:ln>
            <a:noFill/>
          </a:ln>
        </p:spPr>
      </p:pic>
      <p:pic>
        <p:nvPicPr>
          <p:cNvPr id="194" name="Google Shape;194;p20"/>
          <p:cNvPicPr preferRelativeResize="0"/>
          <p:nvPr/>
        </p:nvPicPr>
        <p:blipFill rotWithShape="1">
          <a:blip r:embed="rId3">
            <a:alphaModFix amt="69000"/>
          </a:blip>
          <a:srcRect l="19" r="9"/>
          <a:stretch/>
        </p:blipFill>
        <p:spPr>
          <a:xfrm rot="2159161">
            <a:off x="4226969" y="4909435"/>
            <a:ext cx="2455016" cy="3168989"/>
          </a:xfrm>
          <a:prstGeom prst="rect">
            <a:avLst/>
          </a:prstGeom>
          <a:noFill/>
          <a:ln>
            <a:noFill/>
          </a:ln>
        </p:spPr>
      </p:pic>
      <p:pic>
        <p:nvPicPr>
          <p:cNvPr id="195" name="Google Shape;195;p20"/>
          <p:cNvPicPr preferRelativeResize="0"/>
          <p:nvPr/>
        </p:nvPicPr>
        <p:blipFill rotWithShape="1">
          <a:blip r:embed="rId4">
            <a:alphaModFix amt="69000"/>
          </a:blip>
          <a:srcRect l="69" r="69"/>
          <a:stretch/>
        </p:blipFill>
        <p:spPr>
          <a:xfrm rot="10800000" flipH="1">
            <a:off x="9503861" y="-1438171"/>
            <a:ext cx="3251667" cy="4035659"/>
          </a:xfrm>
          <a:prstGeom prst="rect">
            <a:avLst/>
          </a:prstGeom>
          <a:noFill/>
          <a:ln>
            <a:noFill/>
          </a:ln>
        </p:spPr>
      </p:pic>
      <p:pic>
        <p:nvPicPr>
          <p:cNvPr id="196" name="Google Shape;196;p20"/>
          <p:cNvPicPr preferRelativeResize="0"/>
          <p:nvPr/>
        </p:nvPicPr>
        <p:blipFill rotWithShape="1">
          <a:blip r:embed="rId5">
            <a:alphaModFix amt="69000"/>
          </a:blip>
          <a:srcRect l="179" r="189"/>
          <a:stretch/>
        </p:blipFill>
        <p:spPr>
          <a:xfrm rot="-10163960" flipH="1">
            <a:off x="11561453" y="2597489"/>
            <a:ext cx="1194089" cy="2132633"/>
          </a:xfrm>
          <a:prstGeom prst="rect">
            <a:avLst/>
          </a:prstGeom>
          <a:noFill/>
          <a:ln>
            <a:noFill/>
          </a:ln>
        </p:spPr>
      </p:pic>
      <p:pic>
        <p:nvPicPr>
          <p:cNvPr id="197" name="Google Shape;197;p20"/>
          <p:cNvPicPr preferRelativeResize="0"/>
          <p:nvPr/>
        </p:nvPicPr>
        <p:blipFill>
          <a:blip r:embed="rId6">
            <a:alphaModFix amt="69000"/>
          </a:blip>
          <a:stretch>
            <a:fillRect/>
          </a:stretch>
        </p:blipFill>
        <p:spPr>
          <a:xfrm rot="10800000" flipH="1">
            <a:off x="4926650" y="-644195"/>
            <a:ext cx="2338701" cy="1642433"/>
          </a:xfrm>
          <a:prstGeom prst="rect">
            <a:avLst/>
          </a:prstGeom>
          <a:noFill/>
          <a:ln>
            <a:noFill/>
          </a:ln>
        </p:spPr>
      </p:pic>
      <p:pic>
        <p:nvPicPr>
          <p:cNvPr id="198" name="Google Shape;198;p20"/>
          <p:cNvPicPr preferRelativeResize="0"/>
          <p:nvPr/>
        </p:nvPicPr>
        <p:blipFill rotWithShape="1">
          <a:blip r:embed="rId3">
            <a:alphaModFix amt="69000"/>
          </a:blip>
          <a:srcRect l="19" r="9"/>
          <a:stretch/>
        </p:blipFill>
        <p:spPr>
          <a:xfrm rot="-10799999" flipH="1">
            <a:off x="-1169396" y="-1067759"/>
            <a:ext cx="2940899" cy="3796216"/>
          </a:xfrm>
          <a:prstGeom prst="rect">
            <a:avLst/>
          </a:prstGeom>
          <a:noFill/>
          <a:ln>
            <a:noFill/>
          </a:ln>
        </p:spPr>
      </p:pic>
      <p:pic>
        <p:nvPicPr>
          <p:cNvPr id="199" name="Google Shape;199;p20"/>
          <p:cNvPicPr preferRelativeResize="0"/>
          <p:nvPr/>
        </p:nvPicPr>
        <p:blipFill rotWithShape="1">
          <a:blip r:embed="rId7">
            <a:alphaModFix amt="69000"/>
          </a:blip>
          <a:srcRect l="79" r="69"/>
          <a:stretch/>
        </p:blipFill>
        <p:spPr>
          <a:xfrm rot="-7622477" flipH="1">
            <a:off x="8584567" y="5324538"/>
            <a:ext cx="2338703" cy="1642433"/>
          </a:xfrm>
          <a:prstGeom prst="rect">
            <a:avLst/>
          </a:prstGeom>
          <a:noFill/>
          <a:ln>
            <a:noFill/>
          </a:ln>
        </p:spPr>
      </p:pic>
      <p:pic>
        <p:nvPicPr>
          <p:cNvPr id="200" name="Google Shape;200;p20"/>
          <p:cNvPicPr preferRelativeResize="0"/>
          <p:nvPr/>
        </p:nvPicPr>
        <p:blipFill rotWithShape="1">
          <a:blip r:embed="rId5">
            <a:alphaModFix amt="69000"/>
          </a:blip>
          <a:srcRect l="179" r="189"/>
          <a:stretch/>
        </p:blipFill>
        <p:spPr>
          <a:xfrm>
            <a:off x="-295998" y="2597517"/>
            <a:ext cx="1194089" cy="2132633"/>
          </a:xfrm>
          <a:prstGeom prst="rect">
            <a:avLst/>
          </a:prstGeom>
          <a:noFill/>
          <a:ln>
            <a:noFill/>
          </a:ln>
        </p:spPr>
      </p:pic>
      <p:sp>
        <p:nvSpPr>
          <p:cNvPr id="201" name="Google Shape;201;p20"/>
          <p:cNvSpPr txBox="1">
            <a:spLocks noGrp="1"/>
          </p:cNvSpPr>
          <p:nvPr>
            <p:ph type="title"/>
          </p:nvPr>
        </p:nvSpPr>
        <p:spPr>
          <a:xfrm>
            <a:off x="3657600" y="1669000"/>
            <a:ext cx="5435600" cy="191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sz="13333"/>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202" name="Google Shape;202;p20"/>
          <p:cNvSpPr txBox="1">
            <a:spLocks noGrp="1"/>
          </p:cNvSpPr>
          <p:nvPr>
            <p:ph type="subTitle" idx="1"/>
          </p:nvPr>
        </p:nvSpPr>
        <p:spPr>
          <a:xfrm>
            <a:off x="3657600" y="3780200"/>
            <a:ext cx="5435600" cy="140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2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9602750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03"/>
        <p:cNvGrpSpPr/>
        <p:nvPr/>
      </p:nvGrpSpPr>
      <p:grpSpPr>
        <a:xfrm>
          <a:off x="0" y="0"/>
          <a:ext cx="0" cy="0"/>
          <a:chOff x="0" y="0"/>
          <a:chExt cx="0" cy="0"/>
        </a:xfrm>
      </p:grpSpPr>
      <p:pic>
        <p:nvPicPr>
          <p:cNvPr id="204" name="Google Shape;204;p21"/>
          <p:cNvPicPr preferRelativeResize="0"/>
          <p:nvPr/>
        </p:nvPicPr>
        <p:blipFill rotWithShape="1">
          <a:blip r:embed="rId2">
            <a:alphaModFix amt="69000"/>
          </a:blip>
          <a:srcRect t="189" b="189"/>
          <a:stretch/>
        </p:blipFill>
        <p:spPr>
          <a:xfrm rot="-2435565">
            <a:off x="10554020" y="4446375"/>
            <a:ext cx="2171001" cy="2959459"/>
          </a:xfrm>
          <a:prstGeom prst="rect">
            <a:avLst/>
          </a:prstGeom>
          <a:noFill/>
          <a:ln>
            <a:noFill/>
          </a:ln>
        </p:spPr>
      </p:pic>
      <p:pic>
        <p:nvPicPr>
          <p:cNvPr id="205" name="Google Shape;205;p21"/>
          <p:cNvPicPr preferRelativeResize="0"/>
          <p:nvPr/>
        </p:nvPicPr>
        <p:blipFill rotWithShape="1">
          <a:blip r:embed="rId3">
            <a:alphaModFix amt="69000"/>
          </a:blip>
          <a:srcRect l="69" r="69"/>
          <a:stretch/>
        </p:blipFill>
        <p:spPr>
          <a:xfrm rot="-10610716">
            <a:off x="-332338" y="-1042665"/>
            <a:ext cx="3251667" cy="4035656"/>
          </a:xfrm>
          <a:prstGeom prst="rect">
            <a:avLst/>
          </a:prstGeom>
          <a:noFill/>
          <a:ln>
            <a:noFill/>
          </a:ln>
        </p:spPr>
      </p:pic>
      <p:pic>
        <p:nvPicPr>
          <p:cNvPr id="206" name="Google Shape;206;p21"/>
          <p:cNvPicPr preferRelativeResize="0"/>
          <p:nvPr/>
        </p:nvPicPr>
        <p:blipFill>
          <a:blip r:embed="rId4">
            <a:alphaModFix amt="69000"/>
          </a:blip>
          <a:stretch>
            <a:fillRect/>
          </a:stretch>
        </p:blipFill>
        <p:spPr>
          <a:xfrm rot="10800000" flipH="1">
            <a:off x="4926650" y="-726970"/>
            <a:ext cx="2338701" cy="1642433"/>
          </a:xfrm>
          <a:prstGeom prst="rect">
            <a:avLst/>
          </a:prstGeom>
          <a:noFill/>
          <a:ln>
            <a:noFill/>
          </a:ln>
        </p:spPr>
      </p:pic>
      <p:pic>
        <p:nvPicPr>
          <p:cNvPr id="207" name="Google Shape;207;p21"/>
          <p:cNvPicPr preferRelativeResize="0"/>
          <p:nvPr/>
        </p:nvPicPr>
        <p:blipFill rotWithShape="1">
          <a:blip r:embed="rId5">
            <a:alphaModFix amt="69000"/>
          </a:blip>
          <a:srcRect l="79" r="69"/>
          <a:stretch/>
        </p:blipFill>
        <p:spPr>
          <a:xfrm rot="-7622477" flipH="1">
            <a:off x="5250550" y="5965030"/>
            <a:ext cx="2338703" cy="1642433"/>
          </a:xfrm>
          <a:prstGeom prst="rect">
            <a:avLst/>
          </a:prstGeom>
          <a:noFill/>
          <a:ln>
            <a:noFill/>
          </a:ln>
        </p:spPr>
      </p:pic>
      <p:pic>
        <p:nvPicPr>
          <p:cNvPr id="208" name="Google Shape;208;p21"/>
          <p:cNvPicPr preferRelativeResize="0"/>
          <p:nvPr/>
        </p:nvPicPr>
        <p:blipFill rotWithShape="1">
          <a:blip r:embed="rId6">
            <a:alphaModFix amt="69000"/>
          </a:blip>
          <a:srcRect l="19" r="9"/>
          <a:stretch/>
        </p:blipFill>
        <p:spPr>
          <a:xfrm rot="-8099999">
            <a:off x="10431701" y="-609321"/>
            <a:ext cx="2455016" cy="3168989"/>
          </a:xfrm>
          <a:prstGeom prst="rect">
            <a:avLst/>
          </a:prstGeom>
          <a:noFill/>
          <a:ln>
            <a:noFill/>
          </a:ln>
        </p:spPr>
      </p:pic>
      <p:pic>
        <p:nvPicPr>
          <p:cNvPr id="209" name="Google Shape;209;p21"/>
          <p:cNvPicPr preferRelativeResize="0"/>
          <p:nvPr/>
        </p:nvPicPr>
        <p:blipFill rotWithShape="1">
          <a:blip r:embed="rId7">
            <a:alphaModFix amt="69000"/>
          </a:blip>
          <a:srcRect l="179" r="189"/>
          <a:stretch/>
        </p:blipFill>
        <p:spPr>
          <a:xfrm rot="-7884301" flipH="1">
            <a:off x="597620" y="5079457"/>
            <a:ext cx="1194089" cy="2132633"/>
          </a:xfrm>
          <a:prstGeom prst="rect">
            <a:avLst/>
          </a:prstGeom>
          <a:noFill/>
          <a:ln>
            <a:noFill/>
          </a:ln>
        </p:spPr>
      </p:pic>
      <p:pic>
        <p:nvPicPr>
          <p:cNvPr id="210" name="Google Shape;210;p21"/>
          <p:cNvPicPr preferRelativeResize="0"/>
          <p:nvPr/>
        </p:nvPicPr>
        <p:blipFill>
          <a:blip r:embed="rId8">
            <a:alphaModFix/>
          </a:blip>
          <a:stretch>
            <a:fillRect/>
          </a:stretch>
        </p:blipFill>
        <p:spPr>
          <a:xfrm flipH="1">
            <a:off x="11362717" y="5399418"/>
            <a:ext cx="553600" cy="1053377"/>
          </a:xfrm>
          <a:prstGeom prst="rect">
            <a:avLst/>
          </a:prstGeom>
          <a:noFill/>
          <a:ln>
            <a:noFill/>
          </a:ln>
        </p:spPr>
      </p:pic>
      <p:pic>
        <p:nvPicPr>
          <p:cNvPr id="211" name="Google Shape;211;p21"/>
          <p:cNvPicPr preferRelativeResize="0"/>
          <p:nvPr/>
        </p:nvPicPr>
        <p:blipFill>
          <a:blip r:embed="rId8">
            <a:alphaModFix/>
          </a:blip>
          <a:stretch>
            <a:fillRect/>
          </a:stretch>
        </p:blipFill>
        <p:spPr>
          <a:xfrm rot="10800000" flipH="1">
            <a:off x="194151" y="448485"/>
            <a:ext cx="553600" cy="1053377"/>
          </a:xfrm>
          <a:prstGeom prst="rect">
            <a:avLst/>
          </a:prstGeom>
          <a:noFill/>
          <a:ln>
            <a:noFill/>
          </a:ln>
        </p:spPr>
      </p:pic>
      <p:sp>
        <p:nvSpPr>
          <p:cNvPr id="212" name="Google Shape;212;p21"/>
          <p:cNvSpPr txBox="1">
            <a:spLocks noGrp="1"/>
          </p:cNvSpPr>
          <p:nvPr>
            <p:ph type="subTitle" idx="1"/>
          </p:nvPr>
        </p:nvSpPr>
        <p:spPr>
          <a:xfrm>
            <a:off x="950967" y="1739900"/>
            <a:ext cx="10277600" cy="429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20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3" name="Google Shape;213;p21"/>
          <p:cNvSpPr txBox="1">
            <a:spLocks noGrp="1"/>
          </p:cNvSpPr>
          <p:nvPr>
            <p:ph type="title"/>
          </p:nvPr>
        </p:nvSpPr>
        <p:spPr>
          <a:xfrm>
            <a:off x="954600" y="593367"/>
            <a:ext cx="10282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50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9997690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73"/>
        <p:cNvGrpSpPr/>
        <p:nvPr/>
      </p:nvGrpSpPr>
      <p:grpSpPr>
        <a:xfrm>
          <a:off x="0" y="0"/>
          <a:ext cx="0" cy="0"/>
          <a:chOff x="0" y="0"/>
          <a:chExt cx="0" cy="0"/>
        </a:xfrm>
      </p:grpSpPr>
      <p:pic>
        <p:nvPicPr>
          <p:cNvPr id="74" name="Google Shape;74;p9"/>
          <p:cNvPicPr preferRelativeResize="0"/>
          <p:nvPr/>
        </p:nvPicPr>
        <p:blipFill rotWithShape="1">
          <a:blip r:embed="rId2">
            <a:alphaModFix amt="69000"/>
          </a:blip>
          <a:srcRect t="189" b="189"/>
          <a:stretch/>
        </p:blipFill>
        <p:spPr>
          <a:xfrm rot="-8947695" flipH="1">
            <a:off x="8454829" y="-1132027"/>
            <a:ext cx="2171001" cy="2959459"/>
          </a:xfrm>
          <a:prstGeom prst="rect">
            <a:avLst/>
          </a:prstGeom>
          <a:noFill/>
          <a:ln>
            <a:noFill/>
          </a:ln>
        </p:spPr>
      </p:pic>
      <p:pic>
        <p:nvPicPr>
          <p:cNvPr id="75" name="Google Shape;75;p9"/>
          <p:cNvPicPr preferRelativeResize="0"/>
          <p:nvPr/>
        </p:nvPicPr>
        <p:blipFill rotWithShape="1">
          <a:blip r:embed="rId3">
            <a:alphaModFix amt="69000"/>
          </a:blip>
          <a:srcRect l="19" r="9"/>
          <a:stretch/>
        </p:blipFill>
        <p:spPr>
          <a:xfrm rot="-6933719" flipH="1">
            <a:off x="252263" y="-668555"/>
            <a:ext cx="2455016" cy="3168989"/>
          </a:xfrm>
          <a:prstGeom prst="rect">
            <a:avLst/>
          </a:prstGeom>
          <a:noFill/>
          <a:ln>
            <a:noFill/>
          </a:ln>
        </p:spPr>
      </p:pic>
      <p:pic>
        <p:nvPicPr>
          <p:cNvPr id="76" name="Google Shape;76;p9"/>
          <p:cNvPicPr preferRelativeResize="0"/>
          <p:nvPr/>
        </p:nvPicPr>
        <p:blipFill rotWithShape="1">
          <a:blip r:embed="rId4">
            <a:alphaModFix amt="69000"/>
          </a:blip>
          <a:srcRect l="69" r="69"/>
          <a:stretch/>
        </p:blipFill>
        <p:spPr>
          <a:xfrm flipH="1">
            <a:off x="-273080" y="3855033"/>
            <a:ext cx="3251667" cy="4035659"/>
          </a:xfrm>
          <a:prstGeom prst="rect">
            <a:avLst/>
          </a:prstGeom>
          <a:noFill/>
          <a:ln>
            <a:noFill/>
          </a:ln>
        </p:spPr>
      </p:pic>
      <p:pic>
        <p:nvPicPr>
          <p:cNvPr id="77" name="Google Shape;77;p9"/>
          <p:cNvPicPr preferRelativeResize="0"/>
          <p:nvPr/>
        </p:nvPicPr>
        <p:blipFill>
          <a:blip r:embed="rId5">
            <a:alphaModFix amt="69000"/>
          </a:blip>
          <a:stretch>
            <a:fillRect/>
          </a:stretch>
        </p:blipFill>
        <p:spPr>
          <a:xfrm flipH="1">
            <a:off x="4926647" y="5657485"/>
            <a:ext cx="2338701" cy="1642433"/>
          </a:xfrm>
          <a:prstGeom prst="rect">
            <a:avLst/>
          </a:prstGeom>
          <a:noFill/>
          <a:ln>
            <a:noFill/>
          </a:ln>
        </p:spPr>
      </p:pic>
      <p:pic>
        <p:nvPicPr>
          <p:cNvPr id="78" name="Google Shape;78;p9"/>
          <p:cNvPicPr preferRelativeResize="0"/>
          <p:nvPr/>
        </p:nvPicPr>
        <p:blipFill rotWithShape="1">
          <a:blip r:embed="rId3">
            <a:alphaModFix amt="69000"/>
          </a:blip>
          <a:srcRect l="19" r="9"/>
          <a:stretch/>
        </p:blipFill>
        <p:spPr>
          <a:xfrm rot="1038602">
            <a:off x="8559711" y="4400065"/>
            <a:ext cx="2940899" cy="3796215"/>
          </a:xfrm>
          <a:prstGeom prst="rect">
            <a:avLst/>
          </a:prstGeom>
          <a:noFill/>
          <a:ln>
            <a:noFill/>
          </a:ln>
        </p:spPr>
      </p:pic>
      <p:pic>
        <p:nvPicPr>
          <p:cNvPr id="79" name="Google Shape;79;p9"/>
          <p:cNvPicPr preferRelativeResize="0"/>
          <p:nvPr/>
        </p:nvPicPr>
        <p:blipFill rotWithShape="1">
          <a:blip r:embed="rId6">
            <a:alphaModFix amt="69000"/>
          </a:blip>
          <a:srcRect l="79" r="69"/>
          <a:stretch/>
        </p:blipFill>
        <p:spPr>
          <a:xfrm rot="3177523" flipH="1">
            <a:off x="2880963" y="94734"/>
            <a:ext cx="2338703" cy="1642433"/>
          </a:xfrm>
          <a:prstGeom prst="rect">
            <a:avLst/>
          </a:prstGeom>
          <a:noFill/>
          <a:ln>
            <a:noFill/>
          </a:ln>
        </p:spPr>
      </p:pic>
      <p:sp>
        <p:nvSpPr>
          <p:cNvPr id="80" name="Google Shape;80;p9"/>
          <p:cNvSpPr txBox="1">
            <a:spLocks noGrp="1"/>
          </p:cNvSpPr>
          <p:nvPr>
            <p:ph type="title"/>
          </p:nvPr>
        </p:nvSpPr>
        <p:spPr>
          <a:xfrm>
            <a:off x="5410200" y="1791467"/>
            <a:ext cx="5819600" cy="112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6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81" name="Google Shape;81;p9"/>
          <p:cNvSpPr txBox="1">
            <a:spLocks noGrp="1"/>
          </p:cNvSpPr>
          <p:nvPr>
            <p:ph type="subTitle" idx="1"/>
          </p:nvPr>
        </p:nvSpPr>
        <p:spPr>
          <a:xfrm>
            <a:off x="5410200" y="3085733"/>
            <a:ext cx="5819600" cy="1980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None/>
              <a:defRPr sz="22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06903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307646-B6C5-4E06-8C56-6955BAD0A506}" type="datetimeFigureOut">
              <a:rPr lang="en-US" smtClean="0"/>
              <a:t>10/8/2023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15EBA1-C711-4B11-9B51-54BB8A837277}" type="slidenum">
              <a:rPr lang="en-US" smtClean="0"/>
              <a:t>‹#›</a:t>
            </a:fld>
            <a:endParaRPr lang="en-US"/>
          </a:p>
        </p:txBody>
      </p:sp>
    </p:spTree>
    <p:extLst>
      <p:ext uri="{BB962C8B-B14F-4D97-AF65-F5344CB8AC3E}">
        <p14:creationId xmlns:p14="http://schemas.microsoft.com/office/powerpoint/2010/main" val="33994664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66"/>
        <p:cNvGrpSpPr/>
        <p:nvPr/>
      </p:nvGrpSpPr>
      <p:grpSpPr>
        <a:xfrm>
          <a:off x="0" y="0"/>
          <a:ext cx="0" cy="0"/>
          <a:chOff x="0" y="0"/>
          <a:chExt cx="0" cy="0"/>
        </a:xfrm>
      </p:grpSpPr>
      <p:pic>
        <p:nvPicPr>
          <p:cNvPr id="167" name="Google Shape;167;p17"/>
          <p:cNvPicPr preferRelativeResize="0"/>
          <p:nvPr/>
        </p:nvPicPr>
        <p:blipFill rotWithShape="1">
          <a:blip r:embed="rId2">
            <a:alphaModFix amt="69000"/>
          </a:blip>
          <a:srcRect t="189" b="189"/>
          <a:stretch/>
        </p:blipFill>
        <p:spPr>
          <a:xfrm rot="8947695">
            <a:off x="-2581" y="-1090827"/>
            <a:ext cx="2171001" cy="2959459"/>
          </a:xfrm>
          <a:prstGeom prst="rect">
            <a:avLst/>
          </a:prstGeom>
          <a:noFill/>
          <a:ln>
            <a:noFill/>
          </a:ln>
        </p:spPr>
      </p:pic>
      <p:pic>
        <p:nvPicPr>
          <p:cNvPr id="168" name="Google Shape;168;p17"/>
          <p:cNvPicPr preferRelativeResize="0"/>
          <p:nvPr/>
        </p:nvPicPr>
        <p:blipFill rotWithShape="1">
          <a:blip r:embed="rId3">
            <a:alphaModFix amt="69000"/>
          </a:blip>
          <a:srcRect l="69" r="69"/>
          <a:stretch/>
        </p:blipFill>
        <p:spPr>
          <a:xfrm rot="-5400000">
            <a:off x="9968328" y="-577100"/>
            <a:ext cx="3251667" cy="4035659"/>
          </a:xfrm>
          <a:prstGeom prst="rect">
            <a:avLst/>
          </a:prstGeom>
          <a:noFill/>
          <a:ln>
            <a:noFill/>
          </a:ln>
        </p:spPr>
      </p:pic>
      <p:pic>
        <p:nvPicPr>
          <p:cNvPr id="169" name="Google Shape;169;p17"/>
          <p:cNvPicPr preferRelativeResize="0"/>
          <p:nvPr/>
        </p:nvPicPr>
        <p:blipFill rotWithShape="1">
          <a:blip r:embed="rId4">
            <a:alphaModFix amt="69000"/>
          </a:blip>
          <a:srcRect l="179" r="189"/>
          <a:stretch/>
        </p:blipFill>
        <p:spPr>
          <a:xfrm>
            <a:off x="6959853" y="1038966"/>
            <a:ext cx="1194089" cy="2132633"/>
          </a:xfrm>
          <a:prstGeom prst="rect">
            <a:avLst/>
          </a:prstGeom>
          <a:noFill/>
          <a:ln>
            <a:noFill/>
          </a:ln>
        </p:spPr>
      </p:pic>
      <p:pic>
        <p:nvPicPr>
          <p:cNvPr id="170" name="Google Shape;170;p17"/>
          <p:cNvPicPr preferRelativeResize="0"/>
          <p:nvPr/>
        </p:nvPicPr>
        <p:blipFill>
          <a:blip r:embed="rId5">
            <a:alphaModFix amt="69000"/>
          </a:blip>
          <a:stretch>
            <a:fillRect/>
          </a:stretch>
        </p:blipFill>
        <p:spPr>
          <a:xfrm rot="6223795">
            <a:off x="9863950" y="5132517"/>
            <a:ext cx="2338701" cy="1642432"/>
          </a:xfrm>
          <a:prstGeom prst="rect">
            <a:avLst/>
          </a:prstGeom>
          <a:noFill/>
          <a:ln>
            <a:noFill/>
          </a:ln>
        </p:spPr>
      </p:pic>
      <p:pic>
        <p:nvPicPr>
          <p:cNvPr id="171" name="Google Shape;171;p17"/>
          <p:cNvPicPr preferRelativeResize="0"/>
          <p:nvPr/>
        </p:nvPicPr>
        <p:blipFill rotWithShape="1">
          <a:blip r:embed="rId6">
            <a:alphaModFix amt="69000"/>
          </a:blip>
          <a:srcRect l="19" r="9"/>
          <a:stretch/>
        </p:blipFill>
        <p:spPr>
          <a:xfrm rot="5600730">
            <a:off x="-519496" y="2747164"/>
            <a:ext cx="2940899" cy="3796216"/>
          </a:xfrm>
          <a:prstGeom prst="rect">
            <a:avLst/>
          </a:prstGeom>
          <a:noFill/>
          <a:ln>
            <a:noFill/>
          </a:ln>
        </p:spPr>
      </p:pic>
      <p:pic>
        <p:nvPicPr>
          <p:cNvPr id="172" name="Google Shape;172;p17"/>
          <p:cNvPicPr preferRelativeResize="0"/>
          <p:nvPr/>
        </p:nvPicPr>
        <p:blipFill rotWithShape="1">
          <a:blip r:embed="rId7">
            <a:alphaModFix amt="69000"/>
          </a:blip>
          <a:srcRect l="79" r="69"/>
          <a:stretch/>
        </p:blipFill>
        <p:spPr>
          <a:xfrm rot="-3177523">
            <a:off x="5257134" y="-831317"/>
            <a:ext cx="2338703" cy="1642433"/>
          </a:xfrm>
          <a:prstGeom prst="rect">
            <a:avLst/>
          </a:prstGeom>
          <a:noFill/>
          <a:ln>
            <a:noFill/>
          </a:ln>
        </p:spPr>
      </p:pic>
      <p:sp>
        <p:nvSpPr>
          <p:cNvPr id="173" name="Google Shape;173;p17"/>
          <p:cNvSpPr txBox="1">
            <a:spLocks noGrp="1"/>
          </p:cNvSpPr>
          <p:nvPr>
            <p:ph type="title"/>
          </p:nvPr>
        </p:nvSpPr>
        <p:spPr>
          <a:xfrm>
            <a:off x="3820000" y="3276367"/>
            <a:ext cx="4552000" cy="1122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600"/>
              <a:buNone/>
              <a:defRPr sz="8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74" name="Google Shape;174;p17"/>
          <p:cNvSpPr txBox="1">
            <a:spLocks noGrp="1"/>
          </p:cNvSpPr>
          <p:nvPr>
            <p:ph type="title" idx="2" hasCustomPrompt="1"/>
          </p:nvPr>
        </p:nvSpPr>
        <p:spPr>
          <a:xfrm>
            <a:off x="4987800" y="1176317"/>
            <a:ext cx="2216400" cy="1494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000"/>
              <a:buNone/>
              <a:defRPr sz="13333">
                <a:solidFill>
                  <a:schemeClr val="l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75" name="Google Shape;175;p17"/>
          <p:cNvSpPr txBox="1">
            <a:spLocks noGrp="1"/>
          </p:cNvSpPr>
          <p:nvPr>
            <p:ph type="subTitle" idx="1"/>
          </p:nvPr>
        </p:nvSpPr>
        <p:spPr>
          <a:xfrm>
            <a:off x="3820000" y="4622900"/>
            <a:ext cx="4552000" cy="8180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2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1718641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56"/>
        <p:cNvGrpSpPr/>
        <p:nvPr/>
      </p:nvGrpSpPr>
      <p:grpSpPr>
        <a:xfrm>
          <a:off x="0" y="0"/>
          <a:ext cx="0" cy="0"/>
          <a:chOff x="0" y="0"/>
          <a:chExt cx="0" cy="0"/>
        </a:xfrm>
      </p:grpSpPr>
      <p:pic>
        <p:nvPicPr>
          <p:cNvPr id="57" name="Google Shape;57;p7"/>
          <p:cNvPicPr preferRelativeResize="0"/>
          <p:nvPr/>
        </p:nvPicPr>
        <p:blipFill rotWithShape="1">
          <a:blip r:embed="rId2">
            <a:alphaModFix amt="69000"/>
          </a:blip>
          <a:srcRect l="179" r="189"/>
          <a:stretch/>
        </p:blipFill>
        <p:spPr>
          <a:xfrm>
            <a:off x="7779786" y="1896333"/>
            <a:ext cx="1194089" cy="2132633"/>
          </a:xfrm>
          <a:prstGeom prst="rect">
            <a:avLst/>
          </a:prstGeom>
          <a:noFill/>
          <a:ln>
            <a:noFill/>
          </a:ln>
        </p:spPr>
      </p:pic>
      <p:pic>
        <p:nvPicPr>
          <p:cNvPr id="58" name="Google Shape;58;p7"/>
          <p:cNvPicPr preferRelativeResize="0"/>
          <p:nvPr/>
        </p:nvPicPr>
        <p:blipFill rotWithShape="1">
          <a:blip r:embed="rId3">
            <a:alphaModFix amt="69000"/>
          </a:blip>
          <a:srcRect t="189" b="189"/>
          <a:stretch/>
        </p:blipFill>
        <p:spPr>
          <a:xfrm rot="8947695">
            <a:off x="10487620" y="-1141227"/>
            <a:ext cx="2171001" cy="2959459"/>
          </a:xfrm>
          <a:prstGeom prst="rect">
            <a:avLst/>
          </a:prstGeom>
          <a:noFill/>
          <a:ln>
            <a:noFill/>
          </a:ln>
        </p:spPr>
      </p:pic>
      <p:pic>
        <p:nvPicPr>
          <p:cNvPr id="59" name="Google Shape;59;p7"/>
          <p:cNvPicPr preferRelativeResize="0"/>
          <p:nvPr/>
        </p:nvPicPr>
        <p:blipFill rotWithShape="1">
          <a:blip r:embed="rId4">
            <a:alphaModFix amt="69000"/>
          </a:blip>
          <a:srcRect l="69" r="69"/>
          <a:stretch/>
        </p:blipFill>
        <p:spPr>
          <a:xfrm>
            <a:off x="8940328" y="3804233"/>
            <a:ext cx="3251667" cy="4035659"/>
          </a:xfrm>
          <a:prstGeom prst="rect">
            <a:avLst/>
          </a:prstGeom>
          <a:noFill/>
          <a:ln>
            <a:noFill/>
          </a:ln>
        </p:spPr>
      </p:pic>
      <p:pic>
        <p:nvPicPr>
          <p:cNvPr id="60" name="Google Shape;60;p7"/>
          <p:cNvPicPr preferRelativeResize="0"/>
          <p:nvPr/>
        </p:nvPicPr>
        <p:blipFill>
          <a:blip r:embed="rId5">
            <a:alphaModFix amt="69000"/>
          </a:blip>
          <a:stretch>
            <a:fillRect/>
          </a:stretch>
        </p:blipFill>
        <p:spPr>
          <a:xfrm>
            <a:off x="1068350" y="5654352"/>
            <a:ext cx="2338701" cy="1642433"/>
          </a:xfrm>
          <a:prstGeom prst="rect">
            <a:avLst/>
          </a:prstGeom>
          <a:noFill/>
          <a:ln>
            <a:noFill/>
          </a:ln>
        </p:spPr>
      </p:pic>
      <p:pic>
        <p:nvPicPr>
          <p:cNvPr id="61" name="Google Shape;61;p7"/>
          <p:cNvPicPr preferRelativeResize="0"/>
          <p:nvPr/>
        </p:nvPicPr>
        <p:blipFill rotWithShape="1">
          <a:blip r:embed="rId6">
            <a:alphaModFix amt="69000"/>
          </a:blip>
          <a:srcRect l="19" r="9"/>
          <a:stretch/>
        </p:blipFill>
        <p:spPr>
          <a:xfrm rot="5600730">
            <a:off x="-757212" y="-1126020"/>
            <a:ext cx="2940899" cy="3796216"/>
          </a:xfrm>
          <a:prstGeom prst="rect">
            <a:avLst/>
          </a:prstGeom>
          <a:noFill/>
          <a:ln>
            <a:noFill/>
          </a:ln>
        </p:spPr>
      </p:pic>
      <p:pic>
        <p:nvPicPr>
          <p:cNvPr id="62" name="Google Shape;62;p7"/>
          <p:cNvPicPr preferRelativeResize="0"/>
          <p:nvPr/>
        </p:nvPicPr>
        <p:blipFill rotWithShape="1">
          <a:blip r:embed="rId7">
            <a:alphaModFix amt="69000"/>
          </a:blip>
          <a:srcRect l="79" r="69"/>
          <a:stretch/>
        </p:blipFill>
        <p:spPr>
          <a:xfrm rot="6980321">
            <a:off x="6007151" y="5324550"/>
            <a:ext cx="2338703" cy="1642433"/>
          </a:xfrm>
          <a:prstGeom prst="rect">
            <a:avLst/>
          </a:prstGeom>
          <a:noFill/>
          <a:ln>
            <a:noFill/>
          </a:ln>
        </p:spPr>
      </p:pic>
      <p:sp>
        <p:nvSpPr>
          <p:cNvPr id="63" name="Google Shape;63;p7"/>
          <p:cNvSpPr txBox="1">
            <a:spLocks noGrp="1"/>
          </p:cNvSpPr>
          <p:nvPr>
            <p:ph type="body" idx="1"/>
          </p:nvPr>
        </p:nvSpPr>
        <p:spPr>
          <a:xfrm>
            <a:off x="960000" y="2165567"/>
            <a:ext cx="6533200" cy="3488800"/>
          </a:xfrm>
          <a:prstGeom prst="rect">
            <a:avLst/>
          </a:prstGeom>
        </p:spPr>
        <p:txBody>
          <a:bodyPr spcFirstLastPara="1" wrap="square" lIns="91425" tIns="91425" rIns="91425" bIns="91425" anchor="ctr" anchorCtr="0">
            <a:noAutofit/>
          </a:bodyPr>
          <a:lstStyle>
            <a:lvl1pPr marL="609585" lvl="0" indent="-431789" rtl="0">
              <a:lnSpc>
                <a:spcPct val="100000"/>
              </a:lnSpc>
              <a:spcBef>
                <a:spcPts val="0"/>
              </a:spcBef>
              <a:spcAft>
                <a:spcPts val="0"/>
              </a:spcAft>
              <a:buSzPts val="1500"/>
              <a:buChar char="♦"/>
              <a:defRPr sz="2000"/>
            </a:lvl1pPr>
            <a:lvl2pPr marL="1219170" lvl="1" indent="-423323" rtl="0">
              <a:lnSpc>
                <a:spcPct val="115000"/>
              </a:lnSpc>
              <a:spcBef>
                <a:spcPts val="0"/>
              </a:spcBef>
              <a:spcAft>
                <a:spcPts val="0"/>
              </a:spcAft>
              <a:buSzPts val="1400"/>
              <a:buChar char="○"/>
              <a:defRPr/>
            </a:lvl2pPr>
            <a:lvl3pPr marL="1828754" lvl="2" indent="-423323" rtl="0">
              <a:lnSpc>
                <a:spcPct val="115000"/>
              </a:lnSpc>
              <a:spcBef>
                <a:spcPts val="2133"/>
              </a:spcBef>
              <a:spcAft>
                <a:spcPts val="0"/>
              </a:spcAft>
              <a:buSzPts val="1400"/>
              <a:buChar char="■"/>
              <a:defRPr/>
            </a:lvl3pPr>
            <a:lvl4pPr marL="2438339" lvl="3" indent="-423323" rtl="0">
              <a:lnSpc>
                <a:spcPct val="115000"/>
              </a:lnSpc>
              <a:spcBef>
                <a:spcPts val="2133"/>
              </a:spcBef>
              <a:spcAft>
                <a:spcPts val="0"/>
              </a:spcAft>
              <a:buSzPts val="1400"/>
              <a:buChar char="●"/>
              <a:defRPr/>
            </a:lvl4pPr>
            <a:lvl5pPr marL="3047924" lvl="4" indent="-423323" rtl="0">
              <a:lnSpc>
                <a:spcPct val="115000"/>
              </a:lnSpc>
              <a:spcBef>
                <a:spcPts val="2133"/>
              </a:spcBef>
              <a:spcAft>
                <a:spcPts val="0"/>
              </a:spcAft>
              <a:buSzPts val="1400"/>
              <a:buChar char="○"/>
              <a:defRPr/>
            </a:lvl5pPr>
            <a:lvl6pPr marL="3657509" lvl="5" indent="-423323" rtl="0">
              <a:lnSpc>
                <a:spcPct val="115000"/>
              </a:lnSpc>
              <a:spcBef>
                <a:spcPts val="2133"/>
              </a:spcBef>
              <a:spcAft>
                <a:spcPts val="0"/>
              </a:spcAft>
              <a:buSzPts val="1400"/>
              <a:buChar char="■"/>
              <a:defRPr/>
            </a:lvl6pPr>
            <a:lvl7pPr marL="4267093" lvl="6" indent="-423323" rtl="0">
              <a:lnSpc>
                <a:spcPct val="115000"/>
              </a:lnSpc>
              <a:spcBef>
                <a:spcPts val="2133"/>
              </a:spcBef>
              <a:spcAft>
                <a:spcPts val="0"/>
              </a:spcAft>
              <a:buSzPts val="1400"/>
              <a:buChar char="●"/>
              <a:defRPr/>
            </a:lvl7pPr>
            <a:lvl8pPr marL="4876678" lvl="7" indent="-423323" rtl="0">
              <a:lnSpc>
                <a:spcPct val="115000"/>
              </a:lnSpc>
              <a:spcBef>
                <a:spcPts val="2133"/>
              </a:spcBef>
              <a:spcAft>
                <a:spcPts val="0"/>
              </a:spcAft>
              <a:buSzPts val="1400"/>
              <a:buChar char="○"/>
              <a:defRPr/>
            </a:lvl8pPr>
            <a:lvl9pPr marL="5486263" lvl="8" indent="-423323" rtl="0">
              <a:lnSpc>
                <a:spcPct val="115000"/>
              </a:lnSpc>
              <a:spcBef>
                <a:spcPts val="2133"/>
              </a:spcBef>
              <a:spcAft>
                <a:spcPts val="2133"/>
              </a:spcAft>
              <a:buSzPts val="1400"/>
              <a:buChar char="■"/>
              <a:defRPr/>
            </a:lvl9pPr>
          </a:lstStyle>
          <a:p>
            <a:endParaRPr/>
          </a:p>
        </p:txBody>
      </p:sp>
      <p:sp>
        <p:nvSpPr>
          <p:cNvPr id="64" name="Google Shape;64;p7"/>
          <p:cNvSpPr txBox="1">
            <a:spLocks noGrp="1"/>
          </p:cNvSpPr>
          <p:nvPr>
            <p:ph type="title"/>
          </p:nvPr>
        </p:nvSpPr>
        <p:spPr>
          <a:xfrm>
            <a:off x="954600" y="593367"/>
            <a:ext cx="10282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50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9854116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176"/>
        <p:cNvGrpSpPr/>
        <p:nvPr/>
      </p:nvGrpSpPr>
      <p:grpSpPr>
        <a:xfrm>
          <a:off x="0" y="0"/>
          <a:ext cx="0" cy="0"/>
          <a:chOff x="0" y="0"/>
          <a:chExt cx="0" cy="0"/>
        </a:xfrm>
      </p:grpSpPr>
      <p:pic>
        <p:nvPicPr>
          <p:cNvPr id="177" name="Google Shape;177;p18"/>
          <p:cNvPicPr preferRelativeResize="0"/>
          <p:nvPr/>
        </p:nvPicPr>
        <p:blipFill rotWithShape="1">
          <a:blip r:embed="rId2">
            <a:alphaModFix amt="69000"/>
          </a:blip>
          <a:srcRect t="189" b="189"/>
          <a:stretch/>
        </p:blipFill>
        <p:spPr>
          <a:xfrm rot="8947695">
            <a:off x="-2581" y="-1090827"/>
            <a:ext cx="2171001" cy="2959459"/>
          </a:xfrm>
          <a:prstGeom prst="rect">
            <a:avLst/>
          </a:prstGeom>
          <a:noFill/>
          <a:ln>
            <a:noFill/>
          </a:ln>
        </p:spPr>
      </p:pic>
      <p:pic>
        <p:nvPicPr>
          <p:cNvPr id="178" name="Google Shape;178;p18"/>
          <p:cNvPicPr preferRelativeResize="0"/>
          <p:nvPr/>
        </p:nvPicPr>
        <p:blipFill rotWithShape="1">
          <a:blip r:embed="rId3">
            <a:alphaModFix amt="69000"/>
          </a:blip>
          <a:srcRect l="19" r="9"/>
          <a:stretch/>
        </p:blipFill>
        <p:spPr>
          <a:xfrm rot="-8099999" flipH="1">
            <a:off x="5253719" y="-692755"/>
            <a:ext cx="2455016" cy="3168989"/>
          </a:xfrm>
          <a:prstGeom prst="rect">
            <a:avLst/>
          </a:prstGeom>
          <a:noFill/>
          <a:ln>
            <a:noFill/>
          </a:ln>
        </p:spPr>
      </p:pic>
      <p:pic>
        <p:nvPicPr>
          <p:cNvPr id="179" name="Google Shape;179;p18"/>
          <p:cNvPicPr preferRelativeResize="0"/>
          <p:nvPr/>
        </p:nvPicPr>
        <p:blipFill rotWithShape="1">
          <a:blip r:embed="rId4">
            <a:alphaModFix amt="69000"/>
          </a:blip>
          <a:srcRect l="69" r="69"/>
          <a:stretch/>
        </p:blipFill>
        <p:spPr>
          <a:xfrm>
            <a:off x="9503861" y="4261433"/>
            <a:ext cx="3251667" cy="4035659"/>
          </a:xfrm>
          <a:prstGeom prst="rect">
            <a:avLst/>
          </a:prstGeom>
          <a:noFill/>
          <a:ln>
            <a:noFill/>
          </a:ln>
        </p:spPr>
      </p:pic>
      <p:pic>
        <p:nvPicPr>
          <p:cNvPr id="180" name="Google Shape;180;p18"/>
          <p:cNvPicPr preferRelativeResize="0"/>
          <p:nvPr/>
        </p:nvPicPr>
        <p:blipFill rotWithShape="1">
          <a:blip r:embed="rId3">
            <a:alphaModFix amt="69000"/>
          </a:blip>
          <a:srcRect l="19" r="9"/>
          <a:stretch/>
        </p:blipFill>
        <p:spPr>
          <a:xfrm rot="1826651">
            <a:off x="2163322" y="4247664"/>
            <a:ext cx="2940900" cy="3796216"/>
          </a:xfrm>
          <a:prstGeom prst="rect">
            <a:avLst/>
          </a:prstGeom>
          <a:noFill/>
          <a:ln>
            <a:noFill/>
          </a:ln>
        </p:spPr>
      </p:pic>
      <p:pic>
        <p:nvPicPr>
          <p:cNvPr id="181" name="Google Shape;181;p18"/>
          <p:cNvPicPr preferRelativeResize="0"/>
          <p:nvPr/>
        </p:nvPicPr>
        <p:blipFill rotWithShape="1">
          <a:blip r:embed="rId5">
            <a:alphaModFix amt="69000"/>
          </a:blip>
          <a:srcRect l="79" r="69"/>
          <a:stretch/>
        </p:blipFill>
        <p:spPr>
          <a:xfrm rot="-3177523">
            <a:off x="8198901" y="-432317"/>
            <a:ext cx="2338703" cy="1642433"/>
          </a:xfrm>
          <a:prstGeom prst="rect">
            <a:avLst/>
          </a:prstGeom>
          <a:noFill/>
          <a:ln>
            <a:noFill/>
          </a:ln>
        </p:spPr>
      </p:pic>
      <p:sp>
        <p:nvSpPr>
          <p:cNvPr id="182" name="Google Shape;182;p18"/>
          <p:cNvSpPr txBox="1">
            <a:spLocks noGrp="1"/>
          </p:cNvSpPr>
          <p:nvPr>
            <p:ph type="title"/>
          </p:nvPr>
        </p:nvSpPr>
        <p:spPr>
          <a:xfrm>
            <a:off x="5787133" y="3276367"/>
            <a:ext cx="5023200" cy="11224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3600"/>
              <a:buNone/>
              <a:defRPr sz="8000"/>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183" name="Google Shape;183;p18"/>
          <p:cNvSpPr txBox="1">
            <a:spLocks noGrp="1"/>
          </p:cNvSpPr>
          <p:nvPr>
            <p:ph type="title" idx="2" hasCustomPrompt="1"/>
          </p:nvPr>
        </p:nvSpPr>
        <p:spPr>
          <a:xfrm>
            <a:off x="8594000" y="1176317"/>
            <a:ext cx="2216400" cy="14940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6000"/>
              <a:buNone/>
              <a:defRPr sz="13333">
                <a:solidFill>
                  <a:schemeClr val="lt2"/>
                </a:solidFill>
              </a:defRPr>
            </a:lvl1pPr>
            <a:lvl2pPr lvl="1" algn="r" rtl="0">
              <a:spcBef>
                <a:spcPts val="0"/>
              </a:spcBef>
              <a:spcAft>
                <a:spcPts val="0"/>
              </a:spcAft>
              <a:buSzPts val="6000"/>
              <a:buNone/>
              <a:defRPr sz="8000"/>
            </a:lvl2pPr>
            <a:lvl3pPr lvl="2" algn="r" rtl="0">
              <a:spcBef>
                <a:spcPts val="0"/>
              </a:spcBef>
              <a:spcAft>
                <a:spcPts val="0"/>
              </a:spcAft>
              <a:buSzPts val="6000"/>
              <a:buNone/>
              <a:defRPr sz="8000"/>
            </a:lvl3pPr>
            <a:lvl4pPr lvl="3" algn="r" rtl="0">
              <a:spcBef>
                <a:spcPts val="0"/>
              </a:spcBef>
              <a:spcAft>
                <a:spcPts val="0"/>
              </a:spcAft>
              <a:buSzPts val="6000"/>
              <a:buNone/>
              <a:defRPr sz="8000"/>
            </a:lvl4pPr>
            <a:lvl5pPr lvl="4" algn="r" rtl="0">
              <a:spcBef>
                <a:spcPts val="0"/>
              </a:spcBef>
              <a:spcAft>
                <a:spcPts val="0"/>
              </a:spcAft>
              <a:buSzPts val="6000"/>
              <a:buNone/>
              <a:defRPr sz="8000"/>
            </a:lvl5pPr>
            <a:lvl6pPr lvl="5" algn="r" rtl="0">
              <a:spcBef>
                <a:spcPts val="0"/>
              </a:spcBef>
              <a:spcAft>
                <a:spcPts val="0"/>
              </a:spcAft>
              <a:buSzPts val="6000"/>
              <a:buNone/>
              <a:defRPr sz="8000"/>
            </a:lvl6pPr>
            <a:lvl7pPr lvl="6" algn="r" rtl="0">
              <a:spcBef>
                <a:spcPts val="0"/>
              </a:spcBef>
              <a:spcAft>
                <a:spcPts val="0"/>
              </a:spcAft>
              <a:buSzPts val="6000"/>
              <a:buNone/>
              <a:defRPr sz="8000"/>
            </a:lvl7pPr>
            <a:lvl8pPr lvl="7" algn="r" rtl="0">
              <a:spcBef>
                <a:spcPts val="0"/>
              </a:spcBef>
              <a:spcAft>
                <a:spcPts val="0"/>
              </a:spcAft>
              <a:buSzPts val="6000"/>
              <a:buNone/>
              <a:defRPr sz="8000"/>
            </a:lvl8pPr>
            <a:lvl9pPr lvl="8" algn="r" rtl="0">
              <a:spcBef>
                <a:spcPts val="0"/>
              </a:spcBef>
              <a:spcAft>
                <a:spcPts val="0"/>
              </a:spcAft>
              <a:buSzPts val="6000"/>
              <a:buNone/>
              <a:defRPr sz="8000"/>
            </a:lvl9pPr>
          </a:lstStyle>
          <a:p>
            <a:r>
              <a:t>xx%</a:t>
            </a:r>
          </a:p>
        </p:txBody>
      </p:sp>
      <p:sp>
        <p:nvSpPr>
          <p:cNvPr id="184" name="Google Shape;184;p18"/>
          <p:cNvSpPr txBox="1">
            <a:spLocks noGrp="1"/>
          </p:cNvSpPr>
          <p:nvPr>
            <p:ph type="subTitle" idx="1"/>
          </p:nvPr>
        </p:nvSpPr>
        <p:spPr>
          <a:xfrm>
            <a:off x="6258400" y="4622900"/>
            <a:ext cx="4552000" cy="818000"/>
          </a:xfrm>
          <a:prstGeom prst="rect">
            <a:avLst/>
          </a:prstGeom>
          <a:noFill/>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2267"/>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950520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58"/>
        <p:cNvGrpSpPr/>
        <p:nvPr/>
      </p:nvGrpSpPr>
      <p:grpSpPr>
        <a:xfrm>
          <a:off x="0" y="0"/>
          <a:ext cx="0" cy="0"/>
          <a:chOff x="0" y="0"/>
          <a:chExt cx="0" cy="0"/>
        </a:xfrm>
      </p:grpSpPr>
      <p:pic>
        <p:nvPicPr>
          <p:cNvPr id="159" name="Google Shape;159;p16"/>
          <p:cNvPicPr preferRelativeResize="0"/>
          <p:nvPr/>
        </p:nvPicPr>
        <p:blipFill rotWithShape="1">
          <a:blip r:embed="rId2">
            <a:alphaModFix amt="69000"/>
          </a:blip>
          <a:srcRect t="189" b="189"/>
          <a:stretch/>
        </p:blipFill>
        <p:spPr>
          <a:xfrm rot="8947695">
            <a:off x="-591731" y="-674827"/>
            <a:ext cx="2171001" cy="2959459"/>
          </a:xfrm>
          <a:prstGeom prst="rect">
            <a:avLst/>
          </a:prstGeom>
          <a:noFill/>
          <a:ln>
            <a:noFill/>
          </a:ln>
        </p:spPr>
      </p:pic>
      <p:pic>
        <p:nvPicPr>
          <p:cNvPr id="160" name="Google Shape;160;p16"/>
          <p:cNvPicPr preferRelativeResize="0"/>
          <p:nvPr/>
        </p:nvPicPr>
        <p:blipFill rotWithShape="1">
          <a:blip r:embed="rId3">
            <a:alphaModFix amt="69000"/>
          </a:blip>
          <a:srcRect l="19" r="9"/>
          <a:stretch/>
        </p:blipFill>
        <p:spPr>
          <a:xfrm>
            <a:off x="9502586" y="4561262"/>
            <a:ext cx="2455017" cy="3168991"/>
          </a:xfrm>
          <a:prstGeom prst="rect">
            <a:avLst/>
          </a:prstGeom>
          <a:noFill/>
          <a:ln>
            <a:noFill/>
          </a:ln>
        </p:spPr>
      </p:pic>
      <p:pic>
        <p:nvPicPr>
          <p:cNvPr id="161" name="Google Shape;161;p16"/>
          <p:cNvPicPr preferRelativeResize="0"/>
          <p:nvPr/>
        </p:nvPicPr>
        <p:blipFill rotWithShape="1">
          <a:blip r:embed="rId4">
            <a:alphaModFix amt="69000"/>
          </a:blip>
          <a:srcRect l="69" r="69"/>
          <a:stretch/>
        </p:blipFill>
        <p:spPr>
          <a:xfrm rot="5400000">
            <a:off x="-1132072" y="3905683"/>
            <a:ext cx="3251667" cy="4035659"/>
          </a:xfrm>
          <a:prstGeom prst="rect">
            <a:avLst/>
          </a:prstGeom>
          <a:noFill/>
          <a:ln>
            <a:noFill/>
          </a:ln>
        </p:spPr>
      </p:pic>
      <p:pic>
        <p:nvPicPr>
          <p:cNvPr id="162" name="Google Shape;162;p16"/>
          <p:cNvPicPr preferRelativeResize="0"/>
          <p:nvPr/>
        </p:nvPicPr>
        <p:blipFill>
          <a:blip r:embed="rId5">
            <a:alphaModFix amt="69000"/>
          </a:blip>
          <a:stretch>
            <a:fillRect/>
          </a:stretch>
        </p:blipFill>
        <p:spPr>
          <a:xfrm>
            <a:off x="4926650" y="5860685"/>
            <a:ext cx="2338701" cy="1642433"/>
          </a:xfrm>
          <a:prstGeom prst="rect">
            <a:avLst/>
          </a:prstGeom>
          <a:noFill/>
          <a:ln>
            <a:noFill/>
          </a:ln>
        </p:spPr>
      </p:pic>
      <p:pic>
        <p:nvPicPr>
          <p:cNvPr id="163" name="Google Shape;163;p16"/>
          <p:cNvPicPr preferRelativeResize="0"/>
          <p:nvPr/>
        </p:nvPicPr>
        <p:blipFill rotWithShape="1">
          <a:blip r:embed="rId6">
            <a:alphaModFix amt="69000"/>
          </a:blip>
          <a:srcRect l="79" r="69"/>
          <a:stretch/>
        </p:blipFill>
        <p:spPr>
          <a:xfrm rot="-3177523">
            <a:off x="9111350" y="-415317"/>
            <a:ext cx="2338703" cy="1642433"/>
          </a:xfrm>
          <a:prstGeom prst="rect">
            <a:avLst/>
          </a:prstGeom>
          <a:noFill/>
          <a:ln>
            <a:noFill/>
          </a:ln>
        </p:spPr>
      </p:pic>
      <p:sp>
        <p:nvSpPr>
          <p:cNvPr id="164" name="Google Shape;164;p16"/>
          <p:cNvSpPr txBox="1">
            <a:spLocks noGrp="1"/>
          </p:cNvSpPr>
          <p:nvPr>
            <p:ph type="title"/>
          </p:nvPr>
        </p:nvSpPr>
        <p:spPr>
          <a:xfrm>
            <a:off x="5454400" y="4687617"/>
            <a:ext cx="5813600" cy="709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800"/>
              <a:buNone/>
              <a:defRPr sz="3733"/>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165" name="Google Shape;165;p16"/>
          <p:cNvSpPr txBox="1">
            <a:spLocks noGrp="1"/>
          </p:cNvSpPr>
          <p:nvPr>
            <p:ph type="subTitle" idx="1"/>
          </p:nvPr>
        </p:nvSpPr>
        <p:spPr>
          <a:xfrm>
            <a:off x="5454600" y="1473200"/>
            <a:ext cx="5813600" cy="3038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3000"/>
              <a:buNone/>
              <a:defRPr sz="4000"/>
            </a:lvl1pPr>
            <a:lvl2pPr lvl="1" algn="ctr" rtl="0">
              <a:lnSpc>
                <a:spcPct val="100000"/>
              </a:lnSpc>
              <a:spcBef>
                <a:spcPts val="0"/>
              </a:spcBef>
              <a:spcAft>
                <a:spcPts val="0"/>
              </a:spcAft>
              <a:buSzPts val="3000"/>
              <a:buNone/>
              <a:defRPr sz="4000"/>
            </a:lvl2pPr>
            <a:lvl3pPr lvl="2" algn="ctr" rtl="0">
              <a:lnSpc>
                <a:spcPct val="100000"/>
              </a:lnSpc>
              <a:spcBef>
                <a:spcPts val="0"/>
              </a:spcBef>
              <a:spcAft>
                <a:spcPts val="0"/>
              </a:spcAft>
              <a:buSzPts val="3000"/>
              <a:buNone/>
              <a:defRPr sz="4000"/>
            </a:lvl3pPr>
            <a:lvl4pPr lvl="3" algn="ctr" rtl="0">
              <a:lnSpc>
                <a:spcPct val="100000"/>
              </a:lnSpc>
              <a:spcBef>
                <a:spcPts val="0"/>
              </a:spcBef>
              <a:spcAft>
                <a:spcPts val="0"/>
              </a:spcAft>
              <a:buSzPts val="3000"/>
              <a:buNone/>
              <a:defRPr sz="4000"/>
            </a:lvl4pPr>
            <a:lvl5pPr lvl="4" algn="ctr" rtl="0">
              <a:lnSpc>
                <a:spcPct val="100000"/>
              </a:lnSpc>
              <a:spcBef>
                <a:spcPts val="0"/>
              </a:spcBef>
              <a:spcAft>
                <a:spcPts val="0"/>
              </a:spcAft>
              <a:buSzPts val="3000"/>
              <a:buNone/>
              <a:defRPr sz="4000"/>
            </a:lvl5pPr>
            <a:lvl6pPr lvl="5" algn="ctr" rtl="0">
              <a:lnSpc>
                <a:spcPct val="100000"/>
              </a:lnSpc>
              <a:spcBef>
                <a:spcPts val="0"/>
              </a:spcBef>
              <a:spcAft>
                <a:spcPts val="0"/>
              </a:spcAft>
              <a:buSzPts val="3000"/>
              <a:buNone/>
              <a:defRPr sz="4000"/>
            </a:lvl6pPr>
            <a:lvl7pPr lvl="6" algn="ctr" rtl="0">
              <a:lnSpc>
                <a:spcPct val="100000"/>
              </a:lnSpc>
              <a:spcBef>
                <a:spcPts val="0"/>
              </a:spcBef>
              <a:spcAft>
                <a:spcPts val="0"/>
              </a:spcAft>
              <a:buSzPts val="3000"/>
              <a:buNone/>
              <a:defRPr sz="4000"/>
            </a:lvl7pPr>
            <a:lvl8pPr lvl="7" algn="ctr" rtl="0">
              <a:lnSpc>
                <a:spcPct val="100000"/>
              </a:lnSpc>
              <a:spcBef>
                <a:spcPts val="0"/>
              </a:spcBef>
              <a:spcAft>
                <a:spcPts val="0"/>
              </a:spcAft>
              <a:buSzPts val="3000"/>
              <a:buNone/>
              <a:defRPr sz="4000"/>
            </a:lvl8pPr>
            <a:lvl9pPr lvl="8" algn="ctr" rtl="0">
              <a:lnSpc>
                <a:spcPct val="100000"/>
              </a:lnSpc>
              <a:spcBef>
                <a:spcPts val="0"/>
              </a:spcBef>
              <a:spcAft>
                <a:spcPts val="0"/>
              </a:spcAft>
              <a:buSzPts val="3000"/>
              <a:buNone/>
              <a:defRPr sz="4000"/>
            </a:lvl9pPr>
          </a:lstStyle>
          <a:p>
            <a:endParaRPr/>
          </a:p>
        </p:txBody>
      </p:sp>
    </p:spTree>
    <p:extLst>
      <p:ext uri="{BB962C8B-B14F-4D97-AF65-F5344CB8AC3E}">
        <p14:creationId xmlns:p14="http://schemas.microsoft.com/office/powerpoint/2010/main" val="180587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307646-B6C5-4E06-8C56-6955BAD0A506}" type="datetimeFigureOut">
              <a:rPr lang="en-US" smtClean="0"/>
              <a:t>10/8/2023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15EBA1-C711-4B11-9B51-54BB8A837277}" type="slidenum">
              <a:rPr lang="en-US" smtClean="0"/>
              <a:t>‹#›</a:t>
            </a:fld>
            <a:endParaRPr lang="en-US"/>
          </a:p>
        </p:txBody>
      </p:sp>
    </p:spTree>
    <p:extLst>
      <p:ext uri="{BB962C8B-B14F-4D97-AF65-F5344CB8AC3E}">
        <p14:creationId xmlns:p14="http://schemas.microsoft.com/office/powerpoint/2010/main" val="2004466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307646-B6C5-4E06-8C56-6955BAD0A506}" type="datetimeFigureOut">
              <a:rPr lang="en-US" smtClean="0"/>
              <a:t>10/8/2023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15EBA1-C711-4B11-9B51-54BB8A837277}" type="slidenum">
              <a:rPr lang="en-US" smtClean="0"/>
              <a:t>‹#›</a:t>
            </a:fld>
            <a:endParaRPr lang="en-US"/>
          </a:p>
        </p:txBody>
      </p:sp>
    </p:spTree>
    <p:extLst>
      <p:ext uri="{BB962C8B-B14F-4D97-AF65-F5344CB8AC3E}">
        <p14:creationId xmlns:p14="http://schemas.microsoft.com/office/powerpoint/2010/main" val="2936570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307646-B6C5-4E06-8C56-6955BAD0A506}" type="datetimeFigureOut">
              <a:rPr lang="en-US" smtClean="0"/>
              <a:t>10/8/2023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15EBA1-C711-4B11-9B51-54BB8A837277}" type="slidenum">
              <a:rPr lang="en-US" smtClean="0"/>
              <a:t>‹#›</a:t>
            </a:fld>
            <a:endParaRPr lang="en-US"/>
          </a:p>
        </p:txBody>
      </p:sp>
    </p:spTree>
    <p:extLst>
      <p:ext uri="{BB962C8B-B14F-4D97-AF65-F5344CB8AC3E}">
        <p14:creationId xmlns:p14="http://schemas.microsoft.com/office/powerpoint/2010/main" val="3593185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307646-B6C5-4E06-8C56-6955BAD0A506}" type="datetimeFigureOut">
              <a:rPr lang="en-US" smtClean="0"/>
              <a:t>10/8/2023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15EBA1-C711-4B11-9B51-54BB8A837277}" type="slidenum">
              <a:rPr lang="en-US" smtClean="0"/>
              <a:t>‹#›</a:t>
            </a:fld>
            <a:endParaRPr lang="en-US"/>
          </a:p>
        </p:txBody>
      </p:sp>
    </p:spTree>
    <p:extLst>
      <p:ext uri="{BB962C8B-B14F-4D97-AF65-F5344CB8AC3E}">
        <p14:creationId xmlns:p14="http://schemas.microsoft.com/office/powerpoint/2010/main" val="3098838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307646-B6C5-4E06-8C56-6955BAD0A506}" type="datetimeFigureOut">
              <a:rPr lang="en-US" smtClean="0"/>
              <a:t>10/8/2023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15EBA1-C711-4B11-9B51-54BB8A837277}" type="slidenum">
              <a:rPr lang="en-US" smtClean="0"/>
              <a:t>‹#›</a:t>
            </a:fld>
            <a:endParaRPr lang="en-US"/>
          </a:p>
        </p:txBody>
      </p:sp>
    </p:spTree>
    <p:extLst>
      <p:ext uri="{BB962C8B-B14F-4D97-AF65-F5344CB8AC3E}">
        <p14:creationId xmlns:p14="http://schemas.microsoft.com/office/powerpoint/2010/main" val="2595985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307646-B6C5-4E06-8C56-6955BAD0A506}" type="datetimeFigureOut">
              <a:rPr lang="en-US" smtClean="0"/>
              <a:t>10/8/2023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15EBA1-C711-4B11-9B51-54BB8A837277}" type="slidenum">
              <a:rPr lang="en-US" smtClean="0"/>
              <a:t>‹#›</a:t>
            </a:fld>
            <a:endParaRPr lang="en-US"/>
          </a:p>
        </p:txBody>
      </p:sp>
    </p:spTree>
    <p:extLst>
      <p:ext uri="{BB962C8B-B14F-4D97-AF65-F5344CB8AC3E}">
        <p14:creationId xmlns:p14="http://schemas.microsoft.com/office/powerpoint/2010/main" val="2231754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307646-B6C5-4E06-8C56-6955BAD0A506}" type="datetimeFigureOut">
              <a:rPr lang="en-US" smtClean="0"/>
              <a:t>10/8/2023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15EBA1-C711-4B11-9B51-54BB8A837277}" type="slidenum">
              <a:rPr lang="en-US" smtClean="0"/>
              <a:t>‹#›</a:t>
            </a:fld>
            <a:endParaRPr lang="en-US"/>
          </a:p>
        </p:txBody>
      </p:sp>
    </p:spTree>
    <p:extLst>
      <p:ext uri="{BB962C8B-B14F-4D97-AF65-F5344CB8AC3E}">
        <p14:creationId xmlns:p14="http://schemas.microsoft.com/office/powerpoint/2010/main" val="173748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307646-B6C5-4E06-8C56-6955BAD0A506}" type="datetimeFigureOut">
              <a:rPr lang="en-US" smtClean="0"/>
              <a:t>10/8/2023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15EBA1-C711-4B11-9B51-54BB8A837277}" type="slidenum">
              <a:rPr lang="en-US" smtClean="0"/>
              <a:t>‹#›</a:t>
            </a:fld>
            <a:endParaRPr lang="en-US"/>
          </a:p>
        </p:txBody>
      </p:sp>
    </p:spTree>
    <p:extLst>
      <p:ext uri="{BB962C8B-B14F-4D97-AF65-F5344CB8AC3E}">
        <p14:creationId xmlns:p14="http://schemas.microsoft.com/office/powerpoint/2010/main" val="1530495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0.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3.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microsoft.com/office/2007/relationships/hdphoto" Target="../media/hdphoto1.wdp"/><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7"/>
          <p:cNvSpPr txBox="1">
            <a:spLocks noGrp="1"/>
          </p:cNvSpPr>
          <p:nvPr>
            <p:ph type="ctrTitle"/>
          </p:nvPr>
        </p:nvSpPr>
        <p:spPr>
          <a:xfrm>
            <a:off x="0" y="1640169"/>
            <a:ext cx="7660433" cy="2399986"/>
          </a:xfrm>
          <a:prstGeom prst="rect">
            <a:avLst/>
          </a:prstGeom>
        </p:spPr>
        <p:txBody>
          <a:bodyPr spcFirstLastPara="1" vert="horz" wrap="square" lIns="121900" tIns="121900" rIns="121900" bIns="121900" rtlCol="0" anchor="b" anchorCtr="0">
            <a:noAutofit/>
          </a:bodyPr>
          <a:lstStyle/>
          <a:p>
            <a:pPr algn="l">
              <a:spcBef>
                <a:spcPts val="0"/>
              </a:spcBef>
            </a:pPr>
            <a:r>
              <a:rPr lang="en-US" sz="4000" dirty="0" smtClean="0">
                <a:latin typeface="Segoe UI Black" panose="020B0A02040204020203" pitchFamily="34" charset="0"/>
                <a:ea typeface="Segoe UI Black" panose="020B0A02040204020203" pitchFamily="34" charset="0"/>
              </a:rPr>
              <a:t>  </a:t>
            </a:r>
            <a:r>
              <a:rPr lang="vi-VN" sz="4000" dirty="0" smtClean="0">
                <a:solidFill>
                  <a:srgbClr val="C00000"/>
                </a:solidFill>
                <a:latin typeface="Segoe UI Black" panose="020B0A02040204020203" pitchFamily="34" charset="0"/>
                <a:ea typeface="Segoe UI Black" panose="020B0A02040204020203" pitchFamily="34" charset="0"/>
              </a:rPr>
              <a:t>T</a:t>
            </a:r>
            <a:r>
              <a:rPr lang="en-US" sz="4000" dirty="0" smtClean="0">
                <a:solidFill>
                  <a:srgbClr val="C00000"/>
                </a:solidFill>
                <a:latin typeface="Segoe UI Black" panose="020B0A02040204020203" pitchFamily="34" charset="0"/>
                <a:ea typeface="Segoe UI Black" panose="020B0A02040204020203" pitchFamily="34" charset="0"/>
              </a:rPr>
              <a:t>HỰC HÀNH TIẾNG VIỆT</a:t>
            </a:r>
            <a:r>
              <a:rPr lang="en-US" sz="4000" dirty="0" smtClean="0">
                <a:latin typeface="Segoe UI Black" panose="020B0A02040204020203" pitchFamily="34" charset="0"/>
                <a:ea typeface="Segoe UI Black" panose="020B0A02040204020203" pitchFamily="34" charset="0"/>
              </a:rPr>
              <a:t/>
            </a:r>
            <a:br>
              <a:rPr lang="en-US" sz="4000" dirty="0" smtClean="0">
                <a:latin typeface="Segoe UI Black" panose="020B0A02040204020203" pitchFamily="34" charset="0"/>
                <a:ea typeface="Segoe UI Black" panose="020B0A02040204020203" pitchFamily="34" charset="0"/>
              </a:rPr>
            </a:br>
            <a:r>
              <a:rPr lang="en-US" sz="3600" dirty="0" err="1" smtClean="0">
                <a:solidFill>
                  <a:srgbClr val="0070C0"/>
                </a:solidFill>
                <a:latin typeface="Segoe UI Black" panose="020B0A02040204020203" pitchFamily="34" charset="0"/>
                <a:ea typeface="Segoe UI Black" panose="020B0A02040204020203" pitchFamily="34" charset="0"/>
              </a:rPr>
              <a:t>Một</a:t>
            </a:r>
            <a:r>
              <a:rPr lang="en-US" sz="3600" dirty="0" smtClean="0">
                <a:solidFill>
                  <a:srgbClr val="0070C0"/>
                </a:solidFill>
                <a:latin typeface="Segoe UI Black" panose="020B0A02040204020203" pitchFamily="34" charset="0"/>
                <a:ea typeface="Segoe UI Black" panose="020B0A02040204020203" pitchFamily="34" charset="0"/>
              </a:rPr>
              <a:t> </a:t>
            </a:r>
            <a:r>
              <a:rPr lang="en-US" sz="3600" dirty="0" err="1" smtClean="0">
                <a:solidFill>
                  <a:srgbClr val="0070C0"/>
                </a:solidFill>
                <a:latin typeface="Segoe UI Black" panose="020B0A02040204020203" pitchFamily="34" charset="0"/>
                <a:ea typeface="Segoe UI Black" panose="020B0A02040204020203" pitchFamily="34" charset="0"/>
              </a:rPr>
              <a:t>số</a:t>
            </a:r>
            <a:r>
              <a:rPr lang="en-US" sz="3600" dirty="0" smtClean="0">
                <a:solidFill>
                  <a:srgbClr val="0070C0"/>
                </a:solidFill>
                <a:latin typeface="Segoe UI Black" panose="020B0A02040204020203" pitchFamily="34" charset="0"/>
                <a:ea typeface="Segoe UI Black" panose="020B0A02040204020203" pitchFamily="34" charset="0"/>
              </a:rPr>
              <a:t> </a:t>
            </a:r>
            <a:r>
              <a:rPr lang="en-US" sz="3600" dirty="0" err="1" smtClean="0">
                <a:solidFill>
                  <a:srgbClr val="0070C0"/>
                </a:solidFill>
                <a:latin typeface="Segoe UI Black" panose="020B0A02040204020203" pitchFamily="34" charset="0"/>
                <a:ea typeface="Segoe UI Black" panose="020B0A02040204020203" pitchFamily="34" charset="0"/>
              </a:rPr>
              <a:t>hiện</a:t>
            </a:r>
            <a:r>
              <a:rPr lang="en-US" sz="3600" dirty="0" smtClean="0">
                <a:solidFill>
                  <a:srgbClr val="0070C0"/>
                </a:solidFill>
                <a:latin typeface="Segoe UI Black" panose="020B0A02040204020203" pitchFamily="34" charset="0"/>
                <a:ea typeface="Segoe UI Black" panose="020B0A02040204020203" pitchFamily="34" charset="0"/>
              </a:rPr>
              <a:t> </a:t>
            </a:r>
            <a:r>
              <a:rPr lang="en-US" sz="3600" dirty="0" err="1" smtClean="0">
                <a:solidFill>
                  <a:srgbClr val="0070C0"/>
                </a:solidFill>
                <a:latin typeface="Segoe UI Black" panose="020B0A02040204020203" pitchFamily="34" charset="0"/>
                <a:ea typeface="Segoe UI Black" panose="020B0A02040204020203" pitchFamily="34" charset="0"/>
              </a:rPr>
              <a:t>tượng</a:t>
            </a:r>
            <a:r>
              <a:rPr lang="en-US" sz="3600" dirty="0" smtClean="0">
                <a:solidFill>
                  <a:srgbClr val="0070C0"/>
                </a:solidFill>
                <a:latin typeface="Segoe UI Black" panose="020B0A02040204020203" pitchFamily="34" charset="0"/>
                <a:ea typeface="Segoe UI Black" panose="020B0A02040204020203" pitchFamily="34" charset="0"/>
              </a:rPr>
              <a:t> </a:t>
            </a:r>
            <a:r>
              <a:rPr lang="en-US" sz="3600" dirty="0" err="1" smtClean="0">
                <a:solidFill>
                  <a:srgbClr val="0070C0"/>
                </a:solidFill>
                <a:latin typeface="Segoe UI Black" panose="020B0A02040204020203" pitchFamily="34" charset="0"/>
                <a:ea typeface="Segoe UI Black" panose="020B0A02040204020203" pitchFamily="34" charset="0"/>
              </a:rPr>
              <a:t>phá</a:t>
            </a:r>
            <a:r>
              <a:rPr lang="en-US" sz="3600" dirty="0" smtClean="0">
                <a:solidFill>
                  <a:srgbClr val="0070C0"/>
                </a:solidFill>
                <a:latin typeface="Segoe UI Black" panose="020B0A02040204020203" pitchFamily="34" charset="0"/>
                <a:ea typeface="Segoe UI Black" panose="020B0A02040204020203" pitchFamily="34" charset="0"/>
              </a:rPr>
              <a:t> </a:t>
            </a:r>
            <a:r>
              <a:rPr lang="en-US" sz="3600" dirty="0" err="1" smtClean="0">
                <a:solidFill>
                  <a:srgbClr val="0070C0"/>
                </a:solidFill>
                <a:latin typeface="Segoe UI Black" panose="020B0A02040204020203" pitchFamily="34" charset="0"/>
                <a:ea typeface="Segoe UI Black" panose="020B0A02040204020203" pitchFamily="34" charset="0"/>
              </a:rPr>
              <a:t>vỡ</a:t>
            </a:r>
            <a:r>
              <a:rPr lang="en-US" sz="3600" dirty="0" smtClean="0">
                <a:solidFill>
                  <a:srgbClr val="0070C0"/>
                </a:solidFill>
                <a:latin typeface="Segoe UI Black" panose="020B0A02040204020203" pitchFamily="34" charset="0"/>
                <a:ea typeface="Segoe UI Black" panose="020B0A02040204020203" pitchFamily="34" charset="0"/>
              </a:rPr>
              <a:t> </a:t>
            </a:r>
            <a:r>
              <a:rPr lang="en-US" sz="3600" dirty="0" err="1" smtClean="0">
                <a:solidFill>
                  <a:srgbClr val="0070C0"/>
                </a:solidFill>
                <a:latin typeface="Segoe UI Black" panose="020B0A02040204020203" pitchFamily="34" charset="0"/>
                <a:ea typeface="Segoe UI Black" panose="020B0A02040204020203" pitchFamily="34" charset="0"/>
              </a:rPr>
              <a:t>những</a:t>
            </a:r>
            <a:r>
              <a:rPr lang="en-US" sz="3600" dirty="0" smtClean="0">
                <a:solidFill>
                  <a:srgbClr val="0070C0"/>
                </a:solidFill>
                <a:latin typeface="Segoe UI Black" panose="020B0A02040204020203" pitchFamily="34" charset="0"/>
                <a:ea typeface="Segoe UI Black" panose="020B0A02040204020203" pitchFamily="34" charset="0"/>
              </a:rPr>
              <a:t> </a:t>
            </a:r>
            <a:r>
              <a:rPr lang="en-US" sz="3600" dirty="0" err="1" smtClean="0">
                <a:solidFill>
                  <a:srgbClr val="0070C0"/>
                </a:solidFill>
                <a:latin typeface="Segoe UI Black" panose="020B0A02040204020203" pitchFamily="34" charset="0"/>
                <a:ea typeface="Segoe UI Black" panose="020B0A02040204020203" pitchFamily="34" charset="0"/>
              </a:rPr>
              <a:t>quy</a:t>
            </a:r>
            <a:r>
              <a:rPr lang="en-US" sz="3600" dirty="0" smtClean="0">
                <a:solidFill>
                  <a:srgbClr val="0070C0"/>
                </a:solidFill>
                <a:latin typeface="Segoe UI Black" panose="020B0A02040204020203" pitchFamily="34" charset="0"/>
                <a:ea typeface="Segoe UI Black" panose="020B0A02040204020203" pitchFamily="34" charset="0"/>
              </a:rPr>
              <a:t> </a:t>
            </a:r>
            <a:r>
              <a:rPr lang="en-US" sz="3600" dirty="0" err="1" smtClean="0">
                <a:solidFill>
                  <a:srgbClr val="0070C0"/>
                </a:solidFill>
                <a:latin typeface="Segoe UI Black" panose="020B0A02040204020203" pitchFamily="34" charset="0"/>
                <a:ea typeface="Segoe UI Black" panose="020B0A02040204020203" pitchFamily="34" charset="0"/>
              </a:rPr>
              <a:t>tắc</a:t>
            </a:r>
            <a:r>
              <a:rPr lang="en-US" sz="3600" dirty="0" smtClean="0">
                <a:solidFill>
                  <a:srgbClr val="0070C0"/>
                </a:solidFill>
                <a:latin typeface="Segoe UI Black" panose="020B0A02040204020203" pitchFamily="34" charset="0"/>
                <a:ea typeface="Segoe UI Black" panose="020B0A02040204020203" pitchFamily="34" charset="0"/>
              </a:rPr>
              <a:t> </a:t>
            </a:r>
            <a:r>
              <a:rPr lang="en-US" sz="3600" dirty="0" err="1" smtClean="0">
                <a:solidFill>
                  <a:srgbClr val="0070C0"/>
                </a:solidFill>
                <a:latin typeface="Segoe UI Black" panose="020B0A02040204020203" pitchFamily="34" charset="0"/>
                <a:ea typeface="Segoe UI Black" panose="020B0A02040204020203" pitchFamily="34" charset="0"/>
              </a:rPr>
              <a:t>ngôn</a:t>
            </a:r>
            <a:r>
              <a:rPr lang="en-US" sz="3600" dirty="0" smtClean="0">
                <a:solidFill>
                  <a:srgbClr val="0070C0"/>
                </a:solidFill>
                <a:latin typeface="Segoe UI Black" panose="020B0A02040204020203" pitchFamily="34" charset="0"/>
                <a:ea typeface="Segoe UI Black" panose="020B0A02040204020203" pitchFamily="34" charset="0"/>
              </a:rPr>
              <a:t> </a:t>
            </a:r>
            <a:r>
              <a:rPr lang="en-US" sz="3600" dirty="0" err="1" smtClean="0">
                <a:solidFill>
                  <a:srgbClr val="0070C0"/>
                </a:solidFill>
                <a:latin typeface="Segoe UI Black" panose="020B0A02040204020203" pitchFamily="34" charset="0"/>
                <a:ea typeface="Segoe UI Black" panose="020B0A02040204020203" pitchFamily="34" charset="0"/>
              </a:rPr>
              <a:t>ngữ</a:t>
            </a:r>
            <a:r>
              <a:rPr lang="en-US" sz="3600" dirty="0" smtClean="0">
                <a:solidFill>
                  <a:srgbClr val="0070C0"/>
                </a:solidFill>
                <a:latin typeface="Segoe UI Black" panose="020B0A02040204020203" pitchFamily="34" charset="0"/>
                <a:ea typeface="Segoe UI Black" panose="020B0A02040204020203" pitchFamily="34" charset="0"/>
              </a:rPr>
              <a:t> </a:t>
            </a:r>
            <a:r>
              <a:rPr lang="en-US" sz="3600" dirty="0" err="1" smtClean="0">
                <a:solidFill>
                  <a:srgbClr val="0070C0"/>
                </a:solidFill>
                <a:latin typeface="Segoe UI Black" panose="020B0A02040204020203" pitchFamily="34" charset="0"/>
                <a:ea typeface="Segoe UI Black" panose="020B0A02040204020203" pitchFamily="34" charset="0"/>
              </a:rPr>
              <a:t>thông</a:t>
            </a:r>
            <a:r>
              <a:rPr lang="en-US" sz="3600" dirty="0" smtClean="0">
                <a:solidFill>
                  <a:srgbClr val="0070C0"/>
                </a:solidFill>
                <a:latin typeface="Segoe UI Black" panose="020B0A02040204020203" pitchFamily="34" charset="0"/>
                <a:ea typeface="Segoe UI Black" panose="020B0A02040204020203" pitchFamily="34" charset="0"/>
              </a:rPr>
              <a:t> </a:t>
            </a:r>
            <a:r>
              <a:rPr lang="en-US" sz="3600" dirty="0" err="1" smtClean="0">
                <a:solidFill>
                  <a:srgbClr val="0070C0"/>
                </a:solidFill>
                <a:latin typeface="Segoe UI Black" panose="020B0A02040204020203" pitchFamily="34" charset="0"/>
                <a:ea typeface="Segoe UI Black" panose="020B0A02040204020203" pitchFamily="34" charset="0"/>
              </a:rPr>
              <a:t>thường</a:t>
            </a:r>
            <a:r>
              <a:rPr lang="en-US" sz="3600" dirty="0" smtClean="0">
                <a:solidFill>
                  <a:srgbClr val="0070C0"/>
                </a:solidFill>
                <a:latin typeface="Segoe UI Black" panose="020B0A02040204020203" pitchFamily="34" charset="0"/>
                <a:ea typeface="Segoe UI Black" panose="020B0A02040204020203" pitchFamily="34" charset="0"/>
              </a:rPr>
              <a:t>: </a:t>
            </a:r>
            <a:r>
              <a:rPr lang="en-US" sz="3600" dirty="0" err="1" smtClean="0">
                <a:solidFill>
                  <a:srgbClr val="0070C0"/>
                </a:solidFill>
                <a:latin typeface="Segoe UI Black" panose="020B0A02040204020203" pitchFamily="34" charset="0"/>
                <a:ea typeface="Segoe UI Black" panose="020B0A02040204020203" pitchFamily="34" charset="0"/>
              </a:rPr>
              <a:t>Đặc</a:t>
            </a:r>
            <a:r>
              <a:rPr lang="en-US" sz="3600" dirty="0" smtClean="0">
                <a:solidFill>
                  <a:srgbClr val="0070C0"/>
                </a:solidFill>
                <a:latin typeface="Segoe UI Black" panose="020B0A02040204020203" pitchFamily="34" charset="0"/>
                <a:ea typeface="Segoe UI Black" panose="020B0A02040204020203" pitchFamily="34" charset="0"/>
              </a:rPr>
              <a:t> </a:t>
            </a:r>
            <a:r>
              <a:rPr lang="en-US" sz="3600" dirty="0" err="1" smtClean="0">
                <a:solidFill>
                  <a:srgbClr val="0070C0"/>
                </a:solidFill>
                <a:latin typeface="Segoe UI Black" panose="020B0A02040204020203" pitchFamily="34" charset="0"/>
                <a:ea typeface="Segoe UI Black" panose="020B0A02040204020203" pitchFamily="34" charset="0"/>
              </a:rPr>
              <a:t>điểm</a:t>
            </a:r>
            <a:r>
              <a:rPr lang="en-US" sz="3600" dirty="0" smtClean="0">
                <a:solidFill>
                  <a:srgbClr val="0070C0"/>
                </a:solidFill>
                <a:latin typeface="Segoe UI Black" panose="020B0A02040204020203" pitchFamily="34" charset="0"/>
                <a:ea typeface="Segoe UI Black" panose="020B0A02040204020203" pitchFamily="34" charset="0"/>
              </a:rPr>
              <a:t> </a:t>
            </a:r>
            <a:r>
              <a:rPr lang="en-US" sz="3600" dirty="0" err="1" smtClean="0">
                <a:solidFill>
                  <a:srgbClr val="0070C0"/>
                </a:solidFill>
                <a:latin typeface="Segoe UI Black" panose="020B0A02040204020203" pitchFamily="34" charset="0"/>
                <a:ea typeface="Segoe UI Black" panose="020B0A02040204020203" pitchFamily="34" charset="0"/>
              </a:rPr>
              <a:t>và</a:t>
            </a:r>
            <a:r>
              <a:rPr lang="en-US" sz="3600" dirty="0" smtClean="0">
                <a:solidFill>
                  <a:srgbClr val="0070C0"/>
                </a:solidFill>
                <a:latin typeface="Segoe UI Black" panose="020B0A02040204020203" pitchFamily="34" charset="0"/>
                <a:ea typeface="Segoe UI Black" panose="020B0A02040204020203" pitchFamily="34" charset="0"/>
              </a:rPr>
              <a:t> </a:t>
            </a:r>
            <a:r>
              <a:rPr lang="en-US" sz="3600" dirty="0" err="1" smtClean="0">
                <a:solidFill>
                  <a:srgbClr val="0070C0"/>
                </a:solidFill>
                <a:latin typeface="Segoe UI Black" panose="020B0A02040204020203" pitchFamily="34" charset="0"/>
                <a:ea typeface="Segoe UI Black" panose="020B0A02040204020203" pitchFamily="34" charset="0"/>
              </a:rPr>
              <a:t>tác</a:t>
            </a:r>
            <a:r>
              <a:rPr lang="en-US" sz="3600" dirty="0" smtClean="0">
                <a:solidFill>
                  <a:srgbClr val="0070C0"/>
                </a:solidFill>
                <a:latin typeface="Segoe UI Black" panose="020B0A02040204020203" pitchFamily="34" charset="0"/>
                <a:ea typeface="Segoe UI Black" panose="020B0A02040204020203" pitchFamily="34" charset="0"/>
              </a:rPr>
              <a:t> </a:t>
            </a:r>
            <a:r>
              <a:rPr lang="en-US" sz="3600" dirty="0" err="1" smtClean="0">
                <a:solidFill>
                  <a:srgbClr val="0070C0"/>
                </a:solidFill>
                <a:latin typeface="Segoe UI Black" panose="020B0A02040204020203" pitchFamily="34" charset="0"/>
                <a:ea typeface="Segoe UI Black" panose="020B0A02040204020203" pitchFamily="34" charset="0"/>
              </a:rPr>
              <a:t>dụng</a:t>
            </a:r>
            <a:endParaRPr lang="vi-VN" sz="3600" dirty="0">
              <a:solidFill>
                <a:srgbClr val="0070C0"/>
              </a:solidFill>
              <a:latin typeface="Segoe UI Black" panose="020B0A02040204020203" pitchFamily="34" charset="0"/>
              <a:ea typeface="Segoe UI Black" panose="020B0A02040204020203" pitchFamily="34" charset="0"/>
            </a:endParaRPr>
          </a:p>
        </p:txBody>
      </p:sp>
      <p:sp>
        <p:nvSpPr>
          <p:cNvPr id="344" name="Google Shape;344;p37"/>
          <p:cNvSpPr txBox="1">
            <a:spLocks noGrp="1"/>
          </p:cNvSpPr>
          <p:nvPr>
            <p:ph type="subTitle" idx="1"/>
          </p:nvPr>
        </p:nvSpPr>
        <p:spPr>
          <a:xfrm>
            <a:off x="950967" y="719319"/>
            <a:ext cx="6046400" cy="590000"/>
          </a:xfrm>
          <a:prstGeom prst="rect">
            <a:avLst/>
          </a:prstGeom>
        </p:spPr>
        <p:txBody>
          <a:bodyPr spcFirstLastPara="1" vert="horz" wrap="square" lIns="121900" tIns="121900" rIns="121900" bIns="121900" rtlCol="0" anchor="t" anchorCtr="0">
            <a:noAutofit/>
          </a:bodyPr>
          <a:lstStyle/>
          <a:p>
            <a:pPr algn="l">
              <a:spcBef>
                <a:spcPts val="0"/>
              </a:spcBef>
            </a:pPr>
            <a:r>
              <a:rPr lang="vi-VN" sz="2667" b="1" dirty="0">
                <a:solidFill>
                  <a:schemeClr val="dk1"/>
                </a:solidFill>
              </a:rPr>
              <a:t>BÀI  </a:t>
            </a:r>
            <a:r>
              <a:rPr lang="vi-VN" sz="2667" b="1" dirty="0" smtClean="0">
                <a:solidFill>
                  <a:schemeClr val="dk1"/>
                </a:solidFill>
              </a:rPr>
              <a:t>2</a:t>
            </a:r>
            <a:r>
              <a:rPr lang="en-US" sz="2667" b="1" dirty="0" smtClean="0">
                <a:solidFill>
                  <a:schemeClr val="dk1"/>
                </a:solidFill>
              </a:rPr>
              <a:t>: TIẾT 5</a:t>
            </a:r>
            <a:endParaRPr sz="2667" b="1" dirty="0">
              <a:solidFill>
                <a:schemeClr val="dk1"/>
              </a:solidFill>
            </a:endParaRPr>
          </a:p>
        </p:txBody>
      </p:sp>
      <p:pic>
        <p:nvPicPr>
          <p:cNvPr id="6" name="Picture 2" descr="fall tree STICKER">
            <a:extLst>
              <a:ext uri="{FF2B5EF4-FFF2-40B4-BE49-F238E27FC236}">
                <a16:creationId xmlns="" xmlns:a16="http://schemas.microsoft.com/office/drawing/2014/main" id="{0821A33C-10D9-432D-84E3-89ED5AFE0D0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119256" y="905069"/>
            <a:ext cx="3890865" cy="5249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6316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43"/>
          <p:cNvSpPr txBox="1">
            <a:spLocks noGrp="1"/>
          </p:cNvSpPr>
          <p:nvPr>
            <p:ph type="title"/>
          </p:nvPr>
        </p:nvSpPr>
        <p:spPr>
          <a:xfrm>
            <a:off x="954600" y="593367"/>
            <a:ext cx="10282800" cy="763600"/>
          </a:xfrm>
          <a:prstGeom prst="rect">
            <a:avLst/>
          </a:prstGeom>
        </p:spPr>
        <p:txBody>
          <a:bodyPr spcFirstLastPara="1" vert="horz" wrap="square" lIns="121900" tIns="121900" rIns="121900" bIns="121900" rtlCol="0" anchor="t" anchorCtr="0">
            <a:noAutofit/>
          </a:bodyPr>
          <a:lstStyle/>
          <a:p>
            <a:r>
              <a:rPr lang="en" dirty="0" smtClean="0"/>
              <a:t>Câu 2</a:t>
            </a:r>
            <a:endParaRPr dirty="0"/>
          </a:p>
        </p:txBody>
      </p:sp>
      <p:sp>
        <p:nvSpPr>
          <p:cNvPr id="3" name="Rectangle 2"/>
          <p:cNvSpPr/>
          <p:nvPr/>
        </p:nvSpPr>
        <p:spPr>
          <a:xfrm>
            <a:off x="878354" y="1788697"/>
            <a:ext cx="10435293" cy="4111382"/>
          </a:xfrm>
          <a:prstGeom prst="rect">
            <a:avLst/>
          </a:prstGeom>
        </p:spPr>
        <p:txBody>
          <a:bodyPr wrap="square">
            <a:spAutoFit/>
          </a:bodyPr>
          <a:lstStyle/>
          <a:p>
            <a:pPr algn="just">
              <a:lnSpc>
                <a:spcPct val="150000"/>
              </a:lnSpc>
              <a:spcAft>
                <a:spcPts val="1067"/>
              </a:spcAft>
            </a:pPr>
            <a:r>
              <a:rPr lang="vi-VN" sz="2400" dirty="0">
                <a:latin typeface="Times New Roman" panose="02020603050405020304" pitchFamily="18" charset="0"/>
                <a:ea typeface="Times New Roman" panose="02020603050405020304" pitchFamily="18" charset="0"/>
              </a:rPr>
              <a:t>- “</a:t>
            </a:r>
            <a:r>
              <a:rPr lang="vi-VN" sz="2400" i="1" dirty="0">
                <a:latin typeface="Times New Roman" panose="02020603050405020304" pitchFamily="18" charset="0"/>
                <a:ea typeface="Times New Roman" panose="02020603050405020304" pitchFamily="18" charset="0"/>
              </a:rPr>
              <a:t>Chót vót</a:t>
            </a:r>
            <a:r>
              <a:rPr lang="vi-VN" sz="2400" dirty="0">
                <a:latin typeface="Times New Roman" panose="02020603050405020304" pitchFamily="18" charset="0"/>
                <a:ea typeface="Times New Roman" panose="02020603050405020304" pitchFamily="18" charset="0"/>
              </a:rPr>
              <a:t>” là </a:t>
            </a:r>
            <a:r>
              <a:rPr lang="vi-VN" sz="2400" b="1" dirty="0">
                <a:latin typeface="Times New Roman" panose="02020603050405020304" pitchFamily="18" charset="0"/>
                <a:ea typeface="Times New Roman" panose="02020603050405020304" pitchFamily="18" charset="0"/>
              </a:rPr>
              <a:t>từ láy </a:t>
            </a:r>
            <a:r>
              <a:rPr lang="vi-VN" sz="2400" dirty="0">
                <a:latin typeface="Times New Roman" panose="02020603050405020304" pitchFamily="18" charset="0"/>
                <a:ea typeface="Times New Roman" panose="02020603050405020304" pitchFamily="18" charset="0"/>
              </a:rPr>
              <a:t>vốn chỉ được sử dụng để </a:t>
            </a:r>
            <a:r>
              <a:rPr lang="vi-VN" sz="2400" b="1" dirty="0">
                <a:latin typeface="Times New Roman" panose="02020603050405020304" pitchFamily="18" charset="0"/>
                <a:ea typeface="Times New Roman" panose="02020603050405020304" pitchFamily="18" charset="0"/>
              </a:rPr>
              <a:t>diễn tả độ cao</a:t>
            </a:r>
            <a:r>
              <a:rPr lang="vi-VN" sz="2400" dirty="0">
                <a:latin typeface="Times New Roman" panose="02020603050405020304" pitchFamily="18" charset="0"/>
                <a:ea typeface="Times New Roman" panose="02020603050405020304" pitchFamily="18" charset="0"/>
              </a:rPr>
              <a:t>, trong câu thơ của Huy Cận, nó lại </a:t>
            </a:r>
            <a:r>
              <a:rPr lang="vi-VN" sz="2400" b="1" dirty="0">
                <a:latin typeface="Times New Roman" panose="02020603050405020304" pitchFamily="18" charset="0"/>
                <a:ea typeface="Times New Roman" panose="02020603050405020304" pitchFamily="18" charset="0"/>
              </a:rPr>
              <a:t>đi với chiều sâu</a:t>
            </a:r>
            <a:r>
              <a:rPr lang="vi-VN" sz="2400" dirty="0">
                <a:latin typeface="Times New Roman" panose="02020603050405020304" pitchFamily="18" charset="0"/>
                <a:ea typeface="Times New Roman" panose="02020603050405020304" pitchFamily="18" charset="0"/>
              </a:rPr>
              <a:t>. Cảm giác sâu chót vót là có thật bởi tác giả nhìn dòng sông và thấy bầu trời dưới đáy sông sâu. Không gian được mở rộng đến hai lần: có cả chiều cao (từ mặt nước lên bầu trời) và cả chiều sâu (bầu trời dưới đáy sông sâu).</a:t>
            </a:r>
          </a:p>
          <a:p>
            <a:pPr algn="just">
              <a:lnSpc>
                <a:spcPct val="150000"/>
              </a:lnSpc>
              <a:spcAft>
                <a:spcPts val="1067"/>
              </a:spcAft>
            </a:pPr>
            <a:r>
              <a:rPr lang="vi-VN" sz="2400" dirty="0">
                <a:latin typeface="Times New Roman" panose="02020603050405020304" pitchFamily="18" charset="0"/>
                <a:ea typeface="Times New Roman" panose="02020603050405020304" pitchFamily="18" charset="0"/>
              </a:rPr>
              <a:t>=&gt; Tác giả cung cấp nét nghĩa mới cho từ ngữ nhằm đưa đến phát hiện bất ngờ về đối tượng được đề cập.</a:t>
            </a:r>
          </a:p>
        </p:txBody>
      </p:sp>
    </p:spTree>
    <p:extLst>
      <p:ext uri="{BB962C8B-B14F-4D97-AF65-F5344CB8AC3E}">
        <p14:creationId xmlns:p14="http://schemas.microsoft.com/office/powerpoint/2010/main" val="34299454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43"/>
          <p:cNvSpPr txBox="1">
            <a:spLocks noGrp="1"/>
          </p:cNvSpPr>
          <p:nvPr>
            <p:ph type="title"/>
          </p:nvPr>
        </p:nvSpPr>
        <p:spPr>
          <a:xfrm>
            <a:off x="954600" y="593367"/>
            <a:ext cx="10282800" cy="763600"/>
          </a:xfrm>
          <a:prstGeom prst="rect">
            <a:avLst/>
          </a:prstGeom>
        </p:spPr>
        <p:txBody>
          <a:bodyPr spcFirstLastPara="1" vert="horz" wrap="square" lIns="121900" tIns="121900" rIns="121900" bIns="121900" rtlCol="0" anchor="t" anchorCtr="0">
            <a:noAutofit/>
          </a:bodyPr>
          <a:lstStyle/>
          <a:p>
            <a:r>
              <a:rPr lang="en" dirty="0" smtClean="0"/>
              <a:t>Câu </a:t>
            </a:r>
            <a:r>
              <a:rPr lang="vi-VN" dirty="0" smtClean="0"/>
              <a:t>3</a:t>
            </a:r>
            <a:endParaRPr dirty="0"/>
          </a:p>
        </p:txBody>
      </p:sp>
      <p:sp>
        <p:nvSpPr>
          <p:cNvPr id="3" name="Rectangle 2"/>
          <p:cNvSpPr/>
          <p:nvPr/>
        </p:nvSpPr>
        <p:spPr>
          <a:xfrm>
            <a:off x="878354" y="1788697"/>
            <a:ext cx="10435293" cy="3144451"/>
          </a:xfrm>
          <a:prstGeom prst="rect">
            <a:avLst/>
          </a:prstGeom>
        </p:spPr>
        <p:txBody>
          <a:bodyPr wrap="square">
            <a:spAutoFit/>
          </a:bodyPr>
          <a:lstStyle/>
          <a:p>
            <a:pPr algn="just">
              <a:lnSpc>
                <a:spcPct val="150000"/>
              </a:lnSpc>
              <a:spcAft>
                <a:spcPts val="1067"/>
              </a:spcAft>
            </a:pPr>
            <a:r>
              <a:rPr lang="vi-VN" sz="2400" dirty="0">
                <a:latin typeface="Times New Roman" panose="02020603050405020304" pitchFamily="18" charset="0"/>
                <a:ea typeface="Times New Roman" panose="02020603050405020304" pitchFamily="18" charset="0"/>
              </a:rPr>
              <a:t>- Tác giả sử dụng hình thức đảo ngữ:</a:t>
            </a:r>
          </a:p>
          <a:p>
            <a:pPr algn="just">
              <a:lnSpc>
                <a:spcPct val="150000"/>
              </a:lnSpc>
              <a:spcAft>
                <a:spcPts val="1067"/>
              </a:spcAft>
            </a:pPr>
            <a:r>
              <a:rPr lang="vi-VN" sz="2400" dirty="0">
                <a:latin typeface="Times New Roman" panose="02020603050405020304" pitchFamily="18" charset="0"/>
                <a:ea typeface="Times New Roman" panose="02020603050405020304" pitchFamily="18" charset="0"/>
              </a:rPr>
              <a:t>“</a:t>
            </a:r>
            <a:r>
              <a:rPr lang="vi-VN" sz="2400" i="1" dirty="0">
                <a:latin typeface="Times New Roman" panose="02020603050405020304" pitchFamily="18" charset="0"/>
                <a:ea typeface="Times New Roman" panose="02020603050405020304" pitchFamily="18" charset="0"/>
              </a:rPr>
              <a:t>Lơ thơ cồn nhỏ, tiếng làng xa vãn chợ chiều</a:t>
            </a:r>
            <a:r>
              <a:rPr lang="vi-VN" sz="2400" dirty="0">
                <a:latin typeface="Times New Roman" panose="02020603050405020304" pitchFamily="18" charset="0"/>
                <a:ea typeface="Times New Roman" panose="02020603050405020304" pitchFamily="18" charset="0"/>
              </a:rPr>
              <a:t>.”</a:t>
            </a:r>
          </a:p>
          <a:p>
            <a:pPr algn="just">
              <a:lnSpc>
                <a:spcPct val="150000"/>
              </a:lnSpc>
              <a:spcAft>
                <a:spcPts val="1067"/>
              </a:spcAft>
            </a:pPr>
            <a:r>
              <a:rPr lang="vi-VN" sz="2400" dirty="0">
                <a:latin typeface="Times New Roman" panose="02020603050405020304" pitchFamily="18" charset="0"/>
                <a:ea typeface="Times New Roman" panose="02020603050405020304" pitchFamily="18" charset="0"/>
              </a:rPr>
              <a:t>- Hình thức đảo ngữ giúp nhấn mạnh hình ảnh tràng giang một buổi chiều mênh mông, vắng vẻ. Cảnh vật bên cồn thưa thớt trống trải, âm thanh của tiếng chợ chiều đã vãn bao giờ cũng chứa chất nỗi buồn.</a:t>
            </a:r>
          </a:p>
        </p:txBody>
      </p:sp>
    </p:spTree>
    <p:extLst>
      <p:ext uri="{BB962C8B-B14F-4D97-AF65-F5344CB8AC3E}">
        <p14:creationId xmlns:p14="http://schemas.microsoft.com/office/powerpoint/2010/main" val="5707148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43"/>
          <p:cNvSpPr txBox="1">
            <a:spLocks noGrp="1"/>
          </p:cNvSpPr>
          <p:nvPr>
            <p:ph type="title"/>
          </p:nvPr>
        </p:nvSpPr>
        <p:spPr>
          <a:xfrm>
            <a:off x="954600" y="593367"/>
            <a:ext cx="10282800" cy="763600"/>
          </a:xfrm>
          <a:prstGeom prst="rect">
            <a:avLst/>
          </a:prstGeom>
        </p:spPr>
        <p:txBody>
          <a:bodyPr spcFirstLastPara="1" vert="horz" wrap="square" lIns="121900" tIns="121900" rIns="121900" bIns="121900" rtlCol="0" anchor="t" anchorCtr="0">
            <a:noAutofit/>
          </a:bodyPr>
          <a:lstStyle/>
          <a:p>
            <a:r>
              <a:rPr lang="en" dirty="0" smtClean="0"/>
              <a:t>Câu </a:t>
            </a:r>
            <a:r>
              <a:rPr lang="vi-VN" dirty="0"/>
              <a:t>4</a:t>
            </a:r>
            <a:endParaRPr dirty="0"/>
          </a:p>
        </p:txBody>
      </p:sp>
      <p:sp>
        <p:nvSpPr>
          <p:cNvPr id="3" name="Rectangle 2"/>
          <p:cNvSpPr/>
          <p:nvPr/>
        </p:nvSpPr>
        <p:spPr>
          <a:xfrm>
            <a:off x="597222" y="1833853"/>
            <a:ext cx="10997557" cy="3557384"/>
          </a:xfrm>
          <a:prstGeom prst="rect">
            <a:avLst/>
          </a:prstGeom>
        </p:spPr>
        <p:txBody>
          <a:bodyPr wrap="square">
            <a:spAutoFit/>
          </a:bodyPr>
          <a:lstStyle/>
          <a:p>
            <a:pPr algn="just">
              <a:lnSpc>
                <a:spcPct val="150000"/>
              </a:lnSpc>
              <a:spcAft>
                <a:spcPts val="1067"/>
              </a:spcAft>
            </a:pPr>
            <a:r>
              <a:rPr lang="vi-VN" sz="2400" dirty="0">
                <a:latin typeface="Times New Roman" panose="02020603050405020304" pitchFamily="18" charset="0"/>
                <a:ea typeface="Times New Roman" panose="02020603050405020304" pitchFamily="18" charset="0"/>
              </a:rPr>
              <a:t>Giá trị biểu đạt của dấu hai chấm ở dòng thơ “</a:t>
            </a:r>
            <a:r>
              <a:rPr lang="vi-VN" sz="2400" i="1" dirty="0">
                <a:latin typeface="Times New Roman" panose="02020603050405020304" pitchFamily="18" charset="0"/>
                <a:ea typeface="Times New Roman" panose="02020603050405020304" pitchFamily="18" charset="0"/>
              </a:rPr>
              <a:t>Chim nghiêng cánh nhỏ: bóng chiều sa</a:t>
            </a:r>
            <a:r>
              <a:rPr lang="vi-VN" sz="2400" dirty="0">
                <a:latin typeface="Times New Roman" panose="02020603050405020304" pitchFamily="18" charset="0"/>
                <a:ea typeface="Times New Roman" panose="02020603050405020304" pitchFamily="18" charset="0"/>
              </a:rPr>
              <a:t>”: - Tác giả đã bổ sung chức năng mới cho dấu câu, </a:t>
            </a:r>
            <a:r>
              <a:rPr lang="vi-VN" sz="2400" b="1" i="1" dirty="0">
                <a:latin typeface="Times New Roman" panose="02020603050405020304" pitchFamily="18" charset="0"/>
                <a:ea typeface="Times New Roman" panose="02020603050405020304" pitchFamily="18" charset="0"/>
              </a:rPr>
              <a:t>diễn tả hai hình ảnh đối lập nhau</a:t>
            </a:r>
            <a:r>
              <a:rPr lang="vi-VN" sz="2400" dirty="0">
                <a:latin typeface="Times New Roman" panose="02020603050405020304" pitchFamily="18" charset="0"/>
                <a:ea typeface="Times New Roman" panose="02020603050405020304" pitchFamily="18" charset="0"/>
              </a:rPr>
              <a:t>. </a:t>
            </a:r>
          </a:p>
          <a:p>
            <a:pPr algn="just">
              <a:lnSpc>
                <a:spcPct val="150000"/>
              </a:lnSpc>
              <a:spcAft>
                <a:spcPts val="1067"/>
              </a:spcAft>
            </a:pPr>
            <a:r>
              <a:rPr lang="vi-VN" sz="2400" dirty="0">
                <a:latin typeface="Times New Roman" panose="02020603050405020304" pitchFamily="18" charset="0"/>
                <a:ea typeface="Times New Roman" panose="02020603050405020304" pitchFamily="18" charset="0"/>
              </a:rPr>
              <a:t>- Dấu hai chấm không chỉ đơn thuần để ngắt câu mà nó còn mang dụng ý nghệ thuật sâu sắc nhằm nhấn mạnh hơn không gian bao la, bát ngát đến vô tận. Con chim lẻ loi đơn độc này dường như đang mang một gánh nặng, một bóng chiều trong mình, không chỉ trong cảm xúc, mà còn trong dòng chảy nghệ thuật đang tiến trên trang giấy.</a:t>
            </a:r>
            <a:endParaRPr lang="vi-VN" sz="2400" kern="0" dirty="0">
              <a:solidFill>
                <a:srgbClr val="000000"/>
              </a:solidFill>
              <a:latin typeface="Times New Roman" panose="02020603050405020304" pitchFamily="18" charset="0"/>
              <a:ea typeface="Times New Roman" panose="02020603050405020304" pitchFamily="18" charset="0"/>
              <a:cs typeface="Arial"/>
              <a:sym typeface="Arial"/>
            </a:endParaRPr>
          </a:p>
        </p:txBody>
      </p:sp>
    </p:spTree>
    <p:extLst>
      <p:ext uri="{BB962C8B-B14F-4D97-AF65-F5344CB8AC3E}">
        <p14:creationId xmlns:p14="http://schemas.microsoft.com/office/powerpoint/2010/main" val="6329893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43"/>
          <p:cNvSpPr txBox="1">
            <a:spLocks noGrp="1"/>
          </p:cNvSpPr>
          <p:nvPr>
            <p:ph type="title"/>
          </p:nvPr>
        </p:nvSpPr>
        <p:spPr>
          <a:xfrm>
            <a:off x="954600" y="593367"/>
            <a:ext cx="10282800" cy="763600"/>
          </a:xfrm>
          <a:prstGeom prst="rect">
            <a:avLst/>
          </a:prstGeom>
        </p:spPr>
        <p:txBody>
          <a:bodyPr spcFirstLastPara="1" vert="horz" wrap="square" lIns="121900" tIns="121900" rIns="121900" bIns="121900" rtlCol="0" anchor="t" anchorCtr="0">
            <a:noAutofit/>
          </a:bodyPr>
          <a:lstStyle/>
          <a:p>
            <a:r>
              <a:rPr lang="en" dirty="0" smtClean="0"/>
              <a:t>Câu </a:t>
            </a:r>
            <a:r>
              <a:rPr lang="vi-VN" dirty="0" smtClean="0"/>
              <a:t>5</a:t>
            </a:r>
            <a:endParaRPr dirty="0"/>
          </a:p>
        </p:txBody>
      </p:sp>
      <p:sp>
        <p:nvSpPr>
          <p:cNvPr id="3" name="Rectangle 2"/>
          <p:cNvSpPr/>
          <p:nvPr/>
        </p:nvSpPr>
        <p:spPr>
          <a:xfrm>
            <a:off x="597222" y="1833853"/>
            <a:ext cx="10997557" cy="3557384"/>
          </a:xfrm>
          <a:prstGeom prst="rect">
            <a:avLst/>
          </a:prstGeom>
        </p:spPr>
        <p:txBody>
          <a:bodyPr wrap="square">
            <a:spAutoFit/>
          </a:bodyPr>
          <a:lstStyle/>
          <a:p>
            <a:pPr algn="just">
              <a:lnSpc>
                <a:spcPct val="150000"/>
              </a:lnSpc>
              <a:spcAft>
                <a:spcPts val="1067"/>
              </a:spcAft>
            </a:pPr>
            <a:r>
              <a:rPr lang="vi-VN" sz="2400" dirty="0">
                <a:latin typeface="Times New Roman" panose="02020603050405020304" pitchFamily="18" charset="0"/>
                <a:ea typeface="Times New Roman" panose="02020603050405020304" pitchFamily="18" charset="0"/>
              </a:rPr>
              <a:t>- Nguyên nhân của sự biến đổi: Ở bản in thơ năm 1939 có hiện tượng phá vỡ quy tắc ngôn ngữ thông thường. Còn ở bản in năm 1988, không có hiện tượng này.</a:t>
            </a:r>
          </a:p>
          <a:p>
            <a:pPr algn="just">
              <a:lnSpc>
                <a:spcPct val="150000"/>
              </a:lnSpc>
              <a:spcAft>
                <a:spcPts val="1067"/>
              </a:spcAft>
            </a:pPr>
            <a:r>
              <a:rPr lang="vi-VN" sz="2400" dirty="0">
                <a:latin typeface="Times New Roman" panose="02020603050405020304" pitchFamily="18" charset="0"/>
                <a:ea typeface="Times New Roman" panose="02020603050405020304" pitchFamily="18" charset="0"/>
              </a:rPr>
              <a:t>- Ở bản in năm 1939, tác giả dùng dấu chấm than ở câu thơ thứ nhất “</a:t>
            </a:r>
            <a:r>
              <a:rPr lang="vi-VN" sz="2400" i="1" dirty="0">
                <a:latin typeface="Times New Roman" panose="02020603050405020304" pitchFamily="18" charset="0"/>
                <a:ea typeface="Times New Roman" panose="02020603050405020304" pitchFamily="18" charset="0"/>
              </a:rPr>
              <a:t>Ô! Hay buồn vương cây ngô đồng</a:t>
            </a:r>
            <a:r>
              <a:rPr lang="vi-VN" sz="2400" dirty="0">
                <a:latin typeface="Times New Roman" panose="02020603050405020304" pitchFamily="18" charset="0"/>
                <a:ea typeface="Times New Roman" panose="02020603050405020304" pitchFamily="18" charset="0"/>
              </a:rPr>
              <a:t>”. Tác giả bổ sung chức năng mới cho dấu câu. Thông thường dấu chấm than dùng để bộc lộ cảm xúc hoặc kết thúc câu cầu khiến. Ở trong câu thơ này, dấu chấm than chia câu thơ làm hai về, vừa để bộc lộ cảm xúc, vừa như có ý để hỏi.</a:t>
            </a:r>
          </a:p>
        </p:txBody>
      </p:sp>
    </p:spTree>
    <p:extLst>
      <p:ext uri="{BB962C8B-B14F-4D97-AF65-F5344CB8AC3E}">
        <p14:creationId xmlns:p14="http://schemas.microsoft.com/office/powerpoint/2010/main" val="35918006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50520" y="91165"/>
          <a:ext cx="11860856" cy="6949440"/>
        </p:xfrm>
        <a:graphic>
          <a:graphicData uri="http://schemas.openxmlformats.org/drawingml/2006/table">
            <a:tbl>
              <a:tblPr firstRow="1" firstCol="1" bandRow="1"/>
              <a:tblGrid>
                <a:gridCol w="1155393">
                  <a:extLst>
                    <a:ext uri="{9D8B030D-6E8A-4147-A177-3AD203B41FA5}">
                      <a16:colId xmlns:a16="http://schemas.microsoft.com/office/drawing/2014/main" xmlns="" val="3415747674"/>
                    </a:ext>
                  </a:extLst>
                </a:gridCol>
                <a:gridCol w="1627345">
                  <a:extLst>
                    <a:ext uri="{9D8B030D-6E8A-4147-A177-3AD203B41FA5}">
                      <a16:colId xmlns:a16="http://schemas.microsoft.com/office/drawing/2014/main" xmlns="" val="2746466154"/>
                    </a:ext>
                  </a:extLst>
                </a:gridCol>
                <a:gridCol w="7644357">
                  <a:extLst>
                    <a:ext uri="{9D8B030D-6E8A-4147-A177-3AD203B41FA5}">
                      <a16:colId xmlns:a16="http://schemas.microsoft.com/office/drawing/2014/main" xmlns="" val="1223557216"/>
                    </a:ext>
                  </a:extLst>
                </a:gridCol>
                <a:gridCol w="764613">
                  <a:extLst>
                    <a:ext uri="{9D8B030D-6E8A-4147-A177-3AD203B41FA5}">
                      <a16:colId xmlns:a16="http://schemas.microsoft.com/office/drawing/2014/main" xmlns="" val="2951823911"/>
                    </a:ext>
                  </a:extLst>
                </a:gridCol>
                <a:gridCol w="669148">
                  <a:extLst>
                    <a:ext uri="{9D8B030D-6E8A-4147-A177-3AD203B41FA5}">
                      <a16:colId xmlns:a16="http://schemas.microsoft.com/office/drawing/2014/main" xmlns="" val="2248231180"/>
                    </a:ext>
                  </a:extLst>
                </a:gridCol>
              </a:tblGrid>
              <a:tr h="731520">
                <a:tc>
                  <a:txBody>
                    <a:bodyPr/>
                    <a:lstStyle/>
                    <a:p>
                      <a:pPr algn="ctr">
                        <a:lnSpc>
                          <a:spcPct val="150000"/>
                        </a:lnSpc>
                        <a:spcAft>
                          <a:spcPts val="0"/>
                        </a:spcAft>
                      </a:pPr>
                      <a:r>
                        <a:rPr lang="en-US" sz="1600" b="1" kern="100" smtClean="0">
                          <a:effectLst/>
                          <a:latin typeface="Times New Roman" panose="02020603050405020304" pitchFamily="18" charset="0"/>
                          <a:ea typeface="Calibri" panose="020F0502020204030204" pitchFamily="34" charset="0"/>
                          <a:cs typeface="Times New Roman" panose="02020603050405020304" pitchFamily="18" charset="0"/>
                        </a:rPr>
                        <a:t>Vấn đề</a:t>
                      </a:r>
                      <a:endParaRPr lang="vi-VN"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9512" marR="49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50000"/>
                        </a:lnSpc>
                        <a:spcAft>
                          <a:spcPts val="0"/>
                        </a:spcAft>
                      </a:pPr>
                      <a:r>
                        <a:rPr lang="en-US" sz="1600" b="1" kern="100" smtClean="0">
                          <a:effectLst/>
                          <a:latin typeface="Times New Roman" panose="02020603050405020304" pitchFamily="18" charset="0"/>
                          <a:ea typeface="Calibri" panose="020F0502020204030204" pitchFamily="34" charset="0"/>
                          <a:cs typeface="Times New Roman" panose="02020603050405020304" pitchFamily="18" charset="0"/>
                        </a:rPr>
                        <a:t>Mức độ</a:t>
                      </a:r>
                      <a:endParaRPr lang="vi-VN"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9512" marR="49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50000"/>
                        </a:lnSpc>
                        <a:spcAft>
                          <a:spcPts val="0"/>
                        </a:spcAft>
                      </a:pPr>
                      <a:r>
                        <a:rPr lang="en-US" sz="1600" b="1" kern="100" smtClean="0">
                          <a:effectLst/>
                          <a:latin typeface="Times New Roman" panose="02020603050405020304" pitchFamily="18" charset="0"/>
                          <a:ea typeface="Calibri" panose="020F0502020204030204" pitchFamily="34" charset="0"/>
                          <a:cs typeface="Times New Roman" panose="02020603050405020304" pitchFamily="18" charset="0"/>
                        </a:rPr>
                        <a:t>Tiêu chí đánh giá</a:t>
                      </a:r>
                      <a:endParaRPr lang="vi-VN"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9512" marR="49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50000"/>
                        </a:lnSpc>
                        <a:spcAft>
                          <a:spcPts val="0"/>
                        </a:spcAft>
                      </a:pPr>
                      <a:r>
                        <a:rPr lang="en-US" sz="1600" b="1" kern="100" smtClean="0">
                          <a:effectLst/>
                          <a:latin typeface="Times New Roman" panose="02020603050405020304" pitchFamily="18" charset="0"/>
                          <a:ea typeface="Calibri" panose="020F0502020204030204" pitchFamily="34" charset="0"/>
                          <a:cs typeface="Times New Roman" panose="02020603050405020304" pitchFamily="18" charset="0"/>
                        </a:rPr>
                        <a:t>Nhóm số…</a:t>
                      </a:r>
                      <a:endParaRPr lang="vi-VN"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9512" marR="49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50000"/>
                        </a:lnSpc>
                        <a:spcAft>
                          <a:spcPts val="0"/>
                        </a:spcAft>
                      </a:pPr>
                      <a:r>
                        <a:rPr lang="en-US" sz="1600" b="1" kern="100" dirty="0" err="1" smtClean="0">
                          <a:effectLst/>
                          <a:latin typeface="Times New Roman" panose="02020603050405020304" pitchFamily="18" charset="0"/>
                          <a:ea typeface="Calibri" panose="020F0502020204030204" pitchFamily="34" charset="0"/>
                          <a:cs typeface="Times New Roman" panose="02020603050405020304" pitchFamily="18" charset="0"/>
                        </a:rPr>
                        <a:t>Tổng</a:t>
                      </a:r>
                      <a:r>
                        <a:rPr lang="en-US" sz="1600" b="1" kern="1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kern="100" dirty="0" err="1" smtClean="0">
                          <a:effectLst/>
                          <a:latin typeface="Times New Roman" panose="02020603050405020304" pitchFamily="18" charset="0"/>
                          <a:ea typeface="Calibri" panose="020F0502020204030204" pitchFamily="34" charset="0"/>
                          <a:cs typeface="Times New Roman" panose="02020603050405020304" pitchFamily="18" charset="0"/>
                        </a:rPr>
                        <a:t>điểm</a:t>
                      </a:r>
                      <a:endParaRPr lang="vi-VN"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9512" marR="49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99908855"/>
                  </a:ext>
                </a:extLst>
              </a:tr>
              <a:tr h="731520">
                <a:tc rowSpan="3">
                  <a:txBody>
                    <a:bodyPr/>
                    <a:lstStyle/>
                    <a:p>
                      <a:pPr algn="just">
                        <a:lnSpc>
                          <a:spcPct val="150000"/>
                        </a:lnSpc>
                        <a:spcAft>
                          <a:spcPts val="0"/>
                        </a:spcAft>
                      </a:pPr>
                      <a:r>
                        <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b="1" kern="100" dirty="0" err="1">
                          <a:effectLst/>
                          <a:latin typeface="Times New Roman" panose="02020603050405020304" pitchFamily="18" charset="0"/>
                          <a:ea typeface="Calibri" panose="020F0502020204030204" pitchFamily="34" charset="0"/>
                          <a:cs typeface="Times New Roman" panose="02020603050405020304" pitchFamily="18" charset="0"/>
                        </a:rPr>
                        <a:t>Quá</a:t>
                      </a:r>
                      <a:r>
                        <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kern="1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rPr>
                        <a:t> thảo </a:t>
                      </a:r>
                      <a:r>
                        <a:rPr lang="en-US" sz="1600" b="1" kern="1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9512" marR="49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lnSpc>
                          <a:spcPct val="150000"/>
                        </a:lnSpc>
                        <a:spcAft>
                          <a:spcPts val="0"/>
                        </a:spcAft>
                      </a:pPr>
                      <a:r>
                        <a:rPr lang="en-US" sz="1600" b="1" i="1" kern="100">
                          <a:effectLst/>
                          <a:latin typeface="Times New Roman" panose="02020603050405020304" pitchFamily="18" charset="0"/>
                          <a:ea typeface="Calibri" panose="020F0502020204030204" pitchFamily="34" charset="0"/>
                          <a:cs typeface="Times New Roman" panose="02020603050405020304" pitchFamily="18" charset="0"/>
                        </a:rPr>
                        <a:t>Tích cực, hiệu quả</a:t>
                      </a:r>
                      <a:endParaRPr lang="vi-V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9512" marR="49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Aft>
                          <a:spcPts val="0"/>
                        </a:spcAft>
                      </a:pPr>
                      <a:r>
                        <a:rPr lang="en-US" sz="1600" b="1" i="1" kern="1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600" b="1"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i="1" kern="1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1600" b="1"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i="1" kern="100" dirty="0" err="1">
                          <a:effectLst/>
                          <a:latin typeface="Times New Roman" panose="02020603050405020304" pitchFamily="18" charset="0"/>
                          <a:ea typeface="Calibri" panose="020F0502020204030204" pitchFamily="34" charset="0"/>
                          <a:cs typeface="Times New Roman" panose="02020603050405020304" pitchFamily="18" charset="0"/>
                        </a:rPr>
                        <a:t>tích</a:t>
                      </a:r>
                      <a:r>
                        <a:rPr lang="en-US" sz="1600" b="1"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i="1" kern="100" dirty="0" err="1">
                          <a:effectLst/>
                          <a:latin typeface="Times New Roman" panose="02020603050405020304" pitchFamily="18" charset="0"/>
                          <a:ea typeface="Calibri" panose="020F0502020204030204" pitchFamily="34" charset="0"/>
                          <a:cs typeface="Times New Roman" panose="02020603050405020304" pitchFamily="18" charset="0"/>
                        </a:rPr>
                        <a:t>cực</a:t>
                      </a:r>
                      <a:r>
                        <a:rPr lang="en-US" sz="1600" b="1"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i="1" kern="100" dirty="0" err="1">
                          <a:effectLst/>
                          <a:latin typeface="Times New Roman" panose="02020603050405020304" pitchFamily="18" charset="0"/>
                          <a:ea typeface="Calibri" panose="020F0502020204030204" pitchFamily="34" charset="0"/>
                          <a:cs typeface="Times New Roman" panose="02020603050405020304" pitchFamily="18" charset="0"/>
                        </a:rPr>
                        <a:t>hoàn</a:t>
                      </a:r>
                      <a:r>
                        <a:rPr lang="en-US" sz="1600" b="1"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i="1" kern="1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1600" b="1"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i="1" kern="1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1600" b="1"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i="1" kern="1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1600" b="1"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i="1" kern="1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1600" b="1"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i="1" kern="100" dirty="0" err="1">
                          <a:effectLst/>
                          <a:latin typeface="Times New Roman" panose="02020603050405020304" pitchFamily="18" charset="0"/>
                          <a:ea typeface="Calibri" panose="020F0502020204030204" pitchFamily="34" charset="0"/>
                          <a:cs typeface="Times New Roman" panose="02020603050405020304" pitchFamily="18" charset="0"/>
                        </a:rPr>
                        <a:t>giao</a:t>
                      </a:r>
                      <a:r>
                        <a:rPr lang="en-US" sz="1600" b="1"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i="1" kern="1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1600" b="1"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i="1" kern="1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1600" b="1"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i="1" kern="100" dirty="0" err="1">
                          <a:effectLst/>
                          <a:latin typeface="Times New Roman" panose="02020603050405020304" pitchFamily="18" charset="0"/>
                          <a:ea typeface="Calibri" panose="020F0502020204030204" pitchFamily="34" charset="0"/>
                          <a:cs typeface="Times New Roman" panose="02020603050405020304" pitchFamily="18" charset="0"/>
                        </a:rPr>
                        <a:t>đóng</a:t>
                      </a:r>
                      <a:r>
                        <a:rPr lang="en-US" sz="1600" b="1"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i="1" kern="100" dirty="0" err="1">
                          <a:effectLst/>
                          <a:latin typeface="Times New Roman" panose="02020603050405020304" pitchFamily="18" charset="0"/>
                          <a:ea typeface="Calibri" panose="020F0502020204030204" pitchFamily="34" charset="0"/>
                          <a:cs typeface="Times New Roman" panose="02020603050405020304" pitchFamily="18" charset="0"/>
                        </a:rPr>
                        <a:t>góp</a:t>
                      </a:r>
                      <a:r>
                        <a:rPr lang="en-US" sz="1600" b="1"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i="1" kern="1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1600" b="1"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i="1" kern="100" dirty="0" err="1">
                          <a:effectLst/>
                          <a:latin typeface="Times New Roman" panose="02020603050405020304" pitchFamily="18" charset="0"/>
                          <a:ea typeface="Calibri" panose="020F0502020204030204" pitchFamily="34" charset="0"/>
                          <a:cs typeface="Times New Roman" panose="02020603050405020304" pitchFamily="18" charset="0"/>
                        </a:rPr>
                        <a:t>giá</a:t>
                      </a:r>
                      <a:r>
                        <a:rPr lang="en-US" sz="1600" b="1"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i="1" kern="100" dirty="0" err="1">
                          <a:effectLst/>
                          <a:latin typeface="Times New Roman" panose="02020603050405020304" pitchFamily="18" charset="0"/>
                          <a:ea typeface="Calibri" panose="020F0502020204030204" pitchFamily="34" charset="0"/>
                          <a:cs typeface="Times New Roman" panose="02020603050405020304" pitchFamily="18" charset="0"/>
                        </a:rPr>
                        <a:t>trị</a:t>
                      </a:r>
                      <a:r>
                        <a:rPr lang="en-US" sz="1600" b="1" i="1"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9512" marR="49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Aft>
                          <a:spcPts val="0"/>
                        </a:spcAft>
                      </a:pPr>
                      <a:r>
                        <a:rPr lang="en-US" sz="1600" b="1" i="1" kern="1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9512" marR="49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9">
                  <a:txBody>
                    <a:bodyPr/>
                    <a:lstStyle/>
                    <a:p>
                      <a:pPr algn="just">
                        <a:lnSpc>
                          <a:spcPct val="150000"/>
                        </a:lnSpc>
                        <a:spcAft>
                          <a:spcPts val="0"/>
                        </a:spcAft>
                      </a:pPr>
                      <a:r>
                        <a:rPr lang="en-US" sz="1600" b="1" i="1" kern="1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9512" marR="49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883746130"/>
                  </a:ext>
                </a:extLst>
              </a:tr>
              <a:tr h="731520">
                <a:tc vMerge="1">
                  <a:txBody>
                    <a:bodyPr/>
                    <a:lstStyle/>
                    <a:p>
                      <a:endParaRPr lang="vi-VN"/>
                    </a:p>
                  </a:txBody>
                  <a:tcPr/>
                </a:tc>
                <a:tc>
                  <a:txBody>
                    <a:bodyPr/>
                    <a:lstStyle/>
                    <a:p>
                      <a:pPr algn="just">
                        <a:lnSpc>
                          <a:spcPct val="150000"/>
                        </a:lnSpc>
                        <a:spcAft>
                          <a:spcPts val="0"/>
                        </a:spcAft>
                      </a:pPr>
                      <a:r>
                        <a:rPr lang="en-US" sz="1600" b="1" i="1" kern="100" dirty="0" err="1">
                          <a:effectLst/>
                          <a:latin typeface="Times New Roman" panose="02020603050405020304" pitchFamily="18" charset="0"/>
                          <a:ea typeface="Calibri" panose="020F0502020204030204" pitchFamily="34" charset="0"/>
                          <a:cs typeface="Times New Roman" panose="02020603050405020304" pitchFamily="18" charset="0"/>
                        </a:rPr>
                        <a:t>Tích</a:t>
                      </a:r>
                      <a:r>
                        <a:rPr lang="en-US" sz="1600" b="1"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i="1" kern="100" dirty="0" err="1">
                          <a:effectLst/>
                          <a:latin typeface="Times New Roman" panose="02020603050405020304" pitchFamily="18" charset="0"/>
                          <a:ea typeface="Calibri" panose="020F0502020204030204" pitchFamily="34" charset="0"/>
                          <a:cs typeface="Times New Roman" panose="02020603050405020304" pitchFamily="18" charset="0"/>
                        </a:rPr>
                        <a:t>cực</a:t>
                      </a:r>
                      <a:r>
                        <a:rPr lang="en-US" sz="1600" b="1"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i="1" kern="100" dirty="0" err="1">
                          <a:effectLst/>
                          <a:latin typeface="Times New Roman" panose="02020603050405020304" pitchFamily="18" charset="0"/>
                          <a:ea typeface="Calibri" panose="020F0502020204030204" pitchFamily="34" charset="0"/>
                          <a:cs typeface="Times New Roman" panose="02020603050405020304" pitchFamily="18" charset="0"/>
                        </a:rPr>
                        <a:t>chưa</a:t>
                      </a:r>
                      <a:r>
                        <a:rPr lang="en-US" sz="1600" b="1"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i="1" kern="100" dirty="0" err="1">
                          <a:effectLst/>
                          <a:latin typeface="Times New Roman" panose="02020603050405020304" pitchFamily="18" charset="0"/>
                          <a:ea typeface="Calibri" panose="020F0502020204030204" pitchFamily="34" charset="0"/>
                          <a:cs typeface="Times New Roman" panose="02020603050405020304" pitchFamily="18" charset="0"/>
                        </a:rPr>
                        <a:t>hiệu</a:t>
                      </a:r>
                      <a:r>
                        <a:rPr lang="en-US" sz="1600" b="1"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i="1" kern="100" dirty="0" err="1">
                          <a:effectLst/>
                          <a:latin typeface="Times New Roman" panose="02020603050405020304" pitchFamily="18" charset="0"/>
                          <a:ea typeface="Calibri" panose="020F0502020204030204" pitchFamily="34" charset="0"/>
                          <a:cs typeface="Times New Roman" panose="02020603050405020304" pitchFamily="18" charset="0"/>
                        </a:rPr>
                        <a:t>quả</a:t>
                      </a:r>
                      <a:endParaRPr lang="vi-VN"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9512" marR="49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Aft>
                          <a:spcPts val="0"/>
                        </a:spcAft>
                      </a:pPr>
                      <a:r>
                        <a:rPr lang="en-US" sz="1600" b="1" i="1" kern="100">
                          <a:effectLst/>
                          <a:latin typeface="Times New Roman" panose="02020603050405020304" pitchFamily="18" charset="0"/>
                          <a:ea typeface="Calibri" panose="020F0502020204030204" pitchFamily="34" charset="0"/>
                          <a:cs typeface="Times New Roman" panose="02020603050405020304" pitchFamily="18" charset="0"/>
                        </a:rPr>
                        <a:t>Nhóm hoàn thành công việc được giao, có đóng góp ý kiến những vẫn chưa đúng hoặc ít có giá trị</a:t>
                      </a:r>
                      <a:endParaRPr lang="vi-V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9512" marR="49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Aft>
                          <a:spcPts val="0"/>
                        </a:spcAft>
                      </a:pPr>
                      <a:r>
                        <a:rPr lang="en-US" sz="1600" b="1" i="1" kern="1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9512" marR="49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vi-VN"/>
                    </a:p>
                  </a:txBody>
                  <a:tcPr/>
                </a:tc>
                <a:extLst>
                  <a:ext uri="{0D108BD9-81ED-4DB2-BD59-A6C34878D82A}">
                    <a16:rowId xmlns:a16="http://schemas.microsoft.com/office/drawing/2014/main" xmlns="" val="1173638049"/>
                  </a:ext>
                </a:extLst>
              </a:tr>
              <a:tr h="731520">
                <a:tc vMerge="1">
                  <a:txBody>
                    <a:bodyPr/>
                    <a:lstStyle/>
                    <a:p>
                      <a:endParaRPr lang="vi-VN"/>
                    </a:p>
                  </a:txBody>
                  <a:tcPr/>
                </a:tc>
                <a:tc>
                  <a:txBody>
                    <a:bodyPr/>
                    <a:lstStyle/>
                    <a:p>
                      <a:pPr algn="just">
                        <a:lnSpc>
                          <a:spcPct val="150000"/>
                        </a:lnSpc>
                        <a:spcAft>
                          <a:spcPts val="0"/>
                        </a:spcAft>
                      </a:pPr>
                      <a:r>
                        <a:rPr lang="en-US" sz="1600" b="1" i="1" kern="100">
                          <a:effectLst/>
                          <a:latin typeface="Times New Roman" panose="02020603050405020304" pitchFamily="18" charset="0"/>
                          <a:ea typeface="Calibri" panose="020F0502020204030204" pitchFamily="34" charset="0"/>
                          <a:cs typeface="Times New Roman" panose="02020603050405020304" pitchFamily="18" charset="0"/>
                        </a:rPr>
                        <a:t>Chưa hiệu quả</a:t>
                      </a:r>
                      <a:endParaRPr lang="vi-V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9512" marR="49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Aft>
                          <a:spcPts val="0"/>
                        </a:spcAft>
                      </a:pPr>
                      <a:r>
                        <a:rPr lang="en-US" sz="1600" b="1" i="1" kern="1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600" b="1"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i="1" kern="1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1600" b="1"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i="1" kern="1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1600" b="1"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i="1" kern="100" dirty="0" err="1">
                          <a:effectLst/>
                          <a:latin typeface="Times New Roman" panose="02020603050405020304" pitchFamily="18" charset="0"/>
                          <a:ea typeface="Calibri" panose="020F0502020204030204" pitchFamily="34" charset="0"/>
                          <a:cs typeface="Times New Roman" panose="02020603050405020304" pitchFamily="18" charset="0"/>
                        </a:rPr>
                        <a:t>viên</a:t>
                      </a:r>
                      <a:r>
                        <a:rPr lang="en-US" sz="1600" b="1"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i="1" kern="1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1600" b="1"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i="1" kern="100" dirty="0" err="1">
                          <a:effectLst/>
                          <a:latin typeface="Times New Roman" panose="02020603050405020304" pitchFamily="18" charset="0"/>
                          <a:ea typeface="Calibri" panose="020F0502020204030204" pitchFamily="34" charset="0"/>
                          <a:cs typeface="Times New Roman" panose="02020603050405020304" pitchFamily="18" charset="0"/>
                        </a:rPr>
                        <a:t>tham</a:t>
                      </a:r>
                      <a:r>
                        <a:rPr lang="en-US" sz="1600" b="1"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i="1" kern="100" dirty="0" err="1">
                          <a:effectLst/>
                          <a:latin typeface="Times New Roman" panose="02020603050405020304" pitchFamily="18" charset="0"/>
                          <a:ea typeface="Calibri" panose="020F0502020204030204" pitchFamily="34" charset="0"/>
                          <a:cs typeface="Times New Roman" panose="02020603050405020304" pitchFamily="18" charset="0"/>
                        </a:rPr>
                        <a:t>gia</a:t>
                      </a:r>
                      <a:r>
                        <a:rPr lang="en-US" sz="1600" b="1"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i="1" kern="100" dirty="0" err="1">
                          <a:effectLst/>
                          <a:latin typeface="Times New Roman" panose="02020603050405020304" pitchFamily="18" charset="0"/>
                          <a:ea typeface="Calibri" panose="020F0502020204030204" pitchFamily="34" charset="0"/>
                          <a:cs typeface="Times New Roman" panose="02020603050405020304" pitchFamily="18" charset="0"/>
                        </a:rPr>
                        <a:t>hoặc</a:t>
                      </a:r>
                      <a:r>
                        <a:rPr lang="en-US" sz="1600" b="1"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i="1" kern="100" dirty="0" err="1">
                          <a:effectLst/>
                          <a:latin typeface="Times New Roman" panose="02020603050405020304" pitchFamily="18" charset="0"/>
                          <a:ea typeface="Calibri" panose="020F0502020204030204" pitchFamily="34" charset="0"/>
                          <a:cs typeface="Times New Roman" panose="02020603050405020304" pitchFamily="18" charset="0"/>
                        </a:rPr>
                        <a:t>rất</a:t>
                      </a:r>
                      <a:r>
                        <a:rPr lang="en-US" sz="1600" b="1"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i="1" kern="100" dirty="0" err="1">
                          <a:effectLst/>
                          <a:latin typeface="Times New Roman" panose="02020603050405020304" pitchFamily="18" charset="0"/>
                          <a:ea typeface="Calibri" panose="020F0502020204030204" pitchFamily="34" charset="0"/>
                          <a:cs typeface="Times New Roman" panose="02020603050405020304" pitchFamily="18" charset="0"/>
                        </a:rPr>
                        <a:t>ít</a:t>
                      </a:r>
                      <a:r>
                        <a:rPr lang="en-US" sz="1600" b="1"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i="1" kern="1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1600" b="1"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i="1" kern="100" dirty="0" err="1">
                          <a:effectLst/>
                          <a:latin typeface="Times New Roman" panose="02020603050405020304" pitchFamily="18" charset="0"/>
                          <a:ea typeface="Calibri" panose="020F0502020204030204" pitchFamily="34" charset="0"/>
                          <a:cs typeface="Times New Roman" panose="02020603050405020304" pitchFamily="18" charset="0"/>
                        </a:rPr>
                        <a:t>đóng</a:t>
                      </a:r>
                      <a:r>
                        <a:rPr lang="en-US" sz="1600" b="1"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i="1" kern="100" dirty="0" err="1">
                          <a:effectLst/>
                          <a:latin typeface="Times New Roman" panose="02020603050405020304" pitchFamily="18" charset="0"/>
                          <a:ea typeface="Calibri" panose="020F0502020204030204" pitchFamily="34" charset="0"/>
                          <a:cs typeface="Times New Roman" panose="02020603050405020304" pitchFamily="18" charset="0"/>
                        </a:rPr>
                        <a:t>góp</a:t>
                      </a:r>
                      <a:r>
                        <a:rPr lang="en-US" sz="1600" b="1"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i="1" kern="1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1600" b="1"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i="1" kern="100"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en-US" sz="1600" b="1"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i="1" kern="1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1600" b="1" i="1" kern="100" dirty="0">
                          <a:effectLst/>
                          <a:latin typeface="Times New Roman" panose="02020603050405020304" pitchFamily="18" charset="0"/>
                          <a:ea typeface="Calibri" panose="020F0502020204030204" pitchFamily="34" charset="0"/>
                          <a:cs typeface="Times New Roman" panose="02020603050405020304" pitchFamily="18" charset="0"/>
                        </a:rPr>
                        <a:t> thảo </a:t>
                      </a:r>
                      <a:r>
                        <a:rPr lang="en-US" sz="1600" b="1" i="1" kern="1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1600" b="1"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i="1" kern="1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600" b="1"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i="1" kern="100" dirty="0" err="1">
                          <a:effectLst/>
                          <a:latin typeface="Times New Roman" panose="02020603050405020304" pitchFamily="18" charset="0"/>
                          <a:ea typeface="Calibri" panose="020F0502020204030204" pitchFamily="34" charset="0"/>
                          <a:cs typeface="Times New Roman" panose="02020603050405020304" pitchFamily="18" charset="0"/>
                        </a:rPr>
                        <a:t>nhóm</a:t>
                      </a:r>
                      <a:endParaRPr lang="vi-VN"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9512" marR="49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Aft>
                          <a:spcPts val="0"/>
                        </a:spcAft>
                      </a:pPr>
                      <a:r>
                        <a:rPr lang="en-US" sz="1600" b="1" i="1" kern="1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9512" marR="49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vi-VN"/>
                    </a:p>
                  </a:txBody>
                  <a:tcPr/>
                </a:tc>
                <a:extLst>
                  <a:ext uri="{0D108BD9-81ED-4DB2-BD59-A6C34878D82A}">
                    <a16:rowId xmlns:a16="http://schemas.microsoft.com/office/drawing/2014/main" xmlns="" val="3336789440"/>
                  </a:ext>
                </a:extLst>
              </a:tr>
              <a:tr h="378509">
                <a:tc rowSpan="3">
                  <a:txBody>
                    <a:bodyPr/>
                    <a:lstStyle/>
                    <a:p>
                      <a:pPr algn="just">
                        <a:lnSpc>
                          <a:spcPct val="150000"/>
                        </a:lnSpc>
                        <a:spcAft>
                          <a:spcPts val="0"/>
                        </a:spcAft>
                      </a:pPr>
                      <a:r>
                        <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b="1" kern="100" dirty="0" err="1">
                          <a:effectLst/>
                          <a:latin typeface="Times New Roman" panose="02020603050405020304" pitchFamily="18" charset="0"/>
                          <a:ea typeface="Calibri" panose="020F0502020204030204" pitchFamily="34" charset="0"/>
                          <a:cs typeface="Times New Roman" panose="02020603050405020304" pitchFamily="18" charset="0"/>
                        </a:rPr>
                        <a:t>Mức</a:t>
                      </a:r>
                      <a:r>
                        <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kern="100" dirty="0" err="1">
                          <a:effectLst/>
                          <a:latin typeface="Times New Roman" panose="02020603050405020304" pitchFamily="18" charset="0"/>
                          <a:ea typeface="Calibri" panose="020F0502020204030204" pitchFamily="34" charset="0"/>
                          <a:cs typeface="Times New Roman" panose="02020603050405020304" pitchFamily="18" charset="0"/>
                        </a:rPr>
                        <a:t>độ</a:t>
                      </a:r>
                      <a:r>
                        <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kern="100"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kern="100" dirty="0" err="1">
                          <a:effectLst/>
                          <a:latin typeface="Times New Roman" panose="02020603050405020304" pitchFamily="18" charset="0"/>
                          <a:ea typeface="Calibri" panose="020F0502020204030204" pitchFamily="34" charset="0"/>
                          <a:cs typeface="Times New Roman" panose="02020603050405020304" pitchFamily="18" charset="0"/>
                        </a:rPr>
                        <a:t>trung</a:t>
                      </a:r>
                      <a:r>
                        <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kern="100" dirty="0" err="1">
                          <a:effectLst/>
                          <a:latin typeface="Times New Roman" panose="02020603050405020304" pitchFamily="18" charset="0"/>
                          <a:ea typeface="Calibri" panose="020F0502020204030204" pitchFamily="34" charset="0"/>
                          <a:cs typeface="Times New Roman" panose="02020603050405020304" pitchFamily="18" charset="0"/>
                        </a:rPr>
                        <a:t>chú</a:t>
                      </a:r>
                      <a:r>
                        <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rPr>
                        <a:t> ý</a:t>
                      </a:r>
                      <a:endParaRPr lang="vi-VN"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9512" marR="49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lnSpc>
                          <a:spcPct val="150000"/>
                        </a:lnSpc>
                        <a:spcAft>
                          <a:spcPts val="0"/>
                        </a:spcAft>
                      </a:pPr>
                      <a:r>
                        <a:rPr lang="en-US" sz="1600" b="1" i="1" kern="100">
                          <a:effectLst/>
                          <a:latin typeface="Times New Roman" panose="02020603050405020304" pitchFamily="18" charset="0"/>
                          <a:ea typeface="Calibri" panose="020F0502020204030204" pitchFamily="34" charset="0"/>
                          <a:cs typeface="Times New Roman" panose="02020603050405020304" pitchFamily="18" charset="0"/>
                        </a:rPr>
                        <a:t>Cao</a:t>
                      </a:r>
                      <a:endParaRPr lang="vi-V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9512" marR="49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Aft>
                          <a:spcPts val="0"/>
                        </a:spcAft>
                      </a:pPr>
                      <a:r>
                        <a:rPr lang="en-US" sz="1600" b="1" i="1" kern="100">
                          <a:effectLst/>
                          <a:latin typeface="Times New Roman" panose="02020603050405020304" pitchFamily="18" charset="0"/>
                          <a:ea typeface="Calibri" panose="020F0502020204030204" pitchFamily="34" charset="0"/>
                          <a:cs typeface="Times New Roman" panose="02020603050405020304" pitchFamily="18" charset="0"/>
                        </a:rPr>
                        <a:t>Ghi chép đầy đủ, tập trung, tích cực lắng nghe và phản hồi các ý kiến của các nhóm khác </a:t>
                      </a:r>
                      <a:endParaRPr lang="vi-V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9512" marR="49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Aft>
                          <a:spcPts val="0"/>
                        </a:spcAft>
                      </a:pPr>
                      <a:r>
                        <a:rPr lang="en-US" sz="1600" b="1" i="1" kern="1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9512" marR="49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vi-VN"/>
                    </a:p>
                  </a:txBody>
                  <a:tcPr/>
                </a:tc>
                <a:extLst>
                  <a:ext uri="{0D108BD9-81ED-4DB2-BD59-A6C34878D82A}">
                    <a16:rowId xmlns:a16="http://schemas.microsoft.com/office/drawing/2014/main" xmlns="" val="425417130"/>
                  </a:ext>
                </a:extLst>
              </a:tr>
              <a:tr h="365760">
                <a:tc vMerge="1">
                  <a:txBody>
                    <a:bodyPr/>
                    <a:lstStyle/>
                    <a:p>
                      <a:endParaRPr lang="vi-VN"/>
                    </a:p>
                  </a:txBody>
                  <a:tcPr/>
                </a:tc>
                <a:tc>
                  <a:txBody>
                    <a:bodyPr/>
                    <a:lstStyle/>
                    <a:p>
                      <a:pPr algn="just">
                        <a:lnSpc>
                          <a:spcPct val="150000"/>
                        </a:lnSpc>
                        <a:spcAft>
                          <a:spcPts val="0"/>
                        </a:spcAft>
                      </a:pPr>
                      <a:r>
                        <a:rPr lang="en-US" sz="1600" b="1" i="1" kern="100">
                          <a:effectLst/>
                          <a:latin typeface="Times New Roman" panose="02020603050405020304" pitchFamily="18" charset="0"/>
                          <a:ea typeface="Calibri" panose="020F0502020204030204" pitchFamily="34" charset="0"/>
                          <a:cs typeface="Times New Roman" panose="02020603050405020304" pitchFamily="18" charset="0"/>
                        </a:rPr>
                        <a:t>Bình thường</a:t>
                      </a:r>
                      <a:endParaRPr lang="vi-V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9512" marR="49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Aft>
                          <a:spcPts val="0"/>
                        </a:spcAft>
                      </a:pPr>
                      <a:r>
                        <a:rPr lang="en-US" sz="1600" b="1" i="1" kern="100">
                          <a:effectLst/>
                          <a:latin typeface="Times New Roman" panose="02020603050405020304" pitchFamily="18" charset="0"/>
                          <a:ea typeface="Calibri" panose="020F0502020204030204" pitchFamily="34" charset="0"/>
                          <a:cs typeface="Times New Roman" panose="02020603050405020304" pitchFamily="18" charset="0"/>
                        </a:rPr>
                        <a:t>Ghi chép đầy đủ, chú ý nhận nhiệm vụ</a:t>
                      </a:r>
                      <a:endParaRPr lang="vi-V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9512" marR="49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Aft>
                          <a:spcPts val="0"/>
                        </a:spcAft>
                      </a:pPr>
                      <a:r>
                        <a:rPr lang="en-US" sz="1600" b="1" i="1" kern="1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9512" marR="49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vi-VN"/>
                    </a:p>
                  </a:txBody>
                  <a:tcPr/>
                </a:tc>
                <a:extLst>
                  <a:ext uri="{0D108BD9-81ED-4DB2-BD59-A6C34878D82A}">
                    <a16:rowId xmlns:a16="http://schemas.microsoft.com/office/drawing/2014/main" xmlns="" val="2642897510"/>
                  </a:ext>
                </a:extLst>
              </a:tr>
              <a:tr h="718771">
                <a:tc vMerge="1">
                  <a:txBody>
                    <a:bodyPr/>
                    <a:lstStyle/>
                    <a:p>
                      <a:endParaRPr lang="vi-VN"/>
                    </a:p>
                  </a:txBody>
                  <a:tcPr/>
                </a:tc>
                <a:tc>
                  <a:txBody>
                    <a:bodyPr/>
                    <a:lstStyle/>
                    <a:p>
                      <a:pPr algn="just">
                        <a:lnSpc>
                          <a:spcPct val="150000"/>
                        </a:lnSpc>
                        <a:spcAft>
                          <a:spcPts val="0"/>
                        </a:spcAft>
                      </a:pPr>
                      <a:r>
                        <a:rPr lang="en-US" sz="1600" b="1" i="1" kern="100">
                          <a:effectLst/>
                          <a:latin typeface="Times New Roman" panose="02020603050405020304" pitchFamily="18" charset="0"/>
                          <a:ea typeface="Calibri" panose="020F0502020204030204" pitchFamily="34" charset="0"/>
                          <a:cs typeface="Times New Roman" panose="02020603050405020304" pitchFamily="18" charset="0"/>
                        </a:rPr>
                        <a:t>Thấp</a:t>
                      </a:r>
                      <a:endParaRPr lang="vi-V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9512" marR="49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Aft>
                          <a:spcPts val="0"/>
                        </a:spcAft>
                      </a:pPr>
                      <a:r>
                        <a:rPr lang="en-US" sz="1600" b="1" i="1" kern="100">
                          <a:effectLst/>
                          <a:latin typeface="Times New Roman" panose="02020603050405020304" pitchFamily="18" charset="0"/>
                          <a:ea typeface="Calibri" panose="020F0502020204030204" pitchFamily="34" charset="0"/>
                          <a:cs typeface="Times New Roman" panose="02020603050405020304" pitchFamily="18" charset="0"/>
                        </a:rPr>
                        <a:t>Không ghi chép, thiếu tập trung, lơ đãng, làm việc riêng</a:t>
                      </a:r>
                      <a:endParaRPr lang="vi-V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9512" marR="49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Aft>
                          <a:spcPts val="0"/>
                        </a:spcAft>
                      </a:pPr>
                      <a:r>
                        <a:rPr lang="en-US" sz="1600" b="1" i="1" kern="1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9512" marR="49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vi-VN"/>
                    </a:p>
                  </a:txBody>
                  <a:tcPr/>
                </a:tc>
                <a:extLst>
                  <a:ext uri="{0D108BD9-81ED-4DB2-BD59-A6C34878D82A}">
                    <a16:rowId xmlns:a16="http://schemas.microsoft.com/office/drawing/2014/main" xmlns="" val="1884119666"/>
                  </a:ext>
                </a:extLst>
              </a:tr>
              <a:tr h="1097280">
                <a:tc rowSpan="3">
                  <a:txBody>
                    <a:bodyPr/>
                    <a:lstStyle/>
                    <a:p>
                      <a:pPr algn="just">
                        <a:lnSpc>
                          <a:spcPct val="150000"/>
                        </a:lnSpc>
                        <a:spcAft>
                          <a:spcPts val="0"/>
                        </a:spcAft>
                      </a:pPr>
                      <a:r>
                        <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b="1" kern="1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kern="100" dirty="0" err="1">
                          <a:effectLst/>
                          <a:latin typeface="Times New Roman" panose="02020603050405020304" pitchFamily="18" charset="0"/>
                          <a:ea typeface="Calibri" panose="020F0502020204030204" pitchFamily="34" charset="0"/>
                          <a:cs typeface="Times New Roman" panose="02020603050405020304" pitchFamily="18" charset="0"/>
                        </a:rPr>
                        <a:t>bày</a:t>
                      </a:r>
                      <a:r>
                        <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kern="1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kern="10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rPr>
                        <a:t> thảo </a:t>
                      </a:r>
                      <a:r>
                        <a:rPr lang="en-US" sz="1600" b="1" kern="100" dirty="0" err="1">
                          <a:effectLst/>
                          <a:latin typeface="Times New Roman" panose="02020603050405020304" pitchFamily="18" charset="0"/>
                          <a:ea typeface="Calibri" panose="020F0502020204030204" pitchFamily="34" charset="0"/>
                          <a:cs typeface="Times New Roman" panose="02020603050405020304" pitchFamily="18" charset="0"/>
                        </a:rPr>
                        <a:t>luận</a:t>
                      </a:r>
                      <a:endParaRPr lang="vi-VN"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9512" marR="49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lnSpc>
                          <a:spcPct val="150000"/>
                        </a:lnSpc>
                        <a:spcAft>
                          <a:spcPts val="0"/>
                        </a:spcAft>
                      </a:pPr>
                      <a:r>
                        <a:rPr lang="en-US" sz="1600" b="1" i="1" kern="100">
                          <a:effectLst/>
                          <a:latin typeface="Times New Roman" panose="02020603050405020304" pitchFamily="18" charset="0"/>
                          <a:ea typeface="Calibri" panose="020F0502020204030204" pitchFamily="34" charset="0"/>
                          <a:cs typeface="Times New Roman" panose="02020603050405020304" pitchFamily="18" charset="0"/>
                        </a:rPr>
                        <a:t>Tốt</a:t>
                      </a:r>
                      <a:endParaRPr lang="vi-V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9512" marR="49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Aft>
                          <a:spcPts val="0"/>
                        </a:spcAft>
                      </a:pPr>
                      <a:r>
                        <a:rPr lang="en-US" sz="1600" b="1" i="1" kern="100">
                          <a:effectLst/>
                          <a:latin typeface="Times New Roman" panose="02020603050405020304" pitchFamily="18" charset="0"/>
                          <a:ea typeface="Calibri" panose="020F0502020204030204" pitchFamily="34" charset="0"/>
                          <a:cs typeface="Times New Roman" panose="02020603050405020304" pitchFamily="18" charset="0"/>
                        </a:rPr>
                        <a:t>Trình bày đầy đủ các nội dung được giao một cách chính xác, hợp lí</a:t>
                      </a:r>
                      <a:endParaRPr lang="vi-VN" sz="1600" kern="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b="1" i="1" kern="100">
                          <a:effectLst/>
                          <a:latin typeface="Times New Roman" panose="02020603050405020304" pitchFamily="18" charset="0"/>
                          <a:ea typeface="Calibri" panose="020F0502020204030204" pitchFamily="34" charset="0"/>
                          <a:cs typeface="Times New Roman" panose="02020603050405020304" pitchFamily="18" charset="0"/>
                        </a:rPr>
                        <a:t>Trình bày rõ ràng, mạch lạc</a:t>
                      </a:r>
                      <a:endParaRPr lang="vi-VN" sz="1600" kern="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b="1" i="1" kern="100">
                          <a:effectLst/>
                          <a:latin typeface="Times New Roman" panose="02020603050405020304" pitchFamily="18" charset="0"/>
                          <a:ea typeface="Calibri" panose="020F0502020204030204" pitchFamily="34" charset="0"/>
                          <a:cs typeface="Times New Roman" panose="02020603050405020304" pitchFamily="18" charset="0"/>
                        </a:rPr>
                        <a:t>Có sáng tạo </a:t>
                      </a:r>
                      <a:endParaRPr lang="vi-V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9512" marR="49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Aft>
                          <a:spcPts val="0"/>
                        </a:spcAft>
                      </a:pPr>
                      <a:r>
                        <a:rPr lang="en-US" sz="1600" b="1" i="1" kern="1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9512" marR="49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vi-VN"/>
                    </a:p>
                  </a:txBody>
                  <a:tcPr/>
                </a:tc>
                <a:extLst>
                  <a:ext uri="{0D108BD9-81ED-4DB2-BD59-A6C34878D82A}">
                    <a16:rowId xmlns:a16="http://schemas.microsoft.com/office/drawing/2014/main" xmlns="" val="2049317738"/>
                  </a:ext>
                </a:extLst>
              </a:tr>
              <a:tr h="731520">
                <a:tc vMerge="1">
                  <a:txBody>
                    <a:bodyPr/>
                    <a:lstStyle/>
                    <a:p>
                      <a:endParaRPr lang="vi-VN"/>
                    </a:p>
                  </a:txBody>
                  <a:tcPr/>
                </a:tc>
                <a:tc>
                  <a:txBody>
                    <a:bodyPr/>
                    <a:lstStyle/>
                    <a:p>
                      <a:pPr algn="just">
                        <a:lnSpc>
                          <a:spcPct val="150000"/>
                        </a:lnSpc>
                        <a:spcAft>
                          <a:spcPts val="0"/>
                        </a:spcAft>
                      </a:pPr>
                      <a:r>
                        <a:rPr lang="en-US" sz="1600" b="1" i="1" kern="100">
                          <a:effectLst/>
                          <a:latin typeface="Times New Roman" panose="02020603050405020304" pitchFamily="18" charset="0"/>
                          <a:ea typeface="Calibri" panose="020F0502020204030204" pitchFamily="34" charset="0"/>
                          <a:cs typeface="Times New Roman" panose="02020603050405020304" pitchFamily="18" charset="0"/>
                        </a:rPr>
                        <a:t>Khá tốt</a:t>
                      </a:r>
                      <a:endParaRPr lang="vi-V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9512" marR="49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Aft>
                          <a:spcPts val="0"/>
                        </a:spcAft>
                      </a:pPr>
                      <a:r>
                        <a:rPr lang="en-US" sz="1600" b="1" i="1" kern="100">
                          <a:effectLst/>
                          <a:latin typeface="Times New Roman" panose="02020603050405020304" pitchFamily="18" charset="0"/>
                          <a:ea typeface="Calibri" panose="020F0502020204030204" pitchFamily="34" charset="0"/>
                          <a:cs typeface="Times New Roman" panose="02020603050405020304" pitchFamily="18" charset="0"/>
                        </a:rPr>
                        <a:t>Trình bày đầy đủ các nội dung được giao nhưng còn một số sai sót nhỏ</a:t>
                      </a:r>
                      <a:endParaRPr lang="vi-VN" sz="1600" kern="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b="1" i="1" kern="100">
                          <a:effectLst/>
                          <a:latin typeface="Times New Roman" panose="02020603050405020304" pitchFamily="18" charset="0"/>
                          <a:ea typeface="Calibri" panose="020F0502020204030204" pitchFamily="34" charset="0"/>
                          <a:cs typeface="Times New Roman" panose="02020603050405020304" pitchFamily="18" charset="0"/>
                        </a:rPr>
                        <a:t>Trình bày rõ ràng, mạch lạc</a:t>
                      </a:r>
                      <a:endParaRPr lang="vi-V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9512" marR="49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Aft>
                          <a:spcPts val="0"/>
                        </a:spcAft>
                      </a:pPr>
                      <a:r>
                        <a:rPr lang="en-US" sz="1600" b="1" i="1" kern="1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9512" marR="49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vi-VN"/>
                    </a:p>
                  </a:txBody>
                  <a:tcPr/>
                </a:tc>
                <a:extLst>
                  <a:ext uri="{0D108BD9-81ED-4DB2-BD59-A6C34878D82A}">
                    <a16:rowId xmlns:a16="http://schemas.microsoft.com/office/drawing/2014/main" xmlns="" val="3270714518"/>
                  </a:ext>
                </a:extLst>
              </a:tr>
              <a:tr h="731520">
                <a:tc vMerge="1">
                  <a:txBody>
                    <a:bodyPr/>
                    <a:lstStyle/>
                    <a:p>
                      <a:endParaRPr lang="vi-VN"/>
                    </a:p>
                  </a:txBody>
                  <a:tcPr/>
                </a:tc>
                <a:tc>
                  <a:txBody>
                    <a:bodyPr/>
                    <a:lstStyle/>
                    <a:p>
                      <a:pPr algn="just">
                        <a:lnSpc>
                          <a:spcPct val="150000"/>
                        </a:lnSpc>
                        <a:spcAft>
                          <a:spcPts val="0"/>
                        </a:spcAft>
                      </a:pPr>
                      <a:r>
                        <a:rPr lang="en-US" sz="1600" b="1" i="1" kern="100">
                          <a:effectLst/>
                          <a:latin typeface="Times New Roman" panose="02020603050405020304" pitchFamily="18" charset="0"/>
                          <a:ea typeface="Calibri" panose="020F0502020204030204" pitchFamily="34" charset="0"/>
                          <a:cs typeface="Times New Roman" panose="02020603050405020304" pitchFamily="18" charset="0"/>
                        </a:rPr>
                        <a:t>Chưa tốt</a:t>
                      </a:r>
                      <a:endParaRPr lang="vi-V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9512" marR="49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Aft>
                          <a:spcPts val="0"/>
                        </a:spcAft>
                      </a:pPr>
                      <a:r>
                        <a:rPr lang="en-US" sz="1600" b="1" i="1" kern="100">
                          <a:effectLst/>
                          <a:latin typeface="Times New Roman" panose="02020603050405020304" pitchFamily="18" charset="0"/>
                          <a:ea typeface="Calibri" panose="020F0502020204030204" pitchFamily="34" charset="0"/>
                          <a:cs typeface="Times New Roman" panose="02020603050405020304" pitchFamily="18" charset="0"/>
                        </a:rPr>
                        <a:t>Trình bày chưa đầy đủ các nội dung được giao, còn nhiều sai sót</a:t>
                      </a:r>
                      <a:endParaRPr lang="vi-VN" sz="1600" kern="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b="1" i="1" kern="100">
                          <a:effectLst/>
                          <a:latin typeface="Times New Roman" panose="02020603050405020304" pitchFamily="18" charset="0"/>
                          <a:ea typeface="Calibri" panose="020F0502020204030204" pitchFamily="34" charset="0"/>
                          <a:cs typeface="Times New Roman" panose="02020603050405020304" pitchFamily="18" charset="0"/>
                        </a:rPr>
                        <a:t>Cách trình bày thiếu tự tin, chưa cụ thể, rõ ràng</a:t>
                      </a:r>
                      <a:endParaRPr lang="vi-V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9512" marR="49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Aft>
                          <a:spcPts val="0"/>
                        </a:spcAft>
                      </a:pPr>
                      <a:r>
                        <a:rPr lang="en-US" sz="1600" b="1" i="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9512" marR="49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vi-VN"/>
                    </a:p>
                  </a:txBody>
                  <a:tcPr/>
                </a:tc>
                <a:extLst>
                  <a:ext uri="{0D108BD9-81ED-4DB2-BD59-A6C34878D82A}">
                    <a16:rowId xmlns:a16="http://schemas.microsoft.com/office/drawing/2014/main" xmlns="" val="1554344140"/>
                  </a:ext>
                </a:extLst>
              </a:tr>
            </a:tbl>
          </a:graphicData>
        </a:graphic>
      </p:graphicFrame>
    </p:spTree>
    <p:extLst>
      <p:ext uri="{BB962C8B-B14F-4D97-AF65-F5344CB8AC3E}">
        <p14:creationId xmlns:p14="http://schemas.microsoft.com/office/powerpoint/2010/main" val="23459020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8" name="Google Shape;588;p50"/>
          <p:cNvSpPr txBox="1">
            <a:spLocks noGrp="1"/>
          </p:cNvSpPr>
          <p:nvPr>
            <p:ph type="title" idx="2"/>
          </p:nvPr>
        </p:nvSpPr>
        <p:spPr>
          <a:xfrm>
            <a:off x="1101012" y="1260292"/>
            <a:ext cx="4442339" cy="1494000"/>
          </a:xfrm>
          <a:prstGeom prst="rect">
            <a:avLst/>
          </a:prstGeom>
        </p:spPr>
        <p:txBody>
          <a:bodyPr spcFirstLastPara="1" vert="horz" wrap="square" lIns="121900" tIns="121900" rIns="121900" bIns="121900" rtlCol="0" anchor="ctr" anchorCtr="0">
            <a:noAutofit/>
          </a:bodyPr>
          <a:lstStyle/>
          <a:p>
            <a:r>
              <a:rPr lang="vi-VN" dirty="0" smtClean="0">
                <a:solidFill>
                  <a:srgbClr val="FFC000"/>
                </a:solidFill>
              </a:rPr>
              <a:t>03</a:t>
            </a:r>
            <a:endParaRPr dirty="0">
              <a:solidFill>
                <a:srgbClr val="FFC000"/>
              </a:solidFill>
            </a:endParaRPr>
          </a:p>
        </p:txBody>
      </p:sp>
      <p:sp>
        <p:nvSpPr>
          <p:cNvPr id="3" name="Title 2"/>
          <p:cNvSpPr>
            <a:spLocks noGrp="1"/>
          </p:cNvSpPr>
          <p:nvPr>
            <p:ph type="title"/>
          </p:nvPr>
        </p:nvSpPr>
        <p:spPr>
          <a:xfrm>
            <a:off x="419879" y="3526279"/>
            <a:ext cx="6784322" cy="1122400"/>
          </a:xfrm>
        </p:spPr>
        <p:txBody>
          <a:bodyPr/>
          <a:lstStyle/>
          <a:p>
            <a:r>
              <a:rPr lang="vi-VN" dirty="0" smtClean="0">
                <a:latin typeface="Segoe UI Black" panose="020B0A02040204020203" pitchFamily="34" charset="0"/>
                <a:ea typeface="Segoe UI Black" panose="020B0A02040204020203" pitchFamily="34" charset="0"/>
              </a:rPr>
              <a:t>Luyện tập</a:t>
            </a:r>
            <a:endParaRPr lang="vi-VN" dirty="0">
              <a:latin typeface="Segoe UI Black" panose="020B0A02040204020203" pitchFamily="34" charset="0"/>
              <a:ea typeface="Segoe UI Black" panose="020B0A02040204020203" pitchFamily="34" charset="0"/>
            </a:endParaRPr>
          </a:p>
        </p:txBody>
      </p:sp>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5482" b="94934" l="1466" r="96669"/>
                    </a14:imgEffect>
                  </a14:imgLayer>
                </a14:imgProps>
              </a:ext>
            </a:extLst>
          </a:blip>
          <a:stretch>
            <a:fillRect/>
          </a:stretch>
        </p:blipFill>
        <p:spPr>
          <a:xfrm>
            <a:off x="7657960" y="914400"/>
            <a:ext cx="3731343" cy="4778477"/>
          </a:xfrm>
          <a:prstGeom prst="rect">
            <a:avLst/>
          </a:prstGeom>
        </p:spPr>
      </p:pic>
    </p:spTree>
    <p:extLst>
      <p:ext uri="{BB962C8B-B14F-4D97-AF65-F5344CB8AC3E}">
        <p14:creationId xmlns:p14="http://schemas.microsoft.com/office/powerpoint/2010/main" val="38088281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pic>
        <p:nvPicPr>
          <p:cNvPr id="427" name="Google Shape;427;p44"/>
          <p:cNvPicPr preferRelativeResize="0"/>
          <p:nvPr/>
        </p:nvPicPr>
        <p:blipFill>
          <a:blip r:embed="rId3">
            <a:alphaModFix/>
          </a:blip>
          <a:stretch>
            <a:fillRect/>
          </a:stretch>
        </p:blipFill>
        <p:spPr>
          <a:xfrm>
            <a:off x="9978436" y="5804624"/>
            <a:ext cx="553600" cy="1053377"/>
          </a:xfrm>
          <a:prstGeom prst="rect">
            <a:avLst/>
          </a:prstGeom>
          <a:noFill/>
          <a:ln>
            <a:noFill/>
          </a:ln>
        </p:spPr>
      </p:pic>
      <p:sp>
        <p:nvSpPr>
          <p:cNvPr id="4" name="Rectangle 3"/>
          <p:cNvSpPr/>
          <p:nvPr/>
        </p:nvSpPr>
        <p:spPr>
          <a:xfrm>
            <a:off x="767644" y="404478"/>
            <a:ext cx="10506195" cy="6532173"/>
          </a:xfrm>
          <a:prstGeom prst="rect">
            <a:avLst/>
          </a:prstGeom>
        </p:spPr>
        <p:txBody>
          <a:bodyPr wrap="square">
            <a:spAutoFit/>
          </a:bodyPr>
          <a:lstStyle/>
          <a:p>
            <a:pPr algn="just">
              <a:lnSpc>
                <a:spcPct val="150000"/>
              </a:lnSpc>
              <a:spcAft>
                <a:spcPts val="1067"/>
              </a:spcAft>
            </a:pPr>
            <a:r>
              <a:rPr lang="en-US" sz="2133" b="1" i="1" dirty="0" err="1">
                <a:latin typeface="Times New Roman" panose="02020603050405020304" pitchFamily="18" charset="0"/>
                <a:ea typeface="Times New Roman" panose="02020603050405020304" pitchFamily="18" charset="0"/>
              </a:rPr>
              <a:t>Phát</a:t>
            </a:r>
            <a:r>
              <a:rPr lang="en-US" sz="2133" b="1" i="1" dirty="0">
                <a:latin typeface="Times New Roman" panose="02020603050405020304" pitchFamily="18" charset="0"/>
                <a:ea typeface="Times New Roman" panose="02020603050405020304" pitchFamily="18" charset="0"/>
              </a:rPr>
              <a:t> </a:t>
            </a:r>
            <a:r>
              <a:rPr lang="en-US" sz="2133" b="1" i="1" dirty="0" err="1">
                <a:latin typeface="Times New Roman" panose="02020603050405020304" pitchFamily="18" charset="0"/>
                <a:ea typeface="Times New Roman" panose="02020603050405020304" pitchFamily="18" charset="0"/>
              </a:rPr>
              <a:t>hiện</a:t>
            </a:r>
            <a:r>
              <a:rPr lang="en-US" sz="2133" b="1" i="1" dirty="0">
                <a:latin typeface="Times New Roman" panose="02020603050405020304" pitchFamily="18" charset="0"/>
                <a:ea typeface="Times New Roman" panose="02020603050405020304" pitchFamily="18" charset="0"/>
              </a:rPr>
              <a:t> </a:t>
            </a:r>
            <a:r>
              <a:rPr lang="en-US" sz="2133" b="1" i="1" dirty="0" err="1">
                <a:latin typeface="Times New Roman" panose="02020603050405020304" pitchFamily="18" charset="0"/>
                <a:ea typeface="Times New Roman" panose="02020603050405020304" pitchFamily="18" charset="0"/>
              </a:rPr>
              <a:t>và</a:t>
            </a:r>
            <a:r>
              <a:rPr lang="en-US" sz="2133" b="1" i="1" dirty="0">
                <a:latin typeface="Times New Roman" panose="02020603050405020304" pitchFamily="18" charset="0"/>
                <a:ea typeface="Times New Roman" panose="02020603050405020304" pitchFamily="18" charset="0"/>
              </a:rPr>
              <a:t> </a:t>
            </a:r>
            <a:r>
              <a:rPr lang="en-US" sz="2133" b="1" i="1" dirty="0" err="1">
                <a:latin typeface="Times New Roman" panose="02020603050405020304" pitchFamily="18" charset="0"/>
                <a:ea typeface="Times New Roman" panose="02020603050405020304" pitchFamily="18" charset="0"/>
              </a:rPr>
              <a:t>phân</a:t>
            </a:r>
            <a:r>
              <a:rPr lang="en-US" sz="2133" b="1" i="1" dirty="0">
                <a:latin typeface="Times New Roman" panose="02020603050405020304" pitchFamily="18" charset="0"/>
                <a:ea typeface="Times New Roman" panose="02020603050405020304" pitchFamily="18" charset="0"/>
              </a:rPr>
              <a:t> </a:t>
            </a:r>
            <a:r>
              <a:rPr lang="en-US" sz="2133" b="1" i="1" dirty="0" err="1">
                <a:latin typeface="Times New Roman" panose="02020603050405020304" pitchFamily="18" charset="0"/>
                <a:ea typeface="Times New Roman" panose="02020603050405020304" pitchFamily="18" charset="0"/>
              </a:rPr>
              <a:t>tích</a:t>
            </a:r>
            <a:r>
              <a:rPr lang="en-US" sz="2133" b="1" i="1" dirty="0">
                <a:latin typeface="Times New Roman" panose="02020603050405020304" pitchFamily="18" charset="0"/>
                <a:ea typeface="Times New Roman" panose="02020603050405020304" pitchFamily="18" charset="0"/>
              </a:rPr>
              <a:t> ý </a:t>
            </a:r>
            <a:r>
              <a:rPr lang="en-US" sz="2133" b="1" i="1" dirty="0" err="1">
                <a:latin typeface="Times New Roman" panose="02020603050405020304" pitchFamily="18" charset="0"/>
                <a:ea typeface="Times New Roman" panose="02020603050405020304" pitchFamily="18" charset="0"/>
              </a:rPr>
              <a:t>nghĩa</a:t>
            </a:r>
            <a:r>
              <a:rPr lang="en-US" sz="2133" b="1" i="1" dirty="0">
                <a:latin typeface="Times New Roman" panose="02020603050405020304" pitchFamily="18" charset="0"/>
                <a:ea typeface="Times New Roman" panose="02020603050405020304" pitchFamily="18" charset="0"/>
              </a:rPr>
              <a:t> </a:t>
            </a:r>
            <a:r>
              <a:rPr lang="en-US" sz="2133" b="1" i="1" dirty="0" err="1">
                <a:latin typeface="Times New Roman" panose="02020603050405020304" pitchFamily="18" charset="0"/>
                <a:ea typeface="Times New Roman" panose="02020603050405020304" pitchFamily="18" charset="0"/>
              </a:rPr>
              <a:t>của</a:t>
            </a:r>
            <a:r>
              <a:rPr lang="en-US" sz="2133" b="1" i="1" dirty="0">
                <a:latin typeface="Times New Roman" panose="02020603050405020304" pitchFamily="18" charset="0"/>
                <a:ea typeface="Times New Roman" panose="02020603050405020304" pitchFamily="18" charset="0"/>
              </a:rPr>
              <a:t> </a:t>
            </a:r>
            <a:r>
              <a:rPr lang="en-US" sz="2133" b="1" i="1" dirty="0" err="1">
                <a:latin typeface="Times New Roman" panose="02020603050405020304" pitchFamily="18" charset="0"/>
                <a:ea typeface="Times New Roman" panose="02020603050405020304" pitchFamily="18" charset="0"/>
              </a:rPr>
              <a:t>hiện</a:t>
            </a:r>
            <a:r>
              <a:rPr lang="en-US" sz="2133" b="1" i="1" dirty="0">
                <a:latin typeface="Times New Roman" panose="02020603050405020304" pitchFamily="18" charset="0"/>
                <a:ea typeface="Times New Roman" panose="02020603050405020304" pitchFamily="18" charset="0"/>
              </a:rPr>
              <a:t> </a:t>
            </a:r>
            <a:r>
              <a:rPr lang="en-US" sz="2133" b="1" i="1" dirty="0" err="1">
                <a:latin typeface="Times New Roman" panose="02020603050405020304" pitchFamily="18" charset="0"/>
                <a:ea typeface="Times New Roman" panose="02020603050405020304" pitchFamily="18" charset="0"/>
              </a:rPr>
              <a:t>tượng</a:t>
            </a:r>
            <a:r>
              <a:rPr lang="en-US" sz="2133" b="1" i="1" dirty="0">
                <a:latin typeface="Times New Roman" panose="02020603050405020304" pitchFamily="18" charset="0"/>
                <a:ea typeface="Times New Roman" panose="02020603050405020304" pitchFamily="18" charset="0"/>
              </a:rPr>
              <a:t> </a:t>
            </a:r>
            <a:r>
              <a:rPr lang="en-US" sz="2133" b="1" i="1" dirty="0" err="1">
                <a:latin typeface="Times New Roman" panose="02020603050405020304" pitchFamily="18" charset="0"/>
                <a:ea typeface="Times New Roman" panose="02020603050405020304" pitchFamily="18" charset="0"/>
              </a:rPr>
              <a:t>phá</a:t>
            </a:r>
            <a:r>
              <a:rPr lang="en-US" sz="2133" b="1" i="1" dirty="0">
                <a:latin typeface="Times New Roman" panose="02020603050405020304" pitchFamily="18" charset="0"/>
                <a:ea typeface="Times New Roman" panose="02020603050405020304" pitchFamily="18" charset="0"/>
              </a:rPr>
              <a:t> </a:t>
            </a:r>
            <a:r>
              <a:rPr lang="en-US" sz="2133" b="1" i="1" dirty="0" err="1">
                <a:latin typeface="Times New Roman" panose="02020603050405020304" pitchFamily="18" charset="0"/>
                <a:ea typeface="Times New Roman" panose="02020603050405020304" pitchFamily="18" charset="0"/>
              </a:rPr>
              <a:t>vỡ</a:t>
            </a:r>
            <a:r>
              <a:rPr lang="en-US" sz="2133" b="1" i="1" dirty="0">
                <a:latin typeface="Times New Roman" panose="02020603050405020304" pitchFamily="18" charset="0"/>
                <a:ea typeface="Times New Roman" panose="02020603050405020304" pitchFamily="18" charset="0"/>
              </a:rPr>
              <a:t> </a:t>
            </a:r>
            <a:r>
              <a:rPr lang="en-US" sz="2133" b="1" i="1" dirty="0" err="1">
                <a:latin typeface="Times New Roman" panose="02020603050405020304" pitchFamily="18" charset="0"/>
                <a:ea typeface="Times New Roman" panose="02020603050405020304" pitchFamily="18" charset="0"/>
              </a:rPr>
              <a:t>quy</a:t>
            </a:r>
            <a:r>
              <a:rPr lang="en-US" sz="2133" b="1" i="1" dirty="0">
                <a:latin typeface="Times New Roman" panose="02020603050405020304" pitchFamily="18" charset="0"/>
                <a:ea typeface="Times New Roman" panose="02020603050405020304" pitchFamily="18" charset="0"/>
              </a:rPr>
              <a:t> </a:t>
            </a:r>
            <a:r>
              <a:rPr lang="en-US" sz="2133" b="1" i="1" dirty="0" err="1">
                <a:latin typeface="Times New Roman" panose="02020603050405020304" pitchFamily="18" charset="0"/>
                <a:ea typeface="Times New Roman" panose="02020603050405020304" pitchFamily="18" charset="0"/>
              </a:rPr>
              <a:t>tắc</a:t>
            </a:r>
            <a:r>
              <a:rPr lang="en-US" sz="2133" b="1" i="1" dirty="0">
                <a:latin typeface="Times New Roman" panose="02020603050405020304" pitchFamily="18" charset="0"/>
                <a:ea typeface="Times New Roman" panose="02020603050405020304" pitchFamily="18" charset="0"/>
              </a:rPr>
              <a:t> </a:t>
            </a:r>
            <a:r>
              <a:rPr lang="en-US" sz="2133" b="1" i="1" dirty="0" err="1">
                <a:latin typeface="Times New Roman" panose="02020603050405020304" pitchFamily="18" charset="0"/>
                <a:ea typeface="Times New Roman" panose="02020603050405020304" pitchFamily="18" charset="0"/>
              </a:rPr>
              <a:t>ngôn</a:t>
            </a:r>
            <a:r>
              <a:rPr lang="en-US" sz="2133" b="1" i="1" dirty="0">
                <a:latin typeface="Times New Roman" panose="02020603050405020304" pitchFamily="18" charset="0"/>
                <a:ea typeface="Times New Roman" panose="02020603050405020304" pitchFamily="18" charset="0"/>
              </a:rPr>
              <a:t> </a:t>
            </a:r>
            <a:r>
              <a:rPr lang="en-US" sz="2133" b="1" i="1" dirty="0" err="1">
                <a:latin typeface="Times New Roman" panose="02020603050405020304" pitchFamily="18" charset="0"/>
                <a:ea typeface="Times New Roman" panose="02020603050405020304" pitchFamily="18" charset="0"/>
              </a:rPr>
              <a:t>ngữ</a:t>
            </a:r>
            <a:r>
              <a:rPr lang="en-US" sz="2133" b="1" i="1" dirty="0">
                <a:latin typeface="Times New Roman" panose="02020603050405020304" pitchFamily="18" charset="0"/>
                <a:ea typeface="Times New Roman" panose="02020603050405020304" pitchFamily="18" charset="0"/>
              </a:rPr>
              <a:t> </a:t>
            </a:r>
            <a:r>
              <a:rPr lang="en-US" sz="2133" b="1" i="1" dirty="0" err="1">
                <a:latin typeface="Times New Roman" panose="02020603050405020304" pitchFamily="18" charset="0"/>
                <a:ea typeface="Times New Roman" panose="02020603050405020304" pitchFamily="18" charset="0"/>
              </a:rPr>
              <a:t>thông</a:t>
            </a:r>
            <a:r>
              <a:rPr lang="en-US" sz="2133" b="1" i="1" dirty="0">
                <a:latin typeface="Times New Roman" panose="02020603050405020304" pitchFamily="18" charset="0"/>
                <a:ea typeface="Times New Roman" panose="02020603050405020304" pitchFamily="18" charset="0"/>
              </a:rPr>
              <a:t> </a:t>
            </a:r>
            <a:r>
              <a:rPr lang="en-US" sz="2133" b="1" i="1" dirty="0" err="1">
                <a:latin typeface="Times New Roman" panose="02020603050405020304" pitchFamily="18" charset="0"/>
                <a:ea typeface="Times New Roman" panose="02020603050405020304" pitchFamily="18" charset="0"/>
              </a:rPr>
              <a:t>thường</a:t>
            </a:r>
            <a:r>
              <a:rPr lang="en-US" sz="2133" b="1" i="1" dirty="0">
                <a:latin typeface="Times New Roman" panose="02020603050405020304" pitchFamily="18" charset="0"/>
                <a:ea typeface="Times New Roman" panose="02020603050405020304" pitchFamily="18" charset="0"/>
              </a:rPr>
              <a:t> </a:t>
            </a:r>
            <a:r>
              <a:rPr lang="en-US" sz="2133" b="1" i="1" dirty="0" err="1">
                <a:latin typeface="Times New Roman" panose="02020603050405020304" pitchFamily="18" charset="0"/>
                <a:ea typeface="Times New Roman" panose="02020603050405020304" pitchFamily="18" charset="0"/>
              </a:rPr>
              <a:t>sau</a:t>
            </a:r>
            <a:r>
              <a:rPr lang="en-US" sz="2133" b="1" i="1" dirty="0">
                <a:latin typeface="Times New Roman" panose="02020603050405020304" pitchFamily="18" charset="0"/>
                <a:ea typeface="Times New Roman" panose="02020603050405020304" pitchFamily="18" charset="0"/>
              </a:rPr>
              <a:t>:</a:t>
            </a:r>
            <a:endParaRPr lang="vi-VN" sz="2400" b="1" i="1" dirty="0">
              <a:latin typeface="Calibri" panose="020F0502020204030204" pitchFamily="34" charset="0"/>
              <a:ea typeface="Calibri" panose="020F0502020204030204" pitchFamily="34" charset="0"/>
            </a:endParaRPr>
          </a:p>
          <a:p>
            <a:pPr lvl="2" algn="ctr">
              <a:lnSpc>
                <a:spcPct val="150000"/>
              </a:lnSpc>
              <a:spcAft>
                <a:spcPts val="1067"/>
              </a:spcAft>
            </a:pPr>
            <a:r>
              <a:rPr lang="en-US" sz="2133" dirty="0">
                <a:latin typeface="Times New Roman" panose="02020603050405020304" pitchFamily="18" charset="0"/>
                <a:ea typeface="Times New Roman" panose="02020603050405020304" pitchFamily="18" charset="0"/>
              </a:rPr>
              <a:t>1.</a:t>
            </a:r>
            <a:r>
              <a:rPr lang="en-US" sz="2400" dirty="0">
                <a:latin typeface="Calibri" panose="020F0502020204030204" pitchFamily="34" charset="0"/>
                <a:ea typeface="Calibri" panose="020F0502020204030204" pitchFamily="34" charset="0"/>
              </a:rPr>
              <a:t> </a:t>
            </a:r>
            <a:r>
              <a:rPr lang="en-US" sz="2133" dirty="0" err="1">
                <a:latin typeface="Times New Roman" panose="02020603050405020304" pitchFamily="18" charset="0"/>
                <a:ea typeface="Times New Roman" panose="02020603050405020304" pitchFamily="18" charset="0"/>
              </a:rPr>
              <a:t>Tôi</a:t>
            </a:r>
            <a:r>
              <a:rPr lang="en-US" sz="2133" dirty="0">
                <a:latin typeface="Times New Roman" panose="02020603050405020304" pitchFamily="18" charset="0"/>
                <a:ea typeface="Times New Roman" panose="02020603050405020304" pitchFamily="18" charset="0"/>
              </a:rPr>
              <a:t> </a:t>
            </a:r>
            <a:r>
              <a:rPr lang="en-US" sz="2133" dirty="0" err="1">
                <a:latin typeface="Times New Roman" panose="02020603050405020304" pitchFamily="18" charset="0"/>
                <a:ea typeface="Times New Roman" panose="02020603050405020304" pitchFamily="18" charset="0"/>
              </a:rPr>
              <a:t>đong</a:t>
            </a:r>
            <a:r>
              <a:rPr lang="en-US" sz="2133" dirty="0">
                <a:latin typeface="Times New Roman" panose="02020603050405020304" pitchFamily="18" charset="0"/>
                <a:ea typeface="Times New Roman" panose="02020603050405020304" pitchFamily="18" charset="0"/>
              </a:rPr>
              <a:t> </a:t>
            </a:r>
            <a:r>
              <a:rPr lang="en-US" sz="2133" dirty="0" err="1">
                <a:latin typeface="Times New Roman" panose="02020603050405020304" pitchFamily="18" charset="0"/>
                <a:ea typeface="Times New Roman" panose="02020603050405020304" pitchFamily="18" charset="0"/>
              </a:rPr>
              <a:t>thêm</a:t>
            </a:r>
            <a:r>
              <a:rPr lang="en-US" sz="2133" dirty="0">
                <a:latin typeface="Times New Roman" panose="02020603050405020304" pitchFamily="18" charset="0"/>
                <a:ea typeface="Times New Roman" panose="02020603050405020304" pitchFamily="18" charset="0"/>
              </a:rPr>
              <a:t> </a:t>
            </a:r>
            <a:r>
              <a:rPr lang="en-US" sz="2133" dirty="0" err="1">
                <a:latin typeface="Times New Roman" panose="02020603050405020304" pitchFamily="18" charset="0"/>
                <a:ea typeface="Times New Roman" panose="02020603050405020304" pitchFamily="18" charset="0"/>
              </a:rPr>
              <a:t>mấy</a:t>
            </a:r>
            <a:r>
              <a:rPr lang="en-US" sz="2133" dirty="0">
                <a:latin typeface="Times New Roman" panose="02020603050405020304" pitchFamily="18" charset="0"/>
                <a:ea typeface="Times New Roman" panose="02020603050405020304" pitchFamily="18" charset="0"/>
              </a:rPr>
              <a:t> </a:t>
            </a:r>
            <a:r>
              <a:rPr lang="en-US" sz="2133" dirty="0" err="1">
                <a:latin typeface="Times New Roman" panose="02020603050405020304" pitchFamily="18" charset="0"/>
                <a:ea typeface="Times New Roman" panose="02020603050405020304" pitchFamily="18" charset="0"/>
              </a:rPr>
              <a:t>hao</a:t>
            </a:r>
            <a:r>
              <a:rPr lang="en-US" sz="2133" dirty="0">
                <a:latin typeface="Times New Roman" panose="02020603050405020304" pitchFamily="18" charset="0"/>
                <a:ea typeface="Times New Roman" panose="02020603050405020304" pitchFamily="18" charset="0"/>
              </a:rPr>
              <a:t> </a:t>
            </a:r>
            <a:r>
              <a:rPr lang="en-US" sz="2133" dirty="0" err="1">
                <a:latin typeface="Times New Roman" panose="02020603050405020304" pitchFamily="18" charset="0"/>
                <a:ea typeface="Times New Roman" panose="02020603050405020304" pitchFamily="18" charset="0"/>
              </a:rPr>
              <a:t>gầy</a:t>
            </a:r>
            <a:endParaRPr lang="vi-VN" sz="2400" dirty="0">
              <a:latin typeface="Calibri" panose="020F0502020204030204" pitchFamily="34" charset="0"/>
              <a:ea typeface="Calibri" panose="020F0502020204030204" pitchFamily="34" charset="0"/>
            </a:endParaRPr>
          </a:p>
          <a:p>
            <a:pPr lvl="2" algn="ctr">
              <a:lnSpc>
                <a:spcPct val="150000"/>
              </a:lnSpc>
              <a:spcAft>
                <a:spcPts val="1067"/>
              </a:spcAft>
            </a:pPr>
            <a:r>
              <a:rPr lang="en-US" sz="2133" dirty="0">
                <a:latin typeface="Times New Roman" panose="02020603050405020304" pitchFamily="18" charset="0"/>
                <a:ea typeface="Times New Roman" panose="02020603050405020304" pitchFamily="18" charset="0"/>
              </a:rPr>
              <a:t>    </a:t>
            </a:r>
            <a:r>
              <a:rPr lang="en-US" sz="2133" dirty="0" err="1">
                <a:latin typeface="Times New Roman" panose="02020603050405020304" pitchFamily="18" charset="0"/>
                <a:ea typeface="Times New Roman" panose="02020603050405020304" pitchFamily="18" charset="0"/>
              </a:rPr>
              <a:t>Mở</a:t>
            </a:r>
            <a:r>
              <a:rPr lang="en-US" sz="2133" dirty="0">
                <a:latin typeface="Times New Roman" panose="02020603050405020304" pitchFamily="18" charset="0"/>
                <a:ea typeface="Times New Roman" panose="02020603050405020304" pitchFamily="18" charset="0"/>
              </a:rPr>
              <a:t> </a:t>
            </a:r>
            <a:r>
              <a:rPr lang="en-US" sz="2133" dirty="0" err="1">
                <a:latin typeface="Times New Roman" panose="02020603050405020304" pitchFamily="18" charset="0"/>
                <a:ea typeface="Times New Roman" panose="02020603050405020304" pitchFamily="18" charset="0"/>
              </a:rPr>
              <a:t>ngày</a:t>
            </a:r>
            <a:r>
              <a:rPr lang="en-US" sz="2133" dirty="0">
                <a:latin typeface="Times New Roman" panose="02020603050405020304" pitchFamily="18" charset="0"/>
                <a:ea typeface="Times New Roman" panose="02020603050405020304" pitchFamily="18" charset="0"/>
              </a:rPr>
              <a:t> </a:t>
            </a:r>
            <a:r>
              <a:rPr lang="en-US" sz="2133" dirty="0" err="1">
                <a:latin typeface="Times New Roman" panose="02020603050405020304" pitchFamily="18" charset="0"/>
                <a:ea typeface="Times New Roman" panose="02020603050405020304" pitchFamily="18" charset="0"/>
              </a:rPr>
              <a:t>tháng</a:t>
            </a:r>
            <a:r>
              <a:rPr lang="en-US" sz="2133" dirty="0">
                <a:latin typeface="Times New Roman" panose="02020603050405020304" pitchFamily="18" charset="0"/>
                <a:ea typeface="Times New Roman" panose="02020603050405020304" pitchFamily="18" charset="0"/>
              </a:rPr>
              <a:t> </a:t>
            </a:r>
            <a:r>
              <a:rPr lang="en-US" sz="2133" dirty="0" err="1">
                <a:latin typeface="Times New Roman" panose="02020603050405020304" pitchFamily="18" charset="0"/>
                <a:ea typeface="Times New Roman" panose="02020603050405020304" pitchFamily="18" charset="0"/>
              </a:rPr>
              <a:t>đế</a:t>
            </a:r>
            <a:r>
              <a:rPr lang="en-US" sz="2133" dirty="0">
                <a:latin typeface="Times New Roman" panose="02020603050405020304" pitchFamily="18" charset="0"/>
                <a:ea typeface="Times New Roman" panose="02020603050405020304" pitchFamily="18" charset="0"/>
              </a:rPr>
              <a:t> </a:t>
            </a:r>
            <a:r>
              <a:rPr lang="en-US" sz="2133" dirty="0" err="1">
                <a:latin typeface="Times New Roman" panose="02020603050405020304" pitchFamily="18" charset="0"/>
                <a:ea typeface="Times New Roman" panose="02020603050405020304" pitchFamily="18" charset="0"/>
              </a:rPr>
              <a:t>chất</a:t>
            </a:r>
            <a:r>
              <a:rPr lang="en-US" sz="2133" dirty="0">
                <a:latin typeface="Times New Roman" panose="02020603050405020304" pitchFamily="18" charset="0"/>
                <a:ea typeface="Times New Roman" panose="02020603050405020304" pitchFamily="18" charset="0"/>
              </a:rPr>
              <a:t> </a:t>
            </a:r>
            <a:r>
              <a:rPr lang="en-US" sz="2133" dirty="0" err="1">
                <a:latin typeface="Times New Roman" panose="02020603050405020304" pitchFamily="18" charset="0"/>
                <a:ea typeface="Times New Roman" panose="02020603050405020304" pitchFamily="18" charset="0"/>
              </a:rPr>
              <a:t>đầy</a:t>
            </a:r>
            <a:r>
              <a:rPr lang="en-US" sz="2133" dirty="0">
                <a:latin typeface="Times New Roman" panose="02020603050405020304" pitchFamily="18" charset="0"/>
                <a:ea typeface="Times New Roman" panose="02020603050405020304" pitchFamily="18" charset="0"/>
              </a:rPr>
              <a:t> </a:t>
            </a:r>
            <a:r>
              <a:rPr lang="en-US" sz="2133" dirty="0" err="1">
                <a:latin typeface="Times New Roman" panose="02020603050405020304" pitchFamily="18" charset="0"/>
                <a:ea typeface="Times New Roman" panose="02020603050405020304" pitchFamily="18" charset="0"/>
              </a:rPr>
              <a:t>tương</a:t>
            </a:r>
            <a:r>
              <a:rPr lang="en-US" sz="2133" dirty="0">
                <a:latin typeface="Times New Roman" panose="02020603050405020304" pitchFamily="18" charset="0"/>
                <a:ea typeface="Times New Roman" panose="02020603050405020304" pitchFamily="18" charset="0"/>
              </a:rPr>
              <a:t> </a:t>
            </a:r>
            <a:r>
              <a:rPr lang="en-US" sz="2133" dirty="0" err="1">
                <a:latin typeface="Times New Roman" panose="02020603050405020304" pitchFamily="18" charset="0"/>
                <a:ea typeface="Times New Roman" panose="02020603050405020304" pitchFamily="18" charset="0"/>
              </a:rPr>
              <a:t>tư</a:t>
            </a:r>
            <a:endParaRPr lang="vi-VN" sz="2400" dirty="0">
              <a:latin typeface="Calibri" panose="020F0502020204030204" pitchFamily="34" charset="0"/>
              <a:ea typeface="Calibri" panose="020F0502020204030204" pitchFamily="34" charset="0"/>
            </a:endParaRPr>
          </a:p>
          <a:p>
            <a:pPr algn="r">
              <a:lnSpc>
                <a:spcPct val="150000"/>
              </a:lnSpc>
              <a:spcAft>
                <a:spcPts val="1067"/>
              </a:spcAft>
            </a:pPr>
            <a:r>
              <a:rPr lang="en-US" sz="2133" dirty="0">
                <a:latin typeface="Times New Roman" panose="02020603050405020304" pitchFamily="18" charset="0"/>
                <a:ea typeface="Times New Roman" panose="02020603050405020304" pitchFamily="18" charset="0"/>
              </a:rPr>
              <a:t> </a:t>
            </a:r>
            <a:r>
              <a:rPr lang="en-US" sz="2400" i="1" dirty="0">
                <a:latin typeface="Times New Roman" panose="02020603050405020304" pitchFamily="18" charset="0"/>
                <a:ea typeface="Times New Roman" panose="02020603050405020304" pitchFamily="18" charset="0"/>
              </a:rPr>
              <a:t>(</a:t>
            </a:r>
            <a:r>
              <a:rPr lang="en-US" sz="2400" i="1" dirty="0" err="1">
                <a:latin typeface="Times New Roman" panose="02020603050405020304" pitchFamily="18" charset="0"/>
                <a:ea typeface="Times New Roman" panose="02020603050405020304" pitchFamily="18" charset="0"/>
              </a:rPr>
              <a:t>Khúc</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dịu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êm</a:t>
            </a:r>
            <a:r>
              <a:rPr lang="en-US" sz="2400" i="1" dirty="0">
                <a:latin typeface="Times New Roman" panose="02020603050405020304" pitchFamily="18" charset="0"/>
                <a:ea typeface="Times New Roman" panose="02020603050405020304" pitchFamily="18" charset="0"/>
              </a:rPr>
              <a:t> - </a:t>
            </a:r>
            <a:r>
              <a:rPr lang="en-US" sz="2400" i="1" dirty="0" err="1">
                <a:latin typeface="Times New Roman" panose="02020603050405020304" pitchFamily="18" charset="0"/>
                <a:ea typeface="Times New Roman" panose="02020603050405020304" pitchFamily="18" charset="0"/>
              </a:rPr>
              <a:t>Đỗ</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Trung</a:t>
            </a:r>
            <a:r>
              <a:rPr lang="en-US" sz="2400" i="1" dirty="0">
                <a:latin typeface="Times New Roman" panose="02020603050405020304" pitchFamily="18" charset="0"/>
                <a:ea typeface="Times New Roman" panose="02020603050405020304" pitchFamily="18" charset="0"/>
              </a:rPr>
              <a:t> Lai)</a:t>
            </a:r>
            <a:endParaRPr lang="vi-VN" sz="1600" i="1" dirty="0">
              <a:latin typeface="Calibri" panose="020F0502020204030204" pitchFamily="34" charset="0"/>
              <a:ea typeface="Calibri" panose="020F0502020204030204" pitchFamily="34" charset="0"/>
            </a:endParaRPr>
          </a:p>
          <a:p>
            <a:pPr algn="ctr">
              <a:lnSpc>
                <a:spcPct val="150000"/>
              </a:lnSpc>
              <a:spcAft>
                <a:spcPts val="1067"/>
              </a:spcAft>
            </a:pPr>
            <a:r>
              <a:rPr lang="en-US" sz="2133" dirty="0">
                <a:latin typeface="Times New Roman" panose="02020603050405020304" pitchFamily="18" charset="0"/>
                <a:ea typeface="Times New Roman" panose="02020603050405020304" pitchFamily="18" charset="0"/>
              </a:rPr>
              <a:t>2. </a:t>
            </a:r>
            <a:r>
              <a:rPr lang="en-US" sz="2133" dirty="0" err="1">
                <a:latin typeface="Times New Roman" panose="02020603050405020304" pitchFamily="18" charset="0"/>
                <a:ea typeface="Times New Roman" panose="02020603050405020304" pitchFamily="18" charset="0"/>
              </a:rPr>
              <a:t>Đàn</a:t>
            </a:r>
            <a:r>
              <a:rPr lang="en-US" sz="2133" dirty="0">
                <a:latin typeface="Times New Roman" panose="02020603050405020304" pitchFamily="18" charset="0"/>
                <a:ea typeface="Times New Roman" panose="02020603050405020304" pitchFamily="18" charset="0"/>
              </a:rPr>
              <a:t> </a:t>
            </a:r>
            <a:r>
              <a:rPr lang="en-US" sz="2133" dirty="0" err="1">
                <a:latin typeface="Times New Roman" panose="02020603050405020304" pitchFamily="18" charset="0"/>
                <a:ea typeface="Times New Roman" panose="02020603050405020304" pitchFamily="18" charset="0"/>
              </a:rPr>
              <a:t>cừu</a:t>
            </a:r>
            <a:r>
              <a:rPr lang="en-US" sz="2133" dirty="0">
                <a:latin typeface="Times New Roman" panose="02020603050405020304" pitchFamily="18" charset="0"/>
                <a:ea typeface="Times New Roman" panose="02020603050405020304" pitchFamily="18" charset="0"/>
              </a:rPr>
              <a:t> </a:t>
            </a:r>
            <a:r>
              <a:rPr lang="en-US" sz="2133" dirty="0" err="1">
                <a:latin typeface="Times New Roman" panose="02020603050405020304" pitchFamily="18" charset="0"/>
                <a:ea typeface="Times New Roman" panose="02020603050405020304" pitchFamily="18" charset="0"/>
              </a:rPr>
              <a:t>đi</a:t>
            </a:r>
            <a:r>
              <a:rPr lang="en-US" sz="2133" dirty="0">
                <a:latin typeface="Times New Roman" panose="02020603050405020304" pitchFamily="18" charset="0"/>
                <a:ea typeface="Times New Roman" panose="02020603050405020304" pitchFamily="18" charset="0"/>
              </a:rPr>
              <a:t> </a:t>
            </a:r>
            <a:r>
              <a:rPr lang="en-US" sz="2133" dirty="0" err="1">
                <a:latin typeface="Times New Roman" panose="02020603050405020304" pitchFamily="18" charset="0"/>
                <a:ea typeface="Times New Roman" panose="02020603050405020304" pitchFamily="18" charset="0"/>
              </a:rPr>
              <a:t>giữa</a:t>
            </a:r>
            <a:r>
              <a:rPr lang="en-US" sz="2133" dirty="0">
                <a:latin typeface="Times New Roman" panose="02020603050405020304" pitchFamily="18" charset="0"/>
                <a:ea typeface="Times New Roman" panose="02020603050405020304" pitchFamily="18" charset="0"/>
              </a:rPr>
              <a:t> </a:t>
            </a:r>
            <a:r>
              <a:rPr lang="en-US" sz="2133" dirty="0" err="1">
                <a:latin typeface="Times New Roman" panose="02020603050405020304" pitchFamily="18" charset="0"/>
                <a:ea typeface="Times New Roman" panose="02020603050405020304" pitchFamily="18" charset="0"/>
              </a:rPr>
              <a:t>tung</a:t>
            </a:r>
            <a:r>
              <a:rPr lang="en-US" sz="2133" dirty="0">
                <a:latin typeface="Times New Roman" panose="02020603050405020304" pitchFamily="18" charset="0"/>
                <a:ea typeface="Times New Roman" panose="02020603050405020304" pitchFamily="18" charset="0"/>
              </a:rPr>
              <a:t> </a:t>
            </a:r>
            <a:r>
              <a:rPr lang="en-US" sz="2133" dirty="0" err="1">
                <a:latin typeface="Times New Roman" panose="02020603050405020304" pitchFamily="18" charset="0"/>
                <a:ea typeface="Times New Roman" panose="02020603050405020304" pitchFamily="18" charset="0"/>
              </a:rPr>
              <a:t>tăng</a:t>
            </a:r>
            <a:endParaRPr lang="vi-VN" sz="2400" dirty="0">
              <a:latin typeface="Calibri" panose="020F0502020204030204" pitchFamily="34" charset="0"/>
              <a:ea typeface="Calibri" panose="020F0502020204030204" pitchFamily="34" charset="0"/>
            </a:endParaRPr>
          </a:p>
          <a:p>
            <a:pPr algn="ctr">
              <a:lnSpc>
                <a:spcPct val="150000"/>
              </a:lnSpc>
              <a:spcAft>
                <a:spcPts val="1067"/>
              </a:spcAft>
            </a:pPr>
            <a:r>
              <a:rPr lang="en-US" sz="2133" dirty="0" err="1">
                <a:latin typeface="Times New Roman" panose="02020603050405020304" pitchFamily="18" charset="0"/>
                <a:ea typeface="Times New Roman" panose="02020603050405020304" pitchFamily="18" charset="0"/>
              </a:rPr>
              <a:t>Làm</a:t>
            </a:r>
            <a:r>
              <a:rPr lang="en-US" sz="2133" dirty="0">
                <a:latin typeface="Times New Roman" panose="02020603050405020304" pitchFamily="18" charset="0"/>
                <a:ea typeface="Times New Roman" panose="02020603050405020304" pitchFamily="18" charset="0"/>
              </a:rPr>
              <a:t> </a:t>
            </a:r>
            <a:r>
              <a:rPr lang="en-US" sz="2133" dirty="0" err="1">
                <a:latin typeface="Times New Roman" panose="02020603050405020304" pitchFamily="18" charset="0"/>
                <a:ea typeface="Times New Roman" panose="02020603050405020304" pitchFamily="18" charset="0"/>
              </a:rPr>
              <a:t>hương</a:t>
            </a:r>
            <a:r>
              <a:rPr lang="en-US" sz="2133" dirty="0">
                <a:latin typeface="Times New Roman" panose="02020603050405020304" pitchFamily="18" charset="0"/>
                <a:ea typeface="Times New Roman" panose="02020603050405020304" pitchFamily="18" charset="0"/>
              </a:rPr>
              <a:t> </a:t>
            </a:r>
            <a:r>
              <a:rPr lang="en-US" sz="2133" dirty="0" err="1">
                <a:latin typeface="Times New Roman" panose="02020603050405020304" pitchFamily="18" charset="0"/>
                <a:ea typeface="Times New Roman" panose="02020603050405020304" pitchFamily="18" charset="0"/>
              </a:rPr>
              <a:t>cỏ</a:t>
            </a:r>
            <a:r>
              <a:rPr lang="en-US" sz="2133" dirty="0">
                <a:latin typeface="Times New Roman" panose="02020603050405020304" pitchFamily="18" charset="0"/>
                <a:ea typeface="Times New Roman" panose="02020603050405020304" pitchFamily="18" charset="0"/>
              </a:rPr>
              <a:t> </a:t>
            </a:r>
            <a:r>
              <a:rPr lang="en-US" sz="2133" dirty="0" err="1">
                <a:latin typeface="Times New Roman" panose="02020603050405020304" pitchFamily="18" charset="0"/>
                <a:ea typeface="Times New Roman" panose="02020603050405020304" pitchFamily="18" charset="0"/>
              </a:rPr>
              <a:t>rối</a:t>
            </a:r>
            <a:r>
              <a:rPr lang="en-US" sz="2133" dirty="0">
                <a:latin typeface="Times New Roman" panose="02020603050405020304" pitchFamily="18" charset="0"/>
                <a:ea typeface="Times New Roman" panose="02020603050405020304" pitchFamily="18" charset="0"/>
              </a:rPr>
              <a:t> </a:t>
            </a:r>
            <a:r>
              <a:rPr lang="en-US" sz="2133" dirty="0" err="1">
                <a:latin typeface="Times New Roman" panose="02020603050405020304" pitchFamily="18" charset="0"/>
                <a:ea typeface="Times New Roman" panose="02020603050405020304" pitchFamily="18" charset="0"/>
              </a:rPr>
              <a:t>dậy</a:t>
            </a:r>
            <a:r>
              <a:rPr lang="en-US" sz="2133" dirty="0">
                <a:latin typeface="Times New Roman" panose="02020603050405020304" pitchFamily="18" charset="0"/>
                <a:ea typeface="Times New Roman" panose="02020603050405020304" pitchFamily="18" charset="0"/>
              </a:rPr>
              <a:t> </a:t>
            </a:r>
            <a:r>
              <a:rPr lang="en-US" sz="2133" dirty="0" err="1">
                <a:latin typeface="Times New Roman" panose="02020603050405020304" pitchFamily="18" charset="0"/>
                <a:ea typeface="Times New Roman" panose="02020603050405020304" pitchFamily="18" charset="0"/>
              </a:rPr>
              <a:t>hăng</a:t>
            </a:r>
            <a:r>
              <a:rPr lang="en-US" sz="2133" dirty="0">
                <a:latin typeface="Times New Roman" panose="02020603050405020304" pitchFamily="18" charset="0"/>
                <a:ea typeface="Times New Roman" panose="02020603050405020304" pitchFamily="18" charset="0"/>
              </a:rPr>
              <a:t> </a:t>
            </a:r>
            <a:r>
              <a:rPr lang="en-US" sz="2133" dirty="0" err="1">
                <a:latin typeface="Times New Roman" panose="02020603050405020304" pitchFamily="18" charset="0"/>
                <a:ea typeface="Times New Roman" panose="02020603050405020304" pitchFamily="18" charset="0"/>
              </a:rPr>
              <a:t>núi</a:t>
            </a:r>
            <a:r>
              <a:rPr lang="en-US" sz="2133" dirty="0">
                <a:latin typeface="Times New Roman" panose="02020603050405020304" pitchFamily="18" charset="0"/>
                <a:ea typeface="Times New Roman" panose="02020603050405020304" pitchFamily="18" charset="0"/>
              </a:rPr>
              <a:t> </a:t>
            </a:r>
            <a:r>
              <a:rPr lang="en-US" sz="2133" dirty="0" err="1">
                <a:latin typeface="Times New Roman" panose="02020603050405020304" pitchFamily="18" charset="0"/>
                <a:ea typeface="Times New Roman" panose="02020603050405020304" pitchFamily="18" charset="0"/>
              </a:rPr>
              <a:t>đồi</a:t>
            </a:r>
            <a:endParaRPr lang="vi-VN" sz="2400" dirty="0">
              <a:latin typeface="Calibri" panose="020F0502020204030204" pitchFamily="34" charset="0"/>
              <a:ea typeface="Calibri" panose="020F0502020204030204" pitchFamily="34" charset="0"/>
            </a:endParaRPr>
          </a:p>
          <a:p>
            <a:pPr algn="r">
              <a:lnSpc>
                <a:spcPct val="150000"/>
              </a:lnSpc>
              <a:spcAft>
                <a:spcPts val="1067"/>
              </a:spcAft>
            </a:pP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Trên</a:t>
            </a:r>
            <a:r>
              <a:rPr lang="en-US" sz="2400" i="1" dirty="0">
                <a:latin typeface="Times New Roman" panose="02020603050405020304" pitchFamily="18" charset="0"/>
                <a:ea typeface="Times New Roman" panose="02020603050405020304" pitchFamily="18" charset="0"/>
              </a:rPr>
              <a:t> Cao </a:t>
            </a:r>
            <a:r>
              <a:rPr lang="en-US" sz="2400" i="1" dirty="0" err="1">
                <a:latin typeface="Times New Roman" panose="02020603050405020304" pitchFamily="18" charset="0"/>
                <a:ea typeface="Times New Roman" panose="02020603050405020304" pitchFamily="18" charset="0"/>
              </a:rPr>
              <a:t>Nguyên</a:t>
            </a:r>
            <a:r>
              <a:rPr lang="en-US" sz="2400" i="1" dirty="0">
                <a:latin typeface="Times New Roman" panose="02020603050405020304" pitchFamily="18" charset="0"/>
                <a:ea typeface="Times New Roman" panose="02020603050405020304" pitchFamily="18" charset="0"/>
              </a:rPr>
              <a:t> - </a:t>
            </a:r>
            <a:r>
              <a:rPr lang="en-US" sz="2400" i="1" dirty="0" err="1">
                <a:latin typeface="Times New Roman" panose="02020603050405020304" pitchFamily="18" charset="0"/>
                <a:ea typeface="Times New Roman" panose="02020603050405020304" pitchFamily="18" charset="0"/>
              </a:rPr>
              <a:t>Lê</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Đình</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Cánh</a:t>
            </a:r>
            <a:r>
              <a:rPr lang="en-US" sz="2400" i="1" dirty="0">
                <a:latin typeface="Times New Roman" panose="02020603050405020304" pitchFamily="18" charset="0"/>
                <a:ea typeface="Times New Roman" panose="02020603050405020304" pitchFamily="18" charset="0"/>
              </a:rPr>
              <a:t>)</a:t>
            </a:r>
            <a:endParaRPr lang="vi-VN" sz="1600" i="1" dirty="0">
              <a:latin typeface="Calibri" panose="020F0502020204030204" pitchFamily="34" charset="0"/>
              <a:ea typeface="Calibri" panose="020F0502020204030204" pitchFamily="34" charset="0"/>
            </a:endParaRPr>
          </a:p>
          <a:p>
            <a:pPr algn="ctr">
              <a:lnSpc>
                <a:spcPct val="150000"/>
              </a:lnSpc>
              <a:spcAft>
                <a:spcPts val="1067"/>
              </a:spcAft>
            </a:pPr>
            <a:r>
              <a:rPr lang="en-US" sz="2133" dirty="0">
                <a:latin typeface="Times New Roman" panose="02020603050405020304" pitchFamily="18" charset="0"/>
                <a:ea typeface="Times New Roman" panose="02020603050405020304" pitchFamily="18" charset="0"/>
              </a:rPr>
              <a:t>3. Ai </a:t>
            </a:r>
            <a:r>
              <a:rPr lang="en-US" sz="2133" dirty="0" err="1">
                <a:latin typeface="Times New Roman" panose="02020603050405020304" pitchFamily="18" charset="0"/>
                <a:ea typeface="Times New Roman" panose="02020603050405020304" pitchFamily="18" charset="0"/>
              </a:rPr>
              <a:t>tình</a:t>
            </a:r>
            <a:r>
              <a:rPr lang="en-US" sz="2133" dirty="0">
                <a:latin typeface="Times New Roman" panose="02020603050405020304" pitchFamily="18" charset="0"/>
                <a:ea typeface="Times New Roman" panose="02020603050405020304" pitchFamily="18" charset="0"/>
              </a:rPr>
              <a:t> </a:t>
            </a:r>
            <a:r>
              <a:rPr lang="en-US" sz="2133" dirty="0" err="1">
                <a:latin typeface="Times New Roman" panose="02020603050405020304" pitchFamily="18" charset="0"/>
                <a:ea typeface="Times New Roman" panose="02020603050405020304" pitchFamily="18" charset="0"/>
              </a:rPr>
              <a:t>tứ</a:t>
            </a:r>
            <a:r>
              <a:rPr lang="en-US" sz="2133" dirty="0">
                <a:latin typeface="Times New Roman" panose="02020603050405020304" pitchFamily="18" charset="0"/>
                <a:ea typeface="Times New Roman" panose="02020603050405020304" pitchFamily="18" charset="0"/>
              </a:rPr>
              <a:t> </a:t>
            </a:r>
            <a:r>
              <a:rPr lang="en-US" sz="2133" dirty="0" err="1">
                <a:latin typeface="Times New Roman" panose="02020603050405020304" pitchFamily="18" charset="0"/>
                <a:ea typeface="Times New Roman" panose="02020603050405020304" pitchFamily="18" charset="0"/>
              </a:rPr>
              <a:t>cho</a:t>
            </a:r>
            <a:r>
              <a:rPr lang="en-US" sz="2133" dirty="0">
                <a:latin typeface="Times New Roman" panose="02020603050405020304" pitchFamily="18" charset="0"/>
                <a:ea typeface="Times New Roman" panose="02020603050405020304" pitchFamily="18" charset="0"/>
              </a:rPr>
              <a:t> </a:t>
            </a:r>
            <a:r>
              <a:rPr lang="en-US" sz="2133" dirty="0" err="1">
                <a:latin typeface="Times New Roman" panose="02020603050405020304" pitchFamily="18" charset="0"/>
                <a:ea typeface="Times New Roman" panose="02020603050405020304" pitchFamily="18" charset="0"/>
              </a:rPr>
              <a:t>cả</a:t>
            </a:r>
            <a:r>
              <a:rPr lang="en-US" sz="2133" dirty="0">
                <a:latin typeface="Times New Roman" panose="02020603050405020304" pitchFamily="18" charset="0"/>
                <a:ea typeface="Times New Roman" panose="02020603050405020304" pitchFamily="18" charset="0"/>
              </a:rPr>
              <a:t> </a:t>
            </a:r>
            <a:r>
              <a:rPr lang="en-US" sz="2133" dirty="0" err="1">
                <a:latin typeface="Times New Roman" panose="02020603050405020304" pitchFamily="18" charset="0"/>
                <a:ea typeface="Times New Roman" panose="02020603050405020304" pitchFamily="18" charset="0"/>
              </a:rPr>
              <a:t>chiều</a:t>
            </a:r>
            <a:r>
              <a:rPr lang="en-US" sz="2133" dirty="0">
                <a:latin typeface="Times New Roman" panose="02020603050405020304" pitchFamily="18" charset="0"/>
                <a:ea typeface="Times New Roman" panose="02020603050405020304" pitchFamily="18" charset="0"/>
              </a:rPr>
              <a:t> </a:t>
            </a:r>
            <a:r>
              <a:rPr lang="en-US" sz="2133" dirty="0" err="1">
                <a:latin typeface="Times New Roman" panose="02020603050405020304" pitchFamily="18" charset="0"/>
                <a:ea typeface="Times New Roman" panose="02020603050405020304" pitchFamily="18" charset="0"/>
              </a:rPr>
              <a:t>bờ</a:t>
            </a:r>
            <a:r>
              <a:rPr lang="en-US" sz="2133" dirty="0">
                <a:latin typeface="Times New Roman" panose="02020603050405020304" pitchFamily="18" charset="0"/>
                <a:ea typeface="Times New Roman" panose="02020603050405020304" pitchFamily="18" charset="0"/>
              </a:rPr>
              <a:t> </a:t>
            </a:r>
            <a:r>
              <a:rPr lang="en-US" sz="2133" dirty="0" err="1">
                <a:latin typeface="Times New Roman" panose="02020603050405020304" pitchFamily="18" charset="0"/>
                <a:ea typeface="Times New Roman" panose="02020603050405020304" pitchFamily="18" charset="0"/>
              </a:rPr>
              <a:t>ngỡ</a:t>
            </a:r>
            <a:endParaRPr lang="vi-VN" sz="2400" dirty="0">
              <a:latin typeface="Calibri" panose="020F0502020204030204" pitchFamily="34" charset="0"/>
              <a:ea typeface="Calibri" panose="020F0502020204030204" pitchFamily="34" charset="0"/>
            </a:endParaRPr>
          </a:p>
          <a:p>
            <a:pPr algn="ctr">
              <a:lnSpc>
                <a:spcPct val="150000"/>
              </a:lnSpc>
              <a:spcAft>
                <a:spcPts val="1067"/>
              </a:spcAft>
            </a:pPr>
            <a:r>
              <a:rPr lang="en-US" sz="2133" dirty="0" err="1">
                <a:latin typeface="Times New Roman" panose="02020603050405020304" pitchFamily="18" charset="0"/>
                <a:ea typeface="Times New Roman" panose="02020603050405020304" pitchFamily="18" charset="0"/>
              </a:rPr>
              <a:t>Liền</a:t>
            </a:r>
            <a:r>
              <a:rPr lang="en-US" sz="2133" dirty="0">
                <a:latin typeface="Times New Roman" panose="02020603050405020304" pitchFamily="18" charset="0"/>
                <a:ea typeface="Times New Roman" panose="02020603050405020304" pitchFamily="18" charset="0"/>
              </a:rPr>
              <a:t> </a:t>
            </a:r>
            <a:r>
              <a:rPr lang="en-US" sz="2133" dirty="0" err="1">
                <a:latin typeface="Times New Roman" panose="02020603050405020304" pitchFamily="18" charset="0"/>
                <a:ea typeface="Times New Roman" panose="02020603050405020304" pitchFamily="18" charset="0"/>
              </a:rPr>
              <a:t>chị</a:t>
            </a:r>
            <a:r>
              <a:rPr lang="en-US" sz="2133" dirty="0">
                <a:latin typeface="Times New Roman" panose="02020603050405020304" pitchFamily="18" charset="0"/>
                <a:ea typeface="Times New Roman" panose="02020603050405020304" pitchFamily="18" charset="0"/>
              </a:rPr>
              <a:t> </a:t>
            </a:r>
            <a:r>
              <a:rPr lang="en-US" sz="2133" dirty="0" err="1">
                <a:latin typeface="Times New Roman" panose="02020603050405020304" pitchFamily="18" charset="0"/>
                <a:ea typeface="Times New Roman" panose="02020603050405020304" pitchFamily="18" charset="0"/>
              </a:rPr>
              <a:t>xa</a:t>
            </a:r>
            <a:r>
              <a:rPr lang="en-US" sz="2133" dirty="0">
                <a:latin typeface="Times New Roman" panose="02020603050405020304" pitchFamily="18" charset="0"/>
                <a:ea typeface="Times New Roman" panose="02020603050405020304" pitchFamily="18" charset="0"/>
              </a:rPr>
              <a:t> </a:t>
            </a:r>
            <a:r>
              <a:rPr lang="en-US" sz="2133" dirty="0" err="1">
                <a:latin typeface="Times New Roman" panose="02020603050405020304" pitchFamily="18" charset="0"/>
                <a:ea typeface="Times New Roman" panose="02020603050405020304" pitchFamily="18" charset="0"/>
              </a:rPr>
              <a:t>biền</a:t>
            </a:r>
            <a:r>
              <a:rPr lang="en-US" sz="2133" dirty="0">
                <a:latin typeface="Times New Roman" panose="02020603050405020304" pitchFamily="18" charset="0"/>
                <a:ea typeface="Times New Roman" panose="02020603050405020304" pitchFamily="18" charset="0"/>
              </a:rPr>
              <a:t> </a:t>
            </a:r>
            <a:r>
              <a:rPr lang="en-US" sz="2133" dirty="0" err="1">
                <a:latin typeface="Times New Roman" panose="02020603050405020304" pitchFamily="18" charset="0"/>
                <a:ea typeface="Times New Roman" panose="02020603050405020304" pitchFamily="18" charset="0"/>
              </a:rPr>
              <a:t>biệt</a:t>
            </a:r>
            <a:r>
              <a:rPr lang="en-US" sz="2133" dirty="0">
                <a:latin typeface="Times New Roman" panose="02020603050405020304" pitchFamily="18" charset="0"/>
                <a:ea typeface="Times New Roman" panose="02020603050405020304" pitchFamily="18" charset="0"/>
              </a:rPr>
              <a:t> </a:t>
            </a:r>
            <a:r>
              <a:rPr lang="en-US" sz="2133" dirty="0" err="1">
                <a:latin typeface="Times New Roman" panose="02020603050405020304" pitchFamily="18" charset="0"/>
                <a:ea typeface="Times New Roman" panose="02020603050405020304" pitchFamily="18" charset="0"/>
              </a:rPr>
              <a:t>nỗi</a:t>
            </a:r>
            <a:r>
              <a:rPr lang="en-US" sz="2133" dirty="0">
                <a:latin typeface="Times New Roman" panose="02020603050405020304" pitchFamily="18" charset="0"/>
                <a:ea typeface="Times New Roman" panose="02020603050405020304" pitchFamily="18" charset="0"/>
              </a:rPr>
              <a:t> </a:t>
            </a:r>
            <a:r>
              <a:rPr lang="en-US" sz="2133" dirty="0" err="1">
                <a:latin typeface="Times New Roman" panose="02020603050405020304" pitchFamily="18" charset="0"/>
                <a:ea typeface="Times New Roman" panose="02020603050405020304" pitchFamily="18" charset="0"/>
              </a:rPr>
              <a:t>giăng</a:t>
            </a:r>
            <a:r>
              <a:rPr lang="en-US" sz="2133" dirty="0">
                <a:latin typeface="Times New Roman" panose="02020603050405020304" pitchFamily="18" charset="0"/>
                <a:ea typeface="Times New Roman" panose="02020603050405020304" pitchFamily="18" charset="0"/>
              </a:rPr>
              <a:t> </a:t>
            </a:r>
            <a:r>
              <a:rPr lang="en-US" sz="2133" dirty="0" err="1">
                <a:latin typeface="Times New Roman" panose="02020603050405020304" pitchFamily="18" charset="0"/>
                <a:ea typeface="Times New Roman" panose="02020603050405020304" pitchFamily="18" charset="0"/>
              </a:rPr>
              <a:t>mùng</a:t>
            </a:r>
            <a:r>
              <a:rPr lang="en-US" sz="2133" dirty="0">
                <a:latin typeface="Times New Roman" panose="02020603050405020304" pitchFamily="18" charset="0"/>
                <a:ea typeface="Times New Roman" panose="02020603050405020304" pitchFamily="18" charset="0"/>
              </a:rPr>
              <a:t>.</a:t>
            </a:r>
            <a:endParaRPr lang="vi-VN" sz="2400" dirty="0">
              <a:latin typeface="Calibri" panose="020F0502020204030204" pitchFamily="34" charset="0"/>
              <a:ea typeface="Calibri" panose="020F0502020204030204" pitchFamily="34" charset="0"/>
            </a:endParaRPr>
          </a:p>
          <a:p>
            <a:pPr algn="r">
              <a:lnSpc>
                <a:spcPct val="150000"/>
              </a:lnSpc>
              <a:spcAft>
                <a:spcPts val="1067"/>
              </a:spcAft>
            </a:pPr>
            <a:r>
              <a:rPr lang="en-US" sz="2133" dirty="0">
                <a:latin typeface="Times New Roman" panose="02020603050405020304" pitchFamily="18" charset="0"/>
                <a:ea typeface="Times New Roman" panose="02020603050405020304" pitchFamily="18" charset="0"/>
              </a:rPr>
              <a:t> </a:t>
            </a:r>
            <a:r>
              <a:rPr lang="en-US" sz="2400" i="1" dirty="0">
                <a:latin typeface="Times New Roman" panose="02020603050405020304" pitchFamily="18" charset="0"/>
                <a:ea typeface="Times New Roman" panose="02020603050405020304" pitchFamily="18" charset="0"/>
              </a:rPr>
              <a:t>(</a:t>
            </a:r>
            <a:r>
              <a:rPr lang="en-US" sz="2400" i="1" dirty="0" err="1">
                <a:latin typeface="Times New Roman" panose="02020603050405020304" pitchFamily="18" charset="0"/>
                <a:ea typeface="Times New Roman" panose="02020603050405020304" pitchFamily="18" charset="0"/>
              </a:rPr>
              <a:t>Một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chút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giăng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mùng</a:t>
            </a:r>
            <a:r>
              <a:rPr lang="en-US" sz="2400" i="1" dirty="0">
                <a:latin typeface="Times New Roman" panose="02020603050405020304" pitchFamily="18" charset="0"/>
                <a:ea typeface="Times New Roman" panose="02020603050405020304" pitchFamily="18" charset="0"/>
              </a:rPr>
              <a:t> - Phan </a:t>
            </a:r>
            <a:r>
              <a:rPr lang="en-US" sz="2400" i="1" dirty="0" err="1">
                <a:latin typeface="Times New Roman" panose="02020603050405020304" pitchFamily="18" charset="0"/>
                <a:ea typeface="Times New Roman" panose="02020603050405020304" pitchFamily="18" charset="0"/>
              </a:rPr>
              <a:t>Quế</a:t>
            </a:r>
            <a:r>
              <a:rPr lang="en-US" sz="2400" i="1" dirty="0">
                <a:latin typeface="Times New Roman" panose="02020603050405020304" pitchFamily="18" charset="0"/>
                <a:ea typeface="Times New Roman" panose="02020603050405020304" pitchFamily="18" charset="0"/>
              </a:rPr>
              <a:t>)</a:t>
            </a:r>
            <a:endParaRPr lang="vi-VN" sz="1600" i="1"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6750809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4" name="Google Shape;744;p58"/>
          <p:cNvSpPr txBox="1">
            <a:spLocks noGrp="1"/>
          </p:cNvSpPr>
          <p:nvPr>
            <p:ph type="title" idx="2"/>
          </p:nvPr>
        </p:nvSpPr>
        <p:spPr>
          <a:xfrm flipH="1">
            <a:off x="1306285" y="1176317"/>
            <a:ext cx="2696548" cy="1494000"/>
          </a:xfrm>
          <a:prstGeom prst="rect">
            <a:avLst/>
          </a:prstGeom>
        </p:spPr>
        <p:txBody>
          <a:bodyPr spcFirstLastPara="1" vert="horz" wrap="square" lIns="121900" tIns="121900" rIns="121900" bIns="121900" rtlCol="0" anchor="ctr" anchorCtr="0">
            <a:noAutofit/>
          </a:bodyPr>
          <a:lstStyle/>
          <a:p>
            <a:r>
              <a:rPr lang="vi-VN" dirty="0" smtClean="0">
                <a:solidFill>
                  <a:srgbClr val="FFC000"/>
                </a:solidFill>
              </a:rPr>
              <a:t>04</a:t>
            </a:r>
            <a:endParaRPr dirty="0">
              <a:solidFill>
                <a:srgbClr val="FFC000"/>
              </a:solidFill>
            </a:endParaRPr>
          </a:p>
        </p:txBody>
      </p:sp>
      <p:sp>
        <p:nvSpPr>
          <p:cNvPr id="3" name="Title 2"/>
          <p:cNvSpPr>
            <a:spLocks noGrp="1"/>
          </p:cNvSpPr>
          <p:nvPr>
            <p:ph type="title"/>
          </p:nvPr>
        </p:nvSpPr>
        <p:spPr>
          <a:xfrm>
            <a:off x="419878" y="2957804"/>
            <a:ext cx="6559420" cy="1751889"/>
          </a:xfrm>
        </p:spPr>
        <p:txBody>
          <a:bodyPr/>
          <a:lstStyle/>
          <a:p>
            <a:r>
              <a:rPr lang="vi-VN" sz="6000" dirty="0" smtClean="0">
                <a:latin typeface="Segoe UI Black" panose="020B0A02040204020203" pitchFamily="34" charset="0"/>
                <a:ea typeface="Segoe UI Black" panose="020B0A02040204020203" pitchFamily="34" charset="0"/>
              </a:rPr>
              <a:t>Vận dụng, liên hệ</a:t>
            </a:r>
            <a:endParaRPr lang="vi-VN" sz="6000" dirty="0">
              <a:latin typeface="Segoe UI Black" panose="020B0A02040204020203" pitchFamily="34" charset="0"/>
              <a:ea typeface="Segoe UI Black" panose="020B0A02040204020203" pitchFamily="34" charset="0"/>
            </a:endParaRPr>
          </a:p>
        </p:txBody>
      </p:sp>
      <p:pic>
        <p:nvPicPr>
          <p:cNvPr id="9" name="Picture 8"/>
          <p:cNvPicPr>
            <a:picLocks noChangeAspect="1"/>
          </p:cNvPicPr>
          <p:nvPr/>
        </p:nvPicPr>
        <p:blipFill>
          <a:blip r:embed="rId3"/>
          <a:srcRect/>
          <a:stretch>
            <a:fillRect/>
          </a:stretch>
        </p:blipFill>
        <p:spPr>
          <a:xfrm>
            <a:off x="5676023" y="1580105"/>
            <a:ext cx="6089878" cy="5277895"/>
          </a:xfrm>
          <a:custGeom>
            <a:avLst/>
            <a:gdLst>
              <a:gd name="connsiteX0" fmla="*/ 2927857 w 4146852"/>
              <a:gd name="connsiteY0" fmla="*/ 0 h 2744859"/>
              <a:gd name="connsiteX1" fmla="*/ 3108171 w 4146852"/>
              <a:gd name="connsiteY1" fmla="*/ 0 h 2744859"/>
              <a:gd name="connsiteX2" fmla="*/ 3143552 w 4146852"/>
              <a:gd name="connsiteY2" fmla="*/ 3687 h 2744859"/>
              <a:gd name="connsiteX3" fmla="*/ 3305784 w 4146852"/>
              <a:gd name="connsiteY3" fmla="*/ 33184 h 2744859"/>
              <a:gd name="connsiteX4" fmla="*/ 3644997 w 4146852"/>
              <a:gd name="connsiteY4" fmla="*/ 62680 h 2744859"/>
              <a:gd name="connsiteX5" fmla="*/ 3703991 w 4146852"/>
              <a:gd name="connsiteY5" fmla="*/ 47932 h 2744859"/>
              <a:gd name="connsiteX6" fmla="*/ 3925216 w 4146852"/>
              <a:gd name="connsiteY6" fmla="*/ 3687 h 2744859"/>
              <a:gd name="connsiteX7" fmla="*/ 3928293 w 4146852"/>
              <a:gd name="connsiteY7" fmla="*/ 0 h 2744859"/>
              <a:gd name="connsiteX8" fmla="*/ 4146852 w 4146852"/>
              <a:gd name="connsiteY8" fmla="*/ 0 h 2744859"/>
              <a:gd name="connsiteX9" fmla="*/ 4146852 w 4146852"/>
              <a:gd name="connsiteY9" fmla="*/ 2744859 h 2744859"/>
              <a:gd name="connsiteX10" fmla="*/ 0 w 4146852"/>
              <a:gd name="connsiteY10" fmla="*/ 2744859 h 2744859"/>
              <a:gd name="connsiteX11" fmla="*/ 0 w 4146852"/>
              <a:gd name="connsiteY11" fmla="*/ 2704788 h 2744859"/>
              <a:gd name="connsiteX12" fmla="*/ 2146 w 4146852"/>
              <a:gd name="connsiteY12" fmla="*/ 2702642 h 2744859"/>
              <a:gd name="connsiteX13" fmla="*/ 31642 w 4146852"/>
              <a:gd name="connsiteY13" fmla="*/ 2658397 h 2744859"/>
              <a:gd name="connsiteX14" fmla="*/ 105384 w 4146852"/>
              <a:gd name="connsiteY14" fmla="*/ 2584655 h 2744859"/>
              <a:gd name="connsiteX15" fmla="*/ 149629 w 4146852"/>
              <a:gd name="connsiteY15" fmla="*/ 2555158 h 2744859"/>
              <a:gd name="connsiteX16" fmla="*/ 238120 w 4146852"/>
              <a:gd name="connsiteY16" fmla="*/ 2481416 h 2744859"/>
              <a:gd name="connsiteX17" fmla="*/ 280611 w 4146852"/>
              <a:gd name="connsiteY17" fmla="*/ 2468096 h 2744859"/>
              <a:gd name="connsiteX18" fmla="*/ 277041 w 4146852"/>
              <a:gd name="connsiteY18" fmla="*/ 2470762 h 2744859"/>
              <a:gd name="connsiteX19" fmla="*/ 276463 w 4146852"/>
              <a:gd name="connsiteY19" fmla="*/ 2471161 h 2744859"/>
              <a:gd name="connsiteX20" fmla="*/ 275089 w 4146852"/>
              <a:gd name="connsiteY20" fmla="*/ 2472220 h 2744859"/>
              <a:gd name="connsiteX21" fmla="*/ 277041 w 4146852"/>
              <a:gd name="connsiteY21" fmla="*/ 2470762 h 2744859"/>
              <a:gd name="connsiteX22" fmla="*/ 291411 w 4146852"/>
              <a:gd name="connsiteY22" fmla="*/ 2460839 h 2744859"/>
              <a:gd name="connsiteX23" fmla="*/ 326610 w 4146852"/>
              <a:gd name="connsiteY23" fmla="*/ 2437171 h 2744859"/>
              <a:gd name="connsiteX24" fmla="*/ 518339 w 4146852"/>
              <a:gd name="connsiteY24" fmla="*/ 2392926 h 2744859"/>
              <a:gd name="connsiteX25" fmla="*/ 577333 w 4146852"/>
              <a:gd name="connsiteY25" fmla="*/ 2378177 h 2744859"/>
              <a:gd name="connsiteX26" fmla="*/ 710068 w 4146852"/>
              <a:gd name="connsiteY26" fmla="*/ 2348680 h 2744859"/>
              <a:gd name="connsiteX27" fmla="*/ 769062 w 4146852"/>
              <a:gd name="connsiteY27" fmla="*/ 2333932 h 2744859"/>
              <a:gd name="connsiteX28" fmla="*/ 960791 w 4146852"/>
              <a:gd name="connsiteY28" fmla="*/ 2304435 h 2744859"/>
              <a:gd name="connsiteX29" fmla="*/ 1049281 w 4146852"/>
              <a:gd name="connsiteY29" fmla="*/ 2289687 h 2744859"/>
              <a:gd name="connsiteX30" fmla="*/ 1093526 w 4146852"/>
              <a:gd name="connsiteY30" fmla="*/ 2245442 h 2744859"/>
              <a:gd name="connsiteX31" fmla="*/ 1137771 w 4146852"/>
              <a:gd name="connsiteY31" fmla="*/ 2215945 h 2744859"/>
              <a:gd name="connsiteX32" fmla="*/ 1241010 w 4146852"/>
              <a:gd name="connsiteY32" fmla="*/ 2083209 h 2744859"/>
              <a:gd name="connsiteX33" fmla="*/ 1300004 w 4146852"/>
              <a:gd name="connsiteY33" fmla="*/ 2053713 h 2744859"/>
              <a:gd name="connsiteX34" fmla="*/ 1344249 w 4146852"/>
              <a:gd name="connsiteY34" fmla="*/ 2038964 h 2744859"/>
              <a:gd name="connsiteX35" fmla="*/ 1476984 w 4146852"/>
              <a:gd name="connsiteY35" fmla="*/ 1965222 h 2744859"/>
              <a:gd name="connsiteX36" fmla="*/ 1535978 w 4146852"/>
              <a:gd name="connsiteY36" fmla="*/ 1935726 h 2744859"/>
              <a:gd name="connsiteX37" fmla="*/ 1580223 w 4146852"/>
              <a:gd name="connsiteY37" fmla="*/ 1891480 h 2744859"/>
              <a:gd name="connsiteX38" fmla="*/ 1624468 w 4146852"/>
              <a:gd name="connsiteY38" fmla="*/ 1876732 h 2744859"/>
              <a:gd name="connsiteX39" fmla="*/ 1668713 w 4146852"/>
              <a:gd name="connsiteY39" fmla="*/ 1847235 h 2744859"/>
              <a:gd name="connsiteX40" fmla="*/ 1786700 w 4146852"/>
              <a:gd name="connsiteY40" fmla="*/ 1714500 h 2744859"/>
              <a:gd name="connsiteX41" fmla="*/ 1816197 w 4146852"/>
              <a:gd name="connsiteY41" fmla="*/ 1626009 h 2744859"/>
              <a:gd name="connsiteX42" fmla="*/ 1860442 w 4146852"/>
              <a:gd name="connsiteY42" fmla="*/ 1581764 h 2744859"/>
              <a:gd name="connsiteX43" fmla="*/ 2007926 w 4146852"/>
              <a:gd name="connsiteY43" fmla="*/ 1478526 h 2744859"/>
              <a:gd name="connsiteX44" fmla="*/ 2052171 w 4146852"/>
              <a:gd name="connsiteY44" fmla="*/ 1463777 h 2744859"/>
              <a:gd name="connsiteX45" fmla="*/ 2155410 w 4146852"/>
              <a:gd name="connsiteY45" fmla="*/ 1404784 h 2744859"/>
              <a:gd name="connsiteX46" fmla="*/ 2302894 w 4146852"/>
              <a:gd name="connsiteY46" fmla="*/ 1360539 h 2744859"/>
              <a:gd name="connsiteX47" fmla="*/ 2406133 w 4146852"/>
              <a:gd name="connsiteY47" fmla="*/ 1286797 h 2744859"/>
              <a:gd name="connsiteX48" fmla="*/ 2479875 w 4146852"/>
              <a:gd name="connsiteY48" fmla="*/ 1272048 h 2744859"/>
              <a:gd name="connsiteX49" fmla="*/ 2494623 w 4146852"/>
              <a:gd name="connsiteY49" fmla="*/ 991829 h 2744859"/>
              <a:gd name="connsiteX50" fmla="*/ 2479875 w 4146852"/>
              <a:gd name="connsiteY50" fmla="*/ 947584 h 2744859"/>
              <a:gd name="connsiteX51" fmla="*/ 2465126 w 4146852"/>
              <a:gd name="connsiteY51" fmla="*/ 903339 h 2744859"/>
              <a:gd name="connsiteX52" fmla="*/ 2450378 w 4146852"/>
              <a:gd name="connsiteY52" fmla="*/ 859093 h 2744859"/>
              <a:gd name="connsiteX53" fmla="*/ 2420881 w 4146852"/>
              <a:gd name="connsiteY53" fmla="*/ 770603 h 2744859"/>
              <a:gd name="connsiteX54" fmla="*/ 2435629 w 4146852"/>
              <a:gd name="connsiteY54" fmla="*/ 446139 h 2744859"/>
              <a:gd name="connsiteX55" fmla="*/ 2494623 w 4146852"/>
              <a:gd name="connsiteY55" fmla="*/ 372397 h 2744859"/>
              <a:gd name="connsiteX56" fmla="*/ 2597862 w 4146852"/>
              <a:gd name="connsiteY56" fmla="*/ 313403 h 2744859"/>
              <a:gd name="connsiteX57" fmla="*/ 2730597 w 4146852"/>
              <a:gd name="connsiteY57" fmla="*/ 298655 h 2744859"/>
              <a:gd name="connsiteX58" fmla="*/ 2774842 w 4146852"/>
              <a:gd name="connsiteY58" fmla="*/ 283906 h 2744859"/>
              <a:gd name="connsiteX59" fmla="*/ 2789591 w 4146852"/>
              <a:gd name="connsiteY59" fmla="*/ 239661 h 2744859"/>
              <a:gd name="connsiteX60" fmla="*/ 2819087 w 4146852"/>
              <a:gd name="connsiteY60" fmla="*/ 136422 h 2744859"/>
              <a:gd name="connsiteX61" fmla="*/ 2833836 w 4146852"/>
              <a:gd name="connsiteY61" fmla="*/ 77429 h 2744859"/>
              <a:gd name="connsiteX62" fmla="*/ 2922326 w 4146852"/>
              <a:gd name="connsiteY62" fmla="*/ 3687 h 2744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4146852" h="2744859">
                <a:moveTo>
                  <a:pt x="2927857" y="0"/>
                </a:moveTo>
                <a:lnTo>
                  <a:pt x="3108171" y="0"/>
                </a:lnTo>
                <a:lnTo>
                  <a:pt x="3143552" y="3687"/>
                </a:lnTo>
                <a:cubicBezTo>
                  <a:pt x="3265421" y="16515"/>
                  <a:pt x="3228466" y="7410"/>
                  <a:pt x="3305784" y="33184"/>
                </a:cubicBezTo>
                <a:cubicBezTo>
                  <a:pt x="3434810" y="51616"/>
                  <a:pt x="3492746" y="62680"/>
                  <a:pt x="3644997" y="62680"/>
                </a:cubicBezTo>
                <a:cubicBezTo>
                  <a:pt x="3665267" y="62680"/>
                  <a:pt x="3684326" y="52848"/>
                  <a:pt x="3703991" y="47932"/>
                </a:cubicBezTo>
                <a:cubicBezTo>
                  <a:pt x="3761400" y="41553"/>
                  <a:pt x="3868686" y="39018"/>
                  <a:pt x="3925216" y="3687"/>
                </a:cubicBezTo>
                <a:lnTo>
                  <a:pt x="3928293" y="0"/>
                </a:lnTo>
                <a:lnTo>
                  <a:pt x="4146852" y="0"/>
                </a:lnTo>
                <a:lnTo>
                  <a:pt x="4146852" y="2744859"/>
                </a:lnTo>
                <a:lnTo>
                  <a:pt x="0" y="2744859"/>
                </a:lnTo>
                <a:lnTo>
                  <a:pt x="0" y="2704788"/>
                </a:lnTo>
                <a:lnTo>
                  <a:pt x="2146" y="2702642"/>
                </a:lnTo>
                <a:cubicBezTo>
                  <a:pt x="13493" y="2689025"/>
                  <a:pt x="19108" y="2670931"/>
                  <a:pt x="31642" y="2658397"/>
                </a:cubicBezTo>
                <a:cubicBezTo>
                  <a:pt x="129967" y="2560070"/>
                  <a:pt x="26723" y="2702646"/>
                  <a:pt x="105384" y="2584655"/>
                </a:cubicBezTo>
                <a:cubicBezTo>
                  <a:pt x="120132" y="2574823"/>
                  <a:pt x="136012" y="2566505"/>
                  <a:pt x="149629" y="2555158"/>
                </a:cubicBezTo>
                <a:cubicBezTo>
                  <a:pt x="198552" y="2514389"/>
                  <a:pt x="183198" y="2508877"/>
                  <a:pt x="238120" y="2481416"/>
                </a:cubicBezTo>
                <a:cubicBezTo>
                  <a:pt x="299181" y="2450886"/>
                  <a:pt x="289604" y="2460958"/>
                  <a:pt x="280611" y="2468096"/>
                </a:cubicBezTo>
                <a:lnTo>
                  <a:pt x="277041" y="2470762"/>
                </a:lnTo>
                <a:lnTo>
                  <a:pt x="276463" y="2471161"/>
                </a:lnTo>
                <a:cubicBezTo>
                  <a:pt x="274114" y="2472831"/>
                  <a:pt x="274027" y="2472957"/>
                  <a:pt x="275089" y="2472220"/>
                </a:cubicBezTo>
                <a:lnTo>
                  <a:pt x="277041" y="2470762"/>
                </a:lnTo>
                <a:lnTo>
                  <a:pt x="291411" y="2460839"/>
                </a:lnTo>
                <a:cubicBezTo>
                  <a:pt x="299398" y="2455400"/>
                  <a:pt x="310760" y="2447738"/>
                  <a:pt x="326610" y="2437171"/>
                </a:cubicBezTo>
                <a:cubicBezTo>
                  <a:pt x="459891" y="2403850"/>
                  <a:pt x="298028" y="2443767"/>
                  <a:pt x="518339" y="2392926"/>
                </a:cubicBezTo>
                <a:cubicBezTo>
                  <a:pt x="538090" y="2388368"/>
                  <a:pt x="557582" y="2382735"/>
                  <a:pt x="577333" y="2378177"/>
                </a:cubicBezTo>
                <a:lnTo>
                  <a:pt x="710068" y="2348680"/>
                </a:lnTo>
                <a:cubicBezTo>
                  <a:pt x="729819" y="2344122"/>
                  <a:pt x="748996" y="2336799"/>
                  <a:pt x="769062" y="2333932"/>
                </a:cubicBezTo>
                <a:cubicBezTo>
                  <a:pt x="968675" y="2305417"/>
                  <a:pt x="858140" y="2338654"/>
                  <a:pt x="960791" y="2304435"/>
                </a:cubicBezTo>
                <a:cubicBezTo>
                  <a:pt x="990288" y="2299519"/>
                  <a:pt x="1021955" y="2301832"/>
                  <a:pt x="1049281" y="2289687"/>
                </a:cubicBezTo>
                <a:cubicBezTo>
                  <a:pt x="1068341" y="2281216"/>
                  <a:pt x="1077503" y="2258795"/>
                  <a:pt x="1093526" y="2245442"/>
                </a:cubicBezTo>
                <a:cubicBezTo>
                  <a:pt x="1107143" y="2234094"/>
                  <a:pt x="1124154" y="2227293"/>
                  <a:pt x="1137771" y="2215945"/>
                </a:cubicBezTo>
                <a:cubicBezTo>
                  <a:pt x="1189756" y="2172624"/>
                  <a:pt x="1199898" y="2144876"/>
                  <a:pt x="1241010" y="2083209"/>
                </a:cubicBezTo>
                <a:cubicBezTo>
                  <a:pt x="1260675" y="2073377"/>
                  <a:pt x="1279796" y="2062374"/>
                  <a:pt x="1300004" y="2053713"/>
                </a:cubicBezTo>
                <a:cubicBezTo>
                  <a:pt x="1314293" y="2047589"/>
                  <a:pt x="1330344" y="2045917"/>
                  <a:pt x="1344249" y="2038964"/>
                </a:cubicBezTo>
                <a:cubicBezTo>
                  <a:pt x="1389520" y="2016328"/>
                  <a:pt x="1432419" y="1989218"/>
                  <a:pt x="1476984" y="1965222"/>
                </a:cubicBezTo>
                <a:cubicBezTo>
                  <a:pt x="1496342" y="1954799"/>
                  <a:pt x="1518088" y="1948505"/>
                  <a:pt x="1535978" y="1935726"/>
                </a:cubicBezTo>
                <a:cubicBezTo>
                  <a:pt x="1552950" y="1923603"/>
                  <a:pt x="1565475" y="1906229"/>
                  <a:pt x="1580223" y="1891480"/>
                </a:cubicBezTo>
                <a:cubicBezTo>
                  <a:pt x="1594971" y="1886564"/>
                  <a:pt x="1610563" y="1883684"/>
                  <a:pt x="1624468" y="1876732"/>
                </a:cubicBezTo>
                <a:cubicBezTo>
                  <a:pt x="1640322" y="1868805"/>
                  <a:pt x="1653965" y="1857067"/>
                  <a:pt x="1668713" y="1847235"/>
                </a:cubicBezTo>
                <a:cubicBezTo>
                  <a:pt x="1729331" y="1806822"/>
                  <a:pt x="1751234" y="1767700"/>
                  <a:pt x="1786700" y="1714500"/>
                </a:cubicBezTo>
                <a:cubicBezTo>
                  <a:pt x="1803947" y="1688629"/>
                  <a:pt x="1806365" y="1655506"/>
                  <a:pt x="1816197" y="1626009"/>
                </a:cubicBezTo>
                <a:cubicBezTo>
                  <a:pt x="1830945" y="1611261"/>
                  <a:pt x="1844606" y="1595338"/>
                  <a:pt x="1860442" y="1581764"/>
                </a:cubicBezTo>
                <a:cubicBezTo>
                  <a:pt x="1888932" y="1557344"/>
                  <a:pt x="1983879" y="1491886"/>
                  <a:pt x="2007926" y="1478526"/>
                </a:cubicBezTo>
                <a:cubicBezTo>
                  <a:pt x="2021516" y="1470976"/>
                  <a:pt x="2037882" y="1469901"/>
                  <a:pt x="2052171" y="1463777"/>
                </a:cubicBezTo>
                <a:cubicBezTo>
                  <a:pt x="2104565" y="1441322"/>
                  <a:pt x="2110974" y="1434407"/>
                  <a:pt x="2155410" y="1404784"/>
                </a:cubicBezTo>
                <a:cubicBezTo>
                  <a:pt x="2197747" y="1394200"/>
                  <a:pt x="2266994" y="1378489"/>
                  <a:pt x="2302894" y="1360539"/>
                </a:cubicBezTo>
                <a:cubicBezTo>
                  <a:pt x="2313099" y="1355437"/>
                  <a:pt x="2386842" y="1294031"/>
                  <a:pt x="2406133" y="1286797"/>
                </a:cubicBezTo>
                <a:cubicBezTo>
                  <a:pt x="2429604" y="1277995"/>
                  <a:pt x="2472672" y="1296058"/>
                  <a:pt x="2479875" y="1272048"/>
                </a:cubicBezTo>
                <a:cubicBezTo>
                  <a:pt x="2506752" y="1182457"/>
                  <a:pt x="2489707" y="1085235"/>
                  <a:pt x="2494623" y="991829"/>
                </a:cubicBezTo>
                <a:lnTo>
                  <a:pt x="2479875" y="947584"/>
                </a:lnTo>
                <a:lnTo>
                  <a:pt x="2465126" y="903339"/>
                </a:lnTo>
                <a:lnTo>
                  <a:pt x="2450378" y="859093"/>
                </a:lnTo>
                <a:cubicBezTo>
                  <a:pt x="2440546" y="829596"/>
                  <a:pt x="2425082" y="801410"/>
                  <a:pt x="2420881" y="770603"/>
                </a:cubicBezTo>
                <a:cubicBezTo>
                  <a:pt x="2390197" y="545588"/>
                  <a:pt x="2386733" y="592831"/>
                  <a:pt x="2435629" y="446139"/>
                </a:cubicBezTo>
                <a:cubicBezTo>
                  <a:pt x="2455294" y="421558"/>
                  <a:pt x="2472364" y="394656"/>
                  <a:pt x="2494623" y="372397"/>
                </a:cubicBezTo>
                <a:cubicBezTo>
                  <a:pt x="2515470" y="351550"/>
                  <a:pt x="2574726" y="324971"/>
                  <a:pt x="2597862" y="313403"/>
                </a:cubicBezTo>
                <a:cubicBezTo>
                  <a:pt x="2642107" y="308487"/>
                  <a:pt x="2686685" y="305974"/>
                  <a:pt x="2730597" y="298655"/>
                </a:cubicBezTo>
                <a:cubicBezTo>
                  <a:pt x="2745932" y="296099"/>
                  <a:pt x="2763849" y="294899"/>
                  <a:pt x="2774842" y="283906"/>
                </a:cubicBezTo>
                <a:cubicBezTo>
                  <a:pt x="2785835" y="272913"/>
                  <a:pt x="2785124" y="254552"/>
                  <a:pt x="2789591" y="239661"/>
                </a:cubicBezTo>
                <a:cubicBezTo>
                  <a:pt x="2799875" y="205380"/>
                  <a:pt x="2809670" y="170951"/>
                  <a:pt x="2819087" y="136422"/>
                </a:cubicBezTo>
                <a:cubicBezTo>
                  <a:pt x="2824420" y="116867"/>
                  <a:pt x="2828920" y="97093"/>
                  <a:pt x="2833836" y="77429"/>
                </a:cubicBezTo>
                <a:cubicBezTo>
                  <a:pt x="2943688" y="4193"/>
                  <a:pt x="2808769" y="98319"/>
                  <a:pt x="2922326" y="3687"/>
                </a:cubicBezTo>
                <a:close/>
              </a:path>
            </a:pathLst>
          </a:custGeom>
          <a:effectLst>
            <a:softEdge rad="635000"/>
          </a:effectLst>
        </p:spPr>
      </p:pic>
    </p:spTree>
    <p:extLst>
      <p:ext uri="{BB962C8B-B14F-4D97-AF65-F5344CB8AC3E}">
        <p14:creationId xmlns:p14="http://schemas.microsoft.com/office/powerpoint/2010/main" val="30187081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pic>
        <p:nvPicPr>
          <p:cNvPr id="681" name="Google Shape;681;p53"/>
          <p:cNvPicPr preferRelativeResize="0"/>
          <p:nvPr/>
        </p:nvPicPr>
        <p:blipFill rotWithShape="1">
          <a:blip r:embed="rId3">
            <a:alphaModFix amt="69000"/>
          </a:blip>
          <a:srcRect l="179" r="189"/>
          <a:stretch/>
        </p:blipFill>
        <p:spPr>
          <a:xfrm rot="4367542">
            <a:off x="3444786" y="629266"/>
            <a:ext cx="1194089" cy="2132633"/>
          </a:xfrm>
          <a:prstGeom prst="rect">
            <a:avLst/>
          </a:prstGeom>
          <a:noFill/>
          <a:ln>
            <a:noFill/>
          </a:ln>
        </p:spPr>
      </p:pic>
      <p:sp>
        <p:nvSpPr>
          <p:cNvPr id="684" name="Google Shape;684;p53"/>
          <p:cNvSpPr txBox="1">
            <a:spLocks noGrp="1"/>
          </p:cNvSpPr>
          <p:nvPr>
            <p:ph type="subTitle" idx="1"/>
          </p:nvPr>
        </p:nvSpPr>
        <p:spPr>
          <a:xfrm>
            <a:off x="1245419" y="1966669"/>
            <a:ext cx="5813600" cy="3038800"/>
          </a:xfrm>
          <a:prstGeom prst="rect">
            <a:avLst/>
          </a:prstGeom>
        </p:spPr>
        <p:txBody>
          <a:bodyPr spcFirstLastPara="1" vert="horz" wrap="square" lIns="121900" tIns="121900" rIns="121900" bIns="121900" rtlCol="0" anchor="ctr" anchorCtr="0">
            <a:noAutofit/>
          </a:bodyPr>
          <a:lstStyle/>
          <a:p>
            <a:pPr marL="0" indent="0" algn="l"/>
            <a:r>
              <a:rPr lang="vi-VN" dirty="0"/>
              <a:t>Học sinh tìm hiểu thêm một số các trường hợp  phá vỡ quy tắc ngôn ngữ thông thường trong sáng tác văn học. </a:t>
            </a:r>
            <a:endParaRPr dirty="0"/>
          </a:p>
        </p:txBody>
      </p:sp>
      <p:pic>
        <p:nvPicPr>
          <p:cNvPr id="8" name="Picture 7"/>
          <p:cNvPicPr>
            <a:picLocks noChangeAspect="1"/>
          </p:cNvPicPr>
          <p:nvPr/>
        </p:nvPicPr>
        <p:blipFill>
          <a:blip r:embed="rId4"/>
          <a:srcRect t="13598" r="2581"/>
          <a:stretch>
            <a:fillRect/>
          </a:stretch>
        </p:blipFill>
        <p:spPr>
          <a:xfrm>
            <a:off x="6344816" y="1063691"/>
            <a:ext cx="5421086" cy="5794310"/>
          </a:xfrm>
          <a:custGeom>
            <a:avLst/>
            <a:gdLst>
              <a:gd name="connsiteX0" fmla="*/ 0 w 4337067"/>
              <a:gd name="connsiteY0" fmla="*/ 0 h 2546100"/>
              <a:gd name="connsiteX1" fmla="*/ 111814 w 4337067"/>
              <a:gd name="connsiteY1" fmla="*/ 1590 h 2546100"/>
              <a:gd name="connsiteX2" fmla="*/ 399248 w 4337067"/>
              <a:gd name="connsiteY2" fmla="*/ 12245 h 2546100"/>
              <a:gd name="connsiteX3" fmla="*/ 443493 w 4337067"/>
              <a:gd name="connsiteY3" fmla="*/ 41742 h 2546100"/>
              <a:gd name="connsiteX4" fmla="*/ 561480 w 4337067"/>
              <a:gd name="connsiteY4" fmla="*/ 56490 h 2546100"/>
              <a:gd name="connsiteX5" fmla="*/ 694216 w 4337067"/>
              <a:gd name="connsiteY5" fmla="*/ 115484 h 2546100"/>
              <a:gd name="connsiteX6" fmla="*/ 753209 w 4337067"/>
              <a:gd name="connsiteY6" fmla="*/ 144981 h 2546100"/>
              <a:gd name="connsiteX7" fmla="*/ 797455 w 4337067"/>
              <a:gd name="connsiteY7" fmla="*/ 159729 h 2546100"/>
              <a:gd name="connsiteX8" fmla="*/ 1018680 w 4337067"/>
              <a:gd name="connsiteY8" fmla="*/ 203974 h 2546100"/>
              <a:gd name="connsiteX9" fmla="*/ 1151416 w 4337067"/>
              <a:gd name="connsiteY9" fmla="*/ 277716 h 2546100"/>
              <a:gd name="connsiteX10" fmla="*/ 1195661 w 4337067"/>
              <a:gd name="connsiteY10" fmla="*/ 292465 h 2546100"/>
              <a:gd name="connsiteX11" fmla="*/ 1269403 w 4337067"/>
              <a:gd name="connsiteY11" fmla="*/ 380955 h 2546100"/>
              <a:gd name="connsiteX12" fmla="*/ 1593867 w 4337067"/>
              <a:gd name="connsiteY12" fmla="*/ 572684 h 2546100"/>
              <a:gd name="connsiteX13" fmla="*/ 1682358 w 4337067"/>
              <a:gd name="connsiteY13" fmla="*/ 705419 h 2546100"/>
              <a:gd name="connsiteX14" fmla="*/ 1726603 w 4337067"/>
              <a:gd name="connsiteY14" fmla="*/ 734916 h 2546100"/>
              <a:gd name="connsiteX15" fmla="*/ 1756100 w 4337067"/>
              <a:gd name="connsiteY15" fmla="*/ 823406 h 2546100"/>
              <a:gd name="connsiteX16" fmla="*/ 1770848 w 4337067"/>
              <a:gd name="connsiteY16" fmla="*/ 882400 h 2546100"/>
              <a:gd name="connsiteX17" fmla="*/ 1829842 w 4337067"/>
              <a:gd name="connsiteY17" fmla="*/ 970890 h 2546100"/>
              <a:gd name="connsiteX18" fmla="*/ 1918332 w 4337067"/>
              <a:gd name="connsiteY18" fmla="*/ 1088877 h 2546100"/>
              <a:gd name="connsiteX19" fmla="*/ 1977326 w 4337067"/>
              <a:gd name="connsiteY19" fmla="*/ 1177368 h 2546100"/>
              <a:gd name="connsiteX20" fmla="*/ 2051067 w 4337067"/>
              <a:gd name="connsiteY20" fmla="*/ 1192116 h 2546100"/>
              <a:gd name="connsiteX21" fmla="*/ 2095313 w 4337067"/>
              <a:gd name="connsiteY21" fmla="*/ 1221613 h 2546100"/>
              <a:gd name="connsiteX22" fmla="*/ 2272293 w 4337067"/>
              <a:gd name="connsiteY22" fmla="*/ 1265858 h 2546100"/>
              <a:gd name="connsiteX23" fmla="*/ 2508267 w 4337067"/>
              <a:gd name="connsiteY23" fmla="*/ 1354348 h 2546100"/>
              <a:gd name="connsiteX24" fmla="*/ 2596758 w 4337067"/>
              <a:gd name="connsiteY24" fmla="*/ 1413342 h 2546100"/>
              <a:gd name="connsiteX25" fmla="*/ 2670500 w 4337067"/>
              <a:gd name="connsiteY25" fmla="*/ 1501832 h 2546100"/>
              <a:gd name="connsiteX26" fmla="*/ 2994964 w 4337067"/>
              <a:gd name="connsiteY26" fmla="*/ 1605071 h 2546100"/>
              <a:gd name="connsiteX27" fmla="*/ 3098203 w 4337067"/>
              <a:gd name="connsiteY27" fmla="*/ 1649316 h 2546100"/>
              <a:gd name="connsiteX28" fmla="*/ 3466913 w 4337067"/>
              <a:gd name="connsiteY28" fmla="*/ 1752555 h 2546100"/>
              <a:gd name="connsiteX29" fmla="*/ 3570151 w 4337067"/>
              <a:gd name="connsiteY29" fmla="*/ 1826297 h 2546100"/>
              <a:gd name="connsiteX30" fmla="*/ 3629145 w 4337067"/>
              <a:gd name="connsiteY30" fmla="*/ 1841045 h 2546100"/>
              <a:gd name="connsiteX31" fmla="*/ 3673390 w 4337067"/>
              <a:gd name="connsiteY31" fmla="*/ 1855794 h 2546100"/>
              <a:gd name="connsiteX32" fmla="*/ 3761880 w 4337067"/>
              <a:gd name="connsiteY32" fmla="*/ 1914787 h 2546100"/>
              <a:gd name="connsiteX33" fmla="*/ 3806126 w 4337067"/>
              <a:gd name="connsiteY33" fmla="*/ 1944284 h 2546100"/>
              <a:gd name="connsiteX34" fmla="*/ 3938861 w 4337067"/>
              <a:gd name="connsiteY34" fmla="*/ 2003277 h 2546100"/>
              <a:gd name="connsiteX35" fmla="*/ 4056848 w 4337067"/>
              <a:gd name="connsiteY35" fmla="*/ 2018026 h 2546100"/>
              <a:gd name="connsiteX36" fmla="*/ 4145338 w 4337067"/>
              <a:gd name="connsiteY36" fmla="*/ 2062271 h 2546100"/>
              <a:gd name="connsiteX37" fmla="*/ 4174835 w 4337067"/>
              <a:gd name="connsiteY37" fmla="*/ 2150761 h 2546100"/>
              <a:gd name="connsiteX38" fmla="*/ 4248577 w 4337067"/>
              <a:gd name="connsiteY38" fmla="*/ 2239252 h 2546100"/>
              <a:gd name="connsiteX39" fmla="*/ 4307571 w 4337067"/>
              <a:gd name="connsiteY39" fmla="*/ 2416232 h 2546100"/>
              <a:gd name="connsiteX40" fmla="*/ 4322319 w 4337067"/>
              <a:gd name="connsiteY40" fmla="*/ 2460477 h 2546100"/>
              <a:gd name="connsiteX41" fmla="*/ 4337067 w 4337067"/>
              <a:gd name="connsiteY41" fmla="*/ 2504723 h 2546100"/>
              <a:gd name="connsiteX42" fmla="*/ 4334416 w 4337067"/>
              <a:gd name="connsiteY42" fmla="*/ 2546100 h 2546100"/>
              <a:gd name="connsiteX43" fmla="*/ 0 w 4337067"/>
              <a:gd name="connsiteY43" fmla="*/ 2546100 h 254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337067" h="2546100">
                <a:moveTo>
                  <a:pt x="0" y="0"/>
                </a:moveTo>
                <a:lnTo>
                  <a:pt x="111814" y="1590"/>
                </a:lnTo>
                <a:cubicBezTo>
                  <a:pt x="207731" y="2955"/>
                  <a:pt x="303596" y="5413"/>
                  <a:pt x="399248" y="12245"/>
                </a:cubicBezTo>
                <a:cubicBezTo>
                  <a:pt x="416928" y="13508"/>
                  <a:pt x="426392" y="37078"/>
                  <a:pt x="443493" y="41742"/>
                </a:cubicBezTo>
                <a:cubicBezTo>
                  <a:pt x="481731" y="52171"/>
                  <a:pt x="522151" y="51574"/>
                  <a:pt x="561480" y="56490"/>
                </a:cubicBezTo>
                <a:cubicBezTo>
                  <a:pt x="646606" y="113240"/>
                  <a:pt x="562582" y="62830"/>
                  <a:pt x="694216" y="115484"/>
                </a:cubicBezTo>
                <a:cubicBezTo>
                  <a:pt x="714629" y="123649"/>
                  <a:pt x="733001" y="136321"/>
                  <a:pt x="753209" y="144981"/>
                </a:cubicBezTo>
                <a:cubicBezTo>
                  <a:pt x="767498" y="151105"/>
                  <a:pt x="782456" y="155639"/>
                  <a:pt x="797455" y="159729"/>
                </a:cubicBezTo>
                <a:cubicBezTo>
                  <a:pt x="922622" y="193865"/>
                  <a:pt x="898071" y="186745"/>
                  <a:pt x="1018680" y="203974"/>
                </a:cubicBezTo>
                <a:cubicBezTo>
                  <a:pt x="1062925" y="228555"/>
                  <a:pt x="1106145" y="255080"/>
                  <a:pt x="1151416" y="277716"/>
                </a:cubicBezTo>
                <a:cubicBezTo>
                  <a:pt x="1165321" y="284668"/>
                  <a:pt x="1183522" y="282753"/>
                  <a:pt x="1195661" y="292465"/>
                </a:cubicBezTo>
                <a:cubicBezTo>
                  <a:pt x="1283948" y="363095"/>
                  <a:pt x="1157060" y="313550"/>
                  <a:pt x="1269403" y="380955"/>
                </a:cubicBezTo>
                <a:cubicBezTo>
                  <a:pt x="1375441" y="444577"/>
                  <a:pt x="1503709" y="482525"/>
                  <a:pt x="1593867" y="572684"/>
                </a:cubicBezTo>
                <a:cubicBezTo>
                  <a:pt x="1825254" y="804072"/>
                  <a:pt x="1527972" y="520157"/>
                  <a:pt x="1682358" y="705419"/>
                </a:cubicBezTo>
                <a:cubicBezTo>
                  <a:pt x="1693706" y="719036"/>
                  <a:pt x="1711855" y="725084"/>
                  <a:pt x="1726603" y="734916"/>
                </a:cubicBezTo>
                <a:cubicBezTo>
                  <a:pt x="1736435" y="764413"/>
                  <a:pt x="1748559" y="793242"/>
                  <a:pt x="1756100" y="823406"/>
                </a:cubicBezTo>
                <a:cubicBezTo>
                  <a:pt x="1761016" y="843071"/>
                  <a:pt x="1761783" y="864270"/>
                  <a:pt x="1770848" y="882400"/>
                </a:cubicBezTo>
                <a:cubicBezTo>
                  <a:pt x="1786702" y="914108"/>
                  <a:pt x="1813988" y="939182"/>
                  <a:pt x="1829842" y="970890"/>
                </a:cubicBezTo>
                <a:cubicBezTo>
                  <a:pt x="1882014" y="1075235"/>
                  <a:pt x="1846647" y="1041088"/>
                  <a:pt x="1918332" y="1088877"/>
                </a:cubicBezTo>
                <a:cubicBezTo>
                  <a:pt x="1931442" y="1128208"/>
                  <a:pt x="1933134" y="1155272"/>
                  <a:pt x="1977326" y="1177368"/>
                </a:cubicBezTo>
                <a:cubicBezTo>
                  <a:pt x="1999747" y="1188578"/>
                  <a:pt x="2026487" y="1187200"/>
                  <a:pt x="2051067" y="1192116"/>
                </a:cubicBezTo>
                <a:cubicBezTo>
                  <a:pt x="2065816" y="1201948"/>
                  <a:pt x="2078855" y="1215030"/>
                  <a:pt x="2095313" y="1221613"/>
                </a:cubicBezTo>
                <a:cubicBezTo>
                  <a:pt x="2149892" y="1243445"/>
                  <a:pt x="2214420" y="1254284"/>
                  <a:pt x="2272293" y="1265858"/>
                </a:cubicBezTo>
                <a:cubicBezTo>
                  <a:pt x="2402498" y="1352662"/>
                  <a:pt x="2326021" y="1317900"/>
                  <a:pt x="2508267" y="1354348"/>
                </a:cubicBezTo>
                <a:cubicBezTo>
                  <a:pt x="2537764" y="1374013"/>
                  <a:pt x="2577093" y="1383845"/>
                  <a:pt x="2596758" y="1413342"/>
                </a:cubicBezTo>
                <a:cubicBezTo>
                  <a:pt x="2612920" y="1437584"/>
                  <a:pt x="2643027" y="1489011"/>
                  <a:pt x="2670500" y="1501832"/>
                </a:cubicBezTo>
                <a:cubicBezTo>
                  <a:pt x="2748372" y="1538173"/>
                  <a:pt x="2909909" y="1575052"/>
                  <a:pt x="2994964" y="1605071"/>
                </a:cubicBezTo>
                <a:cubicBezTo>
                  <a:pt x="3030270" y="1617532"/>
                  <a:pt x="3062467" y="1638149"/>
                  <a:pt x="3098203" y="1649316"/>
                </a:cubicBezTo>
                <a:cubicBezTo>
                  <a:pt x="3220024" y="1687385"/>
                  <a:pt x="3466913" y="1752555"/>
                  <a:pt x="3466913" y="1752555"/>
                </a:cubicBezTo>
                <a:cubicBezTo>
                  <a:pt x="3473627" y="1757590"/>
                  <a:pt x="3553379" y="1819109"/>
                  <a:pt x="3570151" y="1826297"/>
                </a:cubicBezTo>
                <a:cubicBezTo>
                  <a:pt x="3588782" y="1834282"/>
                  <a:pt x="3609655" y="1835476"/>
                  <a:pt x="3629145" y="1841045"/>
                </a:cubicBezTo>
                <a:cubicBezTo>
                  <a:pt x="3644093" y="1845316"/>
                  <a:pt x="3658642" y="1850878"/>
                  <a:pt x="3673390" y="1855794"/>
                </a:cubicBezTo>
                <a:cubicBezTo>
                  <a:pt x="3757264" y="1939668"/>
                  <a:pt x="3676504" y="1872099"/>
                  <a:pt x="3761880" y="1914787"/>
                </a:cubicBezTo>
                <a:cubicBezTo>
                  <a:pt x="3777734" y="1922714"/>
                  <a:pt x="3790631" y="1935676"/>
                  <a:pt x="3806126" y="1944284"/>
                </a:cubicBezTo>
                <a:cubicBezTo>
                  <a:pt x="3828347" y="1956629"/>
                  <a:pt x="3901124" y="1996416"/>
                  <a:pt x="3938861" y="2003277"/>
                </a:cubicBezTo>
                <a:cubicBezTo>
                  <a:pt x="3977857" y="2010367"/>
                  <a:pt x="4017519" y="2013110"/>
                  <a:pt x="4056848" y="2018026"/>
                </a:cubicBezTo>
                <a:cubicBezTo>
                  <a:pt x="4080957" y="2026062"/>
                  <a:pt x="4130290" y="2038194"/>
                  <a:pt x="4145338" y="2062271"/>
                </a:cubicBezTo>
                <a:cubicBezTo>
                  <a:pt x="4161817" y="2088637"/>
                  <a:pt x="4157588" y="2124891"/>
                  <a:pt x="4174835" y="2150761"/>
                </a:cubicBezTo>
                <a:cubicBezTo>
                  <a:pt x="4215902" y="2212360"/>
                  <a:pt x="4191798" y="2182472"/>
                  <a:pt x="4248577" y="2239252"/>
                </a:cubicBezTo>
                <a:lnTo>
                  <a:pt x="4307571" y="2416232"/>
                </a:lnTo>
                <a:lnTo>
                  <a:pt x="4322319" y="2460477"/>
                </a:lnTo>
                <a:lnTo>
                  <a:pt x="4337067" y="2504723"/>
                </a:lnTo>
                <a:lnTo>
                  <a:pt x="4334416" y="2546100"/>
                </a:lnTo>
                <a:lnTo>
                  <a:pt x="0" y="2546100"/>
                </a:lnTo>
                <a:close/>
              </a:path>
            </a:pathLst>
          </a:custGeom>
          <a:effectLst>
            <a:softEdge rad="635000"/>
          </a:effectLst>
        </p:spPr>
      </p:pic>
    </p:spTree>
    <p:extLst>
      <p:ext uri="{BB962C8B-B14F-4D97-AF65-F5344CB8AC3E}">
        <p14:creationId xmlns:p14="http://schemas.microsoft.com/office/powerpoint/2010/main" val="12304083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38"/>
          <p:cNvSpPr txBox="1">
            <a:spLocks noGrp="1"/>
          </p:cNvSpPr>
          <p:nvPr>
            <p:ph type="title"/>
          </p:nvPr>
        </p:nvSpPr>
        <p:spPr>
          <a:xfrm>
            <a:off x="909444" y="192633"/>
            <a:ext cx="10282800" cy="763600"/>
          </a:xfrm>
          <a:prstGeom prst="rect">
            <a:avLst/>
          </a:prstGeom>
        </p:spPr>
        <p:txBody>
          <a:bodyPr spcFirstLastPara="1" vert="horz" wrap="square" lIns="121900" tIns="121900" rIns="121900" bIns="121900" rtlCol="0" anchor="t" anchorCtr="0">
            <a:noAutofit/>
          </a:bodyPr>
          <a:lstStyle/>
          <a:p>
            <a:r>
              <a:rPr lang="vi-VN" dirty="0" smtClean="0">
                <a:latin typeface="Segoe UI Black" panose="020B0A02040204020203" pitchFamily="34" charset="0"/>
                <a:ea typeface="Segoe UI Black" panose="020B0A02040204020203" pitchFamily="34" charset="0"/>
              </a:rPr>
              <a:t>Yêu cầu cần đạt</a:t>
            </a:r>
            <a:endParaRPr dirty="0">
              <a:latin typeface="Segoe UI Black" panose="020B0A02040204020203" pitchFamily="34" charset="0"/>
              <a:ea typeface="Segoe UI Black" panose="020B0A02040204020203" pitchFamily="34" charset="0"/>
            </a:endParaRPr>
          </a:p>
        </p:txBody>
      </p:sp>
      <p:sp>
        <p:nvSpPr>
          <p:cNvPr id="9" name="Rectangle: Rounded Corners 5">
            <a:extLst>
              <a:ext uri="{FF2B5EF4-FFF2-40B4-BE49-F238E27FC236}">
                <a16:creationId xmlns:a16="http://schemas.microsoft.com/office/drawing/2014/main" xmlns="" id="{039340F4-FFDE-54D1-D0C1-65B2F37D5590}"/>
              </a:ext>
            </a:extLst>
          </p:cNvPr>
          <p:cNvSpPr/>
          <p:nvPr/>
        </p:nvSpPr>
        <p:spPr>
          <a:xfrm>
            <a:off x="758925" y="1566532"/>
            <a:ext cx="2946400" cy="763600"/>
          </a:xfrm>
          <a:prstGeom prst="roundRect">
            <a:avLst/>
          </a:prstGeom>
          <a:solidFill>
            <a:schemeClr val="accent5">
              <a:lumMod val="40000"/>
              <a:lumOff val="60000"/>
            </a:schemeClr>
          </a:solidFill>
          <a:ln w="25400" cap="flat" cmpd="sng" algn="ctr">
            <a:solidFill>
              <a:srgbClr val="F8EFD8"/>
            </a:solidFill>
            <a:prstDash val="solid"/>
          </a:ln>
          <a:effectLst/>
        </p:spPr>
        <p:txBody>
          <a:bodyPr rtlCol="0" anchor="ctr"/>
          <a:lstStyle/>
          <a:p>
            <a:pPr algn="ctr" defTabSz="1219170">
              <a:defRPr/>
            </a:pPr>
            <a:r>
              <a:rPr lang="en-US" sz="3200" b="1" kern="0">
                <a:solidFill>
                  <a:schemeClr val="bg1">
                    <a:lumMod val="10000"/>
                  </a:schemeClr>
                </a:solidFill>
                <a:latin typeface="Times New Roman" panose="02020603050405020304" pitchFamily="18" charset="0"/>
                <a:cs typeface="Times New Roman" panose="02020603050405020304" pitchFamily="18" charset="0"/>
              </a:rPr>
              <a:t>Kiến thức</a:t>
            </a:r>
          </a:p>
        </p:txBody>
      </p:sp>
      <p:sp>
        <p:nvSpPr>
          <p:cNvPr id="10" name="Oval 9">
            <a:extLst>
              <a:ext uri="{FF2B5EF4-FFF2-40B4-BE49-F238E27FC236}">
                <a16:creationId xmlns:a16="http://schemas.microsoft.com/office/drawing/2014/main" xmlns="" id="{7962EE11-172F-C5D2-88C0-7872D76AB5AA}"/>
              </a:ext>
            </a:extLst>
          </p:cNvPr>
          <p:cNvSpPr/>
          <p:nvPr/>
        </p:nvSpPr>
        <p:spPr>
          <a:xfrm>
            <a:off x="352525" y="1566532"/>
            <a:ext cx="812800" cy="763600"/>
          </a:xfrm>
          <a:prstGeom prst="ellipse">
            <a:avLst/>
          </a:prstGeom>
          <a:solidFill>
            <a:schemeClr val="accent5">
              <a:lumMod val="40000"/>
              <a:lumOff val="60000"/>
            </a:schemeClr>
          </a:solidFill>
          <a:ln w="25400" cap="flat" cmpd="sng" algn="ctr">
            <a:solidFill>
              <a:srgbClr val="F8EFD8"/>
            </a:solid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rtlCol="0" anchor="ctr"/>
          <a:lstStyle/>
          <a:p>
            <a:pPr algn="ctr" defTabSz="1219170">
              <a:defRPr/>
            </a:pPr>
            <a:r>
              <a:rPr lang="en-US" sz="3200" b="1" kern="0">
                <a:solidFill>
                  <a:schemeClr val="bg1">
                    <a:lumMod val="10000"/>
                  </a:schemeClr>
                </a:solidFill>
                <a:latin typeface="Times New Roman" panose="02020603050405020304" pitchFamily="18" charset="0"/>
                <a:cs typeface="Times New Roman" panose="02020603050405020304" pitchFamily="18" charset="0"/>
              </a:rPr>
              <a:t>1</a:t>
            </a:r>
          </a:p>
        </p:txBody>
      </p:sp>
      <p:sp>
        <p:nvSpPr>
          <p:cNvPr id="11" name="Rectangle: Rounded Corners 6">
            <a:extLst>
              <a:ext uri="{FF2B5EF4-FFF2-40B4-BE49-F238E27FC236}">
                <a16:creationId xmlns:a16="http://schemas.microsoft.com/office/drawing/2014/main" xmlns="" id="{86CB13F1-B19A-81DE-0377-6F488D341901}"/>
              </a:ext>
            </a:extLst>
          </p:cNvPr>
          <p:cNvSpPr/>
          <p:nvPr/>
        </p:nvSpPr>
        <p:spPr>
          <a:xfrm>
            <a:off x="5102577" y="1566532"/>
            <a:ext cx="2946400" cy="763600"/>
          </a:xfrm>
          <a:prstGeom prst="roundRect">
            <a:avLst/>
          </a:prstGeom>
          <a:solidFill>
            <a:schemeClr val="accent5">
              <a:lumMod val="40000"/>
              <a:lumOff val="60000"/>
            </a:schemeClr>
          </a:solidFill>
          <a:ln w="25400" cap="flat" cmpd="sng" algn="ctr">
            <a:solidFill>
              <a:srgbClr val="F8EFD8"/>
            </a:solidFill>
            <a:prstDash val="solid"/>
          </a:ln>
          <a:effectLst/>
        </p:spPr>
        <p:txBody>
          <a:bodyPr rtlCol="0" anchor="ctr"/>
          <a:lstStyle/>
          <a:p>
            <a:pPr algn="ctr" defTabSz="1219170">
              <a:defRPr/>
            </a:pPr>
            <a:r>
              <a:rPr lang="en-US" sz="3200" b="1" kern="0">
                <a:solidFill>
                  <a:schemeClr val="bg1">
                    <a:lumMod val="10000"/>
                  </a:schemeClr>
                </a:solidFill>
                <a:latin typeface="Times New Roman" panose="02020603050405020304" pitchFamily="18" charset="0"/>
                <a:cs typeface="Times New Roman" panose="02020603050405020304" pitchFamily="18" charset="0"/>
              </a:rPr>
              <a:t>Năng lực</a:t>
            </a:r>
          </a:p>
        </p:txBody>
      </p:sp>
      <p:sp>
        <p:nvSpPr>
          <p:cNvPr id="12" name="Oval 11">
            <a:extLst>
              <a:ext uri="{FF2B5EF4-FFF2-40B4-BE49-F238E27FC236}">
                <a16:creationId xmlns:a16="http://schemas.microsoft.com/office/drawing/2014/main" xmlns="" id="{3D6EEA0E-6A0D-9D7D-A1FF-319990FB893C}"/>
              </a:ext>
            </a:extLst>
          </p:cNvPr>
          <p:cNvSpPr/>
          <p:nvPr/>
        </p:nvSpPr>
        <p:spPr>
          <a:xfrm>
            <a:off x="4696177" y="1566532"/>
            <a:ext cx="812800" cy="763600"/>
          </a:xfrm>
          <a:prstGeom prst="ellipse">
            <a:avLst/>
          </a:prstGeom>
          <a:solidFill>
            <a:schemeClr val="accent5">
              <a:lumMod val="40000"/>
              <a:lumOff val="60000"/>
            </a:schemeClr>
          </a:solidFill>
          <a:ln w="25400" cap="flat" cmpd="sng" algn="ctr">
            <a:solidFill>
              <a:srgbClr val="F8EFD8"/>
            </a:solid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rtlCol="0" anchor="ctr"/>
          <a:lstStyle/>
          <a:p>
            <a:pPr algn="ctr" defTabSz="1219170">
              <a:defRPr/>
            </a:pPr>
            <a:r>
              <a:rPr lang="en-US" sz="3200" b="1" kern="0">
                <a:solidFill>
                  <a:schemeClr val="bg1">
                    <a:lumMod val="10000"/>
                  </a:schemeClr>
                </a:solidFill>
                <a:latin typeface="Times New Roman" panose="02020603050405020304" pitchFamily="18" charset="0"/>
                <a:cs typeface="Times New Roman" panose="02020603050405020304" pitchFamily="18" charset="0"/>
              </a:rPr>
              <a:t>2</a:t>
            </a:r>
          </a:p>
        </p:txBody>
      </p:sp>
      <p:sp>
        <p:nvSpPr>
          <p:cNvPr id="13" name="Rectangle: Rounded Corners 8">
            <a:extLst>
              <a:ext uri="{FF2B5EF4-FFF2-40B4-BE49-F238E27FC236}">
                <a16:creationId xmlns:a16="http://schemas.microsoft.com/office/drawing/2014/main" xmlns="" id="{4989B487-2F22-991C-8AD6-105957C3202D}"/>
              </a:ext>
            </a:extLst>
          </p:cNvPr>
          <p:cNvSpPr/>
          <p:nvPr/>
        </p:nvSpPr>
        <p:spPr>
          <a:xfrm>
            <a:off x="9020717" y="1566532"/>
            <a:ext cx="2946400" cy="763600"/>
          </a:xfrm>
          <a:prstGeom prst="roundRect">
            <a:avLst/>
          </a:prstGeom>
          <a:solidFill>
            <a:schemeClr val="accent5">
              <a:lumMod val="40000"/>
              <a:lumOff val="60000"/>
            </a:schemeClr>
          </a:solidFill>
          <a:ln w="25400" cap="flat" cmpd="sng" algn="ctr">
            <a:solidFill>
              <a:srgbClr val="F8EFD8"/>
            </a:solidFill>
            <a:prstDash val="solid"/>
          </a:ln>
          <a:effectLst/>
        </p:spPr>
        <p:txBody>
          <a:bodyPr rtlCol="0" anchor="ctr"/>
          <a:lstStyle/>
          <a:p>
            <a:pPr algn="ctr" defTabSz="1219170">
              <a:defRPr/>
            </a:pPr>
            <a:r>
              <a:rPr lang="en-US" sz="3200" b="1" kern="0">
                <a:solidFill>
                  <a:schemeClr val="bg1">
                    <a:lumMod val="10000"/>
                  </a:schemeClr>
                </a:solidFill>
                <a:latin typeface="Times New Roman" panose="02020603050405020304" pitchFamily="18" charset="0"/>
                <a:cs typeface="Times New Roman" panose="02020603050405020304" pitchFamily="18" charset="0"/>
              </a:rPr>
              <a:t> Phẩm chất</a:t>
            </a:r>
          </a:p>
        </p:txBody>
      </p:sp>
      <p:sp>
        <p:nvSpPr>
          <p:cNvPr id="14" name="Oval 13">
            <a:extLst>
              <a:ext uri="{FF2B5EF4-FFF2-40B4-BE49-F238E27FC236}">
                <a16:creationId xmlns:a16="http://schemas.microsoft.com/office/drawing/2014/main" xmlns="" id="{9F07D512-187E-054F-186A-1304F78DA8B6}"/>
              </a:ext>
            </a:extLst>
          </p:cNvPr>
          <p:cNvSpPr/>
          <p:nvPr/>
        </p:nvSpPr>
        <p:spPr>
          <a:xfrm>
            <a:off x="8614317" y="1566532"/>
            <a:ext cx="812800" cy="763600"/>
          </a:xfrm>
          <a:prstGeom prst="ellipse">
            <a:avLst/>
          </a:prstGeom>
          <a:solidFill>
            <a:schemeClr val="accent5">
              <a:lumMod val="40000"/>
              <a:lumOff val="60000"/>
            </a:schemeClr>
          </a:solidFill>
          <a:ln w="25400" cap="flat" cmpd="sng" algn="ctr">
            <a:solidFill>
              <a:srgbClr val="F8EFD8"/>
            </a:solid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rtlCol="0" anchor="ctr"/>
          <a:lstStyle/>
          <a:p>
            <a:pPr algn="ctr" defTabSz="1219170">
              <a:defRPr/>
            </a:pPr>
            <a:r>
              <a:rPr lang="en-US" sz="3200" b="1" kern="0">
                <a:solidFill>
                  <a:schemeClr val="bg1">
                    <a:lumMod val="10000"/>
                  </a:schemeClr>
                </a:solidFill>
                <a:latin typeface="Times New Roman" panose="02020603050405020304" pitchFamily="18" charset="0"/>
                <a:cs typeface="Times New Roman" panose="02020603050405020304" pitchFamily="18" charset="0"/>
              </a:rPr>
              <a:t>3</a:t>
            </a:r>
          </a:p>
        </p:txBody>
      </p:sp>
      <p:sp>
        <p:nvSpPr>
          <p:cNvPr id="2" name="Rectangle 1"/>
          <p:cNvSpPr/>
          <p:nvPr/>
        </p:nvSpPr>
        <p:spPr>
          <a:xfrm>
            <a:off x="352526" y="2505765"/>
            <a:ext cx="4343652" cy="6186309"/>
          </a:xfrm>
          <a:prstGeom prst="rect">
            <a:avLst/>
          </a:prstGeom>
        </p:spPr>
        <p:txBody>
          <a:bodyPr wrap="square">
            <a:spAutoFit/>
          </a:bodyPr>
          <a:lstStyle/>
          <a:p>
            <a:pPr algn="just">
              <a:lnSpc>
                <a:spcPct val="150000"/>
              </a:lnSpc>
            </a:pPr>
            <a:r>
              <a:rPr lang="en-US" sz="2400" b="1" dirty="0" err="1">
                <a:latin typeface="Times New Roman" panose="02020603050405020304" pitchFamily="18" charset="0"/>
                <a:ea typeface="Times New Roman" panose="02020603050405020304" pitchFamily="18" charset="0"/>
              </a:rPr>
              <a:t>Học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sinh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nhận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đặc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điểm</a:t>
            </a:r>
            <a:r>
              <a:rPr lang="en-US" sz="2400" dirty="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của</a:t>
            </a:r>
            <a:r>
              <a:rPr lang="vi-VN" sz="2400" dirty="0" smtClean="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một số hiện tượng phá vỡ những quy tắc ngôn ngữ thông </a:t>
            </a:r>
            <a:r>
              <a:rPr lang="vi-VN" sz="2400" dirty="0" smtClean="0">
                <a:latin typeface="Times New Roman" panose="02020603050405020304" pitchFamily="18" charset="0"/>
                <a:ea typeface="Times New Roman" panose="02020603050405020304" pitchFamily="18" charset="0"/>
              </a:rPr>
              <a:t>thường</a:t>
            </a:r>
            <a:r>
              <a:rPr lang="en-US" sz="2400" dirty="0">
                <a:latin typeface="Times New Roman" panose="02020603050405020304" pitchFamily="18" charset="0"/>
                <a:ea typeface="Times New Roman" panose="02020603050405020304" pitchFamily="18" charset="0"/>
              </a:rPr>
              <a:t>.</a:t>
            </a:r>
            <a:endParaRPr lang="vi-VN" sz="2400" dirty="0">
              <a:latin typeface="Calibri" panose="020F0502020204030204" pitchFamily="34" charset="0"/>
              <a:ea typeface="Calibri" panose="020F0502020204030204" pitchFamily="34" charset="0"/>
            </a:endParaRPr>
          </a:p>
          <a:p>
            <a:pPr marL="342900" indent="-342900" algn="just">
              <a:lnSpc>
                <a:spcPct val="150000"/>
              </a:lnSpc>
              <a:buFontTx/>
              <a:buChar char="-"/>
            </a:pPr>
            <a:r>
              <a:rPr lang="en-US" sz="2400" b="1" dirty="0" err="1" smtClean="0">
                <a:latin typeface="Times New Roman" panose="02020603050405020304" pitchFamily="18" charset="0"/>
                <a:ea typeface="Times New Roman" panose="02020603050405020304" pitchFamily="18" charset="0"/>
              </a:rPr>
              <a:t>Học</a:t>
            </a:r>
            <a:r>
              <a:rPr lang="en-US" sz="2400" b="1" dirty="0" smtClean="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sinh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chỉ</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chức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năng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một số hiện tượng phá vỡ những quy tắc thông thường trong sáng tác văn </a:t>
            </a:r>
            <a:r>
              <a:rPr lang="vi-VN" sz="2400" dirty="0" smtClean="0">
                <a:latin typeface="Times New Roman" panose="02020603050405020304" pitchFamily="18" charset="0"/>
                <a:ea typeface="Times New Roman" panose="02020603050405020304" pitchFamily="18" charset="0"/>
              </a:rPr>
              <a:t>học</a:t>
            </a:r>
            <a:r>
              <a:rPr lang="en-US" sz="2400" dirty="0" smtClean="0">
                <a:latin typeface="Times New Roman" panose="02020603050405020304" pitchFamily="18" charset="0"/>
                <a:ea typeface="Times New Roman" panose="02020603050405020304" pitchFamily="18" charset="0"/>
              </a:rPr>
              <a:t>.</a:t>
            </a:r>
          </a:p>
          <a:p>
            <a:pPr marL="285750" indent="-285750" algn="just">
              <a:lnSpc>
                <a:spcPct val="150000"/>
              </a:lnSpc>
              <a:buFontTx/>
              <a:buChar char="-"/>
            </a:pPr>
            <a:r>
              <a:rPr lang="en-US" sz="2400" b="1" dirty="0" err="1" smtClean="0">
                <a:latin typeface="Times New Roman" panose="02020603050405020304" pitchFamily="18" charset="0"/>
                <a:ea typeface="Calibri" panose="020F0502020204030204" pitchFamily="34" charset="0"/>
              </a:rPr>
              <a:t>Học</a:t>
            </a:r>
            <a:r>
              <a:rPr lang="en-US" sz="2400" b="1" dirty="0" smtClean="0">
                <a:latin typeface="Times New Roman" panose="02020603050405020304" pitchFamily="18" charset="0"/>
                <a:ea typeface="Calibri" panose="020F0502020204030204" pitchFamily="34" charset="0"/>
              </a:rPr>
              <a:t> </a:t>
            </a:r>
            <a:r>
              <a:rPr lang="en-US" sz="2400" b="1" dirty="0" err="1" smtClean="0">
                <a:latin typeface="Times New Roman" panose="02020603050405020304" pitchFamily="18" charset="0"/>
                <a:ea typeface="Calibri" panose="020F0502020204030204" pitchFamily="34" charset="0"/>
              </a:rPr>
              <a:t>sinh</a:t>
            </a:r>
            <a:r>
              <a:rPr lang="en-US" sz="2400" b="1" dirty="0" smtClean="0">
                <a:latin typeface="Times New Roman" panose="02020603050405020304" pitchFamily="18" charset="0"/>
                <a:ea typeface="Calibri" panose="020F0502020204030204" pitchFamily="34" charset="0"/>
              </a:rPr>
              <a:t> </a:t>
            </a:r>
            <a:r>
              <a:rPr lang="en-US" sz="2400" b="1" dirty="0" err="1" smtClean="0">
                <a:latin typeface="Times New Roman" panose="02020603050405020304" pitchFamily="18" charset="0"/>
                <a:ea typeface="Calibri" panose="020F0502020204030204" pitchFamily="34" charset="0"/>
              </a:rPr>
              <a:t>củng</a:t>
            </a:r>
            <a:r>
              <a:rPr lang="en-US" sz="2400" b="1" dirty="0" smtClean="0">
                <a:latin typeface="Times New Roman" panose="02020603050405020304" pitchFamily="18" charset="0"/>
                <a:ea typeface="Calibri" panose="020F0502020204030204" pitchFamily="34" charset="0"/>
              </a:rPr>
              <a:t> </a:t>
            </a:r>
            <a:r>
              <a:rPr lang="en-US" sz="2400" b="1" dirty="0" err="1" smtClean="0">
                <a:latin typeface="Times New Roman" panose="02020603050405020304" pitchFamily="18" charset="0"/>
                <a:ea typeface="Calibri" panose="020F0502020204030204" pitchFamily="34" charset="0"/>
              </a:rPr>
              <a:t>cố</a:t>
            </a:r>
            <a:r>
              <a:rPr lang="en-US" sz="2400" b="1" dirty="0" smtClean="0">
                <a:latin typeface="Times New Roman" panose="02020603050405020304" pitchFamily="18" charset="0"/>
                <a:ea typeface="Calibri" panose="020F0502020204030204" pitchFamily="34" charset="0"/>
              </a:rPr>
              <a:t> </a:t>
            </a:r>
            <a:r>
              <a:rPr lang="en-US" sz="2400" b="1" dirty="0" err="1" smtClean="0">
                <a:latin typeface="Times New Roman" panose="02020603050405020304" pitchFamily="18" charset="0"/>
                <a:ea typeface="Calibri" panose="020F0502020204030204" pitchFamily="34" charset="0"/>
              </a:rPr>
              <a:t>được</a:t>
            </a:r>
            <a:r>
              <a:rPr lang="en-US" sz="2400" b="1" dirty="0" smtClean="0">
                <a:latin typeface="Times New Roman" panose="02020603050405020304" pitchFamily="18" charset="0"/>
                <a:ea typeface="Calibri" panose="020F0502020204030204" pitchFamily="34" charset="0"/>
              </a:rPr>
              <a:t> </a:t>
            </a:r>
            <a:r>
              <a:rPr lang="en-US" sz="2400" dirty="0" err="1" smtClean="0">
                <a:latin typeface="Times New Roman" panose="02020603050405020304" pitchFamily="18" charset="0"/>
                <a:ea typeface="Calibri" panose="020F0502020204030204" pitchFamily="34" charset="0"/>
              </a:rPr>
              <a:t>hiểu</a:t>
            </a:r>
            <a:r>
              <a:rPr lang="en-US" sz="2400" dirty="0" smtClean="0">
                <a:latin typeface="Times New Roman" panose="02020603050405020304" pitchFamily="18" charset="0"/>
                <a:ea typeface="Calibri" panose="020F0502020204030204" pitchFamily="34" charset="0"/>
              </a:rPr>
              <a:t> </a:t>
            </a:r>
            <a:r>
              <a:rPr lang="en-US" sz="2400" dirty="0" err="1" smtClean="0">
                <a:latin typeface="Times New Roman" panose="02020603050405020304" pitchFamily="18" charset="0"/>
                <a:ea typeface="Calibri" panose="020F0502020204030204" pitchFamily="34" charset="0"/>
              </a:rPr>
              <a:t>biết</a:t>
            </a:r>
            <a:r>
              <a:rPr lang="en-US" sz="2400" dirty="0" smtClean="0">
                <a:latin typeface="Times New Roman" panose="02020603050405020304" pitchFamily="18" charset="0"/>
                <a:ea typeface="Calibri" panose="020F0502020204030204" pitchFamily="34" charset="0"/>
              </a:rPr>
              <a:t> </a:t>
            </a:r>
            <a:r>
              <a:rPr lang="en-US" sz="2400" dirty="0" err="1" smtClean="0">
                <a:latin typeface="Times New Roman" panose="02020603050405020304" pitchFamily="18" charset="0"/>
                <a:ea typeface="Calibri" panose="020F0502020204030204" pitchFamily="34" charset="0"/>
              </a:rPr>
              <a:t>về</a:t>
            </a:r>
            <a:r>
              <a:rPr lang="en-US" sz="2400" dirty="0" smtClean="0">
                <a:latin typeface="Times New Roman" panose="02020603050405020304" pitchFamily="18" charset="0"/>
                <a:ea typeface="Calibri" panose="020F0502020204030204" pitchFamily="34" charset="0"/>
              </a:rPr>
              <a:t> </a:t>
            </a:r>
            <a:r>
              <a:rPr lang="en-US" sz="2400" dirty="0" err="1" smtClean="0">
                <a:latin typeface="Times New Roman" panose="02020603050405020304" pitchFamily="18" charset="0"/>
                <a:ea typeface="Calibri" panose="020F0502020204030204" pitchFamily="34" charset="0"/>
              </a:rPr>
              <a:t>tính</a:t>
            </a:r>
            <a:r>
              <a:rPr lang="en-US" sz="2400" dirty="0" smtClean="0">
                <a:latin typeface="Times New Roman" panose="02020603050405020304" pitchFamily="18" charset="0"/>
                <a:ea typeface="Calibri" panose="020F0502020204030204" pitchFamily="34" charset="0"/>
              </a:rPr>
              <a:t> </a:t>
            </a:r>
            <a:r>
              <a:rPr lang="en-US" sz="2400" dirty="0" err="1" smtClean="0">
                <a:latin typeface="Times New Roman" panose="02020603050405020304" pitchFamily="18" charset="0"/>
                <a:ea typeface="Calibri" panose="020F0502020204030204" pitchFamily="34" charset="0"/>
              </a:rPr>
              <a:t>đặc</a:t>
            </a:r>
            <a:r>
              <a:rPr lang="en-US" sz="2400" dirty="0" smtClean="0">
                <a:latin typeface="Times New Roman" panose="02020603050405020304" pitchFamily="18" charset="0"/>
                <a:ea typeface="Calibri" panose="020F0502020204030204" pitchFamily="34" charset="0"/>
              </a:rPr>
              <a:t> </a:t>
            </a:r>
            <a:r>
              <a:rPr lang="en-US" sz="2400" dirty="0" err="1" smtClean="0">
                <a:latin typeface="Times New Roman" panose="02020603050405020304" pitchFamily="18" charset="0"/>
                <a:ea typeface="Calibri" panose="020F0502020204030204" pitchFamily="34" charset="0"/>
              </a:rPr>
              <a:t>thù</a:t>
            </a:r>
            <a:r>
              <a:rPr lang="en-US" sz="2400" dirty="0" smtClean="0">
                <a:latin typeface="Times New Roman" panose="02020603050405020304" pitchFamily="18" charset="0"/>
                <a:ea typeface="Calibri" panose="020F0502020204030204" pitchFamily="34" charset="0"/>
              </a:rPr>
              <a:t> </a:t>
            </a:r>
            <a:r>
              <a:rPr lang="en-US" sz="2400" dirty="0" err="1" smtClean="0">
                <a:latin typeface="Times New Roman" panose="02020603050405020304" pitchFamily="18" charset="0"/>
                <a:ea typeface="Calibri" panose="020F0502020204030204" pitchFamily="34" charset="0"/>
              </a:rPr>
              <a:t>của</a:t>
            </a:r>
            <a:r>
              <a:rPr lang="en-US" sz="2400" dirty="0" smtClean="0">
                <a:latin typeface="Times New Roman" panose="02020603050405020304" pitchFamily="18" charset="0"/>
                <a:ea typeface="Calibri" panose="020F0502020204030204" pitchFamily="34" charset="0"/>
              </a:rPr>
              <a:t> </a:t>
            </a:r>
            <a:r>
              <a:rPr lang="en-US" sz="2400" dirty="0" err="1" smtClean="0">
                <a:latin typeface="Times New Roman" panose="02020603050405020304" pitchFamily="18" charset="0"/>
                <a:ea typeface="Calibri" panose="020F0502020204030204" pitchFamily="34" charset="0"/>
              </a:rPr>
              <a:t>ngôn</a:t>
            </a:r>
            <a:r>
              <a:rPr lang="en-US" sz="2400" dirty="0" smtClean="0">
                <a:latin typeface="Times New Roman" panose="02020603050405020304" pitchFamily="18" charset="0"/>
                <a:ea typeface="Calibri" panose="020F0502020204030204" pitchFamily="34" charset="0"/>
              </a:rPr>
              <a:t> </a:t>
            </a:r>
            <a:r>
              <a:rPr lang="en-US" sz="2400" dirty="0" err="1" smtClean="0">
                <a:latin typeface="Times New Roman" panose="02020603050405020304" pitchFamily="18" charset="0"/>
                <a:ea typeface="Calibri" panose="020F0502020204030204" pitchFamily="34" charset="0"/>
              </a:rPr>
              <a:t>ngữ</a:t>
            </a:r>
            <a:r>
              <a:rPr lang="en-US" sz="2400" dirty="0" smtClean="0">
                <a:latin typeface="Times New Roman" panose="02020603050405020304" pitchFamily="18" charset="0"/>
                <a:ea typeface="Calibri" panose="020F0502020204030204" pitchFamily="34" charset="0"/>
              </a:rPr>
              <a:t> </a:t>
            </a:r>
            <a:r>
              <a:rPr lang="en-US" sz="2400" dirty="0" err="1" smtClean="0">
                <a:latin typeface="Times New Roman" panose="02020603050405020304" pitchFamily="18" charset="0"/>
                <a:ea typeface="Calibri" panose="020F0502020204030204" pitchFamily="34" charset="0"/>
              </a:rPr>
              <a:t>văn</a:t>
            </a:r>
            <a:r>
              <a:rPr lang="en-US" sz="2400" dirty="0" smtClean="0">
                <a:latin typeface="Times New Roman" panose="02020603050405020304" pitchFamily="18" charset="0"/>
                <a:ea typeface="Calibri" panose="020F0502020204030204" pitchFamily="34" charset="0"/>
              </a:rPr>
              <a:t> </a:t>
            </a:r>
            <a:r>
              <a:rPr lang="en-US" sz="2400" dirty="0" err="1" smtClean="0">
                <a:latin typeface="Times New Roman" panose="02020603050405020304" pitchFamily="18" charset="0"/>
                <a:ea typeface="Calibri" panose="020F0502020204030204" pitchFamily="34" charset="0"/>
              </a:rPr>
              <a:t>học</a:t>
            </a:r>
            <a:r>
              <a:rPr lang="en-US" sz="2400" dirty="0" smtClean="0">
                <a:latin typeface="Times New Roman" panose="02020603050405020304" pitchFamily="18" charset="0"/>
                <a:ea typeface="Calibri" panose="020F0502020204030204" pitchFamily="34" charset="0"/>
              </a:rPr>
              <a:t>.</a:t>
            </a:r>
            <a:endParaRPr lang="vi-VN" sz="2400" dirty="0">
              <a:latin typeface="Calibri" panose="020F0502020204030204" pitchFamily="34" charset="0"/>
              <a:ea typeface="Calibri" panose="020F0502020204030204" pitchFamily="34" charset="0"/>
            </a:endParaRPr>
          </a:p>
        </p:txBody>
      </p:sp>
      <p:sp>
        <p:nvSpPr>
          <p:cNvPr id="3" name="Rectangle 2"/>
          <p:cNvSpPr/>
          <p:nvPr/>
        </p:nvSpPr>
        <p:spPr>
          <a:xfrm>
            <a:off x="5102578" y="3090540"/>
            <a:ext cx="3129889" cy="4524315"/>
          </a:xfrm>
          <a:prstGeom prst="rect">
            <a:avLst/>
          </a:prstGeom>
        </p:spPr>
        <p:txBody>
          <a:bodyPr wrap="square">
            <a:spAutoFit/>
          </a:bodyPr>
          <a:lstStyle/>
          <a:p>
            <a:pPr algn="just">
              <a:lnSpc>
                <a:spcPct val="150000"/>
              </a:lnSpc>
            </a:pPr>
            <a:r>
              <a:rPr lang="en-US" sz="2400" b="1" dirty="0" err="1">
                <a:latin typeface="Times New Roman" panose="02020603050405020304" pitchFamily="18" charset="0"/>
                <a:ea typeface="Times New Roman" panose="02020603050405020304" pitchFamily="18" charset="0"/>
              </a:rPr>
              <a:t>Học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sinh</a:t>
            </a:r>
            <a:r>
              <a:rPr lang="en-US" sz="2400" b="1" dirty="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phân</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tích</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được</a:t>
            </a:r>
            <a:r>
              <a:rPr lang="en-US" sz="2400" b="1"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đặc</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điểm</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một</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số</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hình</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thức</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phá</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vỡ</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những</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quy</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tắc</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thông</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thường</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trong</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sáng</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tác</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văn</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học</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và</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hiệu</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quả</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thẩm</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mỹ</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mà</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các</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hình</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thức</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đó</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mang</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lại</a:t>
            </a:r>
            <a:r>
              <a:rPr lang="en-US" sz="2400" dirty="0" smtClean="0">
                <a:latin typeface="Times New Roman" panose="02020603050405020304" pitchFamily="18" charset="0"/>
                <a:ea typeface="Times New Roman" panose="02020603050405020304" pitchFamily="18" charset="0"/>
              </a:rPr>
              <a:t> </a:t>
            </a:r>
            <a:endParaRPr lang="vi-VN" sz="2400" dirty="0">
              <a:latin typeface="Calibri" panose="020F0502020204030204" pitchFamily="34" charset="0"/>
              <a:ea typeface="Calibri" panose="020F0502020204030204" pitchFamily="34" charset="0"/>
            </a:endParaRPr>
          </a:p>
        </p:txBody>
      </p:sp>
      <p:sp>
        <p:nvSpPr>
          <p:cNvPr id="4" name="Rectangle 3"/>
          <p:cNvSpPr/>
          <p:nvPr/>
        </p:nvSpPr>
        <p:spPr>
          <a:xfrm>
            <a:off x="8904968" y="3096348"/>
            <a:ext cx="2785349" cy="2862322"/>
          </a:xfrm>
          <a:prstGeom prst="rect">
            <a:avLst/>
          </a:prstGeom>
        </p:spPr>
        <p:txBody>
          <a:bodyPr wrap="square">
            <a:spAutoFit/>
          </a:bodyPr>
          <a:lstStyle/>
          <a:p>
            <a:pPr algn="just">
              <a:lnSpc>
                <a:spcPct val="150000"/>
              </a:lnSpc>
              <a:spcAft>
                <a:spcPts val="1067"/>
              </a:spcAft>
            </a:pPr>
            <a:r>
              <a:rPr lang="en-US" sz="2400" b="1" dirty="0" err="1" smtClean="0">
                <a:latin typeface="Times New Roman" panose="02020603050405020304" pitchFamily="18" charset="0"/>
                <a:ea typeface="Times New Roman" panose="02020603050405020304" pitchFamily="18" charset="0"/>
              </a:rPr>
              <a:t>Học</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sinh</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biết</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t</a:t>
            </a:r>
            <a:r>
              <a:rPr lang="en-US" sz="2400" b="1" dirty="0" err="1" smtClean="0">
                <a:latin typeface="Times New Roman" panose="02020603050405020304" pitchFamily="18" charset="0"/>
                <a:ea typeface="Times New Roman" panose="02020603050405020304" pitchFamily="18" charset="0"/>
              </a:rPr>
              <a:t>rân</a:t>
            </a:r>
            <a:r>
              <a:rPr lang="en-US" sz="2400" b="1" dirty="0" smtClean="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trọng</a:t>
            </a:r>
            <a:r>
              <a:rPr lang="en-US" sz="2400" b="1" dirty="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những</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sáng</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tạo</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về</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phương</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diện</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ngôn</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ngữ</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trong</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các</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tác</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phẩm</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văn</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học</a:t>
            </a:r>
            <a:r>
              <a:rPr lang="en-US" sz="2400" dirty="0" smtClean="0">
                <a:latin typeface="Times New Roman" panose="02020603050405020304" pitchFamily="18" charset="0"/>
                <a:ea typeface="Times New Roman" panose="02020603050405020304" pitchFamily="18" charset="0"/>
              </a:rPr>
              <a:t>. </a:t>
            </a:r>
            <a:endParaRPr lang="vi-VN" sz="16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45157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42"/>
          <p:cNvSpPr txBox="1">
            <a:spLocks noGrp="1"/>
          </p:cNvSpPr>
          <p:nvPr>
            <p:ph type="title"/>
          </p:nvPr>
        </p:nvSpPr>
        <p:spPr>
          <a:xfrm>
            <a:off x="1366400" y="2458025"/>
            <a:ext cx="5753125" cy="1122400"/>
          </a:xfrm>
          <a:prstGeom prst="rect">
            <a:avLst/>
          </a:prstGeom>
        </p:spPr>
        <p:txBody>
          <a:bodyPr spcFirstLastPara="1" vert="horz" wrap="square" lIns="121900" tIns="121900" rIns="121900" bIns="121900" rtlCol="0" anchor="ctr" anchorCtr="0">
            <a:noAutofit/>
          </a:bodyPr>
          <a:lstStyle/>
          <a:p>
            <a:r>
              <a:rPr lang="en" dirty="0" smtClean="0">
                <a:latin typeface="Segoe UI Black" panose="020B0A02040204020203" pitchFamily="34" charset="0"/>
                <a:ea typeface="Segoe UI Black" panose="020B0A02040204020203" pitchFamily="34" charset="0"/>
              </a:rPr>
              <a:t>Khởi động</a:t>
            </a:r>
            <a:endParaRPr dirty="0">
              <a:latin typeface="Segoe UI Black" panose="020B0A02040204020203" pitchFamily="34" charset="0"/>
              <a:ea typeface="Segoe UI Black" panose="020B0A02040204020203" pitchFamily="34" charset="0"/>
            </a:endParaRPr>
          </a:p>
        </p:txBody>
      </p:sp>
      <p:sp>
        <p:nvSpPr>
          <p:cNvPr id="408" name="Google Shape;408;p42"/>
          <p:cNvSpPr txBox="1">
            <a:spLocks noGrp="1"/>
          </p:cNvSpPr>
          <p:nvPr>
            <p:ph type="title" idx="2"/>
          </p:nvPr>
        </p:nvSpPr>
        <p:spPr>
          <a:xfrm>
            <a:off x="1366400" y="1176317"/>
            <a:ext cx="2216400" cy="1494000"/>
          </a:xfrm>
          <a:prstGeom prst="rect">
            <a:avLst/>
          </a:prstGeom>
        </p:spPr>
        <p:txBody>
          <a:bodyPr spcFirstLastPara="1" vert="horz" wrap="square" lIns="121900" tIns="121900" rIns="121900" bIns="121900" rtlCol="0" anchor="ctr" anchorCtr="0">
            <a:noAutofit/>
          </a:bodyPr>
          <a:lstStyle/>
          <a:p>
            <a:r>
              <a:rPr lang="en" dirty="0">
                <a:solidFill>
                  <a:srgbClr val="FFC000"/>
                </a:solidFill>
              </a:rPr>
              <a:t>01</a:t>
            </a:r>
            <a:endParaRPr dirty="0">
              <a:solidFill>
                <a:srgbClr val="FFC000"/>
              </a:solidFill>
            </a:endParaRPr>
          </a:p>
        </p:txBody>
      </p:sp>
      <p:pic>
        <p:nvPicPr>
          <p:cNvPr id="8" name="Picture 2" descr="Fall Season Halloween Sticker">
            <a:extLst>
              <a:ext uri="{FF2B5EF4-FFF2-40B4-BE49-F238E27FC236}">
                <a16:creationId xmlns="" xmlns:a16="http://schemas.microsoft.com/office/drawing/2014/main" id="{5D5201D9-E201-4998-8056-CB3A77D0633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876661" y="429208"/>
            <a:ext cx="3685591" cy="5476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92987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4" name="Rectangle 3"/>
          <p:cNvSpPr/>
          <p:nvPr/>
        </p:nvSpPr>
        <p:spPr>
          <a:xfrm>
            <a:off x="1296955" y="1471575"/>
            <a:ext cx="7875037" cy="4603761"/>
          </a:xfrm>
          <a:prstGeom prst="rect">
            <a:avLst/>
          </a:prstGeom>
        </p:spPr>
        <p:txBody>
          <a:bodyPr wrap="square">
            <a:spAutoFit/>
          </a:bodyPr>
          <a:lstStyle/>
          <a:p>
            <a:pPr algn="just">
              <a:lnSpc>
                <a:spcPct val="150000"/>
              </a:lnSpc>
              <a:spcAft>
                <a:spcPts val="1067"/>
              </a:spcAft>
            </a:pPr>
            <a:r>
              <a:rPr lang="vi-VN" sz="2133" b="1" i="1" dirty="0">
                <a:latin typeface="+mj-lt"/>
                <a:ea typeface="Times New Roman" panose="02020603050405020304" pitchFamily="18" charset="0"/>
              </a:rPr>
              <a:t>Đọc </a:t>
            </a:r>
            <a:r>
              <a:rPr lang="en-US" sz="2133" b="1" i="1" dirty="0" err="1" smtClean="0">
                <a:latin typeface="+mj-lt"/>
                <a:ea typeface="Times New Roman" panose="02020603050405020304" pitchFamily="18" charset="0"/>
              </a:rPr>
              <a:t>bài</a:t>
            </a:r>
            <a:r>
              <a:rPr lang="vi-VN" sz="2133" b="1" i="1" dirty="0" smtClean="0">
                <a:latin typeface="+mj-lt"/>
                <a:ea typeface="Times New Roman" panose="02020603050405020304" pitchFamily="18" charset="0"/>
              </a:rPr>
              <a:t> </a:t>
            </a:r>
            <a:r>
              <a:rPr lang="vi-VN" sz="2133" b="1" i="1" dirty="0">
                <a:latin typeface="+mj-lt"/>
                <a:ea typeface="Times New Roman" panose="02020603050405020304" pitchFamily="18" charset="0"/>
              </a:rPr>
              <a:t>thơ sau và chỉ ra nét độc đáo trong việc kết hợp từ</a:t>
            </a:r>
            <a:r>
              <a:rPr lang="vi-VN" sz="2133" b="1" i="1" dirty="0" smtClean="0">
                <a:latin typeface="+mj-lt"/>
                <a:ea typeface="Times New Roman" panose="02020603050405020304" pitchFamily="18" charset="0"/>
              </a:rPr>
              <a:t>:</a:t>
            </a:r>
            <a:endParaRPr lang="en-US" sz="2400" b="1" dirty="0">
              <a:latin typeface="+mj-lt"/>
              <a:ea typeface="Times New Roman" panose="02020603050405020304" pitchFamily="18" charset="0"/>
            </a:endParaRPr>
          </a:p>
          <a:p>
            <a:r>
              <a:rPr lang="en-US" sz="2400" b="1" dirty="0" smtClean="0">
                <a:latin typeface="+mj-lt"/>
              </a:rPr>
              <a:t>         </a:t>
            </a:r>
            <a:r>
              <a:rPr lang="vi-VN" sz="2400" b="1" dirty="0" smtClean="0">
                <a:latin typeface="+mj-lt"/>
              </a:rPr>
              <a:t>Qua </a:t>
            </a:r>
            <a:r>
              <a:rPr lang="vi-VN" sz="2400" b="1" dirty="0">
                <a:latin typeface="+mj-lt"/>
              </a:rPr>
              <a:t>Đèo Ngang</a:t>
            </a:r>
          </a:p>
          <a:p>
            <a:r>
              <a:rPr lang="vi-VN" sz="2400" i="1" dirty="0">
                <a:latin typeface="+mj-lt"/>
              </a:rPr>
              <a:t>Bước tới Đèo Ngang, bóng xế tà,</a:t>
            </a:r>
            <a:r>
              <a:rPr lang="vi-VN" sz="2400" dirty="0">
                <a:latin typeface="+mj-lt"/>
              </a:rPr>
              <a:t/>
            </a:r>
            <a:br>
              <a:rPr lang="vi-VN" sz="2400" dirty="0">
                <a:latin typeface="+mj-lt"/>
              </a:rPr>
            </a:br>
            <a:r>
              <a:rPr lang="vi-VN" sz="2400" i="1" dirty="0">
                <a:latin typeface="+mj-lt"/>
              </a:rPr>
              <a:t>Cỏ cây chen đá, lá chen hoa.</a:t>
            </a:r>
            <a:r>
              <a:rPr lang="vi-VN" sz="2400" dirty="0">
                <a:latin typeface="+mj-lt"/>
              </a:rPr>
              <a:t/>
            </a:r>
            <a:br>
              <a:rPr lang="vi-VN" sz="2400" dirty="0">
                <a:latin typeface="+mj-lt"/>
              </a:rPr>
            </a:br>
            <a:r>
              <a:rPr lang="vi-VN" sz="2400" i="1" dirty="0">
                <a:latin typeface="+mj-lt"/>
              </a:rPr>
              <a:t>Lom khom dưới núi, tiều vài chú,</a:t>
            </a:r>
            <a:r>
              <a:rPr lang="vi-VN" sz="2400" dirty="0">
                <a:latin typeface="+mj-lt"/>
              </a:rPr>
              <a:t/>
            </a:r>
            <a:br>
              <a:rPr lang="vi-VN" sz="2400" dirty="0">
                <a:latin typeface="+mj-lt"/>
              </a:rPr>
            </a:br>
            <a:r>
              <a:rPr lang="vi-VN" sz="2400" i="1" dirty="0">
                <a:latin typeface="+mj-lt"/>
              </a:rPr>
              <a:t>Lác đác bên sông, chợ mấy nhà.</a:t>
            </a:r>
            <a:r>
              <a:rPr lang="vi-VN" sz="2400" dirty="0">
                <a:latin typeface="+mj-lt"/>
              </a:rPr>
              <a:t/>
            </a:r>
            <a:br>
              <a:rPr lang="vi-VN" sz="2400" dirty="0">
                <a:latin typeface="+mj-lt"/>
              </a:rPr>
            </a:br>
            <a:r>
              <a:rPr lang="vi-VN" sz="2400" i="1" dirty="0">
                <a:latin typeface="+mj-lt"/>
              </a:rPr>
              <a:t>Nhớ nước, đau lòng, con quốc quốc,</a:t>
            </a:r>
            <a:r>
              <a:rPr lang="vi-VN" sz="2400" dirty="0">
                <a:latin typeface="+mj-lt"/>
              </a:rPr>
              <a:t/>
            </a:r>
            <a:br>
              <a:rPr lang="vi-VN" sz="2400" dirty="0">
                <a:latin typeface="+mj-lt"/>
              </a:rPr>
            </a:br>
            <a:r>
              <a:rPr lang="vi-VN" sz="2400" i="1" dirty="0">
                <a:latin typeface="+mj-lt"/>
              </a:rPr>
              <a:t>Thương nhà mỏi miệng, cái gia gia.</a:t>
            </a:r>
            <a:r>
              <a:rPr lang="vi-VN" sz="2400" dirty="0">
                <a:latin typeface="+mj-lt"/>
              </a:rPr>
              <a:t/>
            </a:r>
            <a:br>
              <a:rPr lang="vi-VN" sz="2400" dirty="0">
                <a:latin typeface="+mj-lt"/>
              </a:rPr>
            </a:br>
            <a:r>
              <a:rPr lang="vi-VN" sz="2400" i="1" dirty="0">
                <a:latin typeface="+mj-lt"/>
              </a:rPr>
              <a:t>Dừng chân đứng lại, trời, non, nước,</a:t>
            </a:r>
            <a:r>
              <a:rPr lang="vi-VN" sz="2400" dirty="0">
                <a:latin typeface="+mj-lt"/>
              </a:rPr>
              <a:t/>
            </a:r>
            <a:br>
              <a:rPr lang="vi-VN" sz="2400" dirty="0">
                <a:latin typeface="+mj-lt"/>
              </a:rPr>
            </a:br>
            <a:r>
              <a:rPr lang="vi-VN" sz="2400" i="1" dirty="0">
                <a:latin typeface="+mj-lt"/>
              </a:rPr>
              <a:t>Một mảnh tình riêng, ta với </a:t>
            </a:r>
            <a:r>
              <a:rPr lang="vi-VN" sz="2400" i="1" dirty="0" smtClean="0">
                <a:latin typeface="+mj-lt"/>
              </a:rPr>
              <a:t>ta</a:t>
            </a:r>
            <a:r>
              <a:rPr lang="en-US" sz="2400" i="1" dirty="0">
                <a:latin typeface="+mj-lt"/>
              </a:rPr>
              <a:t>.</a:t>
            </a:r>
            <a:endParaRPr lang="en-US" sz="2400" b="1" i="1" dirty="0" smtClean="0">
              <a:latin typeface="+mj-lt"/>
              <a:ea typeface="Calibri" panose="020F0502020204030204" pitchFamily="34" charset="0"/>
              <a:cs typeface="Times New Roman" panose="02020603050405020304" pitchFamily="18" charset="0"/>
            </a:endParaRPr>
          </a:p>
          <a:p>
            <a:pPr algn="just">
              <a:lnSpc>
                <a:spcPct val="150000"/>
              </a:lnSpc>
              <a:spcAft>
                <a:spcPts val="1067"/>
              </a:spcAft>
            </a:pPr>
            <a:r>
              <a:rPr lang="en-US" sz="2400" b="1" i="1" dirty="0" smtClean="0">
                <a:latin typeface="+mj-lt"/>
                <a:ea typeface="Calibri" panose="020F0502020204030204" pitchFamily="34" charset="0"/>
                <a:cs typeface="Times New Roman" panose="02020603050405020304" pitchFamily="18" charset="0"/>
              </a:rPr>
              <a:t>                                 </a:t>
            </a:r>
            <a:r>
              <a:rPr lang="en-US" sz="2400"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H</a:t>
            </a:r>
            <a:r>
              <a:rPr lang="en-US" sz="2400" i="1" dirty="0" err="1" smtClean="0">
                <a:latin typeface="Times New Roman" panose="02020603050405020304" pitchFamily="18" charset="0"/>
                <a:ea typeface="Calibri" panose="020F0502020204030204" pitchFamily="34" charset="0"/>
                <a:cs typeface="Times New Roman" panose="02020603050405020304" pitchFamily="18" charset="0"/>
              </a:rPr>
              <a:t>uyện</a:t>
            </a:r>
            <a:r>
              <a:rPr lang="en-US" sz="2400"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smtClean="0">
                <a:latin typeface="Times New Roman" panose="02020603050405020304" pitchFamily="18" charset="0"/>
                <a:ea typeface="Calibri" panose="020F0502020204030204" pitchFamily="34" charset="0"/>
                <a:cs typeface="Times New Roman" panose="02020603050405020304" pitchFamily="18" charset="0"/>
              </a:rPr>
              <a:t>Thanh</a:t>
            </a:r>
            <a:r>
              <a:rPr lang="en-US" sz="2400"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smtClean="0">
                <a:latin typeface="Times New Roman" panose="02020603050405020304" pitchFamily="18" charset="0"/>
                <a:ea typeface="Calibri" panose="020F0502020204030204" pitchFamily="34" charset="0"/>
                <a:cs typeface="Times New Roman" panose="02020603050405020304" pitchFamily="18" charset="0"/>
              </a:rPr>
              <a:t>Quan</a:t>
            </a:r>
            <a:r>
              <a:rPr lang="en-US" sz="2400" i="1" dirty="0" smtClean="0">
                <a:latin typeface="Times New Roman" panose="02020603050405020304" pitchFamily="18" charset="0"/>
                <a:ea typeface="Calibri" panose="020F0502020204030204" pitchFamily="34" charset="0"/>
                <a:cs typeface="Times New Roman" panose="02020603050405020304" pitchFamily="18" charset="0"/>
              </a:rPr>
              <a:t>)</a:t>
            </a:r>
            <a:endParaRPr lang="vi-VN" sz="2400" i="1"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Picture Placeholder 3"/>
          <p:cNvPicPr>
            <a:picLocks noChangeAspect="1"/>
          </p:cNvPicPr>
          <p:nvPr/>
        </p:nvPicPr>
        <p:blipFill rotWithShape="1">
          <a:blip r:embed="rId3">
            <a:extLst>
              <a:ext uri="{28A0092B-C50C-407E-A947-70E740481C1C}">
                <a14:useLocalDpi xmlns:a14="http://schemas.microsoft.com/office/drawing/2010/main" val="0"/>
              </a:ext>
            </a:extLst>
          </a:blip>
          <a:srcRect l="1917" t="-2134" r="-1917" b="32365"/>
          <a:stretch/>
        </p:blipFill>
        <p:spPr>
          <a:xfrm>
            <a:off x="8705460" y="382556"/>
            <a:ext cx="2816495" cy="3545632"/>
          </a:xfrm>
          <a:custGeom>
            <a:avLst/>
            <a:gdLst>
              <a:gd name="connsiteX0" fmla="*/ 6331676 w 6979603"/>
              <a:gd name="connsiteY0" fmla="*/ 4766943 h 4869311"/>
              <a:gd name="connsiteX1" fmla="*/ 6366846 w 6979603"/>
              <a:gd name="connsiteY1" fmla="*/ 4773549 h 4869311"/>
              <a:gd name="connsiteX2" fmla="*/ 6396646 w 6979603"/>
              <a:gd name="connsiteY2" fmla="*/ 4779394 h 4869311"/>
              <a:gd name="connsiteX3" fmla="*/ 6391605 w 6979603"/>
              <a:gd name="connsiteY3" fmla="*/ 4778569 h 4869311"/>
              <a:gd name="connsiteX4" fmla="*/ 6331676 w 6979603"/>
              <a:gd name="connsiteY4" fmla="*/ 4766943 h 4869311"/>
              <a:gd name="connsiteX5" fmla="*/ 1646944 w 6979603"/>
              <a:gd name="connsiteY5" fmla="*/ 1415278 h 4869311"/>
              <a:gd name="connsiteX6" fmla="*/ 1630670 w 6979603"/>
              <a:gd name="connsiteY6" fmla="*/ 1427649 h 4869311"/>
              <a:gd name="connsiteX7" fmla="*/ 1628759 w 6979603"/>
              <a:gd name="connsiteY7" fmla="*/ 1428983 h 4869311"/>
              <a:gd name="connsiteX8" fmla="*/ 1632882 w 6979603"/>
              <a:gd name="connsiteY8" fmla="*/ 1424520 h 4869311"/>
              <a:gd name="connsiteX9" fmla="*/ 1646944 w 6979603"/>
              <a:gd name="connsiteY9" fmla="*/ 1415278 h 4869311"/>
              <a:gd name="connsiteX10" fmla="*/ 5380936 w 6979603"/>
              <a:gd name="connsiteY10" fmla="*/ 118 h 4869311"/>
              <a:gd name="connsiteX11" fmla="*/ 5549010 w 6979603"/>
              <a:gd name="connsiteY11" fmla="*/ 17092 h 4869311"/>
              <a:gd name="connsiteX12" fmla="*/ 5578506 w 6979603"/>
              <a:gd name="connsiteY12" fmla="*/ 105582 h 4869311"/>
              <a:gd name="connsiteX13" fmla="*/ 5622752 w 6979603"/>
              <a:gd name="connsiteY13" fmla="*/ 282563 h 4869311"/>
              <a:gd name="connsiteX14" fmla="*/ 5784984 w 6979603"/>
              <a:gd name="connsiteY14" fmla="*/ 194072 h 4869311"/>
              <a:gd name="connsiteX15" fmla="*/ 5888223 w 6979603"/>
              <a:gd name="connsiteY15" fmla="*/ 120330 h 4869311"/>
              <a:gd name="connsiteX16" fmla="*/ 5947216 w 6979603"/>
              <a:gd name="connsiteY16" fmla="*/ 105582 h 4869311"/>
              <a:gd name="connsiteX17" fmla="*/ 6035706 w 6979603"/>
              <a:gd name="connsiteY17" fmla="*/ 76085 h 4869311"/>
              <a:gd name="connsiteX18" fmla="*/ 6478158 w 6979603"/>
              <a:gd name="connsiteY18" fmla="*/ 90834 h 4869311"/>
              <a:gd name="connsiteX19" fmla="*/ 6507655 w 6979603"/>
              <a:gd name="connsiteY19" fmla="*/ 135079 h 4869311"/>
              <a:gd name="connsiteX20" fmla="*/ 6566648 w 6979603"/>
              <a:gd name="connsiteY20" fmla="*/ 208821 h 4869311"/>
              <a:gd name="connsiteX21" fmla="*/ 6655139 w 6979603"/>
              <a:gd name="connsiteY21" fmla="*/ 223569 h 4869311"/>
              <a:gd name="connsiteX22" fmla="*/ 6684636 w 6979603"/>
              <a:gd name="connsiteY22" fmla="*/ 267814 h 4869311"/>
              <a:gd name="connsiteX23" fmla="*/ 6699384 w 6979603"/>
              <a:gd name="connsiteY23" fmla="*/ 312059 h 4869311"/>
              <a:gd name="connsiteX24" fmla="*/ 6728881 w 6979603"/>
              <a:gd name="connsiteY24" fmla="*/ 385801 h 4869311"/>
              <a:gd name="connsiteX25" fmla="*/ 6743629 w 6979603"/>
              <a:gd name="connsiteY25" fmla="*/ 474292 h 4869311"/>
              <a:gd name="connsiteX26" fmla="*/ 6787874 w 6979603"/>
              <a:gd name="connsiteY26" fmla="*/ 621776 h 4869311"/>
              <a:gd name="connsiteX27" fmla="*/ 6743629 w 6979603"/>
              <a:gd name="connsiteY27" fmla="*/ 1403440 h 4869311"/>
              <a:gd name="connsiteX28" fmla="*/ 6743629 w 6979603"/>
              <a:gd name="connsiteY28" fmla="*/ 2568563 h 4869311"/>
              <a:gd name="connsiteX29" fmla="*/ 6787874 w 6979603"/>
              <a:gd name="connsiteY29" fmla="*/ 2657053 h 4869311"/>
              <a:gd name="connsiteX30" fmla="*/ 6817371 w 6979603"/>
              <a:gd name="connsiteY30" fmla="*/ 2848782 h 4869311"/>
              <a:gd name="connsiteX31" fmla="*/ 6950106 w 6979603"/>
              <a:gd name="connsiteY31" fmla="*/ 3571453 h 4869311"/>
              <a:gd name="connsiteX32" fmla="*/ 6979603 w 6979603"/>
              <a:gd name="connsiteY32" fmla="*/ 4013905 h 4869311"/>
              <a:gd name="connsiteX33" fmla="*/ 6950106 w 6979603"/>
              <a:gd name="connsiteY33" fmla="*/ 4264627 h 4869311"/>
              <a:gd name="connsiteX34" fmla="*/ 6802623 w 6979603"/>
              <a:gd name="connsiteY34" fmla="*/ 4471105 h 4869311"/>
              <a:gd name="connsiteX35" fmla="*/ 6758377 w 6979603"/>
              <a:gd name="connsiteY35" fmla="*/ 4603840 h 4869311"/>
              <a:gd name="connsiteX36" fmla="*/ 6714132 w 6979603"/>
              <a:gd name="connsiteY36" fmla="*/ 4677582 h 4869311"/>
              <a:gd name="connsiteX37" fmla="*/ 6610894 w 6979603"/>
              <a:gd name="connsiteY37" fmla="*/ 4721827 h 4869311"/>
              <a:gd name="connsiteX38" fmla="*/ 6478158 w 6979603"/>
              <a:gd name="connsiteY38" fmla="*/ 4795569 h 4869311"/>
              <a:gd name="connsiteX39" fmla="*/ 6411451 w 6979603"/>
              <a:gd name="connsiteY39" fmla="*/ 4782298 h 4869311"/>
              <a:gd name="connsiteX40" fmla="*/ 6396646 w 6979603"/>
              <a:gd name="connsiteY40" fmla="*/ 4779394 h 4869311"/>
              <a:gd name="connsiteX41" fmla="*/ 6437624 w 6979603"/>
              <a:gd name="connsiteY41" fmla="*/ 4786098 h 4869311"/>
              <a:gd name="connsiteX42" fmla="*/ 6345423 w 6979603"/>
              <a:gd name="connsiteY42" fmla="*/ 4751324 h 4869311"/>
              <a:gd name="connsiteX43" fmla="*/ 6183190 w 6979603"/>
              <a:gd name="connsiteY43" fmla="*/ 4721827 h 4869311"/>
              <a:gd name="connsiteX44" fmla="*/ 5902971 w 6979603"/>
              <a:gd name="connsiteY44" fmla="*/ 4677582 h 4869311"/>
              <a:gd name="connsiteX45" fmla="*/ 4811590 w 6979603"/>
              <a:gd name="connsiteY45" fmla="*/ 4603840 h 4869311"/>
              <a:gd name="connsiteX46" fmla="*/ 4236403 w 6979603"/>
              <a:gd name="connsiteY46" fmla="*/ 4618589 h 4869311"/>
              <a:gd name="connsiteX47" fmla="*/ 4192158 w 6979603"/>
              <a:gd name="connsiteY47" fmla="*/ 4662834 h 4869311"/>
              <a:gd name="connsiteX48" fmla="*/ 4074171 w 6979603"/>
              <a:gd name="connsiteY48" fmla="*/ 4736576 h 4869311"/>
              <a:gd name="connsiteX49" fmla="*/ 4015177 w 6979603"/>
              <a:gd name="connsiteY49" fmla="*/ 4810318 h 4869311"/>
              <a:gd name="connsiteX50" fmla="*/ 3926687 w 6979603"/>
              <a:gd name="connsiteY50" fmla="*/ 4839814 h 4869311"/>
              <a:gd name="connsiteX51" fmla="*/ 3793952 w 6979603"/>
              <a:gd name="connsiteY51" fmla="*/ 4854563 h 4869311"/>
              <a:gd name="connsiteX52" fmla="*/ 3720210 w 6979603"/>
              <a:gd name="connsiteY52" fmla="*/ 4869311 h 4869311"/>
              <a:gd name="connsiteX53" fmla="*/ 2628829 w 6979603"/>
              <a:gd name="connsiteY53" fmla="*/ 4854563 h 4869311"/>
              <a:gd name="connsiteX54" fmla="*/ 2569836 w 6979603"/>
              <a:gd name="connsiteY54" fmla="*/ 4839814 h 4869311"/>
              <a:gd name="connsiteX55" fmla="*/ 1847165 w 6979603"/>
              <a:gd name="connsiteY55" fmla="*/ 4825066 h 4869311"/>
              <a:gd name="connsiteX56" fmla="*/ 1802919 w 6979603"/>
              <a:gd name="connsiteY56" fmla="*/ 4810318 h 4869311"/>
              <a:gd name="connsiteX57" fmla="*/ 1699681 w 6979603"/>
              <a:gd name="connsiteY57" fmla="*/ 4766072 h 4869311"/>
              <a:gd name="connsiteX58" fmla="*/ 1507952 w 6979603"/>
              <a:gd name="connsiteY58" fmla="*/ 4721827 h 4869311"/>
              <a:gd name="connsiteX59" fmla="*/ 1198236 w 6979603"/>
              <a:gd name="connsiteY59" fmla="*/ 4662834 h 4869311"/>
              <a:gd name="connsiteX60" fmla="*/ 1153990 w 6979603"/>
              <a:gd name="connsiteY60" fmla="*/ 4618589 h 4869311"/>
              <a:gd name="connsiteX61" fmla="*/ 1065500 w 6979603"/>
              <a:gd name="connsiteY61" fmla="*/ 4500601 h 4869311"/>
              <a:gd name="connsiteX62" fmla="*/ 1021255 w 6979603"/>
              <a:gd name="connsiteY62" fmla="*/ 4397363 h 4869311"/>
              <a:gd name="connsiteX63" fmla="*/ 947513 w 6979603"/>
              <a:gd name="connsiteY63" fmla="*/ 4294124 h 4869311"/>
              <a:gd name="connsiteX64" fmla="*/ 918016 w 6979603"/>
              <a:gd name="connsiteY64" fmla="*/ 4249879 h 4869311"/>
              <a:gd name="connsiteX65" fmla="*/ 873771 w 6979603"/>
              <a:gd name="connsiteY65" fmla="*/ 4235130 h 4869311"/>
              <a:gd name="connsiteX66" fmla="*/ 637797 w 6979603"/>
              <a:gd name="connsiteY66" fmla="*/ 4205634 h 4869311"/>
              <a:gd name="connsiteX67" fmla="*/ 121603 w 6979603"/>
              <a:gd name="connsiteY67" fmla="*/ 4176137 h 4869311"/>
              <a:gd name="connsiteX68" fmla="*/ 18365 w 6979603"/>
              <a:gd name="connsiteY68" fmla="*/ 4161389 h 4869311"/>
              <a:gd name="connsiteX69" fmla="*/ 3616 w 6979603"/>
              <a:gd name="connsiteY69" fmla="*/ 4087647 h 4869311"/>
              <a:gd name="connsiteX70" fmla="*/ 92106 w 6979603"/>
              <a:gd name="connsiteY70" fmla="*/ 3895918 h 4869311"/>
              <a:gd name="connsiteX71" fmla="*/ 151100 w 6979603"/>
              <a:gd name="connsiteY71" fmla="*/ 3836924 h 4869311"/>
              <a:gd name="connsiteX72" fmla="*/ 328081 w 6979603"/>
              <a:gd name="connsiteY72" fmla="*/ 3630447 h 4869311"/>
              <a:gd name="connsiteX73" fmla="*/ 387074 w 6979603"/>
              <a:gd name="connsiteY73" fmla="*/ 3600950 h 4869311"/>
              <a:gd name="connsiteX74" fmla="*/ 490313 w 6979603"/>
              <a:gd name="connsiteY74" fmla="*/ 3527208 h 4869311"/>
              <a:gd name="connsiteX75" fmla="*/ 578803 w 6979603"/>
              <a:gd name="connsiteY75" fmla="*/ 3453466 h 4869311"/>
              <a:gd name="connsiteX76" fmla="*/ 623048 w 6979603"/>
              <a:gd name="connsiteY76" fmla="*/ 3423969 h 4869311"/>
              <a:gd name="connsiteX77" fmla="*/ 682042 w 6979603"/>
              <a:gd name="connsiteY77" fmla="*/ 3364976 h 4869311"/>
              <a:gd name="connsiteX78" fmla="*/ 755784 w 6979603"/>
              <a:gd name="connsiteY78" fmla="*/ 3320730 h 4869311"/>
              <a:gd name="connsiteX79" fmla="*/ 800029 w 6979603"/>
              <a:gd name="connsiteY79" fmla="*/ 3276485 h 4869311"/>
              <a:gd name="connsiteX80" fmla="*/ 903268 w 6979603"/>
              <a:gd name="connsiteY80" fmla="*/ 3202743 h 4869311"/>
              <a:gd name="connsiteX81" fmla="*/ 932765 w 6979603"/>
              <a:gd name="connsiteY81" fmla="*/ 3158498 h 4869311"/>
              <a:gd name="connsiteX82" fmla="*/ 951200 w 6979603"/>
              <a:gd name="connsiteY82" fmla="*/ 3140063 h 4869311"/>
              <a:gd name="connsiteX83" fmla="*/ 962261 w 6979603"/>
              <a:gd name="connsiteY83" fmla="*/ 3173247 h 4869311"/>
              <a:gd name="connsiteX84" fmla="*/ 991758 w 6979603"/>
              <a:gd name="connsiteY84" fmla="*/ 3246989 h 4869311"/>
              <a:gd name="connsiteX85" fmla="*/ 991758 w 6979603"/>
              <a:gd name="connsiteY85" fmla="*/ 3099505 h 4869311"/>
              <a:gd name="connsiteX86" fmla="*/ 951200 w 6979603"/>
              <a:gd name="connsiteY86" fmla="*/ 3140063 h 4869311"/>
              <a:gd name="connsiteX87" fmla="*/ 947513 w 6979603"/>
              <a:gd name="connsiteY87" fmla="*/ 3129001 h 4869311"/>
              <a:gd name="connsiteX88" fmla="*/ 918016 w 6979603"/>
              <a:gd name="connsiteY88" fmla="*/ 3084756 h 4869311"/>
              <a:gd name="connsiteX89" fmla="*/ 873771 w 6979603"/>
              <a:gd name="connsiteY89" fmla="*/ 3011014 h 4869311"/>
              <a:gd name="connsiteX90" fmla="*/ 755784 w 6979603"/>
              <a:gd name="connsiteY90" fmla="*/ 2775040 h 4869311"/>
              <a:gd name="connsiteX91" fmla="*/ 741036 w 6979603"/>
              <a:gd name="connsiteY91" fmla="*/ 2686550 h 4869311"/>
              <a:gd name="connsiteX92" fmla="*/ 696790 w 6979603"/>
              <a:gd name="connsiteY92" fmla="*/ 2568563 h 4869311"/>
              <a:gd name="connsiteX93" fmla="*/ 711539 w 6979603"/>
              <a:gd name="connsiteY93" fmla="*/ 2155608 h 4869311"/>
              <a:gd name="connsiteX94" fmla="*/ 829526 w 6979603"/>
              <a:gd name="connsiteY94" fmla="*/ 2052369 h 4869311"/>
              <a:gd name="connsiteX95" fmla="*/ 918016 w 6979603"/>
              <a:gd name="connsiteY95" fmla="*/ 2067118 h 4869311"/>
              <a:gd name="connsiteX96" fmla="*/ 962261 w 6979603"/>
              <a:gd name="connsiteY96" fmla="*/ 2111363 h 4869311"/>
              <a:gd name="connsiteX97" fmla="*/ 1036003 w 6979603"/>
              <a:gd name="connsiteY97" fmla="*/ 2126111 h 4869311"/>
              <a:gd name="connsiteX98" fmla="*/ 1094997 w 6979603"/>
              <a:gd name="connsiteY98" fmla="*/ 2111363 h 4869311"/>
              <a:gd name="connsiteX99" fmla="*/ 1124494 w 6979603"/>
              <a:gd name="connsiteY99" fmla="*/ 2022872 h 4869311"/>
              <a:gd name="connsiteX100" fmla="*/ 1153990 w 6979603"/>
              <a:gd name="connsiteY100" fmla="*/ 1978627 h 4869311"/>
              <a:gd name="connsiteX101" fmla="*/ 1183487 w 6979603"/>
              <a:gd name="connsiteY101" fmla="*/ 1875389 h 4869311"/>
              <a:gd name="connsiteX102" fmla="*/ 1198236 w 6979603"/>
              <a:gd name="connsiteY102" fmla="*/ 1816395 h 4869311"/>
              <a:gd name="connsiteX103" fmla="*/ 1227732 w 6979603"/>
              <a:gd name="connsiteY103" fmla="*/ 1772150 h 4869311"/>
              <a:gd name="connsiteX104" fmla="*/ 1242481 w 6979603"/>
              <a:gd name="connsiteY104" fmla="*/ 1727905 h 4869311"/>
              <a:gd name="connsiteX105" fmla="*/ 1360468 w 6979603"/>
              <a:gd name="connsiteY105" fmla="*/ 1609918 h 4869311"/>
              <a:gd name="connsiteX106" fmla="*/ 1493203 w 6979603"/>
              <a:gd name="connsiteY106" fmla="*/ 1521427 h 4869311"/>
              <a:gd name="connsiteX107" fmla="*/ 1583310 w 6979603"/>
              <a:gd name="connsiteY107" fmla="*/ 1460696 h 4869311"/>
              <a:gd name="connsiteX108" fmla="*/ 1628759 w 6979603"/>
              <a:gd name="connsiteY108" fmla="*/ 1428983 h 4869311"/>
              <a:gd name="connsiteX109" fmla="*/ 1625868 w 6979603"/>
              <a:gd name="connsiteY109" fmla="*/ 1432112 h 4869311"/>
              <a:gd name="connsiteX110" fmla="*/ 1670184 w 6979603"/>
              <a:gd name="connsiteY110" fmla="*/ 1418189 h 4869311"/>
              <a:gd name="connsiteX111" fmla="*/ 1758674 w 6979603"/>
              <a:gd name="connsiteY111" fmla="*/ 1373943 h 4869311"/>
              <a:gd name="connsiteX112" fmla="*/ 1979900 w 6979603"/>
              <a:gd name="connsiteY112" fmla="*/ 1329698 h 4869311"/>
              <a:gd name="connsiteX113" fmla="*/ 2215874 w 6979603"/>
              <a:gd name="connsiteY113" fmla="*/ 1285453 h 4869311"/>
              <a:gd name="connsiteX114" fmla="*/ 2260119 w 6979603"/>
              <a:gd name="connsiteY114" fmla="*/ 1300201 h 4869311"/>
              <a:gd name="connsiteX115" fmla="*/ 2304365 w 6979603"/>
              <a:gd name="connsiteY115" fmla="*/ 1329698 h 4869311"/>
              <a:gd name="connsiteX116" fmla="*/ 2378106 w 6979603"/>
              <a:gd name="connsiteY116" fmla="*/ 1285453 h 4869311"/>
              <a:gd name="connsiteX117" fmla="*/ 2466597 w 6979603"/>
              <a:gd name="connsiteY117" fmla="*/ 1167466 h 4869311"/>
              <a:gd name="connsiteX118" fmla="*/ 2540339 w 6979603"/>
              <a:gd name="connsiteY118" fmla="*/ 1078976 h 4869311"/>
              <a:gd name="connsiteX119" fmla="*/ 2628829 w 6979603"/>
              <a:gd name="connsiteY119" fmla="*/ 946240 h 4869311"/>
              <a:gd name="connsiteX120" fmla="*/ 2687823 w 6979603"/>
              <a:gd name="connsiteY120" fmla="*/ 931492 h 4869311"/>
              <a:gd name="connsiteX121" fmla="*/ 2761565 w 6979603"/>
              <a:gd name="connsiteY121" fmla="*/ 872498 h 4869311"/>
              <a:gd name="connsiteX122" fmla="*/ 2805810 w 6979603"/>
              <a:gd name="connsiteY122" fmla="*/ 828253 h 4869311"/>
              <a:gd name="connsiteX123" fmla="*/ 2938545 w 6979603"/>
              <a:gd name="connsiteY123" fmla="*/ 784008 h 4869311"/>
              <a:gd name="connsiteX124" fmla="*/ 2997539 w 6979603"/>
              <a:gd name="connsiteY124" fmla="*/ 754511 h 4869311"/>
              <a:gd name="connsiteX125" fmla="*/ 3366248 w 6979603"/>
              <a:gd name="connsiteY125" fmla="*/ 651272 h 4869311"/>
              <a:gd name="connsiteX126" fmla="*/ 3410494 w 6979603"/>
              <a:gd name="connsiteY126" fmla="*/ 636524 h 4869311"/>
              <a:gd name="connsiteX127" fmla="*/ 3498984 w 6979603"/>
              <a:gd name="connsiteY127" fmla="*/ 621776 h 4869311"/>
              <a:gd name="connsiteX128" fmla="*/ 3557977 w 6979603"/>
              <a:gd name="connsiteY128" fmla="*/ 607027 h 4869311"/>
              <a:gd name="connsiteX129" fmla="*/ 3690713 w 6979603"/>
              <a:gd name="connsiteY129" fmla="*/ 666021 h 4869311"/>
              <a:gd name="connsiteX130" fmla="*/ 3705461 w 6979603"/>
              <a:gd name="connsiteY130" fmla="*/ 739763 h 4869311"/>
              <a:gd name="connsiteX131" fmla="*/ 3764455 w 6979603"/>
              <a:gd name="connsiteY131" fmla="*/ 725014 h 4869311"/>
              <a:gd name="connsiteX132" fmla="*/ 3911939 w 6979603"/>
              <a:gd name="connsiteY132" fmla="*/ 592279 h 4869311"/>
              <a:gd name="connsiteX133" fmla="*/ 4192158 w 6979603"/>
              <a:gd name="connsiteY133" fmla="*/ 356305 h 4869311"/>
              <a:gd name="connsiteX134" fmla="*/ 4236403 w 6979603"/>
              <a:gd name="connsiteY134" fmla="*/ 297311 h 4869311"/>
              <a:gd name="connsiteX135" fmla="*/ 4324894 w 6979603"/>
              <a:gd name="connsiteY135" fmla="*/ 208821 h 4869311"/>
              <a:gd name="connsiteX136" fmla="*/ 4383887 w 6979603"/>
              <a:gd name="connsiteY136" fmla="*/ 149827 h 4869311"/>
              <a:gd name="connsiteX137" fmla="*/ 4516623 w 6979603"/>
              <a:gd name="connsiteY137" fmla="*/ 120330 h 4869311"/>
              <a:gd name="connsiteX138" fmla="*/ 4560868 w 6979603"/>
              <a:gd name="connsiteY138" fmla="*/ 105582 h 4869311"/>
              <a:gd name="connsiteX139" fmla="*/ 4678855 w 6979603"/>
              <a:gd name="connsiteY139" fmla="*/ 76085 h 4869311"/>
              <a:gd name="connsiteX140" fmla="*/ 4782094 w 6979603"/>
              <a:gd name="connsiteY140" fmla="*/ 46589 h 4869311"/>
              <a:gd name="connsiteX141" fmla="*/ 5209797 w 6979603"/>
              <a:gd name="connsiteY141" fmla="*/ 2343 h 4869311"/>
              <a:gd name="connsiteX142" fmla="*/ 5380936 w 6979603"/>
              <a:gd name="connsiteY142" fmla="*/ 118 h 4869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6979603" h="4869311">
                <a:moveTo>
                  <a:pt x="6331676" y="4766943"/>
                </a:moveTo>
                <a:cubicBezTo>
                  <a:pt x="6333436" y="4767171"/>
                  <a:pt x="6343796" y="4769075"/>
                  <a:pt x="6366846" y="4773549"/>
                </a:cubicBezTo>
                <a:lnTo>
                  <a:pt x="6396646" y="4779394"/>
                </a:lnTo>
                <a:lnTo>
                  <a:pt x="6391605" y="4778569"/>
                </a:lnTo>
                <a:cubicBezTo>
                  <a:pt x="6359040" y="4772742"/>
                  <a:pt x="6328157" y="4766488"/>
                  <a:pt x="6331676" y="4766943"/>
                </a:cubicBezTo>
                <a:close/>
                <a:moveTo>
                  <a:pt x="1646944" y="1415278"/>
                </a:moveTo>
                <a:cubicBezTo>
                  <a:pt x="1645404" y="1416735"/>
                  <a:pt x="1640628" y="1420469"/>
                  <a:pt x="1630670" y="1427649"/>
                </a:cubicBezTo>
                <a:lnTo>
                  <a:pt x="1628759" y="1428983"/>
                </a:lnTo>
                <a:lnTo>
                  <a:pt x="1632882" y="1424520"/>
                </a:lnTo>
                <a:cubicBezTo>
                  <a:pt x="1640153" y="1418561"/>
                  <a:pt x="1650023" y="1412364"/>
                  <a:pt x="1646944" y="1415278"/>
                </a:cubicBezTo>
                <a:close/>
                <a:moveTo>
                  <a:pt x="5380936" y="118"/>
                </a:moveTo>
                <a:cubicBezTo>
                  <a:pt x="5437982" y="-624"/>
                  <a:pt x="5494517" y="1834"/>
                  <a:pt x="5549010" y="17092"/>
                </a:cubicBezTo>
                <a:cubicBezTo>
                  <a:pt x="5578951" y="25475"/>
                  <a:pt x="5570965" y="75418"/>
                  <a:pt x="5578506" y="105582"/>
                </a:cubicBezTo>
                <a:lnTo>
                  <a:pt x="5622752" y="282563"/>
                </a:lnTo>
                <a:cubicBezTo>
                  <a:pt x="5705499" y="254979"/>
                  <a:pt x="5670210" y="270588"/>
                  <a:pt x="5784984" y="194072"/>
                </a:cubicBezTo>
                <a:cubicBezTo>
                  <a:pt x="5820172" y="170614"/>
                  <a:pt x="5851097" y="140581"/>
                  <a:pt x="5888223" y="120330"/>
                </a:cubicBezTo>
                <a:cubicBezTo>
                  <a:pt x="5906018" y="110624"/>
                  <a:pt x="5927801" y="111406"/>
                  <a:pt x="5947216" y="105582"/>
                </a:cubicBezTo>
                <a:cubicBezTo>
                  <a:pt x="5976997" y="96648"/>
                  <a:pt x="6006209" y="85917"/>
                  <a:pt x="6035706" y="76085"/>
                </a:cubicBezTo>
                <a:cubicBezTo>
                  <a:pt x="6183190" y="81001"/>
                  <a:pt x="6331732" y="72531"/>
                  <a:pt x="6478158" y="90834"/>
                </a:cubicBezTo>
                <a:cubicBezTo>
                  <a:pt x="6495746" y="93033"/>
                  <a:pt x="6497020" y="120899"/>
                  <a:pt x="6507655" y="135079"/>
                </a:cubicBezTo>
                <a:cubicBezTo>
                  <a:pt x="6526542" y="160262"/>
                  <a:pt x="6539655" y="192626"/>
                  <a:pt x="6566648" y="208821"/>
                </a:cubicBezTo>
                <a:cubicBezTo>
                  <a:pt x="6592290" y="224206"/>
                  <a:pt x="6625642" y="218653"/>
                  <a:pt x="6655139" y="223569"/>
                </a:cubicBezTo>
                <a:cubicBezTo>
                  <a:pt x="6664971" y="238317"/>
                  <a:pt x="6676709" y="251960"/>
                  <a:pt x="6684636" y="267814"/>
                </a:cubicBezTo>
                <a:cubicBezTo>
                  <a:pt x="6691588" y="281719"/>
                  <a:pt x="6693925" y="297503"/>
                  <a:pt x="6699384" y="312059"/>
                </a:cubicBezTo>
                <a:cubicBezTo>
                  <a:pt x="6708680" y="336848"/>
                  <a:pt x="6719049" y="361220"/>
                  <a:pt x="6728881" y="385801"/>
                </a:cubicBezTo>
                <a:cubicBezTo>
                  <a:pt x="6733797" y="415298"/>
                  <a:pt x="6736376" y="445281"/>
                  <a:pt x="6743629" y="474292"/>
                </a:cubicBezTo>
                <a:cubicBezTo>
                  <a:pt x="6756077" y="524085"/>
                  <a:pt x="6786941" y="570459"/>
                  <a:pt x="6787874" y="621776"/>
                </a:cubicBezTo>
                <a:cubicBezTo>
                  <a:pt x="6795068" y="1017437"/>
                  <a:pt x="6778961" y="1120777"/>
                  <a:pt x="6743629" y="1403440"/>
                </a:cubicBezTo>
                <a:cubicBezTo>
                  <a:pt x="6738378" y="1650242"/>
                  <a:pt x="6712915" y="2276774"/>
                  <a:pt x="6743629" y="2568563"/>
                </a:cubicBezTo>
                <a:cubicBezTo>
                  <a:pt x="6747081" y="2601360"/>
                  <a:pt x="6773126" y="2627556"/>
                  <a:pt x="6787874" y="2657053"/>
                </a:cubicBezTo>
                <a:cubicBezTo>
                  <a:pt x="6797706" y="2720963"/>
                  <a:pt x="6806075" y="2785115"/>
                  <a:pt x="6817371" y="2848782"/>
                </a:cubicBezTo>
                <a:cubicBezTo>
                  <a:pt x="6860156" y="3089936"/>
                  <a:pt x="6950106" y="3571453"/>
                  <a:pt x="6950106" y="3571453"/>
                </a:cubicBezTo>
                <a:cubicBezTo>
                  <a:pt x="6957103" y="3662407"/>
                  <a:pt x="6979603" y="3939839"/>
                  <a:pt x="6979603" y="4013905"/>
                </a:cubicBezTo>
                <a:cubicBezTo>
                  <a:pt x="6979603" y="4041399"/>
                  <a:pt x="6975247" y="4201776"/>
                  <a:pt x="6950106" y="4264627"/>
                </a:cubicBezTo>
                <a:cubicBezTo>
                  <a:pt x="6907400" y="4371392"/>
                  <a:pt x="6888105" y="4373411"/>
                  <a:pt x="6802623" y="4471105"/>
                </a:cubicBezTo>
                <a:cubicBezTo>
                  <a:pt x="6788540" y="4527434"/>
                  <a:pt x="6786145" y="4548304"/>
                  <a:pt x="6758377" y="4603840"/>
                </a:cubicBezTo>
                <a:cubicBezTo>
                  <a:pt x="6745557" y="4629479"/>
                  <a:pt x="6732787" y="4655817"/>
                  <a:pt x="6714132" y="4677582"/>
                </a:cubicBezTo>
                <a:cubicBezTo>
                  <a:pt x="6686354" y="4709990"/>
                  <a:pt x="6648966" y="4712309"/>
                  <a:pt x="6610894" y="4721827"/>
                </a:cubicBezTo>
                <a:cubicBezTo>
                  <a:pt x="6509468" y="4789444"/>
                  <a:pt x="6556035" y="4769611"/>
                  <a:pt x="6478158" y="4795569"/>
                </a:cubicBezTo>
                <a:cubicBezTo>
                  <a:pt x="6451898" y="4790317"/>
                  <a:pt x="6429832" y="4785931"/>
                  <a:pt x="6411451" y="4782298"/>
                </a:cubicBezTo>
                <a:lnTo>
                  <a:pt x="6396646" y="4779394"/>
                </a:lnTo>
                <a:lnTo>
                  <a:pt x="6437624" y="4786098"/>
                </a:lnTo>
                <a:cubicBezTo>
                  <a:pt x="6476725" y="4791522"/>
                  <a:pt x="6482800" y="4787958"/>
                  <a:pt x="6345423" y="4751324"/>
                </a:cubicBezTo>
                <a:cubicBezTo>
                  <a:pt x="6292315" y="4737162"/>
                  <a:pt x="6237406" y="4730863"/>
                  <a:pt x="6183190" y="4721827"/>
                </a:cubicBezTo>
                <a:cubicBezTo>
                  <a:pt x="6089913" y="4706281"/>
                  <a:pt x="5996956" y="4688025"/>
                  <a:pt x="5902971" y="4677582"/>
                </a:cubicBezTo>
                <a:cubicBezTo>
                  <a:pt x="5313813" y="4612120"/>
                  <a:pt x="5330671" y="4621143"/>
                  <a:pt x="4811590" y="4603840"/>
                </a:cubicBezTo>
                <a:cubicBezTo>
                  <a:pt x="4619861" y="4608756"/>
                  <a:pt x="4427331" y="4600405"/>
                  <a:pt x="4236403" y="4618589"/>
                </a:cubicBezTo>
                <a:cubicBezTo>
                  <a:pt x="4215640" y="4620566"/>
                  <a:pt x="4207994" y="4649260"/>
                  <a:pt x="4192158" y="4662834"/>
                </a:cubicBezTo>
                <a:cubicBezTo>
                  <a:pt x="4138550" y="4708784"/>
                  <a:pt x="4134602" y="4706361"/>
                  <a:pt x="4074171" y="4736576"/>
                </a:cubicBezTo>
                <a:cubicBezTo>
                  <a:pt x="4054506" y="4761157"/>
                  <a:pt x="4040965" y="4792266"/>
                  <a:pt x="4015177" y="4810318"/>
                </a:cubicBezTo>
                <a:cubicBezTo>
                  <a:pt x="3989705" y="4828148"/>
                  <a:pt x="3957175" y="4833716"/>
                  <a:pt x="3926687" y="4839814"/>
                </a:cubicBezTo>
                <a:cubicBezTo>
                  <a:pt x="3883034" y="4848545"/>
                  <a:pt x="3838022" y="4848267"/>
                  <a:pt x="3793952" y="4854563"/>
                </a:cubicBezTo>
                <a:cubicBezTo>
                  <a:pt x="3769137" y="4858108"/>
                  <a:pt x="3744791" y="4864395"/>
                  <a:pt x="3720210" y="4869311"/>
                </a:cubicBezTo>
                <a:lnTo>
                  <a:pt x="2628829" y="4854563"/>
                </a:lnTo>
                <a:cubicBezTo>
                  <a:pt x="2608566" y="4854043"/>
                  <a:pt x="2590091" y="4840578"/>
                  <a:pt x="2569836" y="4839814"/>
                </a:cubicBezTo>
                <a:cubicBezTo>
                  <a:pt x="2329067" y="4830728"/>
                  <a:pt x="2088055" y="4829982"/>
                  <a:pt x="1847165" y="4825066"/>
                </a:cubicBezTo>
                <a:cubicBezTo>
                  <a:pt x="1832416" y="4820150"/>
                  <a:pt x="1817353" y="4816092"/>
                  <a:pt x="1802919" y="4810318"/>
                </a:cubicBezTo>
                <a:cubicBezTo>
                  <a:pt x="1768157" y="4796413"/>
                  <a:pt x="1735542" y="4776830"/>
                  <a:pt x="1699681" y="4766072"/>
                </a:cubicBezTo>
                <a:cubicBezTo>
                  <a:pt x="1636858" y="4747225"/>
                  <a:pt x="1572346" y="4734290"/>
                  <a:pt x="1507952" y="4721827"/>
                </a:cubicBezTo>
                <a:cubicBezTo>
                  <a:pt x="1173143" y="4657025"/>
                  <a:pt x="1336947" y="4709070"/>
                  <a:pt x="1198236" y="4662834"/>
                </a:cubicBezTo>
                <a:cubicBezTo>
                  <a:pt x="1183487" y="4648086"/>
                  <a:pt x="1167725" y="4634286"/>
                  <a:pt x="1153990" y="4618589"/>
                </a:cubicBezTo>
                <a:cubicBezTo>
                  <a:pt x="1130625" y="4591886"/>
                  <a:pt x="1086160" y="4536757"/>
                  <a:pt x="1065500" y="4500601"/>
                </a:cubicBezTo>
                <a:cubicBezTo>
                  <a:pt x="942736" y="4285764"/>
                  <a:pt x="1103989" y="4562831"/>
                  <a:pt x="1021255" y="4397363"/>
                </a:cubicBezTo>
                <a:cubicBezTo>
                  <a:pt x="1009671" y="4374196"/>
                  <a:pt x="958643" y="4309706"/>
                  <a:pt x="947513" y="4294124"/>
                </a:cubicBezTo>
                <a:cubicBezTo>
                  <a:pt x="937210" y="4279700"/>
                  <a:pt x="931857" y="4260952"/>
                  <a:pt x="918016" y="4249879"/>
                </a:cubicBezTo>
                <a:cubicBezTo>
                  <a:pt x="905877" y="4240167"/>
                  <a:pt x="888853" y="4238901"/>
                  <a:pt x="873771" y="4235130"/>
                </a:cubicBezTo>
                <a:cubicBezTo>
                  <a:pt x="793164" y="4214978"/>
                  <a:pt x="724526" y="4211290"/>
                  <a:pt x="637797" y="4205634"/>
                </a:cubicBezTo>
                <a:lnTo>
                  <a:pt x="121603" y="4176137"/>
                </a:lnTo>
                <a:cubicBezTo>
                  <a:pt x="87190" y="4171221"/>
                  <a:pt x="46175" y="4182246"/>
                  <a:pt x="18365" y="4161389"/>
                </a:cubicBezTo>
                <a:cubicBezTo>
                  <a:pt x="-1689" y="4146349"/>
                  <a:pt x="-3093" y="4111800"/>
                  <a:pt x="3616" y="4087647"/>
                </a:cubicBezTo>
                <a:cubicBezTo>
                  <a:pt x="22455" y="4019827"/>
                  <a:pt x="56418" y="3956588"/>
                  <a:pt x="92106" y="3895918"/>
                </a:cubicBezTo>
                <a:cubicBezTo>
                  <a:pt x="106206" y="3871948"/>
                  <a:pt x="132624" y="3857709"/>
                  <a:pt x="151100" y="3836924"/>
                </a:cubicBezTo>
                <a:cubicBezTo>
                  <a:pt x="211324" y="3769172"/>
                  <a:pt x="247002" y="3670987"/>
                  <a:pt x="328081" y="3630447"/>
                </a:cubicBezTo>
                <a:cubicBezTo>
                  <a:pt x="347745" y="3620615"/>
                  <a:pt x="369486" y="3614141"/>
                  <a:pt x="387074" y="3600950"/>
                </a:cubicBezTo>
                <a:cubicBezTo>
                  <a:pt x="499050" y="3516967"/>
                  <a:pt x="396212" y="3558574"/>
                  <a:pt x="490313" y="3527208"/>
                </a:cubicBezTo>
                <a:cubicBezTo>
                  <a:pt x="600165" y="3453972"/>
                  <a:pt x="465246" y="3548098"/>
                  <a:pt x="578803" y="3453466"/>
                </a:cubicBezTo>
                <a:cubicBezTo>
                  <a:pt x="592420" y="3442118"/>
                  <a:pt x="609590" y="3435504"/>
                  <a:pt x="623048" y="3423969"/>
                </a:cubicBezTo>
                <a:cubicBezTo>
                  <a:pt x="644163" y="3405871"/>
                  <a:pt x="660090" y="3382050"/>
                  <a:pt x="682042" y="3364976"/>
                </a:cubicBezTo>
                <a:cubicBezTo>
                  <a:pt x="704669" y="3347377"/>
                  <a:pt x="732851" y="3337930"/>
                  <a:pt x="755784" y="3320730"/>
                </a:cubicBezTo>
                <a:cubicBezTo>
                  <a:pt x="772470" y="3308216"/>
                  <a:pt x="784193" y="3290059"/>
                  <a:pt x="800029" y="3276485"/>
                </a:cubicBezTo>
                <a:cubicBezTo>
                  <a:pt x="832039" y="3249048"/>
                  <a:pt x="868255" y="3226085"/>
                  <a:pt x="903268" y="3202743"/>
                </a:cubicBezTo>
                <a:cubicBezTo>
                  <a:pt x="913100" y="3187995"/>
                  <a:pt x="921417" y="3172115"/>
                  <a:pt x="932765" y="3158498"/>
                </a:cubicBezTo>
                <a:lnTo>
                  <a:pt x="951200" y="3140063"/>
                </a:lnTo>
                <a:lnTo>
                  <a:pt x="962261" y="3173247"/>
                </a:lnTo>
                <a:cubicBezTo>
                  <a:pt x="971557" y="3198036"/>
                  <a:pt x="981926" y="3222408"/>
                  <a:pt x="991758" y="3246989"/>
                </a:cubicBezTo>
                <a:lnTo>
                  <a:pt x="991758" y="3099505"/>
                </a:lnTo>
                <a:lnTo>
                  <a:pt x="951200" y="3140063"/>
                </a:lnTo>
                <a:lnTo>
                  <a:pt x="947513" y="3129001"/>
                </a:lnTo>
                <a:cubicBezTo>
                  <a:pt x="939586" y="3113147"/>
                  <a:pt x="927410" y="3099787"/>
                  <a:pt x="918016" y="3084756"/>
                </a:cubicBezTo>
                <a:cubicBezTo>
                  <a:pt x="902823" y="3060448"/>
                  <a:pt x="887072" y="3036407"/>
                  <a:pt x="873771" y="3011014"/>
                </a:cubicBezTo>
                <a:cubicBezTo>
                  <a:pt x="832965" y="2933112"/>
                  <a:pt x="755784" y="2775040"/>
                  <a:pt x="755784" y="2775040"/>
                </a:cubicBezTo>
                <a:cubicBezTo>
                  <a:pt x="750868" y="2745543"/>
                  <a:pt x="749251" y="2715303"/>
                  <a:pt x="741036" y="2686550"/>
                </a:cubicBezTo>
                <a:cubicBezTo>
                  <a:pt x="729497" y="2646163"/>
                  <a:pt x="699120" y="2610502"/>
                  <a:pt x="696790" y="2568563"/>
                </a:cubicBezTo>
                <a:cubicBezTo>
                  <a:pt x="689150" y="2431036"/>
                  <a:pt x="686899" y="2291126"/>
                  <a:pt x="711539" y="2155608"/>
                </a:cubicBezTo>
                <a:cubicBezTo>
                  <a:pt x="717489" y="2122883"/>
                  <a:pt x="797315" y="2073843"/>
                  <a:pt x="829526" y="2052369"/>
                </a:cubicBezTo>
                <a:cubicBezTo>
                  <a:pt x="859023" y="2057285"/>
                  <a:pt x="890690" y="2054973"/>
                  <a:pt x="918016" y="2067118"/>
                </a:cubicBezTo>
                <a:cubicBezTo>
                  <a:pt x="937076" y="2075589"/>
                  <a:pt x="943606" y="2102035"/>
                  <a:pt x="962261" y="2111363"/>
                </a:cubicBezTo>
                <a:cubicBezTo>
                  <a:pt x="984682" y="2122573"/>
                  <a:pt x="1011422" y="2121195"/>
                  <a:pt x="1036003" y="2126111"/>
                </a:cubicBezTo>
                <a:cubicBezTo>
                  <a:pt x="1055668" y="2121195"/>
                  <a:pt x="1081806" y="2126753"/>
                  <a:pt x="1094997" y="2111363"/>
                </a:cubicBezTo>
                <a:cubicBezTo>
                  <a:pt x="1115232" y="2087756"/>
                  <a:pt x="1107247" y="2048743"/>
                  <a:pt x="1124494" y="2022872"/>
                </a:cubicBezTo>
                <a:lnTo>
                  <a:pt x="1153990" y="1978627"/>
                </a:lnTo>
                <a:cubicBezTo>
                  <a:pt x="1163822" y="1944214"/>
                  <a:pt x="1174070" y="1909918"/>
                  <a:pt x="1183487" y="1875389"/>
                </a:cubicBezTo>
                <a:cubicBezTo>
                  <a:pt x="1188820" y="1855833"/>
                  <a:pt x="1190251" y="1835026"/>
                  <a:pt x="1198236" y="1816395"/>
                </a:cubicBezTo>
                <a:cubicBezTo>
                  <a:pt x="1205218" y="1800103"/>
                  <a:pt x="1219805" y="1788004"/>
                  <a:pt x="1227732" y="1772150"/>
                </a:cubicBezTo>
                <a:cubicBezTo>
                  <a:pt x="1234684" y="1758245"/>
                  <a:pt x="1232637" y="1739937"/>
                  <a:pt x="1242481" y="1727905"/>
                </a:cubicBezTo>
                <a:cubicBezTo>
                  <a:pt x="1277702" y="1684858"/>
                  <a:pt x="1321139" y="1649247"/>
                  <a:pt x="1360468" y="1609918"/>
                </a:cubicBezTo>
                <a:cubicBezTo>
                  <a:pt x="1448543" y="1521843"/>
                  <a:pt x="1400486" y="1544608"/>
                  <a:pt x="1493203" y="1521427"/>
                </a:cubicBezTo>
                <a:cubicBezTo>
                  <a:pt x="1531659" y="1495790"/>
                  <a:pt x="1561047" y="1475936"/>
                  <a:pt x="1583310" y="1460696"/>
                </a:cubicBezTo>
                <a:lnTo>
                  <a:pt x="1628759" y="1428983"/>
                </a:lnTo>
                <a:lnTo>
                  <a:pt x="1625868" y="1432112"/>
                </a:lnTo>
                <a:cubicBezTo>
                  <a:pt x="1625084" y="1435498"/>
                  <a:pt x="1634673" y="1433972"/>
                  <a:pt x="1670184" y="1418189"/>
                </a:cubicBezTo>
                <a:cubicBezTo>
                  <a:pt x="1700320" y="1404795"/>
                  <a:pt x="1727388" y="1384372"/>
                  <a:pt x="1758674" y="1373943"/>
                </a:cubicBezTo>
                <a:cubicBezTo>
                  <a:pt x="1850207" y="1343432"/>
                  <a:pt x="1893146" y="1348289"/>
                  <a:pt x="1979900" y="1329698"/>
                </a:cubicBezTo>
                <a:cubicBezTo>
                  <a:pt x="2198905" y="1282767"/>
                  <a:pt x="1996490" y="1312875"/>
                  <a:pt x="2215874" y="1285453"/>
                </a:cubicBezTo>
                <a:cubicBezTo>
                  <a:pt x="2230622" y="1290369"/>
                  <a:pt x="2246214" y="1293249"/>
                  <a:pt x="2260119" y="1300201"/>
                </a:cubicBezTo>
                <a:cubicBezTo>
                  <a:pt x="2275973" y="1308128"/>
                  <a:pt x="2286776" y="1331897"/>
                  <a:pt x="2304365" y="1329698"/>
                </a:cubicBezTo>
                <a:cubicBezTo>
                  <a:pt x="2332809" y="1326143"/>
                  <a:pt x="2355174" y="1302652"/>
                  <a:pt x="2378106" y="1285453"/>
                </a:cubicBezTo>
                <a:cubicBezTo>
                  <a:pt x="2435486" y="1242418"/>
                  <a:pt x="2421429" y="1229572"/>
                  <a:pt x="2466597" y="1167466"/>
                </a:cubicBezTo>
                <a:cubicBezTo>
                  <a:pt x="2489181" y="1136414"/>
                  <a:pt x="2518320" y="1110431"/>
                  <a:pt x="2540339" y="1078976"/>
                </a:cubicBezTo>
                <a:cubicBezTo>
                  <a:pt x="2583179" y="1017776"/>
                  <a:pt x="2557154" y="999996"/>
                  <a:pt x="2628829" y="946240"/>
                </a:cubicBezTo>
                <a:cubicBezTo>
                  <a:pt x="2645045" y="934078"/>
                  <a:pt x="2668158" y="936408"/>
                  <a:pt x="2687823" y="931492"/>
                </a:cubicBezTo>
                <a:cubicBezTo>
                  <a:pt x="2712404" y="911827"/>
                  <a:pt x="2737875" y="893227"/>
                  <a:pt x="2761565" y="872498"/>
                </a:cubicBezTo>
                <a:cubicBezTo>
                  <a:pt x="2777262" y="858763"/>
                  <a:pt x="2787155" y="837581"/>
                  <a:pt x="2805810" y="828253"/>
                </a:cubicBezTo>
                <a:cubicBezTo>
                  <a:pt x="2847525" y="807396"/>
                  <a:pt x="2896830" y="804865"/>
                  <a:pt x="2938545" y="784008"/>
                </a:cubicBezTo>
                <a:cubicBezTo>
                  <a:pt x="2958210" y="774176"/>
                  <a:pt x="2977126" y="762676"/>
                  <a:pt x="2997539" y="754511"/>
                </a:cubicBezTo>
                <a:cubicBezTo>
                  <a:pt x="3090823" y="717197"/>
                  <a:pt x="3325711" y="662328"/>
                  <a:pt x="3366248" y="651272"/>
                </a:cubicBezTo>
                <a:cubicBezTo>
                  <a:pt x="3381247" y="647181"/>
                  <a:pt x="3395318" y="639896"/>
                  <a:pt x="3410494" y="636524"/>
                </a:cubicBezTo>
                <a:cubicBezTo>
                  <a:pt x="3439685" y="630037"/>
                  <a:pt x="3469661" y="627641"/>
                  <a:pt x="3498984" y="621776"/>
                </a:cubicBezTo>
                <a:cubicBezTo>
                  <a:pt x="3518860" y="617801"/>
                  <a:pt x="3538313" y="611943"/>
                  <a:pt x="3557977" y="607027"/>
                </a:cubicBezTo>
                <a:cubicBezTo>
                  <a:pt x="3569232" y="610779"/>
                  <a:pt x="3674215" y="637149"/>
                  <a:pt x="3690713" y="666021"/>
                </a:cubicBezTo>
                <a:cubicBezTo>
                  <a:pt x="3703150" y="687786"/>
                  <a:pt x="3700545" y="715182"/>
                  <a:pt x="3705461" y="739763"/>
                </a:cubicBezTo>
                <a:cubicBezTo>
                  <a:pt x="3725126" y="734847"/>
                  <a:pt x="3745824" y="732999"/>
                  <a:pt x="3764455" y="725014"/>
                </a:cubicBezTo>
                <a:cubicBezTo>
                  <a:pt x="3815666" y="703066"/>
                  <a:pt x="3888221" y="613206"/>
                  <a:pt x="3911939" y="592279"/>
                </a:cubicBezTo>
                <a:cubicBezTo>
                  <a:pt x="4060660" y="461055"/>
                  <a:pt x="4054671" y="493793"/>
                  <a:pt x="4192158" y="356305"/>
                </a:cubicBezTo>
                <a:cubicBezTo>
                  <a:pt x="4209539" y="338924"/>
                  <a:pt x="4219959" y="315582"/>
                  <a:pt x="4236403" y="297311"/>
                </a:cubicBezTo>
                <a:cubicBezTo>
                  <a:pt x="4264309" y="266305"/>
                  <a:pt x="4295397" y="238318"/>
                  <a:pt x="4324894" y="208821"/>
                </a:cubicBezTo>
                <a:cubicBezTo>
                  <a:pt x="4344559" y="189156"/>
                  <a:pt x="4356739" y="155860"/>
                  <a:pt x="4383887" y="149827"/>
                </a:cubicBezTo>
                <a:cubicBezTo>
                  <a:pt x="4428132" y="139995"/>
                  <a:pt x="4472652" y="131323"/>
                  <a:pt x="4516623" y="120330"/>
                </a:cubicBezTo>
                <a:cubicBezTo>
                  <a:pt x="4531705" y="116560"/>
                  <a:pt x="4545870" y="109672"/>
                  <a:pt x="4560868" y="105582"/>
                </a:cubicBezTo>
                <a:cubicBezTo>
                  <a:pt x="4599979" y="94915"/>
                  <a:pt x="4639684" y="86530"/>
                  <a:pt x="4678855" y="76085"/>
                </a:cubicBezTo>
                <a:cubicBezTo>
                  <a:pt x="4713437" y="66863"/>
                  <a:pt x="4746881" y="52991"/>
                  <a:pt x="4782094" y="46589"/>
                </a:cubicBezTo>
                <a:cubicBezTo>
                  <a:pt x="4944512" y="17059"/>
                  <a:pt x="5047096" y="13965"/>
                  <a:pt x="5209797" y="2343"/>
                </a:cubicBezTo>
                <a:cubicBezTo>
                  <a:pt x="5266333" y="4801"/>
                  <a:pt x="5323889" y="859"/>
                  <a:pt x="5380936" y="118"/>
                </a:cubicBezTo>
                <a:close/>
              </a:path>
            </a:pathLst>
          </a:custGeom>
          <a:effectLst>
            <a:softEdge rad="63500"/>
          </a:effectLst>
        </p:spPr>
      </p:pic>
    </p:spTree>
    <p:extLst>
      <p:ext uri="{BB962C8B-B14F-4D97-AF65-F5344CB8AC3E}">
        <p14:creationId xmlns:p14="http://schemas.microsoft.com/office/powerpoint/2010/main" val="27796283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52"/>
          <p:cNvSpPr txBox="1">
            <a:spLocks noGrp="1"/>
          </p:cNvSpPr>
          <p:nvPr>
            <p:ph type="title"/>
          </p:nvPr>
        </p:nvSpPr>
        <p:spPr>
          <a:xfrm>
            <a:off x="1294967" y="1656549"/>
            <a:ext cx="7294133" cy="4073600"/>
          </a:xfrm>
          <a:prstGeom prst="rect">
            <a:avLst/>
          </a:prstGeom>
        </p:spPr>
        <p:txBody>
          <a:bodyPr spcFirstLastPara="1" vert="horz" wrap="square" lIns="121900" tIns="121900" rIns="121900" bIns="121900" rtlCol="0" anchor="ctr" anchorCtr="0">
            <a:noAutofit/>
          </a:bodyPr>
          <a:lstStyle/>
          <a:p>
            <a:r>
              <a:rPr lang="en" sz="7200" dirty="0">
                <a:latin typeface="Segoe UI Black" panose="020B0A02040204020203" pitchFamily="34" charset="0"/>
                <a:ea typeface="Segoe UI Black" panose="020B0A02040204020203" pitchFamily="34" charset="0"/>
              </a:rPr>
              <a:t>Hình thành kiến thức mới</a:t>
            </a:r>
            <a:endParaRPr sz="7200" dirty="0">
              <a:solidFill>
                <a:schemeClr val="accent1"/>
              </a:solidFill>
              <a:latin typeface="Segoe UI Black" panose="020B0A02040204020203" pitchFamily="34" charset="0"/>
              <a:ea typeface="Segoe UI Black" panose="020B0A02040204020203" pitchFamily="34" charset="0"/>
            </a:endParaRPr>
          </a:p>
        </p:txBody>
      </p:sp>
      <p:pic>
        <p:nvPicPr>
          <p:cNvPr id="2" name="Picture 1"/>
          <p:cNvPicPr>
            <a:picLocks noChangeAspect="1"/>
          </p:cNvPicPr>
          <p:nvPr/>
        </p:nvPicPr>
        <p:blipFill>
          <a:blip r:embed="rId3"/>
          <a:stretch>
            <a:fillRect/>
          </a:stretch>
        </p:blipFill>
        <p:spPr>
          <a:xfrm>
            <a:off x="517800" y="0"/>
            <a:ext cx="3779848" cy="3560372"/>
          </a:xfrm>
          <a:prstGeom prst="rect">
            <a:avLst/>
          </a:prstGeom>
        </p:spPr>
      </p:pic>
      <p:pic>
        <p:nvPicPr>
          <p:cNvPr id="10" name="Picture 2" descr="Mùa thu của tôi">
            <a:extLst>
              <a:ext uri="{FF2B5EF4-FFF2-40B4-BE49-F238E27FC236}">
                <a16:creationId xmlns="" xmlns:a16="http://schemas.microsoft.com/office/drawing/2014/main" id="{2F78780D-4391-49DE-8C62-AB9841F5E2C9}"/>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429" b="90000" l="0" r="97273"/>
                    </a14:imgEffect>
                  </a14:imgLayer>
                </a14:imgProps>
              </a:ext>
              <a:ext uri="{28A0092B-C50C-407E-A947-70E740481C1C}">
                <a14:useLocalDpi xmlns:a14="http://schemas.microsoft.com/office/drawing/2010/main" val="0"/>
              </a:ext>
            </a:extLst>
          </a:blip>
          <a:srcRect/>
          <a:stretch>
            <a:fillRect/>
          </a:stretch>
        </p:blipFill>
        <p:spPr bwMode="auto">
          <a:xfrm>
            <a:off x="8589101" y="-186612"/>
            <a:ext cx="5589096" cy="2445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44525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39"/>
          <p:cNvSpPr txBox="1">
            <a:spLocks noGrp="1"/>
          </p:cNvSpPr>
          <p:nvPr>
            <p:ph type="title" idx="21"/>
          </p:nvPr>
        </p:nvSpPr>
        <p:spPr>
          <a:xfrm>
            <a:off x="951100" y="126759"/>
            <a:ext cx="10282800" cy="763600"/>
          </a:xfrm>
          <a:prstGeom prst="rect">
            <a:avLst/>
          </a:prstGeom>
        </p:spPr>
        <p:txBody>
          <a:bodyPr spcFirstLastPara="1" vert="horz" wrap="square" lIns="121900" tIns="121900" rIns="121900" bIns="121900" rtlCol="0" anchor="t" anchorCtr="0">
            <a:noAutofit/>
          </a:bodyPr>
          <a:lstStyle/>
          <a:p>
            <a:r>
              <a:rPr lang="en" dirty="0" smtClean="0">
                <a:latin typeface="Segoe UI Black" panose="020B0A02040204020203" pitchFamily="34" charset="0"/>
                <a:ea typeface="Segoe UI Black" panose="020B0A02040204020203" pitchFamily="34" charset="0"/>
              </a:rPr>
              <a:t>Lí thuyết</a:t>
            </a:r>
            <a:endParaRPr dirty="0">
              <a:latin typeface="Segoe UI Black" panose="020B0A02040204020203" pitchFamily="34" charset="0"/>
              <a:ea typeface="Segoe UI Black" panose="020B0A02040204020203" pitchFamily="34" charset="0"/>
            </a:endParaRPr>
          </a:p>
        </p:txBody>
      </p:sp>
      <p:sp>
        <p:nvSpPr>
          <p:cNvPr id="20" name="Rectangle 19"/>
          <p:cNvSpPr/>
          <p:nvPr/>
        </p:nvSpPr>
        <p:spPr>
          <a:xfrm>
            <a:off x="951101" y="1576749"/>
            <a:ext cx="10661929" cy="2590453"/>
          </a:xfrm>
          <a:prstGeom prst="rect">
            <a:avLst/>
          </a:prstGeom>
        </p:spPr>
        <p:txBody>
          <a:bodyPr wrap="square">
            <a:spAutoFit/>
          </a:bodyPr>
          <a:lstStyle/>
          <a:p>
            <a:pPr algn="just">
              <a:lnSpc>
                <a:spcPct val="200000"/>
              </a:lnSpc>
              <a:spcAft>
                <a:spcPts val="1067"/>
              </a:spcAft>
            </a:pPr>
            <a:r>
              <a:rPr lang="vi-VN" sz="2400" dirty="0">
                <a:latin typeface="Times New Roman" panose="02020603050405020304" pitchFamily="18" charset="0"/>
                <a:ea typeface="Times New Roman" panose="02020603050405020304" pitchFamily="18" charset="0"/>
              </a:rPr>
              <a:t> </a:t>
            </a:r>
            <a:r>
              <a:rPr lang="en-US" sz="2400" b="1" dirty="0">
                <a:latin typeface="Times New Roman" panose="02020603050405020304" pitchFamily="18" charset="0"/>
                <a:ea typeface="Times New Roman" panose="02020603050405020304" pitchFamily="18" charset="0"/>
              </a:rPr>
              <a:t>1. </a:t>
            </a:r>
            <a:r>
              <a:rPr lang="vi-VN" sz="2400" b="1" dirty="0">
                <a:latin typeface="Times New Roman" panose="02020603050405020304" pitchFamily="18" charset="0"/>
                <a:ea typeface="Times New Roman" panose="02020603050405020304" pitchFamily="18" charset="0"/>
              </a:rPr>
              <a:t>Cách nhận diện hiện tượng phá vỡ quy tắc ngôn ngữ trong sáng tác văn học</a:t>
            </a:r>
            <a:endParaRPr lang="vi-VN" sz="2133" dirty="0">
              <a:latin typeface="Calibri" panose="020F0502020204030204" pitchFamily="34" charset="0"/>
              <a:ea typeface="Calibri" panose="020F0502020204030204" pitchFamily="34" charset="0"/>
            </a:endParaRPr>
          </a:p>
          <a:p>
            <a:pPr algn="just">
              <a:lnSpc>
                <a:spcPct val="200000"/>
              </a:lnSpc>
              <a:spcAft>
                <a:spcPts val="1067"/>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nắm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ngôn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ngữ</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tính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chuẩn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mực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tiếng</a:t>
            </a:r>
            <a:r>
              <a:rPr lang="en-US" sz="2400"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Việt.</a:t>
            </a:r>
            <a:endParaRPr lang="vi-VN" sz="2133" dirty="0">
              <a:latin typeface="Calibri" panose="020F0502020204030204" pitchFamily="34" charset="0"/>
              <a:ea typeface="Calibri" panose="020F0502020204030204" pitchFamily="34" charset="0"/>
            </a:endParaRPr>
          </a:p>
          <a:p>
            <a:pPr algn="just">
              <a:lnSpc>
                <a:spcPct val="200000"/>
              </a:lnSpc>
              <a:spcAft>
                <a:spcPts val="1067"/>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Thực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chiếu</a:t>
            </a:r>
            <a:r>
              <a:rPr lang="en-US" sz="2400" dirty="0">
                <a:latin typeface="Times New Roman" panose="02020603050405020304" pitchFamily="18" charset="0"/>
                <a:ea typeface="Times New Roman" panose="02020603050405020304" pitchFamily="18" charset="0"/>
              </a:rPr>
              <a:t>, so </a:t>
            </a:r>
            <a:r>
              <a:rPr lang="en-US" sz="2400" dirty="0" err="1">
                <a:latin typeface="Times New Roman" panose="02020603050405020304" pitchFamily="18" charset="0"/>
                <a:ea typeface="Times New Roman" panose="02020603050405020304" pitchFamily="18" charset="0"/>
              </a:rPr>
              <a:t>sánh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phương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dụng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ngôn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ngữ</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nhau</a:t>
            </a:r>
            <a:r>
              <a:rPr lang="en-US" sz="2400" dirty="0">
                <a:latin typeface="Times New Roman" panose="02020603050405020304" pitchFamily="18" charset="0"/>
                <a:ea typeface="Times New Roman" panose="02020603050405020304" pitchFamily="18" charset="0"/>
              </a:rPr>
              <a:t>. </a:t>
            </a:r>
            <a:endParaRPr lang="vi-VN" sz="2133"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5287962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39"/>
          <p:cNvSpPr txBox="1">
            <a:spLocks noGrp="1"/>
          </p:cNvSpPr>
          <p:nvPr>
            <p:ph type="title" idx="21"/>
          </p:nvPr>
        </p:nvSpPr>
        <p:spPr>
          <a:xfrm>
            <a:off x="951100" y="126759"/>
            <a:ext cx="10282800" cy="763600"/>
          </a:xfrm>
          <a:prstGeom prst="rect">
            <a:avLst/>
          </a:prstGeom>
        </p:spPr>
        <p:txBody>
          <a:bodyPr spcFirstLastPara="1" vert="horz" wrap="square" lIns="121900" tIns="121900" rIns="121900" bIns="121900" rtlCol="0" anchor="t" anchorCtr="0">
            <a:noAutofit/>
          </a:bodyPr>
          <a:lstStyle/>
          <a:p>
            <a:r>
              <a:rPr lang="en" dirty="0" smtClean="0">
                <a:latin typeface="Segoe UI Black" panose="020B0A02040204020203" pitchFamily="34" charset="0"/>
                <a:ea typeface="Segoe UI Black" panose="020B0A02040204020203" pitchFamily="34" charset="0"/>
              </a:rPr>
              <a:t>Lí thuyết</a:t>
            </a:r>
            <a:endParaRPr dirty="0">
              <a:latin typeface="Segoe UI Black" panose="020B0A02040204020203" pitchFamily="34" charset="0"/>
              <a:ea typeface="Segoe UI Black" panose="020B0A02040204020203" pitchFamily="34" charset="0"/>
            </a:endParaRPr>
          </a:p>
        </p:txBody>
      </p:sp>
      <p:sp>
        <p:nvSpPr>
          <p:cNvPr id="2" name="Rectangle 1"/>
          <p:cNvSpPr/>
          <p:nvPr/>
        </p:nvSpPr>
        <p:spPr>
          <a:xfrm>
            <a:off x="662282" y="1154074"/>
            <a:ext cx="11168473" cy="4947508"/>
          </a:xfrm>
          <a:prstGeom prst="rect">
            <a:avLst/>
          </a:prstGeom>
        </p:spPr>
        <p:txBody>
          <a:bodyPr wrap="square">
            <a:spAutoFit/>
          </a:bodyPr>
          <a:lstStyle/>
          <a:p>
            <a:pPr algn="just">
              <a:lnSpc>
                <a:spcPct val="200000"/>
              </a:lnSpc>
              <a:spcAft>
                <a:spcPts val="1067"/>
              </a:spcAft>
            </a:pPr>
            <a:r>
              <a:rPr lang="en-US" sz="2400" b="1" dirty="0">
                <a:latin typeface="Times New Roman" panose="02020603050405020304" pitchFamily="18" charset="0"/>
                <a:ea typeface="Times New Roman" panose="02020603050405020304" pitchFamily="18" charset="0"/>
              </a:rPr>
              <a:t>2. </a:t>
            </a:r>
            <a:r>
              <a:rPr lang="vi-VN" sz="2400" b="1" dirty="0">
                <a:latin typeface="Times New Roman" panose="02020603050405020304" pitchFamily="18" charset="0"/>
                <a:ea typeface="Times New Roman" panose="02020603050405020304" pitchFamily="18" charset="0"/>
              </a:rPr>
              <a:t>Một số hiện tượng phá vỡ quy tắc ngôn ngữ thông thường trong sáng tác văn học</a:t>
            </a:r>
            <a:endParaRPr lang="vi-VN" sz="2133" dirty="0">
              <a:latin typeface="Calibri" panose="020F0502020204030204" pitchFamily="34" charset="0"/>
              <a:ea typeface="Calibri" panose="020F0502020204030204" pitchFamily="34" charset="0"/>
            </a:endParaRPr>
          </a:p>
          <a:p>
            <a:pPr algn="just">
              <a:lnSpc>
                <a:spcPct val="200000"/>
              </a:lnSpc>
              <a:spcAft>
                <a:spcPts val="1067"/>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hợp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trái</a:t>
            </a:r>
            <a:r>
              <a:rPr lang="en-US" sz="2400" dirty="0">
                <a:latin typeface="Times New Roman" panose="02020603050405020304" pitchFamily="18" charset="0"/>
                <a:ea typeface="Times New Roman" panose="02020603050405020304" pitchFamily="18" charset="0"/>
              </a:rPr>
              <a:t> logic </a:t>
            </a:r>
            <a:r>
              <a:rPr lang="en-US" sz="2400" dirty="0" err="1">
                <a:latin typeface="Times New Roman" panose="02020603050405020304" pitchFamily="18" charset="0"/>
                <a:ea typeface="Times New Roman" panose="02020603050405020304" pitchFamily="18" charset="0"/>
              </a:rPr>
              <a:t>nhằm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hóa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tượng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nói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đến</a:t>
            </a:r>
            <a:endParaRPr lang="vi-VN" sz="2133" dirty="0">
              <a:latin typeface="Calibri" panose="020F0502020204030204" pitchFamily="34" charset="0"/>
              <a:ea typeface="Calibri" panose="020F0502020204030204" pitchFamily="34" charset="0"/>
            </a:endParaRPr>
          </a:p>
          <a:p>
            <a:pPr algn="just">
              <a:lnSpc>
                <a:spcPct val="200000"/>
              </a:lnSpc>
              <a:spcAft>
                <a:spcPts val="1067"/>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dụng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thức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đảo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ngữ</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nhấn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mạnh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đặc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điểm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tượng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miêu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hiện</a:t>
            </a:r>
            <a:endParaRPr lang="vi-VN" sz="2133" dirty="0">
              <a:latin typeface="Calibri" panose="020F0502020204030204" pitchFamily="34" charset="0"/>
              <a:ea typeface="Calibri" panose="020F0502020204030204" pitchFamily="34" charset="0"/>
            </a:endParaRPr>
          </a:p>
          <a:p>
            <a:pPr algn="just">
              <a:lnSpc>
                <a:spcPct val="200000"/>
              </a:lnSpc>
              <a:spcAft>
                <a:spcPts val="1067"/>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Cung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cấp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nét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nghĩa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ngữ</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nhằm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ngờ</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về</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tượng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đề</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cập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Đồng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bổ</a:t>
            </a:r>
            <a:r>
              <a:rPr lang="en-US" sz="2400" dirty="0">
                <a:latin typeface="Times New Roman" panose="02020603050405020304" pitchFamily="18" charset="0"/>
                <a:ea typeface="Times New Roman" panose="02020603050405020304" pitchFamily="18" charset="0"/>
              </a:rPr>
              <a:t> sung </a:t>
            </a:r>
            <a:r>
              <a:rPr lang="en-US" sz="2400" dirty="0" err="1">
                <a:latin typeface="Times New Roman" panose="02020603050405020304" pitchFamily="18" charset="0"/>
                <a:ea typeface="Times New Roman" panose="02020603050405020304" pitchFamily="18" charset="0"/>
              </a:rPr>
              <a:t>chức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năng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dấu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câu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bày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bản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trên</a:t>
            </a:r>
            <a:r>
              <a:rPr lang="en-US" sz="2400"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giấy</a:t>
            </a:r>
            <a:endParaRPr lang="vi-VN" sz="2133"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5523944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6" name="Google Shape;386;p40"/>
          <p:cNvSpPr txBox="1">
            <a:spLocks noGrp="1"/>
          </p:cNvSpPr>
          <p:nvPr>
            <p:ph type="title"/>
          </p:nvPr>
        </p:nvSpPr>
        <p:spPr>
          <a:xfrm>
            <a:off x="363894" y="2201740"/>
            <a:ext cx="8332237" cy="1919600"/>
          </a:xfrm>
          <a:prstGeom prst="rect">
            <a:avLst/>
          </a:prstGeom>
        </p:spPr>
        <p:txBody>
          <a:bodyPr spcFirstLastPara="1" vert="horz" wrap="square" lIns="121900" tIns="121900" rIns="121900" bIns="121900" rtlCol="0" anchor="ctr" anchorCtr="0">
            <a:noAutofit/>
          </a:bodyPr>
          <a:lstStyle/>
          <a:p>
            <a:r>
              <a:rPr lang="en" sz="10666" dirty="0">
                <a:latin typeface="Segoe UI Black" panose="020B0A02040204020203" pitchFamily="34" charset="0"/>
                <a:ea typeface="Segoe UI Black" panose="020B0A02040204020203" pitchFamily="34" charset="0"/>
              </a:rPr>
              <a:t>Giải bài tập</a:t>
            </a:r>
            <a:endParaRPr sz="10666" dirty="0">
              <a:latin typeface="Segoe UI Black" panose="020B0A02040204020203" pitchFamily="34" charset="0"/>
              <a:ea typeface="Segoe UI Black" panose="020B0A02040204020203" pitchFamily="34" charset="0"/>
            </a:endParaRPr>
          </a:p>
        </p:txBody>
      </p:sp>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backgroundRemoval t="5482" b="94934" l="1466" r="96669"/>
                    </a14:imgEffect>
                  </a14:imgLayer>
                </a14:imgProps>
              </a:ext>
            </a:extLst>
          </a:blip>
          <a:stretch>
            <a:fillRect/>
          </a:stretch>
        </p:blipFill>
        <p:spPr>
          <a:xfrm>
            <a:off x="8761446" y="485192"/>
            <a:ext cx="3013788" cy="5207685"/>
          </a:xfrm>
          <a:prstGeom prst="rect">
            <a:avLst/>
          </a:prstGeom>
        </p:spPr>
      </p:pic>
    </p:spTree>
    <p:extLst>
      <p:ext uri="{BB962C8B-B14F-4D97-AF65-F5344CB8AC3E}">
        <p14:creationId xmlns:p14="http://schemas.microsoft.com/office/powerpoint/2010/main" val="23771511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43"/>
          <p:cNvSpPr txBox="1">
            <a:spLocks noGrp="1"/>
          </p:cNvSpPr>
          <p:nvPr>
            <p:ph type="title"/>
          </p:nvPr>
        </p:nvSpPr>
        <p:spPr>
          <a:xfrm>
            <a:off x="954600" y="593367"/>
            <a:ext cx="10282800" cy="763600"/>
          </a:xfrm>
          <a:prstGeom prst="rect">
            <a:avLst/>
          </a:prstGeom>
        </p:spPr>
        <p:txBody>
          <a:bodyPr spcFirstLastPara="1" vert="horz" wrap="square" lIns="121900" tIns="121900" rIns="121900" bIns="121900" rtlCol="0" anchor="t" anchorCtr="0">
            <a:noAutofit/>
          </a:bodyPr>
          <a:lstStyle/>
          <a:p>
            <a:r>
              <a:rPr lang="en" dirty="0" smtClean="0"/>
              <a:t>Câu 1</a:t>
            </a:r>
            <a:endParaRPr dirty="0"/>
          </a:p>
        </p:txBody>
      </p:sp>
      <p:sp>
        <p:nvSpPr>
          <p:cNvPr id="3" name="Rectangle 2"/>
          <p:cNvSpPr/>
          <p:nvPr/>
        </p:nvSpPr>
        <p:spPr>
          <a:xfrm>
            <a:off x="597715" y="1668283"/>
            <a:ext cx="10996571" cy="3698448"/>
          </a:xfrm>
          <a:prstGeom prst="rect">
            <a:avLst/>
          </a:prstGeom>
        </p:spPr>
        <p:txBody>
          <a:bodyPr wrap="square">
            <a:spAutoFit/>
          </a:bodyPr>
          <a:lstStyle/>
          <a:p>
            <a:pPr algn="just">
              <a:lnSpc>
                <a:spcPct val="150000"/>
              </a:lnSpc>
              <a:spcAft>
                <a:spcPts val="1067"/>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Buồn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chỉ</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tâm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điệp</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điệp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chỉ</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dòng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chảy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hoặc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nói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lem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lém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nói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lau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láu</a:t>
            </a:r>
            <a:r>
              <a:rPr lang="en-US" sz="2400" dirty="0">
                <a:latin typeface="Times New Roman" panose="02020603050405020304" pitchFamily="18" charset="0"/>
                <a:ea typeface="Times New Roman" panose="02020603050405020304" pitchFamily="18" charset="0"/>
              </a:rPr>
              <a:t>. </a:t>
            </a:r>
          </a:p>
          <a:p>
            <a:pPr algn="just">
              <a:lnSpc>
                <a:spcPct val="150000"/>
              </a:lnSpc>
              <a:spcAft>
                <a:spcPts val="1067"/>
              </a:spcAft>
            </a:pPr>
            <a:r>
              <a:rPr lang="en-US" sz="2400" dirty="0" err="1">
                <a:latin typeface="Times New Roman" panose="02020603050405020304" pitchFamily="18" charset="0"/>
                <a:ea typeface="Times New Roman" panose="02020603050405020304" pitchFamily="18" charset="0"/>
              </a:rPr>
              <a:t>Ví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dụ</a:t>
            </a:r>
            <a:r>
              <a:rPr lang="en-US" sz="2400" dirty="0">
                <a:latin typeface="Times New Roman" panose="02020603050405020304" pitchFamily="18" charset="0"/>
                <a:ea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rPr>
              <a:t>Điệp</a:t>
            </a:r>
            <a:r>
              <a:rPr lang="en-US" sz="2400" b="1" i="1" dirty="0">
                <a:latin typeface="Times New Roman" panose="02020603050405020304" pitchFamily="18" charset="0"/>
                <a:ea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rPr>
              <a:t>điệp</a:t>
            </a:r>
            <a:r>
              <a:rPr lang="en-US" sz="2400" b="1" i="1" dirty="0">
                <a:latin typeface="Times New Roman" panose="02020603050405020304" pitchFamily="18" charset="0"/>
                <a:ea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rPr>
              <a:t>bất</a:t>
            </a:r>
            <a:r>
              <a:rPr lang="en-US" sz="2400" b="1" i="1" dirty="0">
                <a:latin typeface="Times New Roman" panose="02020603050405020304" pitchFamily="18" charset="0"/>
                <a:ea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rPr>
              <a:t>hưu</a:t>
            </a:r>
            <a:r>
              <a:rPr lang="en-US" sz="2400" b="1" i="1"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a:t>
            </a:r>
            <a:r>
              <a:rPr lang="en-US" sz="2400" dirty="0" err="1">
                <a:latin typeface="Times New Roman" panose="02020603050405020304" pitchFamily="18" charset="0"/>
                <a:ea typeface="Times New Roman" panose="02020603050405020304" pitchFamily="18" charset="0"/>
              </a:rPr>
              <a:t>Nói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luôn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mồm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thôi</a:t>
            </a:r>
            <a:r>
              <a:rPr lang="en-US" sz="2400" dirty="0">
                <a:latin typeface="Times New Roman" panose="02020603050405020304" pitchFamily="18" charset="0"/>
                <a:ea typeface="Times New Roman" panose="02020603050405020304" pitchFamily="18" charset="0"/>
              </a:rPr>
              <a:t>).</a:t>
            </a:r>
            <a:endParaRPr lang="vi-VN" sz="2133" dirty="0">
              <a:latin typeface="Calibri" panose="020F0502020204030204" pitchFamily="34" charset="0"/>
              <a:ea typeface="Calibri" panose="020F0502020204030204" pitchFamily="34" charset="0"/>
            </a:endParaRPr>
          </a:p>
          <a:p>
            <a:pPr>
              <a:lnSpc>
                <a:spcPct val="150000"/>
              </a:lnSpc>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thế</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cụm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buồn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điệp</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điệp</a:t>
            </a:r>
            <a:r>
              <a:rPr lang="en-US" sz="2400" dirty="0">
                <a:latin typeface="Times New Roman" panose="02020603050405020304" pitchFamily="18" charset="0"/>
                <a:ea typeface="Times New Roman" panose="02020603050405020304" pitchFamily="18" charset="0"/>
              </a:rPr>
              <a:t>” ở </a:t>
            </a:r>
            <a:r>
              <a:rPr lang="en-US" sz="2400" dirty="0" err="1">
                <a:latin typeface="Times New Roman" panose="02020603050405020304" pitchFamily="18" charset="0"/>
                <a:ea typeface="Times New Roman" panose="02020603050405020304" pitchFamily="18" charset="0"/>
              </a:rPr>
              <a:t>dòng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mở</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đầu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giang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hợp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logic. </a:t>
            </a:r>
            <a:r>
              <a:rPr lang="en-US" sz="2400" dirty="0" err="1">
                <a:latin typeface="Times New Roman" panose="02020603050405020304" pitchFamily="18" charset="0"/>
                <a:ea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hợp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như</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vậy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nỗi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buồn</a:t>
            </a:r>
            <a:r>
              <a:rPr lang="en-US" sz="2400" dirty="0">
                <a:latin typeface="Times New Roman" panose="02020603050405020304" pitchFamily="18" charset="0"/>
                <a:ea typeface="Times New Roman" panose="02020603050405020304" pitchFamily="18" charset="0"/>
              </a:rPr>
              <a:t> day </a:t>
            </a:r>
            <a:r>
              <a:rPr lang="en-US" sz="2400" dirty="0" err="1">
                <a:latin typeface="Times New Roman" panose="02020603050405020304" pitchFamily="18" charset="0"/>
                <a:ea typeface="Times New Roman" panose="02020603050405020304" pitchFamily="18" charset="0"/>
              </a:rPr>
              <a:t>dứt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lòng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a:t>
            </a:r>
            <a:r>
              <a:rPr lang="en-US" sz="2400" dirty="0">
                <a:latin typeface="Times New Roman" panose="02020603050405020304" pitchFamily="18" charset="0"/>
                <a:ea typeface="Times New Roman" panose="02020603050405020304" pitchFamily="18" charset="0"/>
              </a:rPr>
              <a:t>.</a:t>
            </a:r>
            <a:endParaRPr lang="vi-VN" sz="2667" dirty="0"/>
          </a:p>
        </p:txBody>
      </p:sp>
    </p:spTree>
    <p:extLst>
      <p:ext uri="{BB962C8B-B14F-4D97-AF65-F5344CB8AC3E}">
        <p14:creationId xmlns:p14="http://schemas.microsoft.com/office/powerpoint/2010/main" val="8050220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TotalTime>
  <Words>1229</Words>
  <Application>Microsoft Office PowerPoint</Application>
  <PresentationFormat>Widescreen</PresentationFormat>
  <Paragraphs>108</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Berkshire Swash</vt:lpstr>
      <vt:lpstr>Calibri</vt:lpstr>
      <vt:lpstr>Calibri Light</vt:lpstr>
      <vt:lpstr>Segoe UI Black</vt:lpstr>
      <vt:lpstr>Times New Roman</vt:lpstr>
      <vt:lpstr>Office Theme</vt:lpstr>
      <vt:lpstr>  THỰC HÀNH TIẾNG VIỆT Một số hiện tượng phá vỡ những quy tắc ngôn ngữ thông thường: Đặc điểm và tác dụng</vt:lpstr>
      <vt:lpstr>Yêu cầu cần đạt</vt:lpstr>
      <vt:lpstr>Khởi động</vt:lpstr>
      <vt:lpstr>PowerPoint Presentation</vt:lpstr>
      <vt:lpstr>Hình thành kiến thức mới</vt:lpstr>
      <vt:lpstr>Lí thuyết</vt:lpstr>
      <vt:lpstr>Lí thuyết</vt:lpstr>
      <vt:lpstr>Giải bài tập</vt:lpstr>
      <vt:lpstr>Câu 1</vt:lpstr>
      <vt:lpstr>Câu 2</vt:lpstr>
      <vt:lpstr>Câu 3</vt:lpstr>
      <vt:lpstr>Câu 4</vt:lpstr>
      <vt:lpstr>Câu 5</vt:lpstr>
      <vt:lpstr>PowerPoint Presentation</vt:lpstr>
      <vt:lpstr>03</vt:lpstr>
      <vt:lpstr>PowerPoint Presentation</vt:lpstr>
      <vt:lpstr>04</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2 - TIẾT 5</dc:title>
  <dc:creator>Admin</dc:creator>
  <cp:lastModifiedBy>Admin</cp:lastModifiedBy>
  <cp:revision>23</cp:revision>
  <dcterms:created xsi:type="dcterms:W3CDTF">2023-08-08T14:12:29Z</dcterms:created>
  <dcterms:modified xsi:type="dcterms:W3CDTF">2023-08-10T13:49:20Z</dcterms:modified>
</cp:coreProperties>
</file>